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5.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6.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7.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84" r:id="rId5"/>
    <p:sldMasterId id="2147484212" r:id="rId6"/>
    <p:sldMasterId id="2147484239" r:id="rId7"/>
    <p:sldMasterId id="2147484267" r:id="rId8"/>
    <p:sldMasterId id="2147484342" r:id="rId9"/>
    <p:sldMasterId id="2147484367" r:id="rId10"/>
    <p:sldMasterId id="2147484391" r:id="rId11"/>
  </p:sldMasterIdLst>
  <p:notesMasterIdLst>
    <p:notesMasterId r:id="rId88"/>
  </p:notesMasterIdLst>
  <p:handoutMasterIdLst>
    <p:handoutMasterId r:id="rId89"/>
  </p:handoutMasterIdLst>
  <p:sldIdLst>
    <p:sldId id="1276" r:id="rId12"/>
    <p:sldId id="1239" r:id="rId13"/>
    <p:sldId id="1129" r:id="rId14"/>
    <p:sldId id="1225" r:id="rId15"/>
    <p:sldId id="1241" r:id="rId16"/>
    <p:sldId id="1240" r:id="rId17"/>
    <p:sldId id="1134" r:id="rId18"/>
    <p:sldId id="1226" r:id="rId19"/>
    <p:sldId id="1176" r:id="rId20"/>
    <p:sldId id="1175" r:id="rId21"/>
    <p:sldId id="1269" r:id="rId22"/>
    <p:sldId id="1185" r:id="rId23"/>
    <p:sldId id="1219" r:id="rId24"/>
    <p:sldId id="1138" r:id="rId25"/>
    <p:sldId id="1140" r:id="rId26"/>
    <p:sldId id="1211" r:id="rId27"/>
    <p:sldId id="1208" r:id="rId28"/>
    <p:sldId id="1187" r:id="rId29"/>
    <p:sldId id="1141" r:id="rId30"/>
    <p:sldId id="1158" r:id="rId31"/>
    <p:sldId id="1147" r:id="rId32"/>
    <p:sldId id="1148" r:id="rId33"/>
    <p:sldId id="1162" r:id="rId34"/>
    <p:sldId id="1156" r:id="rId35"/>
    <p:sldId id="1188" r:id="rId36"/>
    <p:sldId id="1169" r:id="rId37"/>
    <p:sldId id="1149" r:id="rId38"/>
    <p:sldId id="1150" r:id="rId39"/>
    <p:sldId id="1180" r:id="rId40"/>
    <p:sldId id="1181" r:id="rId41"/>
    <p:sldId id="1190" r:id="rId42"/>
    <p:sldId id="1191" r:id="rId43"/>
    <p:sldId id="1192" r:id="rId44"/>
    <p:sldId id="1170" r:id="rId45"/>
    <p:sldId id="1151" r:id="rId46"/>
    <p:sldId id="1182" r:id="rId47"/>
    <p:sldId id="1183" r:id="rId48"/>
    <p:sldId id="1174" r:id="rId49"/>
    <p:sldId id="1184" r:id="rId50"/>
    <p:sldId id="1222" r:id="rId51"/>
    <p:sldId id="1227" r:id="rId52"/>
    <p:sldId id="1214" r:id="rId53"/>
    <p:sldId id="1202" r:id="rId54"/>
    <p:sldId id="1250" r:id="rId55"/>
    <p:sldId id="1252" r:id="rId56"/>
    <p:sldId id="1230" r:id="rId57"/>
    <p:sldId id="1232" r:id="rId58"/>
    <p:sldId id="1231" r:id="rId59"/>
    <p:sldId id="1247" r:id="rId60"/>
    <p:sldId id="1248" r:id="rId61"/>
    <p:sldId id="1249" r:id="rId62"/>
    <p:sldId id="1254" r:id="rId63"/>
    <p:sldId id="1197" r:id="rId64"/>
    <p:sldId id="1266" r:id="rId65"/>
    <p:sldId id="1255" r:id="rId66"/>
    <p:sldId id="1196" r:id="rId67"/>
    <p:sldId id="1256" r:id="rId68"/>
    <p:sldId id="1195" r:id="rId69"/>
    <p:sldId id="1203" r:id="rId70"/>
    <p:sldId id="1257" r:id="rId71"/>
    <p:sldId id="1216" r:id="rId72"/>
    <p:sldId id="1217" r:id="rId73"/>
    <p:sldId id="1265" r:id="rId74"/>
    <p:sldId id="1221" r:id="rId75"/>
    <p:sldId id="1259" r:id="rId76"/>
    <p:sldId id="1223" r:id="rId77"/>
    <p:sldId id="1260" r:id="rId78"/>
    <p:sldId id="1218" r:id="rId79"/>
    <p:sldId id="1262" r:id="rId80"/>
    <p:sldId id="1133" r:id="rId81"/>
    <p:sldId id="1277" r:id="rId82"/>
    <p:sldId id="1271" r:id="rId83"/>
    <p:sldId id="1272" r:id="rId84"/>
    <p:sldId id="1273" r:id="rId85"/>
    <p:sldId id="1274" r:id="rId86"/>
    <p:sldId id="1275" r:id="rId8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s" id="{6DD5C800-9A2C-4823-B056-4AFFC9A97500}">
          <p14:sldIdLst>
            <p14:sldId id="1276"/>
            <p14:sldId id="1239"/>
            <p14:sldId id="1129"/>
            <p14:sldId id="1225"/>
            <p14:sldId id="1241"/>
            <p14:sldId id="1240"/>
            <p14:sldId id="1134"/>
            <p14:sldId id="1226"/>
            <p14:sldId id="1176"/>
            <p14:sldId id="1175"/>
            <p14:sldId id="1269"/>
            <p14:sldId id="1185"/>
            <p14:sldId id="1219"/>
            <p14:sldId id="1138"/>
            <p14:sldId id="1140"/>
            <p14:sldId id="1211"/>
            <p14:sldId id="1208"/>
            <p14:sldId id="1187"/>
            <p14:sldId id="1141"/>
            <p14:sldId id="1158"/>
            <p14:sldId id="1147"/>
            <p14:sldId id="1148"/>
            <p14:sldId id="1162"/>
            <p14:sldId id="1156"/>
            <p14:sldId id="1188"/>
            <p14:sldId id="1169"/>
            <p14:sldId id="1149"/>
            <p14:sldId id="1150"/>
            <p14:sldId id="1180"/>
            <p14:sldId id="1181"/>
            <p14:sldId id="1190"/>
            <p14:sldId id="1191"/>
            <p14:sldId id="1192"/>
            <p14:sldId id="1170"/>
            <p14:sldId id="1151"/>
            <p14:sldId id="1182"/>
            <p14:sldId id="1183"/>
            <p14:sldId id="1174"/>
            <p14:sldId id="1184"/>
            <p14:sldId id="1222"/>
            <p14:sldId id="1227"/>
            <p14:sldId id="1214"/>
            <p14:sldId id="1202"/>
            <p14:sldId id="1250"/>
            <p14:sldId id="1252"/>
            <p14:sldId id="1230"/>
            <p14:sldId id="1232"/>
            <p14:sldId id="1231"/>
            <p14:sldId id="1247"/>
            <p14:sldId id="1248"/>
            <p14:sldId id="1249"/>
            <p14:sldId id="1254"/>
            <p14:sldId id="1197"/>
            <p14:sldId id="1266"/>
            <p14:sldId id="1255"/>
            <p14:sldId id="1196"/>
            <p14:sldId id="1256"/>
            <p14:sldId id="1195"/>
            <p14:sldId id="1203"/>
            <p14:sldId id="1257"/>
            <p14:sldId id="1216"/>
            <p14:sldId id="1217"/>
            <p14:sldId id="1265"/>
            <p14:sldId id="1221"/>
            <p14:sldId id="1259"/>
            <p14:sldId id="1223"/>
            <p14:sldId id="1260"/>
            <p14:sldId id="1218"/>
            <p14:sldId id="1262"/>
            <p14:sldId id="1133"/>
            <p14:sldId id="1277"/>
            <p14:sldId id="1271"/>
            <p14:sldId id="1272"/>
            <p14:sldId id="1273"/>
            <p14:sldId id="1274"/>
            <p14:sldId id="1275"/>
          </p14:sldIdLst>
        </p14:section>
      </p14:sectionLst>
    </p:ex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guide id="23" pos="288">
          <p15:clr>
            <a:srgbClr val="A4A3A4"/>
          </p15:clr>
        </p15:guide>
        <p15:guide id="24" pos="754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33CC"/>
    <a:srgbClr val="FFFFFF"/>
    <a:srgbClr val="8E492E"/>
    <a:srgbClr val="EBE600"/>
    <a:srgbClr val="000000"/>
    <a:srgbClr val="442359"/>
    <a:srgbClr val="CC00CC"/>
    <a:srgbClr val="333333"/>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36" autoAdjust="0"/>
    <p:restoredTop sz="98736" autoAdjust="0"/>
  </p:normalViewPr>
  <p:slideViewPr>
    <p:cSldViewPr>
      <p:cViewPr varScale="1">
        <p:scale>
          <a:sx n="102" d="100"/>
          <a:sy n="102" d="100"/>
        </p:scale>
        <p:origin x="72" y="114"/>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 pos="288"/>
        <p:guide pos="7546"/>
      </p:guideLst>
    </p:cSldViewPr>
  </p:slideViewPr>
  <p:outlineViewPr>
    <p:cViewPr>
      <p:scale>
        <a:sx n="33" d="100"/>
        <a:sy n="33" d="100"/>
      </p:scale>
      <p:origin x="0" y="2338"/>
    </p:cViewPr>
  </p:outlineViewPr>
  <p:notesTextViewPr>
    <p:cViewPr>
      <p:scale>
        <a:sx n="100" d="100"/>
        <a:sy n="100" d="100"/>
      </p:scale>
      <p:origin x="0" y="0"/>
    </p:cViewPr>
  </p:notesTextViewPr>
  <p:sorterViewPr>
    <p:cViewPr>
      <p:scale>
        <a:sx n="20" d="100"/>
        <a:sy n="20" d="100"/>
      </p:scale>
      <p:origin x="0" y="0"/>
    </p:cViewPr>
  </p:sorterViewPr>
  <p:notesViewPr>
    <p:cSldViewPr showGuides="1">
      <p:cViewPr varScale="1">
        <p:scale>
          <a:sx n="66" d="100"/>
          <a:sy n="66" d="100"/>
        </p:scale>
        <p:origin x="-1406"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commentAuthors" Target="commentAuthor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imarche\AppData\Local\Microsoft\Windows\Temporary%20Internet%20Files\Content.Outlook\Z4P9B74J\broker%20scal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SFT\Desktop\worklo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Sheet1!$B$9</c:f>
              <c:strCache>
                <c:ptCount val="1"/>
                <c:pt idx="0">
                  <c:v>Read/s</c:v>
                </c:pt>
              </c:strCache>
            </c:strRef>
          </c:tx>
          <c:invertIfNegative val="0"/>
          <c:cat>
            <c:strRef>
              <c:f>Sheet1!$A$10:$A$12</c:f>
              <c:strCache>
                <c:ptCount val="3"/>
                <c:pt idx="0">
                  <c:v>GoldVM</c:v>
                </c:pt>
                <c:pt idx="1">
                  <c:v>Diff-disks</c:v>
                </c:pt>
                <c:pt idx="2">
                  <c:v>uVHD</c:v>
                </c:pt>
              </c:strCache>
            </c:strRef>
          </c:cat>
          <c:val>
            <c:numRef>
              <c:f>Sheet1!$B$10:$B$12</c:f>
              <c:numCache>
                <c:formatCode>General</c:formatCode>
                <c:ptCount val="3"/>
                <c:pt idx="0">
                  <c:v>700</c:v>
                </c:pt>
                <c:pt idx="1">
                  <c:v>150</c:v>
                </c:pt>
              </c:numCache>
            </c:numRef>
          </c:val>
        </c:ser>
        <c:ser>
          <c:idx val="1"/>
          <c:order val="1"/>
          <c:tx>
            <c:strRef>
              <c:f>Sheet1!$C$9</c:f>
              <c:strCache>
                <c:ptCount val="1"/>
                <c:pt idx="0">
                  <c:v>Write/s</c:v>
                </c:pt>
              </c:strCache>
            </c:strRef>
          </c:tx>
          <c:invertIfNegative val="0"/>
          <c:cat>
            <c:strRef>
              <c:f>Sheet1!$A$10:$A$12</c:f>
              <c:strCache>
                <c:ptCount val="3"/>
                <c:pt idx="0">
                  <c:v>GoldVM</c:v>
                </c:pt>
                <c:pt idx="1">
                  <c:v>Diff-disks</c:v>
                </c:pt>
                <c:pt idx="2">
                  <c:v>uVHD</c:v>
                </c:pt>
              </c:strCache>
            </c:strRef>
          </c:cat>
          <c:val>
            <c:numRef>
              <c:f>Sheet1!$C$10:$C$12</c:f>
              <c:numCache>
                <c:formatCode>General</c:formatCode>
                <c:ptCount val="3"/>
                <c:pt idx="1">
                  <c:v>400</c:v>
                </c:pt>
                <c:pt idx="2">
                  <c:v>300</c:v>
                </c:pt>
              </c:numCache>
            </c:numRef>
          </c:val>
        </c:ser>
        <c:dLbls>
          <c:showLegendKey val="0"/>
          <c:showVal val="0"/>
          <c:showCatName val="0"/>
          <c:showSerName val="0"/>
          <c:showPercent val="0"/>
          <c:showBubbleSize val="0"/>
        </c:dLbls>
        <c:gapWidth val="150"/>
        <c:axId val="538326848"/>
        <c:axId val="538328024"/>
      </c:barChart>
      <c:catAx>
        <c:axId val="538326848"/>
        <c:scaling>
          <c:orientation val="minMax"/>
        </c:scaling>
        <c:delete val="0"/>
        <c:axPos val="b"/>
        <c:numFmt formatCode="General" sourceLinked="0"/>
        <c:majorTickMark val="out"/>
        <c:minorTickMark val="none"/>
        <c:tickLblPos val="nextTo"/>
        <c:crossAx val="538328024"/>
        <c:crosses val="autoZero"/>
        <c:auto val="1"/>
        <c:lblAlgn val="ctr"/>
        <c:lblOffset val="100"/>
        <c:noMultiLvlLbl val="0"/>
      </c:catAx>
      <c:valAx>
        <c:axId val="538328024"/>
        <c:scaling>
          <c:orientation val="minMax"/>
        </c:scaling>
        <c:delete val="0"/>
        <c:axPos val="l"/>
        <c:majorGridlines/>
        <c:numFmt formatCode="General" sourceLinked="1"/>
        <c:majorTickMark val="out"/>
        <c:minorTickMark val="none"/>
        <c:tickLblPos val="nextTo"/>
        <c:crossAx val="538326848"/>
        <c:crosses val="autoZero"/>
        <c:crossBetween val="between"/>
      </c:valAx>
    </c:plotArea>
    <c:legend>
      <c:legendPos val="r"/>
      <c:layout>
        <c:manualLayout>
          <c:xMode val="edge"/>
          <c:yMode val="edge"/>
          <c:x val="0.71670928126604105"/>
          <c:y val="0.17091243802857975"/>
          <c:w val="0.23101519597873144"/>
          <c:h val="0.22761956838728492"/>
        </c:manualLayout>
      </c:layout>
      <c:overlay val="0"/>
    </c:legend>
    <c:plotVisOnly val="1"/>
    <c:dispBlanksAs val="gap"/>
    <c:showDLblsOverMax val="0"/>
  </c:chart>
  <c:spPr>
    <a:solidFill>
      <a:schemeClr val="bg2">
        <a:lumMod val="90000"/>
        <a:lumOff val="10000"/>
      </a:schemeClr>
    </a:solidFill>
    <a:ln w="10795" cap="flat" cmpd="sng" algn="ctr">
      <a:solidFill>
        <a:schemeClr val="dk1"/>
      </a:solidFill>
      <a:prstDash val="solid"/>
    </a:ln>
    <a:effectLst/>
  </c:spPr>
  <c:txPr>
    <a:bodyPr/>
    <a:lstStyle/>
    <a:p>
      <a:pPr>
        <a:defRPr sz="1600">
          <a:solidFill>
            <a:schemeClr val="tx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Sheet1!$B$15</c:f>
              <c:strCache>
                <c:ptCount val="1"/>
                <c:pt idx="0">
                  <c:v>Read/s</c:v>
                </c:pt>
              </c:strCache>
            </c:strRef>
          </c:tx>
          <c:invertIfNegative val="0"/>
          <c:cat>
            <c:strRef>
              <c:f>Sheet1!$A$16:$A$18</c:f>
              <c:strCache>
                <c:ptCount val="3"/>
                <c:pt idx="0">
                  <c:v>GoldVM</c:v>
                </c:pt>
                <c:pt idx="1">
                  <c:v>Diff-disks</c:v>
                </c:pt>
                <c:pt idx="2">
                  <c:v>uVHD</c:v>
                </c:pt>
              </c:strCache>
            </c:strRef>
          </c:cat>
          <c:val>
            <c:numRef>
              <c:f>Sheet1!$B$16:$B$18</c:f>
              <c:numCache>
                <c:formatCode>General</c:formatCode>
                <c:ptCount val="3"/>
                <c:pt idx="0">
                  <c:v>22500</c:v>
                </c:pt>
                <c:pt idx="1">
                  <c:v>5000</c:v>
                </c:pt>
              </c:numCache>
            </c:numRef>
          </c:val>
        </c:ser>
        <c:ser>
          <c:idx val="1"/>
          <c:order val="1"/>
          <c:tx>
            <c:strRef>
              <c:f>Sheet1!$C$15</c:f>
              <c:strCache>
                <c:ptCount val="1"/>
                <c:pt idx="0">
                  <c:v>Write/s</c:v>
                </c:pt>
              </c:strCache>
            </c:strRef>
          </c:tx>
          <c:invertIfNegative val="0"/>
          <c:cat>
            <c:strRef>
              <c:f>Sheet1!$A$16:$A$18</c:f>
              <c:strCache>
                <c:ptCount val="3"/>
                <c:pt idx="0">
                  <c:v>GoldVM</c:v>
                </c:pt>
                <c:pt idx="1">
                  <c:v>Diff-disks</c:v>
                </c:pt>
                <c:pt idx="2">
                  <c:v>uVHD</c:v>
                </c:pt>
              </c:strCache>
            </c:strRef>
          </c:cat>
          <c:val>
            <c:numRef>
              <c:f>Sheet1!$C$16:$C$18</c:f>
              <c:numCache>
                <c:formatCode>General</c:formatCode>
                <c:ptCount val="3"/>
                <c:pt idx="1">
                  <c:v>12500</c:v>
                </c:pt>
                <c:pt idx="2">
                  <c:v>10000</c:v>
                </c:pt>
              </c:numCache>
            </c:numRef>
          </c:val>
        </c:ser>
        <c:dLbls>
          <c:showLegendKey val="0"/>
          <c:showVal val="0"/>
          <c:showCatName val="0"/>
          <c:showSerName val="0"/>
          <c:showPercent val="0"/>
          <c:showBubbleSize val="0"/>
        </c:dLbls>
        <c:gapWidth val="150"/>
        <c:axId val="656200776"/>
        <c:axId val="656201560"/>
      </c:barChart>
      <c:catAx>
        <c:axId val="656200776"/>
        <c:scaling>
          <c:orientation val="minMax"/>
        </c:scaling>
        <c:delete val="0"/>
        <c:axPos val="b"/>
        <c:numFmt formatCode="General" sourceLinked="0"/>
        <c:majorTickMark val="out"/>
        <c:minorTickMark val="none"/>
        <c:tickLblPos val="nextTo"/>
        <c:crossAx val="656201560"/>
        <c:crosses val="autoZero"/>
        <c:auto val="1"/>
        <c:lblAlgn val="ctr"/>
        <c:lblOffset val="100"/>
        <c:noMultiLvlLbl val="0"/>
      </c:catAx>
      <c:valAx>
        <c:axId val="656201560"/>
        <c:scaling>
          <c:orientation val="minMax"/>
        </c:scaling>
        <c:delete val="0"/>
        <c:axPos val="l"/>
        <c:majorGridlines>
          <c:spPr>
            <a:ln>
              <a:solidFill>
                <a:schemeClr val="accent1"/>
              </a:solidFill>
            </a:ln>
          </c:spPr>
        </c:majorGridlines>
        <c:numFmt formatCode="General" sourceLinked="1"/>
        <c:majorTickMark val="out"/>
        <c:minorTickMark val="none"/>
        <c:tickLblPos val="nextTo"/>
        <c:crossAx val="656200776"/>
        <c:crosses val="autoZero"/>
        <c:crossBetween val="between"/>
      </c:valAx>
      <c:spPr>
        <a:solidFill>
          <a:schemeClr val="lt1"/>
        </a:solidFill>
        <a:ln w="10795" cap="flat" cmpd="sng" algn="ctr">
          <a:solidFill>
            <a:schemeClr val="tx1"/>
          </a:solidFill>
          <a:prstDash val="solid"/>
        </a:ln>
        <a:effectLst/>
      </c:spPr>
    </c:plotArea>
    <c:legend>
      <c:legendPos val="r"/>
      <c:overlay val="0"/>
    </c:legend>
    <c:plotVisOnly val="1"/>
    <c:dispBlanksAs val="gap"/>
    <c:showDLblsOverMax val="0"/>
  </c:chart>
  <c:spPr>
    <a:solidFill>
      <a:schemeClr val="bg2">
        <a:lumMod val="90000"/>
        <a:lumOff val="10000"/>
      </a:schemeClr>
    </a:solidFill>
  </c:spPr>
  <c:txPr>
    <a:bodyPr/>
    <a:lstStyle/>
    <a:p>
      <a:pPr>
        <a:defRPr sz="14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Sheet1!$B$21</c:f>
              <c:strCache>
                <c:ptCount val="1"/>
                <c:pt idx="0">
                  <c:v>Read/s</c:v>
                </c:pt>
              </c:strCache>
            </c:strRef>
          </c:tx>
          <c:invertIfNegative val="0"/>
          <c:cat>
            <c:strRef>
              <c:f>Sheet1!$A$22:$A$25</c:f>
              <c:strCache>
                <c:ptCount val="4"/>
                <c:pt idx="0">
                  <c:v>GoldVM</c:v>
                </c:pt>
                <c:pt idx="1">
                  <c:v>Diff-disks</c:v>
                </c:pt>
                <c:pt idx="2">
                  <c:v>uVHD</c:v>
                </c:pt>
                <c:pt idx="3">
                  <c:v>PD VMs</c:v>
                </c:pt>
              </c:strCache>
            </c:strRef>
          </c:cat>
          <c:val>
            <c:numRef>
              <c:f>Sheet1!$B$22:$B$25</c:f>
              <c:numCache>
                <c:formatCode>General</c:formatCode>
                <c:ptCount val="4"/>
                <c:pt idx="0">
                  <c:v>18000</c:v>
                </c:pt>
                <c:pt idx="1">
                  <c:v>4000</c:v>
                </c:pt>
                <c:pt idx="3">
                  <c:v>4000</c:v>
                </c:pt>
              </c:numCache>
            </c:numRef>
          </c:val>
        </c:ser>
        <c:ser>
          <c:idx val="1"/>
          <c:order val="1"/>
          <c:tx>
            <c:strRef>
              <c:f>Sheet1!$C$21</c:f>
              <c:strCache>
                <c:ptCount val="1"/>
                <c:pt idx="0">
                  <c:v>Write/s</c:v>
                </c:pt>
              </c:strCache>
            </c:strRef>
          </c:tx>
          <c:invertIfNegative val="0"/>
          <c:cat>
            <c:strRef>
              <c:f>Sheet1!$A$22:$A$25</c:f>
              <c:strCache>
                <c:ptCount val="4"/>
                <c:pt idx="0">
                  <c:v>GoldVM</c:v>
                </c:pt>
                <c:pt idx="1">
                  <c:v>Diff-disks</c:v>
                </c:pt>
                <c:pt idx="2">
                  <c:v>uVHD</c:v>
                </c:pt>
                <c:pt idx="3">
                  <c:v>PD VMs</c:v>
                </c:pt>
              </c:strCache>
            </c:strRef>
          </c:cat>
          <c:val>
            <c:numRef>
              <c:f>Sheet1!$C$22:$C$25</c:f>
              <c:numCache>
                <c:formatCode>General</c:formatCode>
                <c:ptCount val="4"/>
                <c:pt idx="1">
                  <c:v>10000</c:v>
                </c:pt>
                <c:pt idx="2">
                  <c:v>8000</c:v>
                </c:pt>
                <c:pt idx="3">
                  <c:v>6000</c:v>
                </c:pt>
              </c:numCache>
            </c:numRef>
          </c:val>
        </c:ser>
        <c:dLbls>
          <c:showLegendKey val="0"/>
          <c:showVal val="0"/>
          <c:showCatName val="0"/>
          <c:showSerName val="0"/>
          <c:showPercent val="0"/>
          <c:showBubbleSize val="0"/>
        </c:dLbls>
        <c:gapWidth val="150"/>
        <c:axId val="368145112"/>
        <c:axId val="368145504"/>
      </c:barChart>
      <c:catAx>
        <c:axId val="368145112"/>
        <c:scaling>
          <c:orientation val="minMax"/>
        </c:scaling>
        <c:delete val="0"/>
        <c:axPos val="b"/>
        <c:numFmt formatCode="General" sourceLinked="0"/>
        <c:majorTickMark val="out"/>
        <c:minorTickMark val="none"/>
        <c:tickLblPos val="nextTo"/>
        <c:crossAx val="368145504"/>
        <c:crosses val="autoZero"/>
        <c:auto val="1"/>
        <c:lblAlgn val="ctr"/>
        <c:lblOffset val="100"/>
        <c:noMultiLvlLbl val="0"/>
      </c:catAx>
      <c:valAx>
        <c:axId val="368145504"/>
        <c:scaling>
          <c:orientation val="minMax"/>
        </c:scaling>
        <c:delete val="0"/>
        <c:axPos val="l"/>
        <c:majorGridlines/>
        <c:numFmt formatCode="General" sourceLinked="1"/>
        <c:majorTickMark val="out"/>
        <c:minorTickMark val="none"/>
        <c:tickLblPos val="nextTo"/>
        <c:crossAx val="368145112"/>
        <c:crosses val="autoZero"/>
        <c:crossBetween val="between"/>
      </c:valAx>
    </c:plotArea>
    <c:legend>
      <c:legendPos val="r"/>
      <c:layout>
        <c:manualLayout>
          <c:xMode val="edge"/>
          <c:yMode val="edge"/>
          <c:x val="0.78376314804194469"/>
          <c:y val="0.21851706036745408"/>
          <c:w val="0.19679231907298822"/>
          <c:h val="0.41944736074657335"/>
        </c:manualLayout>
      </c:layout>
      <c:overlay val="0"/>
    </c:legend>
    <c:plotVisOnly val="1"/>
    <c:dispBlanksAs val="gap"/>
    <c:showDLblsOverMax val="0"/>
  </c:chart>
  <c:spPr>
    <a:solidFill>
      <a:schemeClr val="bg2">
        <a:lumMod val="90000"/>
        <a:lumOff val="10000"/>
      </a:schemeClr>
    </a:solidFill>
    <a:ln w="10795" cap="flat" cmpd="sng" algn="ctr">
      <a:solidFill>
        <a:schemeClr val="dk1"/>
      </a:solidFill>
      <a:prstDash val="solid"/>
    </a:ln>
    <a:effectLst/>
  </c:spPr>
  <c:txPr>
    <a:bodyPr/>
    <a:lstStyle/>
    <a:p>
      <a:pPr>
        <a:defRPr sz="1600">
          <a:solidFill>
            <a:schemeClr val="tx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37519280666601E-2"/>
          <c:y val="4.0518472874683228E-2"/>
          <c:w val="0.73634928469004457"/>
          <c:h val="0.79358018101131533"/>
        </c:manualLayout>
      </c:layout>
      <c:barChart>
        <c:barDir val="col"/>
        <c:grouping val="clustered"/>
        <c:varyColors val="0"/>
        <c:ser>
          <c:idx val="0"/>
          <c:order val="0"/>
          <c:tx>
            <c:v>Single Broker + WID</c:v>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c:v>
              </c:pt>
              <c:pt idx="1">
                <c:v>50</c:v>
              </c:pt>
            </c:numLit>
          </c:cat>
          <c:val>
            <c:numRef>
              <c:f>Parallel!$R$7:$S$7</c:f>
              <c:numCache>
                <c:formatCode>General</c:formatCode>
                <c:ptCount val="2"/>
                <c:pt idx="0">
                  <c:v>1.3854</c:v>
                </c:pt>
                <c:pt idx="1">
                  <c:v>3.5158</c:v>
                </c:pt>
              </c:numCache>
            </c:numRef>
          </c:val>
        </c:ser>
        <c:ser>
          <c:idx val="1"/>
          <c:order val="1"/>
          <c:tx>
            <c:v>Single Broker + SQL</c:v>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c:v>
              </c:pt>
              <c:pt idx="1">
                <c:v>50</c:v>
              </c:pt>
            </c:numLit>
          </c:cat>
          <c:val>
            <c:numRef>
              <c:f>Parallel!$R$8:$S$8</c:f>
              <c:numCache>
                <c:formatCode>General</c:formatCode>
                <c:ptCount val="2"/>
                <c:pt idx="0">
                  <c:v>0.67930000000000001</c:v>
                </c:pt>
                <c:pt idx="1">
                  <c:v>2.1046</c:v>
                </c:pt>
              </c:numCache>
            </c:numRef>
          </c:val>
        </c:ser>
        <c:ser>
          <c:idx val="2"/>
          <c:order val="2"/>
          <c:tx>
            <c:v>2 Brokers + SQL</c:v>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c:v>
              </c:pt>
              <c:pt idx="1">
                <c:v>50</c:v>
              </c:pt>
            </c:numLit>
          </c:cat>
          <c:val>
            <c:numRef>
              <c:f>Parallel!$R$9:$S$9</c:f>
              <c:numCache>
                <c:formatCode>General</c:formatCode>
                <c:ptCount val="2"/>
                <c:pt idx="0">
                  <c:v>0.64929999999999999</c:v>
                </c:pt>
                <c:pt idx="1">
                  <c:v>2.0996999999999999</c:v>
                </c:pt>
              </c:numCache>
            </c:numRef>
          </c:val>
        </c:ser>
        <c:ser>
          <c:idx val="3"/>
          <c:order val="3"/>
          <c:tx>
            <c:v>3 Brokers + SQL</c:v>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c:v>
              </c:pt>
              <c:pt idx="1">
                <c:v>50</c:v>
              </c:pt>
            </c:numLit>
          </c:cat>
          <c:val>
            <c:numRef>
              <c:f>Parallel!$R$10:$S$10</c:f>
              <c:numCache>
                <c:formatCode>General</c:formatCode>
                <c:ptCount val="2"/>
                <c:pt idx="0">
                  <c:v>0.62109999999999999</c:v>
                </c:pt>
                <c:pt idx="1">
                  <c:v>2.077</c:v>
                </c:pt>
              </c:numCache>
            </c:numRef>
          </c:val>
        </c:ser>
        <c:dLbls>
          <c:showLegendKey val="0"/>
          <c:showVal val="0"/>
          <c:showCatName val="0"/>
          <c:showSerName val="0"/>
          <c:showPercent val="0"/>
          <c:showBubbleSize val="0"/>
        </c:dLbls>
        <c:gapWidth val="150"/>
        <c:axId val="377720200"/>
        <c:axId val="377716672"/>
      </c:barChart>
      <c:catAx>
        <c:axId val="377720200"/>
        <c:scaling>
          <c:orientation val="minMax"/>
        </c:scaling>
        <c:delete val="0"/>
        <c:axPos val="b"/>
        <c:numFmt formatCode="General" sourceLinked="1"/>
        <c:majorTickMark val="out"/>
        <c:minorTickMark val="none"/>
        <c:tickLblPos val="nextTo"/>
        <c:txPr>
          <a:bodyPr/>
          <a:lstStyle/>
          <a:p>
            <a:pPr>
              <a:defRPr sz="2000"/>
            </a:pPr>
            <a:endParaRPr lang="en-US"/>
          </a:p>
        </c:txPr>
        <c:crossAx val="377716672"/>
        <c:crosses val="autoZero"/>
        <c:auto val="1"/>
        <c:lblAlgn val="ctr"/>
        <c:lblOffset val="100"/>
        <c:noMultiLvlLbl val="0"/>
      </c:catAx>
      <c:valAx>
        <c:axId val="377716672"/>
        <c:scaling>
          <c:orientation val="minMax"/>
        </c:scaling>
        <c:delete val="0"/>
        <c:axPos val="l"/>
        <c:majorGridlines/>
        <c:numFmt formatCode="General" sourceLinked="1"/>
        <c:majorTickMark val="out"/>
        <c:minorTickMark val="none"/>
        <c:tickLblPos val="nextTo"/>
        <c:crossAx val="377720200"/>
        <c:crosses val="autoZero"/>
        <c:crossBetween val="between"/>
      </c:valAx>
    </c:plotArea>
    <c:legend>
      <c:legendPos val="r"/>
      <c:layout>
        <c:manualLayout>
          <c:xMode val="edge"/>
          <c:yMode val="edge"/>
          <c:x val="0.84508175407778852"/>
          <c:y val="4.0265975810358776E-2"/>
          <c:w val="0.14197259153837927"/>
          <c:h val="0.79913368419220254"/>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chemeClr val="tx1"/>
              </a:solidFill>
            </a:ln>
          </c:spPr>
          <c:dPt>
            <c:idx val="3"/>
            <c:marker>
              <c:symbol val="diamond"/>
              <c:size val="7"/>
              <c:spPr>
                <a:ln>
                  <a:solidFill>
                    <a:schemeClr val="tx1"/>
                  </a:solidFill>
                </a:ln>
              </c:spPr>
            </c:marker>
            <c:bubble3D val="0"/>
          </c:dPt>
          <c:xVal>
            <c:numRef>
              <c:f>Sheet2!$A$1:$A$4</c:f>
              <c:numCache>
                <c:formatCode>General</c:formatCode>
                <c:ptCount val="4"/>
                <c:pt idx="0">
                  <c:v>1</c:v>
                </c:pt>
                <c:pt idx="1">
                  <c:v>5</c:v>
                </c:pt>
                <c:pt idx="2">
                  <c:v>10</c:v>
                </c:pt>
                <c:pt idx="3">
                  <c:v>20</c:v>
                </c:pt>
              </c:numCache>
            </c:numRef>
          </c:xVal>
          <c:yVal>
            <c:numRef>
              <c:f>Sheet2!$B$1:$B$4</c:f>
              <c:numCache>
                <c:formatCode>General</c:formatCode>
                <c:ptCount val="4"/>
                <c:pt idx="0">
                  <c:v>4</c:v>
                </c:pt>
                <c:pt idx="1">
                  <c:v>2</c:v>
                </c:pt>
                <c:pt idx="2">
                  <c:v>1.1666666666666667</c:v>
                </c:pt>
                <c:pt idx="3">
                  <c:v>0.83333333333333337</c:v>
                </c:pt>
              </c:numCache>
            </c:numRef>
          </c:yVal>
          <c:smooth val="1"/>
        </c:ser>
        <c:dLbls>
          <c:showLegendKey val="0"/>
          <c:showVal val="0"/>
          <c:showCatName val="0"/>
          <c:showSerName val="0"/>
          <c:showPercent val="0"/>
          <c:showBubbleSize val="0"/>
        </c:dLbls>
        <c:axId val="539847120"/>
        <c:axId val="539846336"/>
      </c:scatterChart>
      <c:valAx>
        <c:axId val="539847120"/>
        <c:scaling>
          <c:orientation val="minMax"/>
          <c:min val="0"/>
        </c:scaling>
        <c:delete val="0"/>
        <c:axPos val="b"/>
        <c:numFmt formatCode="General" sourceLinked="1"/>
        <c:majorTickMark val="out"/>
        <c:minorTickMark val="none"/>
        <c:tickLblPos val="nextTo"/>
        <c:crossAx val="539846336"/>
        <c:crosses val="autoZero"/>
        <c:crossBetween val="midCat"/>
      </c:valAx>
      <c:valAx>
        <c:axId val="539846336"/>
        <c:scaling>
          <c:orientation val="minMax"/>
          <c:max val="4"/>
        </c:scaling>
        <c:delete val="0"/>
        <c:axPos val="l"/>
        <c:majorGridlines/>
        <c:numFmt formatCode="General" sourceLinked="1"/>
        <c:majorTickMark val="out"/>
        <c:minorTickMark val="none"/>
        <c:tickLblPos val="nextTo"/>
        <c:crossAx val="539847120"/>
        <c:crosses val="autoZero"/>
        <c:crossBetween val="midCat"/>
        <c:majorUnit val="1"/>
      </c:valAx>
    </c:plotArea>
    <c:plotVisOnly val="1"/>
    <c:dispBlanksAs val="gap"/>
    <c:showDLblsOverMax val="0"/>
  </c:chart>
  <c:txPr>
    <a:bodyPr/>
    <a:lstStyle/>
    <a:p>
      <a:pPr>
        <a:defRPr sz="20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0.02825</cdr:x>
      <cdr:y>0.07369</cdr:y>
    </cdr:from>
    <cdr:to>
      <cdr:x>0.06231</cdr:x>
      <cdr:y>0.80455</cdr:y>
    </cdr:to>
    <cdr:sp macro="" textlink="">
      <cdr:nvSpPr>
        <cdr:cNvPr id="3" name="TextBox 2"/>
        <cdr:cNvSpPr txBox="1"/>
      </cdr:nvSpPr>
      <cdr:spPr>
        <a:xfrm xmlns:a="http://schemas.openxmlformats.org/drawingml/2006/main" rot="10800000">
          <a:off x="304800" y="381000"/>
          <a:ext cx="367548" cy="3778670"/>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en-US" sz="1600" b="0" dirty="0">
              <a:solidFill>
                <a:schemeClr val="tx1"/>
              </a:solidFill>
            </a:rPr>
            <a:t>Average</a:t>
          </a:r>
          <a:r>
            <a:rPr lang="en-US" sz="1600" b="0" baseline="0" dirty="0">
              <a:solidFill>
                <a:schemeClr val="tx1"/>
              </a:solidFill>
            </a:rPr>
            <a:t> User </a:t>
          </a:r>
          <a:r>
            <a:rPr lang="en-US" sz="1600" b="0" dirty="0">
              <a:solidFill>
                <a:schemeClr val="tx1"/>
              </a:solidFill>
            </a:rPr>
            <a:t>Connection Time (S)</a:t>
          </a:r>
        </a:p>
      </cdr:txBody>
    </cdr:sp>
  </cdr:relSizeAnchor>
  <cdr:relSizeAnchor xmlns:cdr="http://schemas.openxmlformats.org/drawingml/2006/chartDrawing">
    <cdr:from>
      <cdr:x>0.11298</cdr:x>
      <cdr:y>0.92852</cdr:y>
    </cdr:from>
    <cdr:to>
      <cdr:x>0.8756</cdr:x>
      <cdr:y>0.98921</cdr:y>
    </cdr:to>
    <cdr:sp macro="" textlink="">
      <cdr:nvSpPr>
        <cdr:cNvPr id="4" name="TextBox 3"/>
        <cdr:cNvSpPr txBox="1"/>
      </cdr:nvSpPr>
      <cdr:spPr>
        <a:xfrm xmlns:a="http://schemas.openxmlformats.org/drawingml/2006/main">
          <a:off x="1219200" y="4800600"/>
          <a:ext cx="8229600" cy="3137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0" dirty="0">
              <a:solidFill>
                <a:schemeClr val="tx1"/>
              </a:solidFill>
            </a:rPr>
            <a:t>Number of Parallel User </a:t>
          </a:r>
          <a:r>
            <a:rPr lang="en-US" sz="1800" b="0" dirty="0" smtClean="0">
              <a:solidFill>
                <a:schemeClr val="tx1"/>
              </a:solidFill>
            </a:rPr>
            <a:t>Connections per second (collection size = 1000 </a:t>
          </a:r>
          <a:r>
            <a:rPr lang="en-US" sz="1800" b="0" dirty="0">
              <a:solidFill>
                <a:schemeClr val="tx1"/>
              </a:solidFill>
            </a:rPr>
            <a:t>VMs)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TechReady 16</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6/4/2013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TechReady 16</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6/4/2013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
        <p:nvSpPr>
          <p:cNvPr id="10" name="Date Placeholder 9"/>
          <p:cNvSpPr>
            <a:spLocks noGrp="1"/>
          </p:cNvSpPr>
          <p:nvPr>
            <p:ph type="dt" idx="13"/>
          </p:nvPr>
        </p:nvSpPr>
        <p:spPr/>
        <p:txBody>
          <a:bodyPr/>
          <a:lstStyle/>
          <a:p>
            <a:fld id="{B24D84E8-06E3-489F-9C67-A33EE59B08EB}" type="datetime8">
              <a:rPr lang="en-US" smtClean="0">
                <a:solidFill>
                  <a:prstClr val="black"/>
                </a:solidFill>
              </a:rPr>
              <a:pPr/>
              <a:t>6/4/2013 5:35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gradFill>
                  <a:gsLst>
                    <a:gs pos="1250">
                      <a:prstClr val="black"/>
                    </a:gs>
                    <a:gs pos="100000">
                      <a:prstClr val="black"/>
                    </a:gs>
                  </a:gsLst>
                  <a:lin ang="5400000" scaled="0"/>
                </a:gradFill>
              </a:rPr>
              <a:t>TechEd</a:t>
            </a:r>
            <a:r>
              <a:rPr lang="en-US" dirty="0" smtClean="0">
                <a:gradFill>
                  <a:gsLst>
                    <a:gs pos="1250">
                      <a:prstClr val="black"/>
                    </a:gs>
                    <a:gs pos="100000">
                      <a:prstClr val="black"/>
                    </a:gs>
                  </a:gsLst>
                  <a:lin ang="5400000" scaled="0"/>
                </a:gradFill>
              </a:rPr>
              <a:t> 2013</a:t>
            </a:r>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1097463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314CCBF-6A61-4479-85D0-1FDDCE103249}"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34075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FFC4A31-6AAF-4DDD-B93B-CC114EA6A1C4}"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903288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DB90725-5327-4D0F-AC53-9FC78A9D8D6B}"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4123347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DB90725-5327-4D0F-AC53-9FC78A9D8D6B}"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4123347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6E11E1D-279B-4F01-B694-C071BD5A0E33}"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717278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FCA340-6B37-45F2-AB6A-329FB70F57C4}"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446413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571678-06E0-47BE-9880-2910A3C98D6D}"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816291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7F51FBF-ADCC-454C-BF7D-35155DE00167}"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693946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DF3B2A-2107-4919-BEBA-842D30F7D705}"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25147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A069E4F-CE3A-4D98-9188-1B898F99C61F}"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12373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5:35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A069E4F-CE3A-4D98-9188-1B898F99C61F}"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086948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9FE4C79-F82D-41A8-8B40-B3700BD583A4}"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4226766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825B113-0AC1-405D-AC2E-6397B9C7B995}"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003104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E3DC06-AD88-4604-9A2E-C063583B86F7}"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034740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55BFA8E-BE3C-4402-BBBF-2DA27EF0D05E}"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18758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5FC4D40-1D01-48C0-914A-F6F94AD57756}"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959065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C55A2C-41D2-4D59-9348-503D8C70FF35}"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4234094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9766173-551C-49B5-8A2F-252FA40EF224}"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3407192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06754EF-F2DB-422A-8F94-A6D9753C436F}"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759532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C54FCA7-9C03-4AD6-A092-75D8461C49FA}"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65063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6/4/2013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390844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FEE94DB-5E10-4232-9EB8-D12092B55FE6}"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195409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036BEEC-AED6-4180-9FD0-49C9970DBB61}"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912213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33CDFDF-54A5-4BA4-8158-9680B0EED2DB}"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4224194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BE0D582-259B-4495-97E2-409E4B4C0DCB}"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625242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C24B320-9381-401F-9F35-ACDDD53825CD}"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720273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4E5CBE4-BF06-4494-8503-37B37EDB5874}"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3711048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D958B72-5A16-4F65-9DE3-B1E386811DE8}"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2270589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27E71BE-9F1F-4D57-95A1-F4B0663EFE6F}"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3890706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E143B3A-81A8-4B07-A550-FD902F789B45}"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1542363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5F628C5-0290-4B4A-B6B5-81EC27B96699}"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398242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12CAA98-A597-4BE3-A38E-918D3959A0BE}"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977628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CFFBB17-73DE-47EE-AA3C-479066B8117C}"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4047172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3AB2015-69D3-439E-A007-8676851FC8EF}"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2721392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CA332B-3DE9-4185-9F15-8F3001F12280}"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59</a:t>
            </a:fld>
            <a:endParaRPr lang="en-US" dirty="0"/>
          </a:p>
        </p:txBody>
      </p:sp>
    </p:spTree>
    <p:extLst>
      <p:ext uri="{BB962C8B-B14F-4D97-AF65-F5344CB8AC3E}">
        <p14:creationId xmlns:p14="http://schemas.microsoft.com/office/powerpoint/2010/main" val="3495055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E5743B1-F1AF-4104-BF7A-C43A54314305}"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61</a:t>
            </a:fld>
            <a:endParaRPr lang="en-US" dirty="0"/>
          </a:p>
        </p:txBody>
      </p:sp>
    </p:spTree>
    <p:extLst>
      <p:ext uri="{BB962C8B-B14F-4D97-AF65-F5344CB8AC3E}">
        <p14:creationId xmlns:p14="http://schemas.microsoft.com/office/powerpoint/2010/main" val="1286061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2AE0EF0-5956-404C-A08A-CE87A7A94BBB}"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62</a:t>
            </a:fld>
            <a:endParaRPr lang="en-US" dirty="0"/>
          </a:p>
        </p:txBody>
      </p:sp>
    </p:spTree>
    <p:extLst>
      <p:ext uri="{BB962C8B-B14F-4D97-AF65-F5344CB8AC3E}">
        <p14:creationId xmlns:p14="http://schemas.microsoft.com/office/powerpoint/2010/main" val="34428522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D3758D3-7B23-4D5F-A875-25D213947A75}"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66</a:t>
            </a:fld>
            <a:endParaRPr lang="en-US" dirty="0"/>
          </a:p>
        </p:txBody>
      </p:sp>
    </p:spTree>
    <p:extLst>
      <p:ext uri="{BB962C8B-B14F-4D97-AF65-F5344CB8AC3E}">
        <p14:creationId xmlns:p14="http://schemas.microsoft.com/office/powerpoint/2010/main" val="4084643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D8C86EC-B159-416B-B4A7-CC075A8D48F2}"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68</a:t>
            </a:fld>
            <a:endParaRPr lang="en-US" dirty="0"/>
          </a:p>
        </p:txBody>
      </p:sp>
    </p:spTree>
    <p:extLst>
      <p:ext uri="{BB962C8B-B14F-4D97-AF65-F5344CB8AC3E}">
        <p14:creationId xmlns:p14="http://schemas.microsoft.com/office/powerpoint/2010/main" val="584668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3434B42-5A52-4578-BF9D-3E8465831EC9}"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70</a:t>
            </a:fld>
            <a:endParaRPr lang="en-US" dirty="0"/>
          </a:p>
        </p:txBody>
      </p:sp>
    </p:spTree>
    <p:extLst>
      <p:ext uri="{BB962C8B-B14F-4D97-AF65-F5344CB8AC3E}">
        <p14:creationId xmlns:p14="http://schemas.microsoft.com/office/powerpoint/2010/main" val="4250889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71</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5:39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4133145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72</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12CAA98-A597-4BE3-A38E-918D3959A0BE}"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9776283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73</a:t>
            </a:fld>
            <a:endParaRPr lang="en-US" dirty="0"/>
          </a:p>
        </p:txBody>
      </p:sp>
    </p:spTree>
    <p:extLst>
      <p:ext uri="{BB962C8B-B14F-4D97-AF65-F5344CB8AC3E}">
        <p14:creationId xmlns:p14="http://schemas.microsoft.com/office/powerpoint/2010/main" val="35239536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74</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5:39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2685723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5:39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FBAC1D-F28C-4BCA-9DFF-F0B0ADFFF6EF}"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50740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FF4C161-E03C-4D6C-A723-F94D147A2220}"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75149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55B5C9C-9667-4ABA-A68E-D2B3056B05DC}"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47641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D2811F-30D8-4489-B8D2-6BDAE1A2E33F}"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588936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10056498"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
        <p:nvSpPr>
          <p:cNvPr id="7"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414435"/>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158969"/>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1614996"/>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967764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grpSp>
        <p:nvGrpSpPr>
          <p:cNvPr id="15" name="Group 14"/>
          <p:cNvGrpSpPr/>
          <p:nvPr userDrawn="1"/>
        </p:nvGrpSpPr>
        <p:grpSpPr>
          <a:xfrm>
            <a:off x="0" y="0"/>
            <a:ext cx="12436475" cy="6994525"/>
            <a:chOff x="0" y="0"/>
            <a:chExt cx="12436475" cy="6994525"/>
          </a:xfrm>
        </p:grpSpPr>
        <p:grpSp>
          <p:nvGrpSpPr>
            <p:cNvPr id="16" name="Group 15"/>
            <p:cNvGrpSpPr/>
            <p:nvPr userDrawn="1"/>
          </p:nvGrpSpPr>
          <p:grpSpPr>
            <a:xfrm>
              <a:off x="0" y="0"/>
              <a:ext cx="12436475" cy="6994525"/>
              <a:chOff x="0" y="0"/>
              <a:chExt cx="12436475" cy="6994525"/>
            </a:xfrm>
          </p:grpSpPr>
          <p:sp>
            <p:nvSpPr>
              <p:cNvPr id="18" name="Frame 1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userDrawn="1"/>
            </p:nvGrpSpPr>
            <p:grpSpPr>
              <a:xfrm>
                <a:off x="182886" y="190969"/>
                <a:ext cx="12118113" cy="6607864"/>
                <a:chOff x="182886" y="190969"/>
                <a:chExt cx="12118113" cy="6607864"/>
              </a:xfrm>
            </p:grpSpPr>
            <p:sp>
              <p:nvSpPr>
                <p:cNvPr id="20" name="Rectangle 1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7" name="Rectangle 1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0" y="2125663"/>
            <a:ext cx="9418638" cy="3657600"/>
          </a:xfrm>
          <a:prstGeom prst="rect">
            <a:avLst/>
          </a:prstGeom>
          <a:solidFill>
            <a:srgbClr val="00BCF2">
              <a:alpha val="86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Freeform 12"/>
          <p:cNvSpPr>
            <a:spLocks noEditPoints="1"/>
          </p:cNvSpPr>
          <p:nvPr userDrawn="1"/>
        </p:nvSpPr>
        <p:spPr bwMode="black">
          <a:xfrm>
            <a:off x="8878307"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FFFFFF"/>
              </a:solidFill>
            </a:endParaRPr>
          </a:p>
        </p:txBody>
      </p:sp>
      <p:sp>
        <p:nvSpPr>
          <p:cNvPr id="14" name="Right Triangle 13"/>
          <p:cNvSpPr/>
          <p:nvPr userDrawn="1"/>
        </p:nvSpPr>
        <p:spPr bwMode="auto">
          <a:xfrm rot="10800000">
            <a:off x="0" y="5783263"/>
            <a:ext cx="263347" cy="237147"/>
          </a:xfrm>
          <a:prstGeom prst="rtTriangle">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994130"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8" y="480502"/>
            <a:ext cx="2557747" cy="547905"/>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82880" tIns="146304" rIns="182880" bIns="146304">
            <a:noAutofit/>
          </a:bodyPr>
          <a:lstStyle>
            <a:lvl1pPr marL="0" indent="0">
              <a:spcBef>
                <a:spcPts val="0"/>
              </a:spcBef>
              <a:buNone/>
              <a:defRPr sz="3200" spc="0" baseline="0">
                <a:gradFill>
                  <a:gsLst>
                    <a:gs pos="2917">
                      <a:srgbClr val="FFFFFF"/>
                    </a:gs>
                    <a:gs pos="30000">
                      <a:srgbClr val="FFFFFF"/>
                    </a:gs>
                  </a:gsLst>
                  <a:lin ang="5400000" scaled="0"/>
                </a:gradFill>
                <a:latin typeface="+mj-lt"/>
              </a:defRPr>
            </a:lvl1pPr>
          </a:lstStyle>
          <a:p>
            <a:pPr lvl="0"/>
            <a:r>
              <a:rPr lang="en-US" dirty="0" smtClean="0"/>
              <a:t>Speaker Name</a:t>
            </a:r>
          </a:p>
        </p:txBody>
      </p:sp>
      <p:sp>
        <p:nvSpPr>
          <p:cNvPr id="7" name="Text Placeholder 6"/>
          <p:cNvSpPr>
            <a:spLocks noGrp="1"/>
          </p:cNvSpPr>
          <p:nvPr>
            <p:ph type="body" sz="quarter" idx="14" hasCustomPrompt="1"/>
          </p:nvPr>
        </p:nvSpPr>
        <p:spPr>
          <a:xfrm>
            <a:off x="274701" y="5970335"/>
            <a:ext cx="2315929" cy="544765"/>
          </a:xfrm>
        </p:spPr>
        <p:txBody>
          <a:bodyPr lIns="182880" tIns="146304" rIns="182880" bIns="146304" anchor="b"/>
          <a:lstStyle>
            <a:lvl1pPr marL="0" indent="0">
              <a:buFontTx/>
              <a:buNone/>
              <a:defRPr sz="1800">
                <a:latin typeface="+mn-lt"/>
              </a:defRPr>
            </a:lvl1pPr>
            <a:lvl2pPr marL="342900" indent="0">
              <a:buFontTx/>
              <a:buNone/>
              <a:defRPr sz="1800">
                <a:latin typeface="+mn-lt"/>
              </a:defRPr>
            </a:lvl2pPr>
            <a:lvl3pPr marL="571500" indent="0">
              <a:buFontTx/>
              <a:buNone/>
              <a:defRPr sz="1800">
                <a:latin typeface="+mn-lt"/>
              </a:defRPr>
            </a:lvl3pPr>
            <a:lvl4pPr marL="800100" indent="0">
              <a:buFontTx/>
              <a:buNone/>
              <a:defRPr sz="1800">
                <a:latin typeface="+mn-lt"/>
              </a:defRPr>
            </a:lvl4pPr>
            <a:lvl5pPr marL="1028700" indent="0">
              <a:buFontTx/>
              <a:buNone/>
              <a:defRPr sz="1800">
                <a:latin typeface="+mn-lt"/>
              </a:defRPr>
            </a:lvl5pPr>
          </a:lstStyle>
          <a:p>
            <a:pPr lvl="0"/>
            <a:r>
              <a:rPr lang="en-US" dirty="0" smtClean="0"/>
              <a:t>Session Code</a:t>
            </a:r>
          </a:p>
        </p:txBody>
      </p:sp>
    </p:spTree>
    <p:extLst>
      <p:ext uri="{BB962C8B-B14F-4D97-AF65-F5344CB8AC3E}">
        <p14:creationId xmlns:p14="http://schemas.microsoft.com/office/powerpoint/2010/main" val="2468812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grpSp>
        <p:nvGrpSpPr>
          <p:cNvPr id="10" name="Group 9"/>
          <p:cNvGrpSpPr/>
          <p:nvPr userDrawn="1"/>
        </p:nvGrpSpPr>
        <p:grpSpPr>
          <a:xfrm>
            <a:off x="0" y="0"/>
            <a:ext cx="12436475" cy="6994525"/>
            <a:chOff x="0" y="0"/>
            <a:chExt cx="12436475" cy="6994525"/>
          </a:xfrm>
        </p:grpSpPr>
        <p:grpSp>
          <p:nvGrpSpPr>
            <p:cNvPr id="11" name="Group 10"/>
            <p:cNvGrpSpPr/>
            <p:nvPr userDrawn="1"/>
          </p:nvGrpSpPr>
          <p:grpSpPr>
            <a:xfrm>
              <a:off x="0" y="0"/>
              <a:ext cx="12436475" cy="6994525"/>
              <a:chOff x="0" y="0"/>
              <a:chExt cx="12436475" cy="6994525"/>
            </a:xfrm>
          </p:grpSpPr>
          <p:sp>
            <p:nvSpPr>
              <p:cNvPr id="13" name="Frame 12"/>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userDrawn="1"/>
            </p:nvGrpSpPr>
            <p:grpSpPr>
              <a:xfrm>
                <a:off x="182886" y="190969"/>
                <a:ext cx="12118113" cy="6607864"/>
                <a:chOff x="182886" y="190969"/>
                <a:chExt cx="12118113" cy="6607864"/>
              </a:xfrm>
            </p:grpSpPr>
            <p:sp>
              <p:nvSpPr>
                <p:cNvPr id="15" name="Rectangle 14"/>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2" name="Rectangle 11"/>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7" name="Right Triangle 6"/>
          <p:cNvSpPr/>
          <p:nvPr userDrawn="1"/>
        </p:nvSpPr>
        <p:spPr bwMode="auto">
          <a:xfrm rot="10800000" flipH="1">
            <a:off x="12173128" y="578326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 name="Title 1"/>
          <p:cNvSpPr>
            <a:spLocks noGrp="1"/>
          </p:cNvSpPr>
          <p:nvPr>
            <p:ph type="title" hasCustomPrompt="1"/>
          </p:nvPr>
        </p:nvSpPr>
        <p:spPr>
          <a:xfrm>
            <a:off x="1205283" y="3940191"/>
            <a:ext cx="10056812" cy="1843071"/>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1205283" y="5783263"/>
            <a:ext cx="10058401" cy="811501"/>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08472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1887199"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696573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grpSp>
        <p:nvGrpSpPr>
          <p:cNvPr id="9" name="Group 8"/>
          <p:cNvGrpSpPr/>
          <p:nvPr userDrawn="1"/>
        </p:nvGrpSpPr>
        <p:grpSpPr>
          <a:xfrm>
            <a:off x="0" y="0"/>
            <a:ext cx="12436475" cy="6994525"/>
            <a:chOff x="0" y="0"/>
            <a:chExt cx="12436475" cy="6994525"/>
          </a:xfrm>
        </p:grpSpPr>
        <p:grpSp>
          <p:nvGrpSpPr>
            <p:cNvPr id="10" name="Group 9"/>
            <p:cNvGrpSpPr/>
            <p:nvPr userDrawn="1"/>
          </p:nvGrpSpPr>
          <p:grpSpPr>
            <a:xfrm>
              <a:off x="0" y="0"/>
              <a:ext cx="12436475" cy="6994525"/>
              <a:chOff x="0" y="0"/>
              <a:chExt cx="12436475" cy="6994525"/>
            </a:xfrm>
          </p:grpSpPr>
          <p:sp>
            <p:nvSpPr>
              <p:cNvPr id="12" name="Frame 1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userDrawn="1"/>
            </p:nvGrpSpPr>
            <p:grpSpPr>
              <a:xfrm>
                <a:off x="182886" y="190969"/>
                <a:ext cx="12118113" cy="6607864"/>
                <a:chOff x="182886" y="190969"/>
                <a:chExt cx="12118113" cy="6607864"/>
              </a:xfrm>
            </p:grpSpPr>
            <p:sp>
              <p:nvSpPr>
                <p:cNvPr id="14" name="Rectangle 1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1" name="Rectangle 1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 name="Right Triangle 4"/>
          <p:cNvSpPr/>
          <p:nvPr userDrawn="1"/>
        </p:nvSpPr>
        <p:spPr bwMode="auto">
          <a:xfrm rot="10800000" flipH="1">
            <a:off x="12173128" y="578326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 name="Title 1"/>
          <p:cNvSpPr>
            <a:spLocks noGrp="1"/>
          </p:cNvSpPr>
          <p:nvPr>
            <p:ph type="title" hasCustomPrompt="1"/>
          </p:nvPr>
        </p:nvSpPr>
        <p:spPr>
          <a:xfrm>
            <a:off x="1205347" y="3940191"/>
            <a:ext cx="10056812" cy="1843071"/>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183581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104050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lIns="146304"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243251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049481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100057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tx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0"/>
            <a:ext cx="12436475" cy="6994525"/>
            <a:chOff x="0" y="0"/>
            <a:chExt cx="12436475" cy="6994525"/>
          </a:xfrm>
          <a:solidFill>
            <a:schemeClr val="accent1"/>
          </a:solidFill>
        </p:grpSpPr>
        <p:grpSp>
          <p:nvGrpSpPr>
            <p:cNvPr id="12" name="Group 11"/>
            <p:cNvGrpSpPr/>
            <p:nvPr userDrawn="1"/>
          </p:nvGrpSpPr>
          <p:grpSpPr>
            <a:xfrm>
              <a:off x="0" y="0"/>
              <a:ext cx="12436475" cy="6994525"/>
              <a:chOff x="0" y="0"/>
              <a:chExt cx="12436475" cy="6994525"/>
            </a:xfrm>
            <a:grpFill/>
          </p:grpSpPr>
          <p:sp>
            <p:nvSpPr>
              <p:cNvPr id="14" name="Frame 13"/>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userDrawn="1"/>
            </p:nvGrpSpPr>
            <p:grpSpPr>
              <a:xfrm>
                <a:off x="182886" y="190969"/>
                <a:ext cx="12118113" cy="6607864"/>
                <a:chOff x="182886" y="190969"/>
                <a:chExt cx="12118113" cy="6607864"/>
              </a:xfrm>
              <a:grpFill/>
            </p:grpSpPr>
            <p:sp>
              <p:nvSpPr>
                <p:cNvPr id="16" name="Rectangle 15"/>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3" name="Rectangle 12"/>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ight Triangle 7"/>
          <p:cNvSpPr/>
          <p:nvPr userDrawn="1"/>
        </p:nvSpPr>
        <p:spPr bwMode="auto">
          <a:xfrm rot="10800000" flipH="1">
            <a:off x="12173128" y="5783262"/>
            <a:ext cx="263347" cy="237147"/>
          </a:xfrm>
          <a:prstGeom prst="r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gray">
          <a:xfrm>
            <a:off x="1205347" y="3940191"/>
            <a:ext cx="11231128" cy="1843071"/>
          </a:xfrm>
          <a:prstGeom prst="rect">
            <a:avLst/>
          </a:prstGeom>
          <a:solidFill>
            <a:srgbClr val="00BCF2">
              <a:alpha val="8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505050"/>
              </a:solidFill>
            </a:endParaRPr>
          </a:p>
        </p:txBody>
      </p:sp>
      <p:sp>
        <p:nvSpPr>
          <p:cNvPr id="2" name="Title 1"/>
          <p:cNvSpPr>
            <a:spLocks noGrp="1"/>
          </p:cNvSpPr>
          <p:nvPr>
            <p:ph type="title" hasCustomPrompt="1"/>
          </p:nvPr>
        </p:nvSpPr>
        <p:spPr>
          <a:xfrm>
            <a:off x="1205347" y="3951287"/>
            <a:ext cx="10196944"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116695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with 2 lines of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67813"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1280815495"/>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 Line Title &amp; 2-color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hasCustomPrompt="1"/>
          </p:nvPr>
        </p:nvSpPr>
        <p:spPr>
          <a:xfrm>
            <a:off x="274320" y="471031"/>
            <a:ext cx="10867813" cy="743441"/>
          </a:xfrm>
        </p:spPr>
        <p:txBody>
          <a:bodyPr anchor="t" anchorCtr="0"/>
          <a:lstStyle>
            <a:lvl1pPr>
              <a:defRPr>
                <a:solidFill>
                  <a:schemeClr val="accent2">
                    <a:alpha val="99000"/>
                  </a:scheme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74638" y="1931326"/>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3996109901"/>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5236"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25451"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1113550447"/>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274320" y="471031"/>
            <a:ext cx="10867813" cy="743441"/>
          </a:xfrm>
        </p:spPr>
        <p:txBody>
          <a:bodyPr anchor="t" anchorCtr="0"/>
          <a:lstStyle>
            <a:lvl1pPr>
              <a:defRPr>
                <a:gradFill>
                  <a:gsLst>
                    <a:gs pos="1250">
                      <a:schemeClr val="bg1"/>
                    </a:gs>
                    <a:gs pos="100000">
                      <a:schemeClr val="bg1"/>
                    </a:gs>
                  </a:gsLst>
                  <a:lin ang="5400000" scaled="0"/>
                </a:gradFill>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274638" y="1214438"/>
            <a:ext cx="11770606" cy="1914370"/>
          </a:xfrm>
        </p:spPr>
        <p:txBody>
          <a:bodyPr/>
          <a:lstStyle>
            <a:lvl2pPr>
              <a:defRPr sz="20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1185442333"/>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8" y="1212850"/>
            <a:ext cx="11770606" cy="1914370"/>
          </a:xfrm>
        </p:spPr>
        <p:txBody>
          <a:bodyPr wrap="square">
            <a:spAutoFit/>
          </a:bodyPr>
          <a:lstStyle>
            <a:lvl1pPr>
              <a:buClr>
                <a:schemeClr val="tx2"/>
              </a:buClr>
              <a:defRPr>
                <a:gradFill>
                  <a:gsLst>
                    <a:gs pos="1250">
                      <a:schemeClr val="tx2"/>
                    </a:gs>
                    <a:gs pos="99000">
                      <a:schemeClr val="tx2"/>
                    </a:gs>
                  </a:gsLst>
                  <a:lin ang="5400000" scaled="0"/>
                </a:gradFill>
              </a:defRPr>
            </a:lvl1pPr>
            <a:lvl2pPr>
              <a:defRPr sz="20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1923641657"/>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43837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2928652956"/>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6254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107697843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968534032"/>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357568"/>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357568"/>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185420856"/>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289858"/>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000"/>
            </a:lvl2pPr>
            <a:lvl3pPr marL="699585" indent="-168419">
              <a:tabLst/>
              <a:defRPr sz="2000"/>
            </a:lvl3pPr>
            <a:lvl4pPr marL="880958" indent="-181374">
              <a:defRPr sz="1400"/>
            </a:lvl4pPr>
            <a:lvl5pPr marL="1049377" indent="-168419">
              <a:tabLs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289858"/>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000"/>
            </a:lvl2pPr>
            <a:lvl3pPr marL="699585" indent="-168419">
              <a:tabLst/>
              <a:defRPr sz="2000"/>
            </a:lvl3pPr>
            <a:lvl4pPr marL="880958" indent="-181374">
              <a:defRPr sz="1400"/>
            </a:lvl4pPr>
            <a:lvl5pPr marL="1049377" indent="-168419">
              <a:tabLs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355026541"/>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ectangle 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ight Triangle 10"/>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2"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2534582230"/>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Line 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320" y="471031"/>
            <a:ext cx="10971749" cy="743441"/>
          </a:xfrm>
        </p:spPr>
        <p:txBody>
          <a:bodyPr anchor="t" anchorCtr="0"/>
          <a:lstStyle>
            <a:lvl1pPr>
              <a:defRPr>
                <a:solidFill>
                  <a:schemeClr val="accent2">
                    <a:alpha val="99000"/>
                  </a:schemeClr>
                </a:solidFill>
              </a:defRPr>
            </a:lvl1pPr>
          </a:lstStyle>
          <a:p>
            <a:r>
              <a:rPr lang="en-US" smtClean="0"/>
              <a:t>Click to edit Master title style</a:t>
            </a:r>
            <a:endParaRPr lang="en-US" dirty="0"/>
          </a:p>
        </p:txBody>
      </p:sp>
      <p:sp>
        <p:nvSpPr>
          <p:cNvPr id="12"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1211746082"/>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825369"/>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5842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3915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28597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8838512"/>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0598251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65789" y="480502"/>
            <a:ext cx="2543844" cy="547905"/>
          </a:xfrm>
          <a:prstGeom prst="rect">
            <a:avLst/>
          </a:prstGeom>
        </p:spPr>
      </p:pic>
      <p:sp>
        <p:nvSpPr>
          <p:cNvPr id="11" name="Right Triangle 10"/>
          <p:cNvSpPr/>
          <p:nvPr userDrawn="1"/>
        </p:nvSpPr>
        <p:spPr bwMode="auto">
          <a:xfrm rot="10800000" flipH="1">
            <a:off x="12154021" y="5783259"/>
            <a:ext cx="286141" cy="237147"/>
          </a:xfrm>
          <a:prstGeom prst="r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black">
          <a:xfrm>
            <a:off x="4845269" y="3039991"/>
            <a:ext cx="7591206" cy="2743200"/>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654566" y="3565164"/>
            <a:ext cx="5717941" cy="172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userDrawn="1"/>
        </p:nvSpPr>
        <p:spPr bwMode="auto">
          <a:xfrm>
            <a:off x="11785600" y="5128701"/>
            <a:ext cx="654562" cy="6545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9"/>
          <p:cNvSpPr>
            <a:spLocks noEditPoints="1"/>
          </p:cNvSpPr>
          <p:nvPr userDrawn="1"/>
        </p:nvSpPr>
        <p:spPr bwMode="black">
          <a:xfrm>
            <a:off x="11932866"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BCF2"/>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Slide North America ">
    <p:spTree>
      <p:nvGrpSpPr>
        <p:cNvPr id="1" name=""/>
        <p:cNvGrpSpPr/>
        <p:nvPr/>
      </p:nvGrpSpPr>
      <p:grpSpPr>
        <a:xfrm>
          <a:off x="0" y="0"/>
          <a:ext cx="0" cy="0"/>
          <a:chOff x="0" y="0"/>
          <a:chExt cx="0" cy="0"/>
        </a:xfrm>
      </p:grpSpPr>
      <p:sp>
        <p:nvSpPr>
          <p:cNvPr id="100" name="Rectangle 99"/>
          <p:cNvSpPr/>
          <p:nvPr/>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Slide Europe ">
    <p:spTree>
      <p:nvGrpSpPr>
        <p:cNvPr id="1" name=""/>
        <p:cNvGrpSpPr/>
        <p:nvPr/>
      </p:nvGrpSpPr>
      <p:grpSpPr>
        <a:xfrm>
          <a:off x="0" y="0"/>
          <a:ext cx="0" cy="0"/>
          <a:chOff x="0" y="0"/>
          <a:chExt cx="0" cy="0"/>
        </a:xfrm>
      </p:grpSpPr>
      <p:sp>
        <p:nvSpPr>
          <p:cNvPr id="100" name="Rectangle 99"/>
          <p:cNvSpPr/>
          <p:nvPr/>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4" name="Rectangle 3"/>
          <p:cNvSpPr/>
          <p:nvPr/>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grpSp>
        <p:nvGrpSpPr>
          <p:cNvPr id="6" name="Group 5"/>
          <p:cNvGrpSpPr/>
          <p:nvPr userDrawn="1"/>
        </p:nvGrpSpPr>
        <p:grpSpPr>
          <a:xfrm>
            <a:off x="0" y="0"/>
            <a:ext cx="12436475" cy="6994525"/>
            <a:chOff x="0" y="0"/>
            <a:chExt cx="12436475" cy="6994525"/>
          </a:xfrm>
          <a:solidFill>
            <a:schemeClr val="tx1"/>
          </a:solidFill>
        </p:grpSpPr>
        <p:grpSp>
          <p:nvGrpSpPr>
            <p:cNvPr id="7" name="Group 6"/>
            <p:cNvGrpSpPr/>
            <p:nvPr userDrawn="1"/>
          </p:nvGrpSpPr>
          <p:grpSpPr>
            <a:xfrm>
              <a:off x="0" y="0"/>
              <a:ext cx="12436475" cy="6994525"/>
              <a:chOff x="0" y="0"/>
              <a:chExt cx="12436475" cy="6994525"/>
            </a:xfrm>
            <a:grpFill/>
          </p:grpSpPr>
          <p:sp>
            <p:nvSpPr>
              <p:cNvPr id="9" name="Frame 8"/>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a:grpFill/>
            </p:grpSpPr>
            <p:sp>
              <p:nvSpPr>
                <p:cNvPr id="11" name="Rectangle 10"/>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ight Triangle 12"/>
          <p:cNvSpPr/>
          <p:nvPr userDrawn="1"/>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4" name="Rectangle 3"/>
          <p:cNvSpPr/>
          <p:nvPr/>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grpSp>
        <p:nvGrpSpPr>
          <p:cNvPr id="5" name="Group 4"/>
          <p:cNvGrpSpPr/>
          <p:nvPr userDrawn="1"/>
        </p:nvGrpSpPr>
        <p:grpSpPr>
          <a:xfrm>
            <a:off x="0" y="0"/>
            <a:ext cx="12436475" cy="6994525"/>
            <a:chOff x="0" y="0"/>
            <a:chExt cx="12436475" cy="6994525"/>
          </a:xfrm>
          <a:solidFill>
            <a:schemeClr val="tx1"/>
          </a:solidFill>
        </p:grpSpPr>
        <p:grpSp>
          <p:nvGrpSpPr>
            <p:cNvPr id="6" name="Group 5"/>
            <p:cNvGrpSpPr/>
            <p:nvPr userDrawn="1"/>
          </p:nvGrpSpPr>
          <p:grpSpPr>
            <a:xfrm>
              <a:off x="0" y="0"/>
              <a:ext cx="12436475" cy="6994525"/>
              <a:chOff x="0" y="0"/>
              <a:chExt cx="12436475" cy="6994525"/>
            </a:xfrm>
            <a:grpFill/>
          </p:grpSpPr>
          <p:sp>
            <p:nvSpPr>
              <p:cNvPr id="8" name="Frame 7"/>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a:grpFill/>
            </p:grpSpPr>
            <p:sp>
              <p:nvSpPr>
                <p:cNvPr id="10" name="Rectangle 9"/>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ight Triangle 11"/>
          <p:cNvSpPr/>
          <p:nvPr userDrawn="1"/>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46304" rIns="146304"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ectangle 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ight Triangle 10"/>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198371309"/>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9855951"/>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681135600"/>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02797049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305292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607962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85434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477913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815557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90849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30066021"/>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11151200"/>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56397301"/>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2826392"/>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6154119"/>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7682324"/>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1714362"/>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2931673"/>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293817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023604"/>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582845"/>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669997"/>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643662"/>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7067639"/>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957512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6907549"/>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371132651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1532934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23401939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fidentiality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7" y="-318"/>
            <a:ext cx="12435840" cy="6995160"/>
          </a:xfrm>
          <a:prstGeom prst="rect">
            <a:avLst/>
          </a:prstGeom>
        </p:spPr>
      </p:pic>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35213124"/>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757526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693275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251045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5344133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29718000"/>
      </p:ext>
    </p:extLst>
  </p:cSld>
  <p:clrMapOvr>
    <a:masterClrMapping/>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3117795"/>
      </p:ext>
    </p:extLst>
  </p:cSld>
  <p:clrMapOvr>
    <a:masterClrMapping/>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06865836"/>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0053204"/>
      </p:ext>
    </p:extLst>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5774412"/>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402827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288078"/>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4771280"/>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5296435"/>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99453"/>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90908"/>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66760"/>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808305"/>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2525165"/>
      </p:ext>
    </p:extLst>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871975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2" y="1476625"/>
            <a:ext cx="5597871" cy="1940531"/>
          </a:xfrm>
        </p:spPr>
        <p:txBody>
          <a:bodyPr/>
          <a:lstStyle>
            <a:lvl1pPr marL="346713" indent="-346713">
              <a:lnSpc>
                <a:spcPct val="90000"/>
              </a:lnSpc>
              <a:defRPr sz="2900"/>
            </a:lvl1pPr>
            <a:lvl2pPr marL="686682" indent="-331873">
              <a:lnSpc>
                <a:spcPct val="90000"/>
              </a:lnSpc>
              <a:defRPr sz="2400"/>
            </a:lvl2pPr>
            <a:lvl3pPr marL="972686" indent="-294099">
              <a:lnSpc>
                <a:spcPct val="90000"/>
              </a:lnSpc>
              <a:defRPr sz="2000"/>
            </a:lvl3pPr>
            <a:lvl4pPr marL="1251946" indent="-279260">
              <a:lnSpc>
                <a:spcPct val="90000"/>
              </a:lnSpc>
              <a:defRPr sz="1800"/>
            </a:lvl4pPr>
            <a:lvl5pPr marL="1546045" indent="-28600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7" y="1476625"/>
            <a:ext cx="5597871" cy="1940531"/>
          </a:xfrm>
        </p:spPr>
        <p:txBody>
          <a:bodyPr/>
          <a:lstStyle>
            <a:lvl1pPr marL="354809" indent="-354809">
              <a:lnSpc>
                <a:spcPct val="90000"/>
              </a:lnSpc>
              <a:defRPr sz="2900"/>
            </a:lvl1pPr>
            <a:lvl2pPr marL="686682" indent="-346713">
              <a:lnSpc>
                <a:spcPct val="90000"/>
              </a:lnSpc>
              <a:defRPr sz="2400"/>
            </a:lvl2pPr>
            <a:lvl3pPr marL="980781" indent="-308940">
              <a:lnSpc>
                <a:spcPct val="90000"/>
              </a:lnSpc>
              <a:defRPr sz="2000"/>
            </a:lvl3pPr>
            <a:lvl4pPr marL="1251946" indent="-271165">
              <a:lnSpc>
                <a:spcPct val="90000"/>
              </a:lnSpc>
              <a:defRPr sz="1800"/>
            </a:lvl4pPr>
            <a:lvl5pPr marL="1546045" indent="-279260">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2571067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425963" y="6177914"/>
            <a:ext cx="1552931" cy="33266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200825" y="1754472"/>
            <a:ext cx="7322209" cy="3236628"/>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29" y="233153"/>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202448704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Walkin">
    <p:bg bwMode="ltGray">
      <p:bgPr>
        <a:solidFill>
          <a:schemeClr val="bg2"/>
        </a:solidFill>
        <a:effectLst/>
      </p:bgPr>
    </p:bg>
    <p:spTree>
      <p:nvGrpSpPr>
        <p:cNvPr id="1" name=""/>
        <p:cNvGrpSpPr/>
        <p:nvPr/>
      </p:nvGrpSpPr>
      <p:grpSpPr>
        <a:xfrm>
          <a:off x="0" y="0"/>
          <a:ext cx="0" cy="0"/>
          <a:chOff x="0" y="0"/>
          <a:chExt cx="0" cy="0"/>
        </a:xfrm>
      </p:grpSpPr>
      <p:grpSp>
        <p:nvGrpSpPr>
          <p:cNvPr id="23" name="Group 22"/>
          <p:cNvGrpSpPr/>
          <p:nvPr/>
        </p:nvGrpSpPr>
        <p:grpSpPr>
          <a:xfrm>
            <a:off x="0" y="0"/>
            <a:ext cx="12436475" cy="6994525"/>
            <a:chOff x="0" y="0"/>
            <a:chExt cx="12436475" cy="6994525"/>
          </a:xfrm>
        </p:grpSpPr>
        <p:grpSp>
          <p:nvGrpSpPr>
            <p:cNvPr id="19" name="Group 18"/>
            <p:cNvGrpSpPr/>
            <p:nvPr userDrawn="1"/>
          </p:nvGrpSpPr>
          <p:grpSpPr>
            <a:xfrm>
              <a:off x="0" y="0"/>
              <a:ext cx="12436475" cy="6994525"/>
              <a:chOff x="0" y="0"/>
              <a:chExt cx="12436475" cy="6994525"/>
            </a:xfrm>
          </p:grpSpPr>
          <p:sp>
            <p:nvSpPr>
              <p:cNvPr id="3" name="Frame 2"/>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userDrawn="1"/>
            </p:nvGrpSpPr>
            <p:grpSpPr>
              <a:xfrm>
                <a:off x="182886" y="190969"/>
                <a:ext cx="12118113" cy="6607864"/>
                <a:chOff x="182886" y="190969"/>
                <a:chExt cx="12118113" cy="6607864"/>
              </a:xfrm>
            </p:grpSpPr>
            <p:sp>
              <p:nvSpPr>
                <p:cNvPr id="2" name="Rectangle 1"/>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2" name="Rectangle 21"/>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65789" y="480502"/>
            <a:ext cx="2543844" cy="547905"/>
          </a:xfrm>
          <a:prstGeom prst="rect">
            <a:avLst/>
          </a:prstGeom>
        </p:spPr>
      </p:pic>
      <p:sp>
        <p:nvSpPr>
          <p:cNvPr id="9" name="Right Triangle 8"/>
          <p:cNvSpPr/>
          <p:nvPr/>
        </p:nvSpPr>
        <p:spPr bwMode="auto">
          <a:xfrm rot="10800000" flipH="1">
            <a:off x="12154021" y="5783259"/>
            <a:ext cx="286141" cy="237147"/>
          </a:xfrm>
          <a:prstGeom prst="r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black">
          <a:xfrm>
            <a:off x="4845269" y="3039991"/>
            <a:ext cx="7591206" cy="2743200"/>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566" y="3565164"/>
            <a:ext cx="5717941" cy="172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11785600" y="5128701"/>
            <a:ext cx="654562" cy="6545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9"/>
          <p:cNvSpPr>
            <a:spLocks noEditPoints="1"/>
          </p:cNvSpPr>
          <p:nvPr/>
        </p:nvSpPr>
        <p:spPr bwMode="black">
          <a:xfrm>
            <a:off x="11932866"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BCF2"/>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5335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grpSp>
        <p:nvGrpSpPr>
          <p:cNvPr id="29" name="Group 28"/>
          <p:cNvGrpSpPr/>
          <p:nvPr/>
        </p:nvGrpSpPr>
        <p:grpSpPr>
          <a:xfrm>
            <a:off x="0" y="0"/>
            <a:ext cx="12436475" cy="6994525"/>
            <a:chOff x="0" y="0"/>
            <a:chExt cx="12436475" cy="6994525"/>
          </a:xfrm>
        </p:grpSpPr>
        <p:grpSp>
          <p:nvGrpSpPr>
            <p:cNvPr id="30" name="Group 29"/>
            <p:cNvGrpSpPr/>
            <p:nvPr userDrawn="1"/>
          </p:nvGrpSpPr>
          <p:grpSpPr>
            <a:xfrm>
              <a:off x="0" y="0"/>
              <a:ext cx="12436475" cy="6994525"/>
              <a:chOff x="0" y="0"/>
              <a:chExt cx="12436475" cy="6994525"/>
            </a:xfrm>
          </p:grpSpPr>
          <p:sp>
            <p:nvSpPr>
              <p:cNvPr id="32" name="Frame 3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3" name="Group 32"/>
              <p:cNvGrpSpPr/>
              <p:nvPr userDrawn="1"/>
            </p:nvGrpSpPr>
            <p:grpSpPr>
              <a:xfrm>
                <a:off x="182886" y="190969"/>
                <a:ext cx="12118113" cy="6607864"/>
                <a:chOff x="182886" y="190969"/>
                <a:chExt cx="12118113" cy="6607864"/>
              </a:xfrm>
            </p:grpSpPr>
            <p:sp>
              <p:nvSpPr>
                <p:cNvPr id="34" name="Rectangle 3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1" name="Rectangle 3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65789" y="480502"/>
            <a:ext cx="2543844" cy="547905"/>
          </a:xfrm>
          <a:prstGeom prst="rect">
            <a:avLst/>
          </a:prstGeom>
        </p:spPr>
      </p:pic>
      <p:sp>
        <p:nvSpPr>
          <p:cNvPr id="11" name="Rectangle 10"/>
          <p:cNvSpPr/>
          <p:nvPr/>
        </p:nvSpPr>
        <p:spPr bwMode="auto">
          <a:xfrm>
            <a:off x="0" y="2125663"/>
            <a:ext cx="9418638" cy="3657600"/>
          </a:xfrm>
          <a:prstGeom prst="rect">
            <a:avLst/>
          </a:prstGeom>
          <a:solidFill>
            <a:srgbClr val="00BCF2">
              <a:alpha val="86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Freeform 12"/>
          <p:cNvSpPr>
            <a:spLocks noEditPoints="1"/>
          </p:cNvSpPr>
          <p:nvPr/>
        </p:nvSpPr>
        <p:spPr bwMode="black">
          <a:xfrm>
            <a:off x="8878307"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9" name="Title 1"/>
          <p:cNvSpPr>
            <a:spLocks noGrp="1"/>
          </p:cNvSpPr>
          <p:nvPr>
            <p:ph type="title" hasCustomPrompt="1"/>
          </p:nvPr>
        </p:nvSpPr>
        <p:spPr>
          <a:xfrm>
            <a:off x="274703" y="2125677"/>
            <a:ext cx="9052560"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6540" y="3954457"/>
            <a:ext cx="8424115" cy="1830388"/>
          </a:xfrm>
          <a:noFill/>
        </p:spPr>
        <p:txBody>
          <a:bodyPr lIns="182880" tIns="146304" rIns="182880" bIns="146304">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12" name="Right Triangle 11"/>
          <p:cNvSpPr/>
          <p:nvPr/>
        </p:nvSpPr>
        <p:spPr bwMode="auto">
          <a:xfrm rot="10800000">
            <a:off x="0" y="5783263"/>
            <a:ext cx="263347" cy="237147"/>
          </a:xfrm>
          <a:prstGeom prst="rtTriangle">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
        <p:nvSpPr>
          <p:cNvPr id="1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006788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grpSp>
        <p:nvGrpSpPr>
          <p:cNvPr id="6" name="Group 5"/>
          <p:cNvGrpSpPr/>
          <p:nvPr/>
        </p:nvGrpSpPr>
        <p:grpSpPr>
          <a:xfrm>
            <a:off x="0" y="0"/>
            <a:ext cx="12436475" cy="6994525"/>
            <a:chOff x="0" y="0"/>
            <a:chExt cx="12436475" cy="6994525"/>
          </a:xfrm>
          <a:solidFill>
            <a:schemeClr val="tx1"/>
          </a:solidFill>
        </p:grpSpPr>
        <p:grpSp>
          <p:nvGrpSpPr>
            <p:cNvPr id="7" name="Group 6"/>
            <p:cNvGrpSpPr/>
            <p:nvPr userDrawn="1"/>
          </p:nvGrpSpPr>
          <p:grpSpPr>
            <a:xfrm>
              <a:off x="0" y="0"/>
              <a:ext cx="12436475" cy="6994525"/>
              <a:chOff x="0" y="0"/>
              <a:chExt cx="12436475" cy="6994525"/>
            </a:xfrm>
            <a:grpFill/>
          </p:grpSpPr>
          <p:sp>
            <p:nvSpPr>
              <p:cNvPr id="9" name="Frame 8"/>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a:grpFill/>
            </p:grpSpPr>
            <p:sp>
              <p:nvSpPr>
                <p:cNvPr id="11" name="Rectangle 10"/>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ight Triangle 12"/>
          <p:cNvSpPr/>
          <p:nvPr/>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9"/>
          <p:cNvSpPr>
            <a:spLocks noEditPoints="1"/>
          </p:cNvSpPr>
          <p:nvPr/>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12409" y="3940191"/>
            <a:ext cx="10056812" cy="1843071"/>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1212345" y="5783263"/>
            <a:ext cx="10058401" cy="786870"/>
          </a:xfrm>
          <a:noFill/>
        </p:spPr>
        <p:txBody>
          <a:bodyPr lIns="182880" tIns="146304" rIns="182880" bIns="146304" anchor="t" anchorCtr="0">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16" name="Rectangle 15"/>
          <p:cNvSpPr/>
          <p:nvPr userDrawn="1"/>
        </p:nvSpPr>
        <p:spPr bwMode="auto">
          <a:xfrm>
            <a:off x="274702" y="1211286"/>
            <a:ext cx="10058336" cy="2743177"/>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2069049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1887200"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14929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grpSp>
        <p:nvGrpSpPr>
          <p:cNvPr id="5" name="Group 4"/>
          <p:cNvGrpSpPr/>
          <p:nvPr/>
        </p:nvGrpSpPr>
        <p:grpSpPr>
          <a:xfrm>
            <a:off x="0" y="0"/>
            <a:ext cx="12436475" cy="6994525"/>
            <a:chOff x="0" y="0"/>
            <a:chExt cx="12436475" cy="6994525"/>
          </a:xfrm>
          <a:solidFill>
            <a:schemeClr val="tx1"/>
          </a:solidFill>
        </p:grpSpPr>
        <p:grpSp>
          <p:nvGrpSpPr>
            <p:cNvPr id="6" name="Group 5"/>
            <p:cNvGrpSpPr/>
            <p:nvPr userDrawn="1"/>
          </p:nvGrpSpPr>
          <p:grpSpPr>
            <a:xfrm>
              <a:off x="0" y="0"/>
              <a:ext cx="12436475" cy="6994525"/>
              <a:chOff x="0" y="0"/>
              <a:chExt cx="12436475" cy="6994525"/>
            </a:xfrm>
            <a:grpFill/>
          </p:grpSpPr>
          <p:sp>
            <p:nvSpPr>
              <p:cNvPr id="8" name="Frame 7"/>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a:grpFill/>
            </p:grpSpPr>
            <p:sp>
              <p:nvSpPr>
                <p:cNvPr id="10" name="Rectangle 9"/>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ight Triangle 11"/>
          <p:cNvSpPr/>
          <p:nvPr/>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9"/>
          <p:cNvSpPr>
            <a:spLocks noEditPoints="1"/>
          </p:cNvSpPr>
          <p:nvPr/>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347" y="3940191"/>
            <a:ext cx="10056812" cy="1843070"/>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15" name="Rectangle 14"/>
          <p:cNvSpPr/>
          <p:nvPr userDrawn="1"/>
        </p:nvSpPr>
        <p:spPr bwMode="auto">
          <a:xfrm>
            <a:off x="274702" y="1211287"/>
            <a:ext cx="10058336"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304841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ideo slide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3059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6"/>
            <a:ext cx="10058336" cy="2743177"/>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grpSp>
        <p:nvGrpSpPr>
          <p:cNvPr id="3" name="Group 2"/>
          <p:cNvGrpSpPr/>
          <p:nvPr/>
        </p:nvGrpSpPr>
        <p:grpSpPr>
          <a:xfrm>
            <a:off x="0" y="0"/>
            <a:ext cx="12436475" cy="6994525"/>
            <a:chOff x="0" y="0"/>
            <a:chExt cx="12436475" cy="6994525"/>
          </a:xfrm>
          <a:solidFill>
            <a:schemeClr val="tx1"/>
          </a:solidFill>
        </p:grpSpPr>
        <p:grpSp>
          <p:nvGrpSpPr>
            <p:cNvPr id="4" name="Group 3"/>
            <p:cNvGrpSpPr/>
            <p:nvPr userDrawn="1"/>
          </p:nvGrpSpPr>
          <p:grpSpPr>
            <a:xfrm>
              <a:off x="0" y="0"/>
              <a:ext cx="12436475" cy="6994525"/>
              <a:chOff x="0" y="0"/>
              <a:chExt cx="12436475" cy="6994525"/>
            </a:xfrm>
            <a:grpFill/>
          </p:grpSpPr>
          <p:sp>
            <p:nvSpPr>
              <p:cNvPr id="6" name="Frame 5"/>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a:grpFill/>
            </p:grpSpPr>
            <p:sp>
              <p:nvSpPr>
                <p:cNvPr id="8" name="Rectangle 7"/>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ight Triangle 9"/>
          <p:cNvSpPr/>
          <p:nvPr/>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9"/>
          <p:cNvSpPr>
            <a:spLocks noEditPoints="1"/>
          </p:cNvSpPr>
          <p:nvPr/>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347" y="3951287"/>
            <a:ext cx="1030303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4960981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6242846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67255276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71961753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grpSp>
        <p:nvGrpSpPr>
          <p:cNvPr id="19" name="Group 18"/>
          <p:cNvGrpSpPr/>
          <p:nvPr/>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09316" cy="748169"/>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39573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Right Triangle 25"/>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54347731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Line Title &amp; 2-color Non-bulleted text">
    <p:spTree>
      <p:nvGrpSpPr>
        <p:cNvPr id="1" name=""/>
        <p:cNvGrpSpPr/>
        <p:nvPr/>
      </p:nvGrpSpPr>
      <p:grpSpPr>
        <a:xfrm>
          <a:off x="0" y="0"/>
          <a:ext cx="0" cy="0"/>
          <a:chOff x="0" y="0"/>
          <a:chExt cx="0" cy="0"/>
        </a:xfrm>
      </p:grpSpPr>
      <p:grpSp>
        <p:nvGrpSpPr>
          <p:cNvPr id="19" name="Group 18"/>
          <p:cNvGrpSpPr/>
          <p:nvPr/>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hasCustomPrompt="1"/>
          </p:nvPr>
        </p:nvSpPr>
        <p:spPr>
          <a:xfrm>
            <a:off x="274320" y="471031"/>
            <a:ext cx="10809316" cy="748169"/>
          </a:xfrm>
        </p:spPr>
        <p:txBody>
          <a:bodyPr anchor="t" anchorCtr="0"/>
          <a:lstStyle>
            <a:lvl1pPr>
              <a:defRPr>
                <a:solidFill>
                  <a:srgbClr val="00BCF2">
                    <a:alpha val="99000"/>
                  </a:srgb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74638" y="204889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8579758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grpSp>
        <p:nvGrpSpPr>
          <p:cNvPr id="15" name="Group 14"/>
          <p:cNvGrpSpPr/>
          <p:nvPr/>
        </p:nvGrpSpPr>
        <p:grpSpPr>
          <a:xfrm>
            <a:off x="0" y="0"/>
            <a:ext cx="12436475" cy="6994525"/>
            <a:chOff x="0" y="0"/>
            <a:chExt cx="12436475" cy="6994525"/>
          </a:xfrm>
        </p:grpSpPr>
        <p:grpSp>
          <p:nvGrpSpPr>
            <p:cNvPr id="16" name="Group 15"/>
            <p:cNvGrpSpPr/>
            <p:nvPr userDrawn="1"/>
          </p:nvGrpSpPr>
          <p:grpSpPr>
            <a:xfrm>
              <a:off x="0" y="0"/>
              <a:ext cx="12436475" cy="6994525"/>
              <a:chOff x="0" y="0"/>
              <a:chExt cx="12436475" cy="6994525"/>
            </a:xfrm>
          </p:grpSpPr>
          <p:sp>
            <p:nvSpPr>
              <p:cNvPr id="18" name="Frame 1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userDrawn="1"/>
            </p:nvGrpSpPr>
            <p:grpSpPr>
              <a:xfrm>
                <a:off x="182886" y="190969"/>
                <a:ext cx="12118113" cy="6607864"/>
                <a:chOff x="182886" y="190969"/>
                <a:chExt cx="12118113" cy="6607864"/>
              </a:xfrm>
            </p:grpSpPr>
            <p:sp>
              <p:nvSpPr>
                <p:cNvPr id="20" name="Rectangle 1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7" name="Rectangle 1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2" name="Rectangle 21"/>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ight Triangle 22"/>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773784" cy="748169"/>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395736"/>
            <a:ext cx="1162332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18247006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13" name="Group 12"/>
          <p:cNvGrpSpPr/>
          <p:nvPr/>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46304" rIns="146304"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274320" y="471031"/>
            <a:ext cx="10784541" cy="748169"/>
          </a:xfrm>
        </p:spPr>
        <p:txBody>
          <a:bodyPr anchor="t" anchorCtr="0"/>
          <a:lstStyle/>
          <a:p>
            <a:r>
              <a:rPr lang="en-US" smtClean="0"/>
              <a:t>Click to edit Master title style</a:t>
            </a:r>
            <a:endParaRPr lang="en-US" dirty="0"/>
          </a:p>
        </p:txBody>
      </p:sp>
      <p:sp>
        <p:nvSpPr>
          <p:cNvPr id="7" name="Content Placeholder 6"/>
          <p:cNvSpPr>
            <a:spLocks noGrp="1"/>
          </p:cNvSpPr>
          <p:nvPr>
            <p:ph sz="quarter" idx="10"/>
          </p:nvPr>
        </p:nvSpPr>
        <p:spPr>
          <a:xfrm>
            <a:off x="274638" y="1397325"/>
            <a:ext cx="11709381" cy="51218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ight Triangle 21"/>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95695045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with 2 lines of text">
    <p:spTree>
      <p:nvGrpSpPr>
        <p:cNvPr id="1" name=""/>
        <p:cNvGrpSpPr/>
        <p:nvPr/>
      </p:nvGrpSpPr>
      <p:grpSpPr>
        <a:xfrm>
          <a:off x="0" y="0"/>
          <a:ext cx="0" cy="0"/>
          <a:chOff x="0" y="0"/>
          <a:chExt cx="0" cy="0"/>
        </a:xfrm>
      </p:grpSpPr>
      <p:grpSp>
        <p:nvGrpSpPr>
          <p:cNvPr id="13" name="Group 12"/>
          <p:cNvGrpSpPr/>
          <p:nvPr/>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7" y="1406494"/>
            <a:ext cx="11644835" cy="1778949"/>
          </a:xfrm>
        </p:spPr>
        <p:txBody>
          <a:bodyPr wrap="square">
            <a:spAutoFit/>
          </a:bodyPr>
          <a:lstStyle>
            <a:lvl1pPr>
              <a:buClr>
                <a:schemeClr val="accent3"/>
              </a:buClr>
              <a:defRPr>
                <a:gradFill>
                  <a:gsLst>
                    <a:gs pos="1250">
                      <a:schemeClr val="accent3"/>
                    </a:gs>
                    <a:gs pos="99000">
                      <a:schemeClr val="accent3"/>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816814" cy="748169"/>
          </a:xfrm>
        </p:spPr>
        <p:txBody>
          <a:bodyPr anchor="t" anchorCtr="0"/>
          <a:lstStyle/>
          <a:p>
            <a:r>
              <a:rPr lang="en-US" smtClean="0"/>
              <a:t>Click to edit Master title style</a:t>
            </a:r>
            <a:endParaRPr lang="en-US" dirty="0"/>
          </a:p>
        </p:txBody>
      </p:sp>
      <p:sp>
        <p:nvSpPr>
          <p:cNvPr id="22" name="Right Triangle 21"/>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8039890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grpSp>
        <p:nvGrpSpPr>
          <p:cNvPr id="13" name="Group 12"/>
          <p:cNvGrpSpPr/>
          <p:nvPr/>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70602" cy="748169"/>
          </a:xfrm>
        </p:spPr>
        <p:txBody>
          <a:bodyPr anchor="t" anchorCtr="0"/>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395735"/>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accent3"/>
                    </a:gs>
                    <a:gs pos="99000">
                      <a:schemeClr val="accent3"/>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255877" y="1395735"/>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accent3"/>
                    </a:gs>
                    <a:gs pos="99000">
                      <a:schemeClr val="accent3"/>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ight Triangle 21"/>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4524510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grpSp>
        <p:nvGrpSpPr>
          <p:cNvPr id="13" name="Group 12"/>
          <p:cNvGrpSpPr/>
          <p:nvPr/>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9087" cy="748169"/>
          </a:xfrm>
        </p:spPr>
        <p:txBody>
          <a:bodyPr anchor="t" anchorCtr="0"/>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395735"/>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252160" y="1395735"/>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ight Triangle 21"/>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86665184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grpSp>
        <p:nvGrpSpPr>
          <p:cNvPr id="13" name="Group 12"/>
          <p:cNvGrpSpPr/>
          <p:nvPr/>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38329" cy="748169"/>
          </a:xfrm>
        </p:spPr>
        <p:txBody>
          <a:bodyPr anchor="t" anchorCtr="0"/>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395735"/>
            <a:ext cx="5486399" cy="2357568"/>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460279" y="1395735"/>
            <a:ext cx="5486399" cy="2357568"/>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ight Triangle 21"/>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52924564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grpSp>
        <p:nvGrpSpPr>
          <p:cNvPr id="13" name="Group 12"/>
          <p:cNvGrpSpPr/>
          <p:nvPr/>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795299" cy="748169"/>
          </a:xfrm>
        </p:spPr>
        <p:txBody>
          <a:bodyPr anchor="t" anchorCtr="0"/>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395735"/>
            <a:ext cx="5486399" cy="2323713"/>
          </a:xfrm>
        </p:spPr>
        <p:txBody>
          <a:bodyPr wrap="square">
            <a:spAutoFit/>
          </a:bodyPr>
          <a:lstStyle>
            <a:lvl1pPr marL="287338" indent="-287338">
              <a:spcBef>
                <a:spcPts val="1224"/>
              </a:spcBef>
              <a:buClr>
                <a:schemeClr val="accent3"/>
              </a:buClr>
              <a:buFont typeface="Arial" pitchFamily="34" charset="0"/>
              <a:buChar char="•"/>
              <a:defRPr sz="3200">
                <a:gradFill>
                  <a:gsLst>
                    <a:gs pos="1250">
                      <a:schemeClr val="accent3"/>
                    </a:gs>
                    <a:gs pos="99000">
                      <a:schemeClr val="accent3"/>
                    </a:gs>
                  </a:gsLst>
                  <a:lin ang="5400000" scaled="0"/>
                </a:gradFill>
              </a:defRPr>
            </a:lvl1pPr>
            <a:lvl2pPr marL="531166" indent="-233195">
              <a:defRPr sz="2000"/>
            </a:lvl2pPr>
            <a:lvl3pPr marL="699585" indent="-168419">
              <a:tabLst/>
              <a:defRPr sz="2000"/>
            </a:lvl3pPr>
            <a:lvl4pPr marL="880958" indent="-181374">
              <a:defRPr sz="1600"/>
            </a:lvl4pPr>
            <a:lvl5pPr marL="1049377" indent="-168419">
              <a:tabLs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363457" y="1395735"/>
            <a:ext cx="5486399" cy="2323713"/>
          </a:xfrm>
        </p:spPr>
        <p:txBody>
          <a:bodyPr wrap="square">
            <a:spAutoFit/>
          </a:bodyPr>
          <a:lstStyle>
            <a:lvl1pPr marL="287338" indent="-287338">
              <a:spcBef>
                <a:spcPts val="1224"/>
              </a:spcBef>
              <a:buClr>
                <a:schemeClr val="accent3"/>
              </a:buClr>
              <a:buFont typeface="Arial" pitchFamily="34" charset="0"/>
              <a:buChar char="•"/>
              <a:defRPr sz="3200">
                <a:gradFill>
                  <a:gsLst>
                    <a:gs pos="1250">
                      <a:schemeClr val="accent3"/>
                    </a:gs>
                    <a:gs pos="99000">
                      <a:schemeClr val="accent3"/>
                    </a:gs>
                  </a:gsLst>
                  <a:lin ang="5400000" scaled="0"/>
                </a:gradFill>
              </a:defRPr>
            </a:lvl1pPr>
            <a:lvl2pPr marL="531166" indent="-233195">
              <a:defRPr sz="2000"/>
            </a:lvl2pPr>
            <a:lvl3pPr marL="699585" indent="-168419">
              <a:tabLst/>
              <a:defRPr sz="2000"/>
            </a:lvl3pPr>
            <a:lvl4pPr marL="880958" indent="-181374">
              <a:defRPr sz="1600"/>
            </a:lvl4pPr>
            <a:lvl5pPr marL="1049377" indent="-168419">
              <a:tabLs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ight Triangle 21"/>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66255886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19" name="Group 18"/>
          <p:cNvGrpSpPr/>
          <p:nvPr/>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6" name="Rectangle 25"/>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9087" cy="748167"/>
          </a:xfrm>
        </p:spPr>
        <p:txBody>
          <a:bodyPr anchor="t" anchorCtr="0"/>
          <a:lstStyle/>
          <a:p>
            <a:r>
              <a:rPr lang="en-US" smtClean="0"/>
              <a:t>Click to edit Master title style</a:t>
            </a:r>
            <a:endParaRPr lang="en-US" dirty="0"/>
          </a:p>
        </p:txBody>
      </p:sp>
      <p:sp>
        <p:nvSpPr>
          <p:cNvPr id="28" name="Right Triangle 27"/>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08215917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Line Title Only">
    <p:spTree>
      <p:nvGrpSpPr>
        <p:cNvPr id="1" name=""/>
        <p:cNvGrpSpPr/>
        <p:nvPr/>
      </p:nvGrpSpPr>
      <p:grpSpPr>
        <a:xfrm>
          <a:off x="0" y="0"/>
          <a:ext cx="0" cy="0"/>
          <a:chOff x="0" y="0"/>
          <a:chExt cx="0" cy="0"/>
        </a:xfrm>
      </p:grpSpPr>
      <p:grpSp>
        <p:nvGrpSpPr>
          <p:cNvPr id="19" name="Group 18"/>
          <p:cNvGrpSpPr/>
          <p:nvPr/>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320" y="471031"/>
            <a:ext cx="10849087" cy="748167"/>
          </a:xfrm>
        </p:spPr>
        <p:txBody>
          <a:bodyPr anchor="t" anchorCtr="0"/>
          <a:lstStyle>
            <a:lvl1pPr>
              <a:defRPr>
                <a:solidFill>
                  <a:srgbClr val="00BCF2">
                    <a:alpha val="99000"/>
                  </a:srgbClr>
                </a:solidFill>
              </a:defRPr>
            </a:lvl1pPr>
          </a:lstStyle>
          <a:p>
            <a:r>
              <a:rPr lang="en-US" smtClean="0"/>
              <a:t>Click to edit Master title style</a:t>
            </a:r>
            <a:endParaRPr lang="en-US" dirty="0"/>
          </a:p>
        </p:txBody>
      </p:sp>
      <p:sp>
        <p:nvSpPr>
          <p:cNvPr id="29"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391218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78612609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96732294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76010395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69971661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9217841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725181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grpSp>
        <p:nvGrpSpPr>
          <p:cNvPr id="15" name="Group 14"/>
          <p:cNvGrpSpPr/>
          <p:nvPr userDrawn="1"/>
        </p:nvGrpSpPr>
        <p:grpSpPr>
          <a:xfrm>
            <a:off x="0" y="0"/>
            <a:ext cx="12436475" cy="6994525"/>
            <a:chOff x="0" y="0"/>
            <a:chExt cx="12436475" cy="6994525"/>
          </a:xfrm>
        </p:grpSpPr>
        <p:grpSp>
          <p:nvGrpSpPr>
            <p:cNvPr id="16" name="Group 15"/>
            <p:cNvGrpSpPr/>
            <p:nvPr userDrawn="1"/>
          </p:nvGrpSpPr>
          <p:grpSpPr>
            <a:xfrm>
              <a:off x="0" y="0"/>
              <a:ext cx="12436475" cy="6994525"/>
              <a:chOff x="0" y="0"/>
              <a:chExt cx="12436475" cy="6994525"/>
            </a:xfrm>
          </p:grpSpPr>
          <p:sp>
            <p:nvSpPr>
              <p:cNvPr id="18" name="Frame 1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userDrawn="1"/>
            </p:nvGrpSpPr>
            <p:grpSpPr>
              <a:xfrm>
                <a:off x="182886" y="190969"/>
                <a:ext cx="12118113" cy="6607864"/>
                <a:chOff x="182886" y="190969"/>
                <a:chExt cx="12118113" cy="6607864"/>
              </a:xfrm>
            </p:grpSpPr>
            <p:sp>
              <p:nvSpPr>
                <p:cNvPr id="20" name="Rectangle 1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7" name="Rectangle 1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0" y="2125663"/>
            <a:ext cx="9418638" cy="3657600"/>
          </a:xfrm>
          <a:prstGeom prst="rect">
            <a:avLst/>
          </a:prstGeom>
          <a:solidFill>
            <a:srgbClr val="00BCF2">
              <a:alpha val="86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Freeform 12"/>
          <p:cNvSpPr>
            <a:spLocks noEditPoints="1"/>
          </p:cNvSpPr>
          <p:nvPr userDrawn="1"/>
        </p:nvSpPr>
        <p:spPr bwMode="black">
          <a:xfrm>
            <a:off x="8878307"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 name="Right Triangle 13"/>
          <p:cNvSpPr/>
          <p:nvPr userDrawn="1"/>
        </p:nvSpPr>
        <p:spPr bwMode="auto">
          <a:xfrm rot="10800000">
            <a:off x="0" y="5783263"/>
            <a:ext cx="263347" cy="237147"/>
          </a:xfrm>
          <a:prstGeom prst="rtTriangle">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a:xfrm>
            <a:off x="274702" y="2125678"/>
            <a:ext cx="8994130"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8" y="480502"/>
            <a:ext cx="2557747" cy="547905"/>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82880" tIns="146304" rIns="182880" bIns="146304">
            <a:noAutofit/>
          </a:bodyPr>
          <a:lstStyle>
            <a:lvl1pPr marL="0" indent="0">
              <a:spcBef>
                <a:spcPts val="0"/>
              </a:spcBef>
              <a:buNone/>
              <a:defRPr sz="32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grpSp>
        <p:nvGrpSpPr>
          <p:cNvPr id="10" name="Group 9"/>
          <p:cNvGrpSpPr/>
          <p:nvPr userDrawn="1"/>
        </p:nvGrpSpPr>
        <p:grpSpPr>
          <a:xfrm>
            <a:off x="0" y="0"/>
            <a:ext cx="12436475" cy="6994525"/>
            <a:chOff x="0" y="0"/>
            <a:chExt cx="12436475" cy="6994525"/>
          </a:xfrm>
        </p:grpSpPr>
        <p:grpSp>
          <p:nvGrpSpPr>
            <p:cNvPr id="11" name="Group 10"/>
            <p:cNvGrpSpPr/>
            <p:nvPr userDrawn="1"/>
          </p:nvGrpSpPr>
          <p:grpSpPr>
            <a:xfrm>
              <a:off x="0" y="0"/>
              <a:ext cx="12436475" cy="6994525"/>
              <a:chOff x="0" y="0"/>
              <a:chExt cx="12436475" cy="6994525"/>
            </a:xfrm>
          </p:grpSpPr>
          <p:sp>
            <p:nvSpPr>
              <p:cNvPr id="13" name="Frame 12"/>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userDrawn="1"/>
            </p:nvGrpSpPr>
            <p:grpSpPr>
              <a:xfrm>
                <a:off x="182886" y="190969"/>
                <a:ext cx="12118113" cy="6607864"/>
                <a:chOff x="182886" y="190969"/>
                <a:chExt cx="12118113" cy="6607864"/>
              </a:xfrm>
            </p:grpSpPr>
            <p:sp>
              <p:nvSpPr>
                <p:cNvPr id="15" name="Rectangle 14"/>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2" name="Rectangle 11"/>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7" name="Right Triangle 6"/>
          <p:cNvSpPr/>
          <p:nvPr userDrawn="1"/>
        </p:nvSpPr>
        <p:spPr bwMode="auto">
          <a:xfrm rot="10800000" flipH="1">
            <a:off x="12173128" y="578326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283" y="3940191"/>
            <a:ext cx="10056812" cy="1843071"/>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1205283" y="5783263"/>
            <a:ext cx="10058401" cy="811501"/>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1887199"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grpSp>
        <p:nvGrpSpPr>
          <p:cNvPr id="9" name="Group 8"/>
          <p:cNvGrpSpPr/>
          <p:nvPr userDrawn="1"/>
        </p:nvGrpSpPr>
        <p:grpSpPr>
          <a:xfrm>
            <a:off x="0" y="0"/>
            <a:ext cx="12436475" cy="6994525"/>
            <a:chOff x="0" y="0"/>
            <a:chExt cx="12436475" cy="6994525"/>
          </a:xfrm>
        </p:grpSpPr>
        <p:grpSp>
          <p:nvGrpSpPr>
            <p:cNvPr id="10" name="Group 9"/>
            <p:cNvGrpSpPr/>
            <p:nvPr userDrawn="1"/>
          </p:nvGrpSpPr>
          <p:grpSpPr>
            <a:xfrm>
              <a:off x="0" y="0"/>
              <a:ext cx="12436475" cy="6994525"/>
              <a:chOff x="0" y="0"/>
              <a:chExt cx="12436475" cy="6994525"/>
            </a:xfrm>
          </p:grpSpPr>
          <p:sp>
            <p:nvSpPr>
              <p:cNvPr id="12" name="Frame 1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userDrawn="1"/>
            </p:nvGrpSpPr>
            <p:grpSpPr>
              <a:xfrm>
                <a:off x="182886" y="190969"/>
                <a:ext cx="12118113" cy="6607864"/>
                <a:chOff x="182886" y="190969"/>
                <a:chExt cx="12118113" cy="6607864"/>
              </a:xfrm>
            </p:grpSpPr>
            <p:sp>
              <p:nvSpPr>
                <p:cNvPr id="14" name="Rectangle 1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1" name="Rectangle 1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 name="Right Triangle 4"/>
          <p:cNvSpPr/>
          <p:nvPr userDrawn="1"/>
        </p:nvSpPr>
        <p:spPr bwMode="auto">
          <a:xfrm rot="10800000" flipH="1">
            <a:off x="12173128" y="578326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347" y="3940191"/>
            <a:ext cx="10056812" cy="1843071"/>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lIns="146304"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tx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0"/>
            <a:ext cx="12436475" cy="6994525"/>
            <a:chOff x="0" y="0"/>
            <a:chExt cx="12436475" cy="6994525"/>
          </a:xfrm>
          <a:solidFill>
            <a:schemeClr val="accent1"/>
          </a:solidFill>
        </p:grpSpPr>
        <p:grpSp>
          <p:nvGrpSpPr>
            <p:cNvPr id="12" name="Group 11"/>
            <p:cNvGrpSpPr/>
            <p:nvPr userDrawn="1"/>
          </p:nvGrpSpPr>
          <p:grpSpPr>
            <a:xfrm>
              <a:off x="0" y="0"/>
              <a:ext cx="12436475" cy="6994525"/>
              <a:chOff x="0" y="0"/>
              <a:chExt cx="12436475" cy="6994525"/>
            </a:xfrm>
            <a:grpFill/>
          </p:grpSpPr>
          <p:sp>
            <p:nvSpPr>
              <p:cNvPr id="14" name="Frame 13"/>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userDrawn="1"/>
            </p:nvGrpSpPr>
            <p:grpSpPr>
              <a:xfrm>
                <a:off x="182886" y="190969"/>
                <a:ext cx="12118113" cy="6607864"/>
                <a:chOff x="182886" y="190969"/>
                <a:chExt cx="12118113" cy="6607864"/>
              </a:xfrm>
              <a:grpFill/>
            </p:grpSpPr>
            <p:sp>
              <p:nvSpPr>
                <p:cNvPr id="16" name="Rectangle 15"/>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3" name="Rectangle 12"/>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ight Triangle 7"/>
          <p:cNvSpPr/>
          <p:nvPr userDrawn="1"/>
        </p:nvSpPr>
        <p:spPr bwMode="auto">
          <a:xfrm rot="10800000" flipH="1">
            <a:off x="12173128" y="5783262"/>
            <a:ext cx="263347" cy="237147"/>
          </a:xfrm>
          <a:prstGeom prst="r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8"/>
          <p:cNvSpPr/>
          <p:nvPr userDrawn="1"/>
        </p:nvSpPr>
        <p:spPr bwMode="gray">
          <a:xfrm>
            <a:off x="1205347" y="3940191"/>
            <a:ext cx="11231128" cy="1843071"/>
          </a:xfrm>
          <a:prstGeom prst="rect">
            <a:avLst/>
          </a:prstGeom>
          <a:solidFill>
            <a:srgbClr val="00BCF2">
              <a:alpha val="8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 name="Title 1"/>
          <p:cNvSpPr>
            <a:spLocks noGrp="1"/>
          </p:cNvSpPr>
          <p:nvPr>
            <p:ph type="title" hasCustomPrompt="1"/>
          </p:nvPr>
        </p:nvSpPr>
        <p:spPr>
          <a:xfrm>
            <a:off x="1205347" y="3951287"/>
            <a:ext cx="10196944"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923480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with 2 lines of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67813"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Line Title &amp; 2-color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hasCustomPrompt="1"/>
          </p:nvPr>
        </p:nvSpPr>
        <p:spPr>
          <a:xfrm>
            <a:off x="274320" y="471031"/>
            <a:ext cx="10867813" cy="743441"/>
          </a:xfrm>
        </p:spPr>
        <p:txBody>
          <a:bodyPr anchor="t" anchorCtr="0"/>
          <a:lstStyle>
            <a:lvl1pPr>
              <a:defRPr>
                <a:solidFill>
                  <a:schemeClr val="accent2">
                    <a:alpha val="99000"/>
                  </a:scheme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74638" y="1931326"/>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702754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5236"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25451"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274320" y="471031"/>
            <a:ext cx="10867813" cy="743441"/>
          </a:xfrm>
        </p:spPr>
        <p:txBody>
          <a:bodyPr anchor="t" anchorCtr="0"/>
          <a:lstStyle>
            <a:lvl1pPr>
              <a:defRPr>
                <a:gradFill>
                  <a:gsLst>
                    <a:gs pos="1250">
                      <a:schemeClr val="bg1"/>
                    </a:gs>
                    <a:gs pos="100000">
                      <a:schemeClr val="bg1"/>
                    </a:gs>
                  </a:gsLst>
                  <a:lin ang="5400000" scaled="0"/>
                </a:gradFill>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274638" y="1214438"/>
            <a:ext cx="11770606" cy="1914370"/>
          </a:xfrm>
        </p:spPr>
        <p:txBody>
          <a:bodyPr/>
          <a:lstStyle>
            <a:lvl2pPr>
              <a:defRPr sz="20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8" y="1212850"/>
            <a:ext cx="11770606" cy="1914370"/>
          </a:xfrm>
        </p:spPr>
        <p:txBody>
          <a:bodyPr wrap="square">
            <a:spAutoFit/>
          </a:bodyPr>
          <a:lstStyle>
            <a:lvl1pPr>
              <a:buClr>
                <a:schemeClr val="tx2"/>
              </a:buClr>
              <a:defRPr>
                <a:gradFill>
                  <a:gsLst>
                    <a:gs pos="1250">
                      <a:schemeClr val="tx2"/>
                    </a:gs>
                    <a:gs pos="99000">
                      <a:schemeClr val="tx2"/>
                    </a:gs>
                  </a:gsLst>
                  <a:lin ang="5400000" scaled="0"/>
                </a:gradFill>
              </a:defRPr>
            </a:lvl1pPr>
            <a:lvl2pPr>
              <a:defRPr sz="20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43837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6254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357568"/>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357568"/>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289858"/>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000"/>
            </a:lvl2pPr>
            <a:lvl3pPr marL="699585" indent="-168419">
              <a:tabLst/>
              <a:defRPr sz="2000"/>
            </a:lvl3pPr>
            <a:lvl4pPr marL="880958" indent="-181374">
              <a:defRPr sz="1400"/>
            </a:lvl4pPr>
            <a:lvl5pPr marL="1049377" indent="-168419">
              <a:tabLs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289858"/>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000"/>
            </a:lvl2pPr>
            <a:lvl3pPr marL="699585" indent="-168419">
              <a:tabLst/>
              <a:defRPr sz="2000"/>
            </a:lvl3pPr>
            <a:lvl4pPr marL="880958" indent="-181374">
              <a:defRPr sz="1400"/>
            </a:lvl4pPr>
            <a:lvl5pPr marL="1049377" indent="-168419">
              <a:tabLs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ectangle 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ight Triangle 10"/>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2"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Line 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320" y="471031"/>
            <a:ext cx="10971749" cy="743441"/>
          </a:xfrm>
        </p:spPr>
        <p:txBody>
          <a:bodyPr anchor="t" anchorCtr="0"/>
          <a:lstStyle>
            <a:lvl1pPr>
              <a:defRPr>
                <a:solidFill>
                  <a:schemeClr val="accent2">
                    <a:alpha val="99000"/>
                  </a:schemeClr>
                </a:solidFill>
              </a:defRPr>
            </a:lvl1pPr>
          </a:lstStyle>
          <a:p>
            <a:r>
              <a:rPr lang="en-US" smtClean="0"/>
              <a:t>Click to edit Master title style</a:t>
            </a:r>
            <a:endParaRPr lang="en-US" dirty="0"/>
          </a:p>
        </p:txBody>
      </p:sp>
      <p:sp>
        <p:nvSpPr>
          <p:cNvPr id="12"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3119838"/>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chemeClr val="bg2"/>
        </a:solidFill>
        <a:effectLst/>
      </p:bgPr>
    </p:bg>
    <p:spTree>
      <p:nvGrpSpPr>
        <p:cNvPr id="1" name=""/>
        <p:cNvGrpSpPr/>
        <p:nvPr/>
      </p:nvGrpSpPr>
      <p:grpSpPr>
        <a:xfrm>
          <a:off x="0" y="0"/>
          <a:ext cx="0" cy="0"/>
          <a:chOff x="0" y="0"/>
          <a:chExt cx="0" cy="0"/>
        </a:xfrm>
      </p:grpSpPr>
      <p:grpSp>
        <p:nvGrpSpPr>
          <p:cNvPr id="23" name="Group 22"/>
          <p:cNvGrpSpPr/>
          <p:nvPr userDrawn="1"/>
        </p:nvGrpSpPr>
        <p:grpSpPr>
          <a:xfrm>
            <a:off x="0" y="0"/>
            <a:ext cx="12436475" cy="6994525"/>
            <a:chOff x="0" y="0"/>
            <a:chExt cx="12436475" cy="6994525"/>
          </a:xfrm>
        </p:grpSpPr>
        <p:grpSp>
          <p:nvGrpSpPr>
            <p:cNvPr id="19" name="Group 18"/>
            <p:cNvGrpSpPr/>
            <p:nvPr userDrawn="1"/>
          </p:nvGrpSpPr>
          <p:grpSpPr>
            <a:xfrm>
              <a:off x="0" y="0"/>
              <a:ext cx="12436475" cy="6994525"/>
              <a:chOff x="0" y="0"/>
              <a:chExt cx="12436475" cy="6994525"/>
            </a:xfrm>
          </p:grpSpPr>
          <p:sp>
            <p:nvSpPr>
              <p:cNvPr id="3" name="Frame 2"/>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userDrawn="1"/>
            </p:nvGrpSpPr>
            <p:grpSpPr>
              <a:xfrm>
                <a:off x="182886" y="190969"/>
                <a:ext cx="12118113" cy="6607864"/>
                <a:chOff x="182886" y="190969"/>
                <a:chExt cx="12118113" cy="6607864"/>
              </a:xfrm>
            </p:grpSpPr>
            <p:sp>
              <p:nvSpPr>
                <p:cNvPr id="2" name="Rectangle 1"/>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2" name="Rectangle 21"/>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5789" y="480502"/>
            <a:ext cx="2543844" cy="547905"/>
          </a:xfrm>
          <a:prstGeom prst="rect">
            <a:avLst/>
          </a:prstGeom>
        </p:spPr>
      </p:pic>
      <p:sp>
        <p:nvSpPr>
          <p:cNvPr id="9" name="Right Triangle 8"/>
          <p:cNvSpPr/>
          <p:nvPr userDrawn="1"/>
        </p:nvSpPr>
        <p:spPr bwMode="auto">
          <a:xfrm rot="10800000" flipH="1">
            <a:off x="12154021" y="5783259"/>
            <a:ext cx="286141" cy="237147"/>
          </a:xfrm>
          <a:prstGeom prst="r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black">
          <a:xfrm>
            <a:off x="4845269" y="3039991"/>
            <a:ext cx="7591206" cy="2743200"/>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54566" y="3565164"/>
            <a:ext cx="5717941" cy="172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userDrawn="1"/>
        </p:nvSpPr>
        <p:spPr bwMode="auto">
          <a:xfrm>
            <a:off x="11785600" y="5128701"/>
            <a:ext cx="654562" cy="6545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9"/>
          <p:cNvSpPr>
            <a:spLocks noEditPoints="1"/>
          </p:cNvSpPr>
          <p:nvPr userDrawn="1"/>
        </p:nvSpPr>
        <p:spPr bwMode="black">
          <a:xfrm>
            <a:off x="11932866"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BCF2"/>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27610285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grpSp>
        <p:nvGrpSpPr>
          <p:cNvPr id="29" name="Group 28"/>
          <p:cNvGrpSpPr/>
          <p:nvPr userDrawn="1"/>
        </p:nvGrpSpPr>
        <p:grpSpPr>
          <a:xfrm>
            <a:off x="0" y="0"/>
            <a:ext cx="12436475" cy="6994525"/>
            <a:chOff x="0" y="0"/>
            <a:chExt cx="12436475" cy="6994525"/>
          </a:xfrm>
        </p:grpSpPr>
        <p:grpSp>
          <p:nvGrpSpPr>
            <p:cNvPr id="30" name="Group 29"/>
            <p:cNvGrpSpPr/>
            <p:nvPr userDrawn="1"/>
          </p:nvGrpSpPr>
          <p:grpSpPr>
            <a:xfrm>
              <a:off x="0" y="0"/>
              <a:ext cx="12436475" cy="6994525"/>
              <a:chOff x="0" y="0"/>
              <a:chExt cx="12436475" cy="6994525"/>
            </a:xfrm>
          </p:grpSpPr>
          <p:sp>
            <p:nvSpPr>
              <p:cNvPr id="32" name="Frame 3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3" name="Group 32"/>
              <p:cNvGrpSpPr/>
              <p:nvPr userDrawn="1"/>
            </p:nvGrpSpPr>
            <p:grpSpPr>
              <a:xfrm>
                <a:off x="182886" y="190969"/>
                <a:ext cx="12118113" cy="6607864"/>
                <a:chOff x="182886" y="190969"/>
                <a:chExt cx="12118113" cy="6607864"/>
              </a:xfrm>
            </p:grpSpPr>
            <p:sp>
              <p:nvSpPr>
                <p:cNvPr id="34" name="Rectangle 3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1" name="Rectangle 3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5789" y="480502"/>
            <a:ext cx="2543844" cy="547905"/>
          </a:xfrm>
          <a:prstGeom prst="rect">
            <a:avLst/>
          </a:prstGeom>
        </p:spPr>
      </p:pic>
      <p:sp>
        <p:nvSpPr>
          <p:cNvPr id="11" name="Rectangle 10"/>
          <p:cNvSpPr/>
          <p:nvPr userDrawn="1"/>
        </p:nvSpPr>
        <p:spPr bwMode="auto">
          <a:xfrm>
            <a:off x="0" y="2125663"/>
            <a:ext cx="9418638" cy="3657600"/>
          </a:xfrm>
          <a:prstGeom prst="rect">
            <a:avLst/>
          </a:prstGeom>
          <a:solidFill>
            <a:srgbClr val="00BCF2">
              <a:alpha val="86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Freeform 12"/>
          <p:cNvSpPr>
            <a:spLocks noEditPoints="1"/>
          </p:cNvSpPr>
          <p:nvPr userDrawn="1"/>
        </p:nvSpPr>
        <p:spPr bwMode="black">
          <a:xfrm>
            <a:off x="8878307"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FFFFFF"/>
              </a:solidFill>
            </a:endParaRPr>
          </a:p>
        </p:txBody>
      </p:sp>
      <p:sp>
        <p:nvSpPr>
          <p:cNvPr id="9" name="Title 1"/>
          <p:cNvSpPr>
            <a:spLocks noGrp="1"/>
          </p:cNvSpPr>
          <p:nvPr>
            <p:ph type="title" hasCustomPrompt="1"/>
          </p:nvPr>
        </p:nvSpPr>
        <p:spPr>
          <a:xfrm>
            <a:off x="274703" y="2125677"/>
            <a:ext cx="9052560"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6540" y="3954457"/>
            <a:ext cx="8424115" cy="1830388"/>
          </a:xfrm>
          <a:noFill/>
        </p:spPr>
        <p:txBody>
          <a:bodyPr lIns="182880" tIns="146304" rIns="182880" bIns="146304">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12" name="Right Triangle 11"/>
          <p:cNvSpPr/>
          <p:nvPr userDrawn="1"/>
        </p:nvSpPr>
        <p:spPr bwMode="auto">
          <a:xfrm rot="10800000">
            <a:off x="0" y="5783263"/>
            <a:ext cx="263347" cy="237147"/>
          </a:xfrm>
          <a:prstGeom prst="rtTriangle">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186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a:solidFill>
            <a:schemeClr val="tx1"/>
          </a:solidFill>
        </p:grpSpPr>
        <p:grpSp>
          <p:nvGrpSpPr>
            <p:cNvPr id="7" name="Group 6"/>
            <p:cNvGrpSpPr/>
            <p:nvPr userDrawn="1"/>
          </p:nvGrpSpPr>
          <p:grpSpPr>
            <a:xfrm>
              <a:off x="0" y="0"/>
              <a:ext cx="12436475" cy="6994525"/>
              <a:chOff x="0" y="0"/>
              <a:chExt cx="12436475" cy="6994525"/>
            </a:xfrm>
            <a:grpFill/>
          </p:grpSpPr>
          <p:sp>
            <p:nvSpPr>
              <p:cNvPr id="9" name="Frame 8"/>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a:grpFill/>
            </p:grpSpPr>
            <p:sp>
              <p:nvSpPr>
                <p:cNvPr id="11" name="Rectangle 10"/>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ight Triangle 12"/>
          <p:cNvSpPr/>
          <p:nvPr userDrawn="1"/>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title" hasCustomPrompt="1"/>
          </p:nvPr>
        </p:nvSpPr>
        <p:spPr>
          <a:xfrm>
            <a:off x="1212409" y="3940191"/>
            <a:ext cx="10056812" cy="1843071"/>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1212345" y="5783263"/>
            <a:ext cx="10058401" cy="786870"/>
          </a:xfrm>
          <a:noFill/>
        </p:spPr>
        <p:txBody>
          <a:bodyPr lIns="182880" tIns="146304" rIns="182880" bIns="146304" anchor="t" anchorCtr="0">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580522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1887200"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504340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a:solidFill>
            <a:schemeClr val="tx1"/>
          </a:solidFill>
        </p:grpSpPr>
        <p:grpSp>
          <p:nvGrpSpPr>
            <p:cNvPr id="6" name="Group 5"/>
            <p:cNvGrpSpPr/>
            <p:nvPr userDrawn="1"/>
          </p:nvGrpSpPr>
          <p:grpSpPr>
            <a:xfrm>
              <a:off x="0" y="0"/>
              <a:ext cx="12436475" cy="6994525"/>
              <a:chOff x="0" y="0"/>
              <a:chExt cx="12436475" cy="6994525"/>
            </a:xfrm>
            <a:grpFill/>
          </p:grpSpPr>
          <p:sp>
            <p:nvSpPr>
              <p:cNvPr id="8" name="Frame 7"/>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a:grpFill/>
            </p:grpSpPr>
            <p:sp>
              <p:nvSpPr>
                <p:cNvPr id="10" name="Rectangle 9"/>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ight Triangle 11"/>
          <p:cNvSpPr/>
          <p:nvPr userDrawn="1"/>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title" hasCustomPrompt="1"/>
          </p:nvPr>
        </p:nvSpPr>
        <p:spPr>
          <a:xfrm>
            <a:off x="1205347" y="3940191"/>
            <a:ext cx="10056812" cy="1843070"/>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12963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098199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bg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a:solidFill>
            <a:schemeClr val="tx1"/>
          </a:solidFill>
        </p:grpSpPr>
        <p:grpSp>
          <p:nvGrpSpPr>
            <p:cNvPr id="4" name="Group 3"/>
            <p:cNvGrpSpPr/>
            <p:nvPr userDrawn="1"/>
          </p:nvGrpSpPr>
          <p:grpSpPr>
            <a:xfrm>
              <a:off x="0" y="0"/>
              <a:ext cx="12436475" cy="6994525"/>
              <a:chOff x="0" y="0"/>
              <a:chExt cx="12436475" cy="6994525"/>
            </a:xfrm>
            <a:grpFill/>
          </p:grpSpPr>
          <p:sp>
            <p:nvSpPr>
              <p:cNvPr id="6" name="Frame 5"/>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a:grpFill/>
            </p:grpSpPr>
            <p:sp>
              <p:nvSpPr>
                <p:cNvPr id="8" name="Rectangle 7"/>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ight Triangle 9"/>
          <p:cNvSpPr/>
          <p:nvPr userDrawn="1"/>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title" hasCustomPrompt="1"/>
          </p:nvPr>
        </p:nvSpPr>
        <p:spPr>
          <a:xfrm>
            <a:off x="1205347" y="3951287"/>
            <a:ext cx="1030303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4007140"/>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57180769"/>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23915630"/>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13853674"/>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grpSp>
        <p:nvGrpSpPr>
          <p:cNvPr id="19" name="Group 18"/>
          <p:cNvGrpSpPr/>
          <p:nvPr userDrawn="1"/>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09316" cy="748169"/>
          </a:xfrm>
        </p:spPr>
        <p:txBody>
          <a:bodyPr anchor="t" anchorCtr="0"/>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39573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Right Triangle 25"/>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174017213"/>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Line Title &amp; 2-color Non-bulleted text">
    <p:spTree>
      <p:nvGrpSpPr>
        <p:cNvPr id="1" name=""/>
        <p:cNvGrpSpPr/>
        <p:nvPr/>
      </p:nvGrpSpPr>
      <p:grpSpPr>
        <a:xfrm>
          <a:off x="0" y="0"/>
          <a:ext cx="0" cy="0"/>
          <a:chOff x="0" y="0"/>
          <a:chExt cx="0" cy="0"/>
        </a:xfrm>
      </p:grpSpPr>
      <p:grpSp>
        <p:nvGrpSpPr>
          <p:cNvPr id="19" name="Group 18"/>
          <p:cNvGrpSpPr/>
          <p:nvPr userDrawn="1"/>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hasCustomPrompt="1"/>
          </p:nvPr>
        </p:nvSpPr>
        <p:spPr>
          <a:xfrm>
            <a:off x="274320" y="471031"/>
            <a:ext cx="10809316" cy="748169"/>
          </a:xfrm>
        </p:spPr>
        <p:txBody>
          <a:bodyPr anchor="t" anchorCtr="0"/>
          <a:lstStyle>
            <a:lvl1pPr>
              <a:defRPr>
                <a:solidFill>
                  <a:srgbClr val="00BCF2">
                    <a:alpha val="99000"/>
                  </a:srgb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74638" y="204889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8599599"/>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grpSp>
        <p:nvGrpSpPr>
          <p:cNvPr id="15" name="Group 14"/>
          <p:cNvGrpSpPr/>
          <p:nvPr userDrawn="1"/>
        </p:nvGrpSpPr>
        <p:grpSpPr>
          <a:xfrm>
            <a:off x="0" y="0"/>
            <a:ext cx="12436475" cy="6994525"/>
            <a:chOff x="0" y="0"/>
            <a:chExt cx="12436475" cy="6994525"/>
          </a:xfrm>
        </p:grpSpPr>
        <p:grpSp>
          <p:nvGrpSpPr>
            <p:cNvPr id="16" name="Group 15"/>
            <p:cNvGrpSpPr/>
            <p:nvPr userDrawn="1"/>
          </p:nvGrpSpPr>
          <p:grpSpPr>
            <a:xfrm>
              <a:off x="0" y="0"/>
              <a:ext cx="12436475" cy="6994525"/>
              <a:chOff x="0" y="0"/>
              <a:chExt cx="12436475" cy="6994525"/>
            </a:xfrm>
          </p:grpSpPr>
          <p:sp>
            <p:nvSpPr>
              <p:cNvPr id="18" name="Frame 1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userDrawn="1"/>
            </p:nvGrpSpPr>
            <p:grpSpPr>
              <a:xfrm>
                <a:off x="182886" y="190969"/>
                <a:ext cx="12118113" cy="6607864"/>
                <a:chOff x="182886" y="190969"/>
                <a:chExt cx="12118113" cy="6607864"/>
              </a:xfrm>
            </p:grpSpPr>
            <p:sp>
              <p:nvSpPr>
                <p:cNvPr id="20" name="Rectangle 1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7" name="Rectangle 1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2" name="Rectangle 2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ight Triangle 22"/>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773784" cy="748169"/>
          </a:xfrm>
        </p:spPr>
        <p:txBody>
          <a:bodyPr anchor="t" anchorCtr="0"/>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395736"/>
            <a:ext cx="1162332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85486107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46304" rIns="146304"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274320" y="471031"/>
            <a:ext cx="10784541" cy="748169"/>
          </a:xfrm>
        </p:spPr>
        <p:txBody>
          <a:bodyPr anchor="t" anchorCtr="0"/>
          <a:lstStyle/>
          <a:p>
            <a:r>
              <a:rPr lang="en-US" dirty="0" smtClean="0"/>
              <a:t>Click to edit Master title style</a:t>
            </a:r>
            <a:endParaRPr lang="en-US" dirty="0"/>
          </a:p>
        </p:txBody>
      </p:sp>
      <p:sp>
        <p:nvSpPr>
          <p:cNvPr id="7" name="Content Placeholder 6"/>
          <p:cNvSpPr>
            <a:spLocks noGrp="1"/>
          </p:cNvSpPr>
          <p:nvPr>
            <p:ph sz="quarter" idx="10"/>
          </p:nvPr>
        </p:nvSpPr>
        <p:spPr>
          <a:xfrm>
            <a:off x="274638" y="1397325"/>
            <a:ext cx="11709381" cy="51218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14152474"/>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with 2 lines of text">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7" y="1406494"/>
            <a:ext cx="11644835" cy="1778949"/>
          </a:xfrm>
        </p:spPr>
        <p:txBody>
          <a:bodyPr wrap="square">
            <a:spAutoFit/>
          </a:bodyPr>
          <a:lstStyle>
            <a:lvl1pPr>
              <a:buClr>
                <a:schemeClr val="accent3"/>
              </a:buClr>
              <a:defRPr>
                <a:gradFill>
                  <a:gsLst>
                    <a:gs pos="1250">
                      <a:schemeClr val="accent3"/>
                    </a:gs>
                    <a:gs pos="99000">
                      <a:schemeClr val="accent3"/>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274320" y="471031"/>
            <a:ext cx="10816814" cy="748169"/>
          </a:xfrm>
        </p:spPr>
        <p:txBody>
          <a:bodyPr anchor="t" anchorCtr="0"/>
          <a:lstStyle/>
          <a:p>
            <a:r>
              <a:rPr lang="en-US" dirty="0" smtClean="0"/>
              <a:t>Click to edit Master title style</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596840621"/>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70602" cy="748169"/>
          </a:xfrm>
        </p:spPr>
        <p:txBody>
          <a:bodyPr anchor="t" anchorCtr="0"/>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395735"/>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accent3"/>
                    </a:gs>
                    <a:gs pos="99000">
                      <a:schemeClr val="accent3"/>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255877" y="1395735"/>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accent3"/>
                    </a:gs>
                    <a:gs pos="99000">
                      <a:schemeClr val="accent3"/>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557243889"/>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9087" cy="748169"/>
          </a:xfrm>
        </p:spPr>
        <p:txBody>
          <a:bodyPr anchor="t" anchorCtr="0"/>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395735"/>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252160" y="1395735"/>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056944556"/>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38329" cy="748169"/>
          </a:xfrm>
        </p:spPr>
        <p:txBody>
          <a:bodyPr anchor="t" anchorCtr="0"/>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395735"/>
            <a:ext cx="5486399" cy="2357568"/>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460279" y="1395735"/>
            <a:ext cx="5486399" cy="2357568"/>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739089067"/>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795299" cy="748169"/>
          </a:xfrm>
        </p:spPr>
        <p:txBody>
          <a:bodyPr anchor="t" anchorCtr="0"/>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395735"/>
            <a:ext cx="5486399" cy="2323713"/>
          </a:xfrm>
        </p:spPr>
        <p:txBody>
          <a:bodyPr wrap="square">
            <a:spAutoFit/>
          </a:bodyPr>
          <a:lstStyle>
            <a:lvl1pPr marL="287338" indent="-287338">
              <a:spcBef>
                <a:spcPts val="1224"/>
              </a:spcBef>
              <a:buClr>
                <a:schemeClr val="accent3"/>
              </a:buClr>
              <a:buFont typeface="Arial" pitchFamily="34" charset="0"/>
              <a:buChar char="•"/>
              <a:defRPr sz="3200">
                <a:gradFill>
                  <a:gsLst>
                    <a:gs pos="1250">
                      <a:schemeClr val="accent3"/>
                    </a:gs>
                    <a:gs pos="99000">
                      <a:schemeClr val="accent3"/>
                    </a:gs>
                  </a:gsLst>
                  <a:lin ang="5400000" scaled="0"/>
                </a:gradFill>
              </a:defRPr>
            </a:lvl1pPr>
            <a:lvl2pPr marL="531166" indent="-233195">
              <a:defRPr sz="2000"/>
            </a:lvl2pPr>
            <a:lvl3pPr marL="699585" indent="-168419">
              <a:tabLst/>
              <a:defRPr sz="2000"/>
            </a:lvl3pPr>
            <a:lvl4pPr marL="880958" indent="-181374">
              <a:defRPr sz="1600"/>
            </a:lvl4pPr>
            <a:lvl5pPr marL="1049377" indent="-168419">
              <a:tabLs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363457" y="1395735"/>
            <a:ext cx="5486399" cy="2323713"/>
          </a:xfrm>
        </p:spPr>
        <p:txBody>
          <a:bodyPr wrap="square">
            <a:spAutoFit/>
          </a:bodyPr>
          <a:lstStyle>
            <a:lvl1pPr marL="287338" indent="-287338">
              <a:spcBef>
                <a:spcPts val="1224"/>
              </a:spcBef>
              <a:buClr>
                <a:schemeClr val="accent3"/>
              </a:buClr>
              <a:buFont typeface="Arial" pitchFamily="34" charset="0"/>
              <a:buChar char="•"/>
              <a:defRPr sz="3200">
                <a:gradFill>
                  <a:gsLst>
                    <a:gs pos="1250">
                      <a:schemeClr val="accent3"/>
                    </a:gs>
                    <a:gs pos="99000">
                      <a:schemeClr val="accent3"/>
                    </a:gs>
                  </a:gsLst>
                  <a:lin ang="5400000" scaled="0"/>
                </a:gradFill>
              </a:defRPr>
            </a:lvl1pPr>
            <a:lvl2pPr marL="531166" indent="-233195">
              <a:defRPr sz="2000"/>
            </a:lvl2pPr>
            <a:lvl3pPr marL="699585" indent="-168419">
              <a:tabLst/>
              <a:defRPr sz="2000"/>
            </a:lvl3pPr>
            <a:lvl4pPr marL="880958" indent="-181374">
              <a:defRPr sz="1600"/>
            </a:lvl4pPr>
            <a:lvl5pPr marL="1049377" indent="-168419">
              <a:tabLs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4184016583"/>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9" name="Group 18"/>
          <p:cNvGrpSpPr/>
          <p:nvPr userDrawn="1"/>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6" name="Rectangle 25"/>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9087" cy="748167"/>
          </a:xfrm>
        </p:spPr>
        <p:txBody>
          <a:bodyPr anchor="t" anchorCtr="0"/>
          <a:lstStyle/>
          <a:p>
            <a:r>
              <a:rPr lang="en-US" dirty="0" smtClean="0"/>
              <a:t>Click to edit Master title style</a:t>
            </a:r>
            <a:endParaRPr lang="en-US" dirty="0"/>
          </a:p>
        </p:txBody>
      </p:sp>
      <p:sp>
        <p:nvSpPr>
          <p:cNvPr id="28" name="Right Triangle 27"/>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861111718"/>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Line Title Only">
    <p:spTree>
      <p:nvGrpSpPr>
        <p:cNvPr id="1" name=""/>
        <p:cNvGrpSpPr/>
        <p:nvPr/>
      </p:nvGrpSpPr>
      <p:grpSpPr>
        <a:xfrm>
          <a:off x="0" y="0"/>
          <a:ext cx="0" cy="0"/>
          <a:chOff x="0" y="0"/>
          <a:chExt cx="0" cy="0"/>
        </a:xfrm>
      </p:grpSpPr>
      <p:grpSp>
        <p:nvGrpSpPr>
          <p:cNvPr id="19" name="Group 18"/>
          <p:cNvGrpSpPr/>
          <p:nvPr userDrawn="1"/>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320" y="471031"/>
            <a:ext cx="10849087" cy="748167"/>
          </a:xfrm>
        </p:spPr>
        <p:txBody>
          <a:bodyPr anchor="t" anchorCtr="0"/>
          <a:lstStyle>
            <a:lvl1pPr>
              <a:defRPr>
                <a:solidFill>
                  <a:srgbClr val="00BCF2">
                    <a:alpha val="99000"/>
                  </a:srgbClr>
                </a:solidFill>
              </a:defRPr>
            </a:lvl1pPr>
          </a:lstStyle>
          <a:p>
            <a:r>
              <a:rPr lang="en-US" dirty="0" smtClean="0"/>
              <a:t>Click to edit Master title style</a:t>
            </a:r>
            <a:endParaRPr lang="en-US" dirty="0"/>
          </a:p>
        </p:txBody>
      </p:sp>
      <p:sp>
        <p:nvSpPr>
          <p:cNvPr id="29"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769258499"/>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608808"/>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93954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theme" Target="../theme/theme4.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3" Type="http://schemas.openxmlformats.org/officeDocument/2006/relationships/slideLayout" Target="../slideLayouts/slideLayout132.xml"/><Relationship Id="rId21" Type="http://schemas.openxmlformats.org/officeDocument/2006/relationships/slideLayout" Target="../slideLayouts/slideLayout150.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theme" Target="../theme/theme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slideLayout" Target="../slideLayouts/slideLayout153.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slideLayout" Target="../slideLayouts/slideLayout1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3" Type="http://schemas.openxmlformats.org/officeDocument/2006/relationships/slideLayout" Target="../slideLayouts/slideLayout156.xml"/><Relationship Id="rId21" Type="http://schemas.openxmlformats.org/officeDocument/2006/relationships/slideLayout" Target="../slideLayouts/slideLayout174.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slideLayout" Target="../slideLayouts/slideLayout173.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24" Type="http://schemas.openxmlformats.org/officeDocument/2006/relationships/theme" Target="../theme/theme7.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23" Type="http://schemas.openxmlformats.org/officeDocument/2006/relationships/slideLayout" Target="../slideLayouts/slideLayout176.xml"/><Relationship Id="rId10" Type="http://schemas.openxmlformats.org/officeDocument/2006/relationships/slideLayout" Target="../slideLayouts/slideLayout163.xml"/><Relationship Id="rId19" Type="http://schemas.openxmlformats.org/officeDocument/2006/relationships/slideLayout" Target="../slideLayouts/slideLayout172.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 Id="rId22" Type="http://schemas.openxmlformats.org/officeDocument/2006/relationships/slideLayout" Target="../slideLayouts/slideLayout1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3" Type="http://schemas.openxmlformats.org/officeDocument/2006/relationships/slideLayout" Target="../slideLayouts/slideLayout179.xml"/><Relationship Id="rId21" Type="http://schemas.openxmlformats.org/officeDocument/2006/relationships/slideLayout" Target="../slideLayouts/slideLayout197.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5" Type="http://schemas.openxmlformats.org/officeDocument/2006/relationships/theme" Target="../theme/theme8.xml"/><Relationship Id="rId2" Type="http://schemas.openxmlformats.org/officeDocument/2006/relationships/slideLayout" Target="../slideLayouts/slideLayout178.xml"/><Relationship Id="rId16" Type="http://schemas.openxmlformats.org/officeDocument/2006/relationships/slideLayout" Target="../slideLayouts/slideLayout192.xml"/><Relationship Id="rId20" Type="http://schemas.openxmlformats.org/officeDocument/2006/relationships/slideLayout" Target="../slideLayouts/slideLayout196.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24" Type="http://schemas.openxmlformats.org/officeDocument/2006/relationships/slideLayout" Target="../slideLayouts/slideLayout200.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23" Type="http://schemas.openxmlformats.org/officeDocument/2006/relationships/slideLayout" Target="../slideLayouts/slideLayout199.xml"/><Relationship Id="rId10" Type="http://schemas.openxmlformats.org/officeDocument/2006/relationships/slideLayout" Target="../slideLayouts/slideLayout186.xml"/><Relationship Id="rId19" Type="http://schemas.openxmlformats.org/officeDocument/2006/relationships/slideLayout" Target="../slideLayouts/slideLayout195.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 Id="rId22" Type="http://schemas.openxmlformats.org/officeDocument/2006/relationships/slideLayout" Target="../slideLayouts/slideLayout1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67" r:id="rId1"/>
    <p:sldLayoutId id="2147484162" r:id="rId2"/>
    <p:sldLayoutId id="2147484105" r:id="rId3"/>
    <p:sldLayoutId id="2147484182" r:id="rId4"/>
    <p:sldLayoutId id="2147484130" r:id="rId5"/>
    <p:sldLayoutId id="2147484101" r:id="rId6"/>
    <p:sldLayoutId id="2147484102" r:id="rId7"/>
    <p:sldLayoutId id="2147484087" r:id="rId8"/>
    <p:sldLayoutId id="2147484098" r:id="rId9"/>
    <p:sldLayoutId id="2147484086" r:id="rId10"/>
    <p:sldLayoutId id="2147484107" r:id="rId11"/>
    <p:sldLayoutId id="2147484099" r:id="rId12"/>
    <p:sldLayoutId id="2147484100" r:id="rId13"/>
    <p:sldLayoutId id="2147484089" r:id="rId14"/>
    <p:sldLayoutId id="2147484106" r:id="rId15"/>
    <p:sldLayoutId id="2147484092" r:id="rId16"/>
    <p:sldLayoutId id="2147484093" r:id="rId17"/>
    <p:sldLayoutId id="2147484183" r:id="rId18"/>
    <p:sldLayoutId id="2147484127" r:id="rId19"/>
    <p:sldLayoutId id="2147484128" r:id="rId20"/>
    <p:sldLayoutId id="2147484129" r:id="rId21"/>
    <p:sldLayoutId id="2147484094" r:id="rId22"/>
    <p:sldLayoutId id="2147484096"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34566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469739"/>
            <a:ext cx="11887198" cy="191437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6316670"/>
      </p:ext>
    </p:extLst>
  </p:cSld>
  <p:clrMap bg1="dk1" tx1="lt1" bg2="dk2" tx2="lt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 id="2147484199" r:id="rId15"/>
    <p:sldLayoutId id="2147484200" r:id="rId16"/>
    <p:sldLayoutId id="2147484201" r:id="rId17"/>
    <p:sldLayoutId id="2147484202" r:id="rId18"/>
    <p:sldLayoutId id="2147484203" r:id="rId19"/>
    <p:sldLayoutId id="2147484204" r:id="rId20"/>
    <p:sldLayoutId id="2147484205" r:id="rId21"/>
    <p:sldLayoutId id="2147484206" r:id="rId22"/>
    <p:sldLayoutId id="2147484207" r:id="rId23"/>
    <p:sldLayoutId id="2147484208" r:id="rId24"/>
    <p:sldLayoutId id="2147484209" r:id="rId25"/>
    <p:sldLayoutId id="2147484210" r:id="rId26"/>
    <p:sldLayoutId id="2147484211" r:id="rId2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191437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 id="2147484229" r:id="rId17"/>
    <p:sldLayoutId id="2147484230" r:id="rId18"/>
    <p:sldLayoutId id="2147484231" r:id="rId19"/>
    <p:sldLayoutId id="2147484232" r:id="rId20"/>
    <p:sldLayoutId id="2147484233" r:id="rId21"/>
    <p:sldLayoutId id="2147484234" r:id="rId22"/>
    <p:sldLayoutId id="2147484235" r:id="rId23"/>
    <p:sldLayoutId id="2147484236" r:id="rId24"/>
    <p:sldLayoutId id="2147484237" r:id="rId25"/>
    <p:sldLayoutId id="2147484238"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345666"/>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469739"/>
            <a:ext cx="11887198" cy="1914370"/>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6217055"/>
      </p:ext>
    </p:extLst>
  </p:cSld>
  <p:clrMap bg1="dk1" tx1="lt1" bg2="dk2" tx2="lt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 id="2147484252" r:id="rId13"/>
    <p:sldLayoutId id="2147484253" r:id="rId14"/>
    <p:sldLayoutId id="2147484254" r:id="rId15"/>
    <p:sldLayoutId id="2147484255" r:id="rId16"/>
    <p:sldLayoutId id="2147484256" r:id="rId17"/>
    <p:sldLayoutId id="2147484257" r:id="rId18"/>
    <p:sldLayoutId id="2147484258" r:id="rId19"/>
    <p:sldLayoutId id="2147484259" r:id="rId20"/>
    <p:sldLayoutId id="2147484260" r:id="rId21"/>
    <p:sldLayoutId id="2147484261" r:id="rId22"/>
    <p:sldLayoutId id="2147484262" r:id="rId23"/>
    <p:sldLayoutId id="2147484263" r:id="rId24"/>
    <p:sldLayoutId id="2147484264" r:id="rId25"/>
    <p:sldLayoutId id="2147484265" r:id="rId26"/>
    <p:sldLayoutId id="2147484266" r:id="rId2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191437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2958223"/>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281" r:id="rId14"/>
    <p:sldLayoutId id="2147484282" r:id="rId15"/>
    <p:sldLayoutId id="2147484283" r:id="rId16"/>
    <p:sldLayoutId id="2147484284" r:id="rId17"/>
    <p:sldLayoutId id="2147484285" r:id="rId18"/>
    <p:sldLayoutId id="2147484286" r:id="rId19"/>
    <p:sldLayoutId id="2147484287" r:id="rId20"/>
    <p:sldLayoutId id="2147484288" r:id="rId21"/>
    <p:sldLayoutId id="2147484289" r:id="rId22"/>
    <p:sldLayoutId id="2147484290" r:id="rId23"/>
    <p:sldLayoutId id="2147484291" r:id="rId24"/>
    <p:sldLayoutId id="2147484292" r:id="rId25"/>
    <p:sldLayoutId id="2147484293"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 id="2147484364" r:id="rId22"/>
    <p:sldLayoutId id="2147484365" r:id="rId23"/>
    <p:sldLayoutId id="2147484366"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2631100"/>
      </p:ext>
    </p:extLst>
  </p:cSld>
  <p:clrMap bg1="dk1" tx1="lt1" bg2="dk2" tx2="lt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 id="2147484379" r:id="rId12"/>
    <p:sldLayoutId id="2147484380" r:id="rId13"/>
    <p:sldLayoutId id="2147484381" r:id="rId14"/>
    <p:sldLayoutId id="2147484382" r:id="rId15"/>
    <p:sldLayoutId id="2147484383" r:id="rId16"/>
    <p:sldLayoutId id="2147484384" r:id="rId17"/>
    <p:sldLayoutId id="2147484385" r:id="rId18"/>
    <p:sldLayoutId id="2147484386" r:id="rId19"/>
    <p:sldLayoutId id="2147484387" r:id="rId20"/>
    <p:sldLayoutId id="2147484388" r:id="rId21"/>
    <p:sldLayoutId id="2147484389" r:id="rId22"/>
    <p:sldLayoutId id="21474843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4324934"/>
      </p:ext>
    </p:extLst>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 id="2147484404" r:id="rId13"/>
    <p:sldLayoutId id="2147484405" r:id="rId14"/>
    <p:sldLayoutId id="2147484406" r:id="rId15"/>
    <p:sldLayoutId id="2147484407" r:id="rId16"/>
    <p:sldLayoutId id="2147484408" r:id="rId17"/>
    <p:sldLayoutId id="2147484409" r:id="rId18"/>
    <p:sldLayoutId id="2147484410" r:id="rId19"/>
    <p:sldLayoutId id="2147484411" r:id="rId20"/>
    <p:sldLayoutId id="2147484412" r:id="rId21"/>
    <p:sldLayoutId id="2147484413" r:id="rId22"/>
    <p:sldLayoutId id="2147484414" r:id="rId23"/>
    <p:sldLayoutId id="2147484415" r:id="rId2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1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1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1.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40.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0.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145.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14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1.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9.xml"/><Relationship Id="rId5" Type="http://schemas.openxmlformats.org/officeDocument/2006/relationships/image" Target="../media/image22.pn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9.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40.xml"/><Relationship Id="rId5" Type="http://schemas.openxmlformats.org/officeDocument/2006/relationships/image" Target="../media/image14.emf"/><Relationship Id="rId4" Type="http://schemas.openxmlformats.org/officeDocument/2006/relationships/image" Target="../media/image13.emf"/></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9.xml"/><Relationship Id="rId1" Type="http://schemas.openxmlformats.org/officeDocument/2006/relationships/slideLayout" Target="../slideLayouts/slideLayout145.xml"/></Relationships>
</file>

<file path=ppt/slides/_rels/slide5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6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40.xml"/><Relationship Id="rId5" Type="http://schemas.openxmlformats.org/officeDocument/2006/relationships/image" Target="../media/image14.emf"/><Relationship Id="rId4" Type="http://schemas.openxmlformats.org/officeDocument/2006/relationships/image" Target="../media/image13.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34.xml"/><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34.xml"/><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_rels/slide70.xml.rels><?xml version="1.0" encoding="UTF-8" standalone="yes"?>
<Relationships xmlns="http://schemas.openxmlformats.org/package/2006/relationships"><Relationship Id="rId3" Type="http://schemas.openxmlformats.org/officeDocument/2006/relationships/hyperlink" Target="http://blogs.msdn.com/b/rds/" TargetMode="External"/><Relationship Id="rId2" Type="http://schemas.openxmlformats.org/officeDocument/2006/relationships/notesSlide" Target="../notesSlides/notesSlide47.xml"/><Relationship Id="rId1" Type="http://schemas.openxmlformats.org/officeDocument/2006/relationships/slideLayout" Target="../slideLayouts/slideLayout145.xml"/></Relationships>
</file>

<file path=ppt/slides/_rels/slide71.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39.png"/><Relationship Id="rId7" Type="http://schemas.openxmlformats.org/officeDocument/2006/relationships/hyperlink" Target="microsoft.com/dv" TargetMode="External"/><Relationship Id="rId2" Type="http://schemas.openxmlformats.org/officeDocument/2006/relationships/notesSlide" Target="../notesSlides/notesSlide48.xml"/><Relationship Id="rId1" Type="http://schemas.openxmlformats.org/officeDocument/2006/relationships/slideLayout" Target="../slideLayouts/slideLayout192.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14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www.microsoft.com/workstyle" TargetMode="External"/><Relationship Id="rId3" Type="http://schemas.openxmlformats.org/officeDocument/2006/relationships/hyperlink" Target="../technet.microsoft.com/en-us/evalcenter/hh667640.aspx?wt.mc_id=TEC_105_1_33" TargetMode="External"/><Relationship Id="rId7" Type="http://schemas.openxmlformats.org/officeDocument/2006/relationships/hyperlink" Target="http://www.microsoft.com/en-us/server-cloud/windows-server/virtual-desktop-infrastructure.aspx" TargetMode="External"/><Relationship Id="rId2" Type="http://schemas.openxmlformats.org/officeDocument/2006/relationships/notesSlide" Target="../notesSlides/notesSlide50.xml"/><Relationship Id="rId1" Type="http://schemas.openxmlformats.org/officeDocument/2006/relationships/slideLayout" Target="../slideLayouts/slideLayout140.xml"/><Relationship Id="rId6" Type="http://schemas.openxmlformats.org/officeDocument/2006/relationships/hyperlink" Target="http://technet.microsoft.com/en-us/evalcenter/hh670538.aspx?ocid=&amp;wt.mc_id=TEC_108_1_33" TargetMode="External"/><Relationship Id="rId11" Type="http://schemas.openxmlformats.org/officeDocument/2006/relationships/image" Target="../media/image42.png"/><Relationship Id="rId5" Type="http://schemas.openxmlformats.org/officeDocument/2006/relationships/hyperlink" Target="http://www.microsoft.com/en-us/server-cloud/windows-server" TargetMode="External"/><Relationship Id="rId10" Type="http://schemas.openxmlformats.org/officeDocument/2006/relationships/image" Target="../media/image41.png"/><Relationship Id="rId4" Type="http://schemas.openxmlformats.org/officeDocument/2006/relationships/hyperlink" Target="http://www.microsoft.com/en-us/windows/windowsintune/try-and-buy" TargetMode="External"/><Relationship Id="rId9" Type="http://schemas.openxmlformats.org/officeDocument/2006/relationships/hyperlink" Target="http://www.microsoft.com/server-cloud/user-device-management" TargetMode="External"/></Relationships>
</file>

<file path=ppt/slides/_rels/slide7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14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 Id="rId9" Type="http://schemas.openxmlformats.org/officeDocument/2006/relationships/image" Target="../media/image49.jpeg"/></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145.xml"/><Relationship Id="rId5" Type="http://schemas.openxmlformats.org/officeDocument/2006/relationships/image" Target="../media/image52.png"/><Relationship Id="rId4" Type="http://schemas.openxmlformats.org/officeDocument/2006/relationships/image" Target="../media/image51.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71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smtClean="0"/>
              <a:t>A word on Perf</a:t>
            </a:r>
            <a:r>
              <a:rPr lang="en-US" dirty="0"/>
              <a:t> </a:t>
            </a:r>
            <a:r>
              <a:rPr lang="en-US" dirty="0" smtClean="0"/>
              <a:t>&amp; VDI architecture</a:t>
            </a:r>
            <a:endParaRPr lang="en-US" dirty="0"/>
          </a:p>
        </p:txBody>
      </p:sp>
      <p:sp>
        <p:nvSpPr>
          <p:cNvPr id="3" name="Text Placeholder 2"/>
          <p:cNvSpPr>
            <a:spLocks noGrp="1"/>
          </p:cNvSpPr>
          <p:nvPr>
            <p:ph type="body" sz="quarter" idx="10"/>
          </p:nvPr>
        </p:nvSpPr>
        <p:spPr>
          <a:xfrm>
            <a:off x="274638" y="1212850"/>
            <a:ext cx="11887200" cy="4924425"/>
          </a:xfrm>
        </p:spPr>
        <p:txBody>
          <a:bodyPr/>
          <a:lstStyle/>
          <a:p>
            <a:r>
              <a:rPr lang="en-US" sz="4400" dirty="0"/>
              <a:t>S</a:t>
            </a:r>
            <a:r>
              <a:rPr lang="en-US" sz="4400" dirty="0" smtClean="0"/>
              <a:t>ystem load is very sensitive to usage patterns</a:t>
            </a:r>
          </a:p>
          <a:p>
            <a:pPr lvl="1"/>
            <a:r>
              <a:rPr lang="en-US" sz="2400" dirty="0"/>
              <a:t>T</a:t>
            </a:r>
            <a:r>
              <a:rPr lang="en-US" sz="2400" dirty="0" smtClean="0"/>
              <a:t>ask workers use a lot less CPU/Mem/storage than power users</a:t>
            </a:r>
          </a:p>
          <a:p>
            <a:r>
              <a:rPr lang="en-US" sz="4400" dirty="0" smtClean="0"/>
              <a:t>Any VDI benchmarking is a simulations</a:t>
            </a:r>
          </a:p>
          <a:p>
            <a:pPr lvl="1"/>
            <a:r>
              <a:rPr lang="en-US" sz="2400" dirty="0" smtClean="0"/>
              <a:t>Your mileage will vary</a:t>
            </a:r>
          </a:p>
          <a:p>
            <a:r>
              <a:rPr lang="en-US" sz="4400" dirty="0" smtClean="0"/>
              <a:t>Best strategy for developing ‘the right’ VDI architecture:</a:t>
            </a:r>
          </a:p>
          <a:p>
            <a:pPr lvl="2"/>
            <a:r>
              <a:rPr lang="en-US" sz="2400" dirty="0" smtClean="0"/>
              <a:t>Understand your performance requirements</a:t>
            </a:r>
          </a:p>
          <a:p>
            <a:pPr lvl="2"/>
            <a:r>
              <a:rPr lang="en-US" sz="2400" dirty="0" smtClean="0"/>
              <a:t>Estimate system requirements</a:t>
            </a:r>
          </a:p>
          <a:p>
            <a:pPr lvl="2"/>
            <a:r>
              <a:rPr lang="en-US" sz="2400" dirty="0" smtClean="0"/>
              <a:t>Test and iterate!</a:t>
            </a:r>
            <a:endParaRPr lang="en-US" sz="2400" dirty="0"/>
          </a:p>
        </p:txBody>
      </p:sp>
    </p:spTree>
    <p:extLst>
      <p:ext uri="{BB962C8B-B14F-4D97-AF65-F5344CB8AC3E}">
        <p14:creationId xmlns:p14="http://schemas.microsoft.com/office/powerpoint/2010/main" val="220132681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1" y="373062"/>
            <a:ext cx="11889564" cy="917575"/>
          </a:xfrm>
        </p:spPr>
        <p:txBody>
          <a:bodyPr/>
          <a:lstStyle/>
          <a:p>
            <a:r>
              <a:rPr lang="en-US" dirty="0" smtClean="0"/>
              <a:t>VDI Workload Simulation</a:t>
            </a:r>
            <a:endParaRPr lang="en-US" dirty="0"/>
          </a:p>
        </p:txBody>
      </p:sp>
      <p:sp>
        <p:nvSpPr>
          <p:cNvPr id="3" name="Text Placeholder 2"/>
          <p:cNvSpPr>
            <a:spLocks noGrp="1"/>
          </p:cNvSpPr>
          <p:nvPr>
            <p:ph type="body" sz="quarter" idx="10"/>
          </p:nvPr>
        </p:nvSpPr>
        <p:spPr>
          <a:xfrm>
            <a:off x="274638" y="1212850"/>
            <a:ext cx="11887200" cy="1415772"/>
          </a:xfrm>
        </p:spPr>
        <p:txBody>
          <a:bodyPr/>
          <a:lstStyle/>
          <a:p>
            <a:r>
              <a:rPr lang="en-US" dirty="0" smtClean="0"/>
              <a:t>Benchmarking tool: VSI 3.7 Medium workload </a:t>
            </a:r>
            <a:r>
              <a:rPr lang="en-US" sz="2800" dirty="0" smtClean="0"/>
              <a:t>(with Flash)</a:t>
            </a:r>
            <a:endParaRPr lang="en-US" dirty="0" smtClean="0"/>
          </a:p>
          <a:p>
            <a:endParaRPr lang="en-US" dirty="0"/>
          </a:p>
        </p:txBody>
      </p:sp>
      <p:sp>
        <p:nvSpPr>
          <p:cNvPr id="4" name="Rectangle 3"/>
          <p:cNvSpPr/>
          <p:nvPr/>
        </p:nvSpPr>
        <p:spPr>
          <a:xfrm>
            <a:off x="323532" y="6308659"/>
            <a:ext cx="10771505" cy="369322"/>
          </a:xfrm>
          <a:prstGeom prst="rect">
            <a:avLst/>
          </a:prstGeom>
        </p:spPr>
        <p:txBody>
          <a:bodyPr wrap="square" lIns="91430" tIns="45715" rIns="91430" bIns="45715">
            <a:spAutoFit/>
          </a:bodyPr>
          <a:lstStyle/>
          <a:p>
            <a:r>
              <a:rPr lang="en-US" dirty="0"/>
              <a:t>http://www.loginvsi.com/documentation/v3/performing-tests/workloads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350581" y="-1179560"/>
            <a:ext cx="3424402" cy="1026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49" y="1865207"/>
            <a:ext cx="11503742" cy="284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70953" y="5673337"/>
            <a:ext cx="3316393" cy="760402"/>
          </a:xfrm>
          <a:prstGeom prst="rect">
            <a:avLst/>
          </a:prstGeom>
          <a:noFill/>
        </p:spPr>
        <p:txBody>
          <a:bodyPr wrap="square" lIns="222053" tIns="177642" rIns="222053" bIns="177642" rtlCol="0">
            <a:spAutoFit/>
          </a:bodyPr>
          <a:lstStyle/>
          <a:p>
            <a:pPr>
              <a:lnSpc>
                <a:spcPct val="90000"/>
              </a:lnSpc>
              <a:spcAft>
                <a:spcPts val="729"/>
              </a:spcAft>
            </a:pPr>
            <a:r>
              <a:rPr lang="en-US" sz="2900" dirty="0">
                <a:gradFill>
                  <a:gsLst>
                    <a:gs pos="2917">
                      <a:schemeClr val="tx1"/>
                    </a:gs>
                    <a:gs pos="30000">
                      <a:schemeClr val="tx1"/>
                    </a:gs>
                  </a:gsLst>
                  <a:lin ang="5400000" scaled="0"/>
                </a:gradFill>
              </a:rPr>
              <a:t>~12 minutes</a:t>
            </a:r>
          </a:p>
        </p:txBody>
      </p:sp>
      <p:cxnSp>
        <p:nvCxnSpPr>
          <p:cNvPr id="9" name="Straight Arrow Connector 8"/>
          <p:cNvCxnSpPr/>
          <p:nvPr/>
        </p:nvCxnSpPr>
        <p:spPr>
          <a:xfrm>
            <a:off x="7669160" y="5982633"/>
            <a:ext cx="3523668" cy="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036373" y="5974891"/>
            <a:ext cx="3834580" cy="9314"/>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04726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sz="4800" dirty="0"/>
              <a:t>Designing a large scale MS VDI deployment</a:t>
            </a:r>
          </a:p>
        </p:txBody>
      </p:sp>
      <p:sp>
        <p:nvSpPr>
          <p:cNvPr id="3" name="Text Placeholder 2"/>
          <p:cNvSpPr>
            <a:spLocks noGrp="1"/>
          </p:cNvSpPr>
          <p:nvPr>
            <p:ph type="body" sz="quarter" idx="4294967295"/>
          </p:nvPr>
        </p:nvSpPr>
        <p:spPr>
          <a:xfrm>
            <a:off x="549275" y="1897062"/>
            <a:ext cx="11887200" cy="3927229"/>
          </a:xfrm>
        </p:spPr>
        <p:txBody>
          <a:bodyPr/>
          <a:lstStyle/>
          <a:p>
            <a:pPr marL="0" indent="0">
              <a:buNone/>
            </a:pPr>
            <a:r>
              <a:rPr lang="en-US" dirty="0" smtClean="0"/>
              <a:t>Walkthrough of a 5000 seat VDI deployment</a:t>
            </a:r>
          </a:p>
          <a:p>
            <a:pPr marL="2331854" lvl="5" indent="0">
              <a:buNone/>
            </a:pPr>
            <a:r>
              <a:rPr lang="en-US" sz="2400" dirty="0" smtClean="0"/>
              <a:t>80</a:t>
            </a:r>
            <a:r>
              <a:rPr lang="en-US" sz="2400" dirty="0"/>
              <a:t>% of users running on LAN</a:t>
            </a:r>
          </a:p>
          <a:p>
            <a:pPr marL="2331854" lvl="5" indent="0">
              <a:buNone/>
            </a:pPr>
            <a:r>
              <a:rPr lang="en-US" sz="2400" dirty="0" smtClean="0"/>
              <a:t>20</a:t>
            </a:r>
            <a:r>
              <a:rPr lang="en-US" sz="2400" dirty="0"/>
              <a:t>% connecting from </a:t>
            </a:r>
            <a:r>
              <a:rPr lang="en-US" sz="2400" dirty="0" smtClean="0"/>
              <a:t>internet</a:t>
            </a:r>
          </a:p>
          <a:p>
            <a:pPr marL="0" indent="0">
              <a:buNone/>
            </a:pPr>
            <a:r>
              <a:rPr lang="en-US" dirty="0" smtClean="0"/>
              <a:t>We will explore:</a:t>
            </a:r>
          </a:p>
          <a:p>
            <a:pPr marL="241300" lvl="1" indent="0">
              <a:buNone/>
            </a:pPr>
            <a:r>
              <a:rPr lang="en-US" sz="3200" dirty="0" smtClean="0"/>
              <a:t>Design options</a:t>
            </a:r>
          </a:p>
          <a:p>
            <a:pPr marL="241300" lvl="1" indent="0">
              <a:buNone/>
            </a:pPr>
            <a:r>
              <a:rPr lang="en-US" sz="3200" dirty="0" smtClean="0"/>
              <a:t>Scale &amp; Perf characteristics</a:t>
            </a:r>
          </a:p>
          <a:p>
            <a:pPr marL="241300" lvl="1" indent="0">
              <a:buNone/>
            </a:pPr>
            <a:r>
              <a:rPr lang="en-US" sz="3200" dirty="0" smtClean="0"/>
              <a:t>Tweaks &amp; optimizations</a:t>
            </a:r>
          </a:p>
        </p:txBody>
      </p:sp>
    </p:spTree>
    <p:extLst>
      <p:ext uri="{BB962C8B-B14F-4D97-AF65-F5344CB8AC3E}">
        <p14:creationId xmlns:p14="http://schemas.microsoft.com/office/powerpoint/2010/main" val="206122504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a:t>Designs for a large scale VDI deployment</a:t>
            </a:r>
          </a:p>
        </p:txBody>
      </p:sp>
      <p:sp>
        <p:nvSpPr>
          <p:cNvPr id="3" name="Text Placeholder 2"/>
          <p:cNvSpPr>
            <a:spLocks noGrp="1"/>
          </p:cNvSpPr>
          <p:nvPr>
            <p:ph type="body" sz="quarter" idx="4294967295"/>
          </p:nvPr>
        </p:nvSpPr>
        <p:spPr>
          <a:xfrm>
            <a:off x="396874" y="3116263"/>
            <a:ext cx="10621963" cy="628650"/>
          </a:xfrm>
        </p:spPr>
        <p:txBody>
          <a:bodyPr/>
          <a:lstStyle/>
          <a:p>
            <a:pPr marL="0" indent="0">
              <a:buNone/>
            </a:pPr>
            <a:r>
              <a:rPr lang="en-US" dirty="0" smtClean="0"/>
              <a:t>First, the VDI Management servers</a:t>
            </a:r>
            <a:endParaRPr lang="en-US" dirty="0"/>
          </a:p>
        </p:txBody>
      </p:sp>
    </p:spTree>
    <p:extLst>
      <p:ext uri="{BB962C8B-B14F-4D97-AF65-F5344CB8AC3E}">
        <p14:creationId xmlns:p14="http://schemas.microsoft.com/office/powerpoint/2010/main" val="262052516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ounded Rectangle 88"/>
          <p:cNvSpPr/>
          <p:nvPr/>
        </p:nvSpPr>
        <p:spPr bwMode="auto">
          <a:xfrm>
            <a:off x="655637" y="5707062"/>
            <a:ext cx="3048000" cy="1143000"/>
          </a:xfrm>
          <a:prstGeom prst="roundRect">
            <a:avLst/>
          </a:prstGeom>
          <a:solidFill>
            <a:schemeClr val="tx2">
              <a:lumMod val="50000"/>
            </a:schemeClr>
          </a:solidFill>
          <a:ln w="28575">
            <a:solidFill>
              <a:schemeClr val="bg2">
                <a:lumMod val="20000"/>
                <a:lumOff val="80000"/>
              </a:schemeClr>
            </a:solidFill>
            <a:headEnd type="none" w="med" len="med"/>
            <a:tailEnd type="none" w="med" len="med"/>
          </a:ln>
        </p:spPr>
        <p:style>
          <a:lnRef idx="2">
            <a:schemeClr val="dk1">
              <a:shade val="50000"/>
            </a:schemeClr>
          </a:lnRef>
          <a:fillRef idx="1002">
            <a:schemeClr val="lt1"/>
          </a:fillRef>
          <a:effectRef idx="0">
            <a:schemeClr val="dk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JBOD Enclosure</a:t>
            </a:r>
            <a:endParaRPr lang="en-US" sz="2000" dirty="0">
              <a:solidFill>
                <a:schemeClr val="bg1"/>
              </a:solidFill>
            </a:endParaRPr>
          </a:p>
        </p:txBody>
      </p:sp>
      <p:sp>
        <p:nvSpPr>
          <p:cNvPr id="79" name="Rounded Rectangle 78"/>
          <p:cNvSpPr/>
          <p:nvPr/>
        </p:nvSpPr>
        <p:spPr bwMode="auto">
          <a:xfrm>
            <a:off x="503237" y="4183062"/>
            <a:ext cx="3352800" cy="1311482"/>
          </a:xfrm>
          <a:prstGeom prst="roundRect">
            <a:avLst/>
          </a:prstGeom>
          <a:solidFill>
            <a:schemeClr val="tx2">
              <a:lumMod val="50000"/>
            </a:schemeClr>
          </a:solidFill>
          <a:ln>
            <a:headEnd type="none" w="med" len="med"/>
            <a:tailEnd type="none" w="med" len="med"/>
          </a:ln>
        </p:spPr>
        <p:style>
          <a:lnRef idx="2">
            <a:schemeClr val="dk1">
              <a:shade val="50000"/>
            </a:schemeClr>
          </a:lnRef>
          <a:fillRef idx="1002">
            <a:schemeClr val="lt1"/>
          </a:fillRef>
          <a:effectRef idx="0">
            <a:schemeClr val="dk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Scale Out File Server</a:t>
            </a:r>
            <a:endParaRPr lang="en-US" sz="2000" dirty="0">
              <a:solidFill>
                <a:schemeClr val="bg1"/>
              </a:solidFill>
            </a:endParaRPr>
          </a:p>
        </p:txBody>
      </p:sp>
      <p:sp>
        <p:nvSpPr>
          <p:cNvPr id="2" name="Title 1"/>
          <p:cNvSpPr>
            <a:spLocks noGrp="1"/>
          </p:cNvSpPr>
          <p:nvPr>
            <p:ph type="title"/>
          </p:nvPr>
        </p:nvSpPr>
        <p:spPr>
          <a:xfrm>
            <a:off x="274320" y="369887"/>
            <a:ext cx="11889564" cy="917575"/>
          </a:xfrm>
        </p:spPr>
        <p:txBody>
          <a:bodyPr/>
          <a:lstStyle/>
          <a:p>
            <a:r>
              <a:rPr lang="en-US" dirty="0" smtClean="0"/>
              <a:t>VDI </a:t>
            </a:r>
            <a:r>
              <a:rPr lang="en-US" dirty="0"/>
              <a:t>m</a:t>
            </a:r>
            <a:r>
              <a:rPr lang="en-US" dirty="0" smtClean="0"/>
              <a:t>anagement nodes</a:t>
            </a:r>
            <a:endParaRPr lang="en-US" dirty="0"/>
          </a:p>
        </p:txBody>
      </p:sp>
      <p:sp>
        <p:nvSpPr>
          <p:cNvPr id="3" name="Text Placeholder 2"/>
          <p:cNvSpPr>
            <a:spLocks noGrp="1"/>
          </p:cNvSpPr>
          <p:nvPr>
            <p:ph type="body" sz="quarter" idx="4294967295"/>
          </p:nvPr>
        </p:nvSpPr>
        <p:spPr>
          <a:xfrm>
            <a:off x="0" y="1212850"/>
            <a:ext cx="6858000" cy="1685925"/>
          </a:xfrm>
        </p:spPr>
        <p:txBody>
          <a:bodyPr/>
          <a:lstStyle/>
          <a:p>
            <a:r>
              <a:rPr lang="en-US" dirty="0" smtClean="0"/>
              <a:t>All services are in a HA config</a:t>
            </a:r>
          </a:p>
          <a:p>
            <a:r>
              <a:rPr lang="en-US" sz="2800" dirty="0" smtClean="0"/>
              <a:t>Typical config is to virtualized workloads</a:t>
            </a:r>
          </a:p>
          <a:p>
            <a:r>
              <a:rPr lang="en-US" sz="2800" dirty="0" smtClean="0"/>
              <a:t>But could use physical servers too</a:t>
            </a:r>
          </a:p>
        </p:txBody>
      </p:sp>
      <p:sp>
        <p:nvSpPr>
          <p:cNvPr id="6" name="Rounded Rectangle 5"/>
          <p:cNvSpPr/>
          <p:nvPr/>
        </p:nvSpPr>
        <p:spPr bwMode="auto">
          <a:xfrm>
            <a:off x="7132637" y="1211262"/>
            <a:ext cx="3886200" cy="4800600"/>
          </a:xfrm>
          <a:prstGeom prst="roundRect">
            <a:avLst/>
          </a:prstGeom>
          <a:solidFill>
            <a:schemeClr val="tx2">
              <a:lumMod val="50000"/>
            </a:schemeClr>
          </a:solidFill>
          <a:ln w="28575">
            <a:prstDash val="dash"/>
            <a:headEnd type="none" w="med" len="med"/>
            <a:tailEnd type="none" w="med" len="med"/>
          </a:ln>
        </p:spPr>
        <p:style>
          <a:lnRef idx="2">
            <a:schemeClr val="dk1">
              <a:shade val="50000"/>
            </a:schemeClr>
          </a:lnRef>
          <a:fillRef idx="1003">
            <a:schemeClr val="lt1"/>
          </a:fillRef>
          <a:effectRef idx="0">
            <a:schemeClr val="dk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Optionally clustered</a:t>
            </a:r>
            <a:endParaRPr lang="en-US" sz="2000" dirty="0">
              <a:solidFill>
                <a:schemeClr val="bg1"/>
              </a:solidFill>
            </a:endParaRPr>
          </a:p>
        </p:txBody>
      </p:sp>
      <p:sp>
        <p:nvSpPr>
          <p:cNvPr id="7" name="Rectangle 6"/>
          <p:cNvSpPr/>
          <p:nvPr/>
        </p:nvSpPr>
        <p:spPr bwMode="auto">
          <a:xfrm>
            <a:off x="7513637" y="1820862"/>
            <a:ext cx="1981200" cy="3962400"/>
          </a:xfrm>
          <a:prstGeom prst="rect">
            <a:avLst/>
          </a:prstGeom>
          <a:solidFill>
            <a:schemeClr val="bg2">
              <a:lumMod val="25000"/>
              <a:lumOff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Infra srv-1</a:t>
            </a:r>
            <a:endParaRPr lang="en-US" sz="2000" dirty="0">
              <a:solidFill>
                <a:schemeClr val="bg1"/>
              </a:solidFill>
            </a:endParaRPr>
          </a:p>
        </p:txBody>
      </p:sp>
      <p:sp>
        <p:nvSpPr>
          <p:cNvPr id="8" name="Rectangle 7"/>
          <p:cNvSpPr/>
          <p:nvPr/>
        </p:nvSpPr>
        <p:spPr bwMode="auto">
          <a:xfrm>
            <a:off x="8123237" y="22018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Gateway</a:t>
            </a:r>
            <a:endParaRPr lang="en-US" dirty="0">
              <a:solidFill>
                <a:schemeClr val="bg1"/>
              </a:solidFill>
            </a:endParaRPr>
          </a:p>
        </p:txBody>
      </p:sp>
      <p:sp>
        <p:nvSpPr>
          <p:cNvPr id="9" name="Rectangle 8"/>
          <p:cNvSpPr/>
          <p:nvPr/>
        </p:nvSpPr>
        <p:spPr bwMode="auto">
          <a:xfrm>
            <a:off x="8123237" y="26590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RDWEB</a:t>
            </a:r>
            <a:endParaRPr lang="en-US" dirty="0">
              <a:solidFill>
                <a:schemeClr val="bg1"/>
              </a:solidFill>
            </a:endParaRPr>
          </a:p>
        </p:txBody>
      </p:sp>
      <p:sp>
        <p:nvSpPr>
          <p:cNvPr id="10" name="Rectangle 9"/>
          <p:cNvSpPr/>
          <p:nvPr/>
        </p:nvSpPr>
        <p:spPr bwMode="auto">
          <a:xfrm>
            <a:off x="8123237" y="35734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RD Broker</a:t>
            </a:r>
            <a:endParaRPr lang="en-US" dirty="0">
              <a:solidFill>
                <a:schemeClr val="bg1"/>
              </a:solidFill>
            </a:endParaRPr>
          </a:p>
        </p:txBody>
      </p:sp>
      <p:sp>
        <p:nvSpPr>
          <p:cNvPr id="11" name="Rectangle 10"/>
          <p:cNvSpPr/>
          <p:nvPr/>
        </p:nvSpPr>
        <p:spPr bwMode="auto">
          <a:xfrm>
            <a:off x="8123237" y="40306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SQL</a:t>
            </a:r>
            <a:endParaRPr lang="en-US" dirty="0">
              <a:solidFill>
                <a:schemeClr val="bg1"/>
              </a:solidFill>
            </a:endParaRPr>
          </a:p>
        </p:txBody>
      </p:sp>
      <p:cxnSp>
        <p:nvCxnSpPr>
          <p:cNvPr id="15" name="Straight Connector 14"/>
          <p:cNvCxnSpPr>
            <a:stCxn id="8" idx="1"/>
          </p:cNvCxnSpPr>
          <p:nvPr/>
        </p:nvCxnSpPr>
        <p:spPr>
          <a:xfrm flipH="1">
            <a:off x="7666037" y="2392362"/>
            <a:ext cx="457200" cy="0"/>
          </a:xfrm>
          <a:prstGeom prst="line">
            <a:avLst/>
          </a:prstGeom>
          <a:ln w="38100">
            <a:solidFill>
              <a:srgbClr val="CC00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66037" y="2392362"/>
            <a:ext cx="0" cy="2552700"/>
          </a:xfrm>
          <a:prstGeom prst="line">
            <a:avLst/>
          </a:prstGeom>
          <a:ln w="38100">
            <a:solidFill>
              <a:srgbClr val="CC00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1"/>
          </p:cNvCxnSpPr>
          <p:nvPr/>
        </p:nvCxnSpPr>
        <p:spPr>
          <a:xfrm flipH="1">
            <a:off x="7666037" y="2849562"/>
            <a:ext cx="457200" cy="0"/>
          </a:xfrm>
          <a:prstGeom prst="line">
            <a:avLst/>
          </a:prstGeom>
          <a:ln w="38100">
            <a:solidFill>
              <a:srgbClr val="CC00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894637" y="2506662"/>
            <a:ext cx="0" cy="236220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894637" y="29638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894637" y="33448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583525" y="5021262"/>
            <a:ext cx="990600" cy="0"/>
          </a:xfrm>
          <a:prstGeom prst="line">
            <a:avLst/>
          </a:prstGeom>
          <a:ln w="38100">
            <a:solidFill>
              <a:srgbClr val="CC00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973925" y="5326062"/>
            <a:ext cx="1615912"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592925" y="5630862"/>
            <a:ext cx="1981200" cy="1260"/>
          </a:xfrm>
          <a:prstGeom prst="line">
            <a:avLst/>
          </a:prstGeom>
          <a:ln w="38100">
            <a:solidFill>
              <a:srgbClr val="44235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46496" y="4640262"/>
            <a:ext cx="1062341"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WAN</a:t>
            </a:r>
          </a:p>
        </p:txBody>
      </p:sp>
      <p:sp>
        <p:nvSpPr>
          <p:cNvPr id="39" name="TextBox 38"/>
          <p:cNvSpPr txBox="1"/>
          <p:nvPr/>
        </p:nvSpPr>
        <p:spPr>
          <a:xfrm>
            <a:off x="5747784" y="4868862"/>
            <a:ext cx="92765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LAN</a:t>
            </a:r>
          </a:p>
        </p:txBody>
      </p:sp>
      <p:sp>
        <p:nvSpPr>
          <p:cNvPr id="40" name="TextBox 39"/>
          <p:cNvSpPr txBox="1"/>
          <p:nvPr/>
        </p:nvSpPr>
        <p:spPr>
          <a:xfrm>
            <a:off x="4465637" y="5205827"/>
            <a:ext cx="2133600"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Storage Network</a:t>
            </a:r>
          </a:p>
        </p:txBody>
      </p:sp>
      <p:sp>
        <p:nvSpPr>
          <p:cNvPr id="64" name="Rectangle 63"/>
          <p:cNvSpPr/>
          <p:nvPr/>
        </p:nvSpPr>
        <p:spPr bwMode="auto">
          <a:xfrm>
            <a:off x="9687096" y="1820862"/>
            <a:ext cx="838200" cy="3943350"/>
          </a:xfrm>
          <a:prstGeom prst="rect">
            <a:avLst/>
          </a:prstGeom>
          <a:solidFill>
            <a:schemeClr val="bg2">
              <a:lumMod val="25000"/>
              <a:lumOff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Infra srv-2</a:t>
            </a:r>
          </a:p>
        </p:txBody>
      </p:sp>
      <p:sp>
        <p:nvSpPr>
          <p:cNvPr id="65" name="TextBox 64"/>
          <p:cNvSpPr txBox="1"/>
          <p:nvPr/>
        </p:nvSpPr>
        <p:spPr>
          <a:xfrm rot="16200000">
            <a:off x="8658111" y="3848139"/>
            <a:ext cx="2895219"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chemeClr val="bg1"/>
                </a:solidFill>
              </a:rPr>
              <a:t>Same workload as Infra-1</a:t>
            </a:r>
          </a:p>
        </p:txBody>
      </p:sp>
      <p:sp>
        <p:nvSpPr>
          <p:cNvPr id="70" name="Rectangle 69"/>
          <p:cNvSpPr/>
          <p:nvPr/>
        </p:nvSpPr>
        <p:spPr bwMode="auto">
          <a:xfrm>
            <a:off x="8123237" y="31162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RD Lic Srv</a:t>
            </a:r>
            <a:endParaRPr lang="en-US" dirty="0">
              <a:solidFill>
                <a:schemeClr val="bg1"/>
              </a:solidFill>
            </a:endParaRPr>
          </a:p>
        </p:txBody>
      </p:sp>
      <p:cxnSp>
        <p:nvCxnSpPr>
          <p:cNvPr id="73" name="Straight Connector 72"/>
          <p:cNvCxnSpPr/>
          <p:nvPr/>
        </p:nvCxnSpPr>
        <p:spPr>
          <a:xfrm flipH="1">
            <a:off x="7894637" y="37258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bwMode="auto">
          <a:xfrm>
            <a:off x="808037" y="4600019"/>
            <a:ext cx="1219200" cy="8022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SMB-1</a:t>
            </a:r>
          </a:p>
        </p:txBody>
      </p:sp>
      <p:sp>
        <p:nvSpPr>
          <p:cNvPr id="80" name="Rectangle 79"/>
          <p:cNvSpPr/>
          <p:nvPr/>
        </p:nvSpPr>
        <p:spPr>
          <a:xfrm>
            <a:off x="1112837" y="4945062"/>
            <a:ext cx="898689" cy="14988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NIC</a:t>
            </a:r>
            <a:endParaRPr lang="en-US" sz="1200" dirty="0">
              <a:solidFill>
                <a:schemeClr val="bg1"/>
              </a:solidFill>
            </a:endParaRPr>
          </a:p>
        </p:txBody>
      </p:sp>
      <p:sp>
        <p:nvSpPr>
          <p:cNvPr id="81" name="Rectangle 80"/>
          <p:cNvSpPr/>
          <p:nvPr/>
        </p:nvSpPr>
        <p:spPr bwMode="auto">
          <a:xfrm>
            <a:off x="2179637" y="4595765"/>
            <a:ext cx="1219200" cy="80649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SMB-2</a:t>
            </a:r>
          </a:p>
        </p:txBody>
      </p:sp>
      <p:sp>
        <p:nvSpPr>
          <p:cNvPr id="83" name="Rectangle 82"/>
          <p:cNvSpPr/>
          <p:nvPr/>
        </p:nvSpPr>
        <p:spPr>
          <a:xfrm>
            <a:off x="2500148" y="4945062"/>
            <a:ext cx="898689" cy="14988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NIC</a:t>
            </a:r>
            <a:endParaRPr lang="en-US" sz="1200" dirty="0">
              <a:solidFill>
                <a:schemeClr val="bg1"/>
              </a:solidFill>
            </a:endParaRPr>
          </a:p>
        </p:txBody>
      </p:sp>
      <p:pic>
        <p:nvPicPr>
          <p:cNvPr id="84" name="Picture 8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0437" y="6088062"/>
            <a:ext cx="792846" cy="58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8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4837" y="6088062"/>
            <a:ext cx="792846" cy="58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8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9237" y="6088062"/>
            <a:ext cx="792846" cy="58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Rectangle 93"/>
          <p:cNvSpPr/>
          <p:nvPr/>
        </p:nvSpPr>
        <p:spPr>
          <a:xfrm>
            <a:off x="2332037" y="5176180"/>
            <a:ext cx="1066799" cy="149882"/>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SAS HBA</a:t>
            </a:r>
            <a:endParaRPr lang="en-US" sz="1200" dirty="0">
              <a:solidFill>
                <a:schemeClr val="bg1"/>
              </a:solidFill>
            </a:endParaRPr>
          </a:p>
        </p:txBody>
      </p:sp>
      <p:sp>
        <p:nvSpPr>
          <p:cNvPr id="95" name="Rectangle 94"/>
          <p:cNvSpPr/>
          <p:nvPr/>
        </p:nvSpPr>
        <p:spPr>
          <a:xfrm>
            <a:off x="1570037" y="6700180"/>
            <a:ext cx="1248843" cy="149882"/>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SAS Module</a:t>
            </a:r>
            <a:endParaRPr lang="en-US" sz="1200" dirty="0">
              <a:solidFill>
                <a:schemeClr val="bg1"/>
              </a:solidFill>
            </a:endParaRPr>
          </a:p>
        </p:txBody>
      </p:sp>
      <p:sp>
        <p:nvSpPr>
          <p:cNvPr id="96" name="Rectangle 95"/>
          <p:cNvSpPr/>
          <p:nvPr/>
        </p:nvSpPr>
        <p:spPr>
          <a:xfrm>
            <a:off x="960438" y="5176180"/>
            <a:ext cx="1066799" cy="149882"/>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SAS HBA</a:t>
            </a:r>
            <a:endParaRPr lang="en-US" sz="1200" dirty="0">
              <a:solidFill>
                <a:schemeClr val="bg1"/>
              </a:solidFill>
            </a:endParaRPr>
          </a:p>
        </p:txBody>
      </p:sp>
      <p:cxnSp>
        <p:nvCxnSpPr>
          <p:cNvPr id="98" name="Elbow Connector 97"/>
          <p:cNvCxnSpPr>
            <a:stCxn id="81" idx="3"/>
          </p:cNvCxnSpPr>
          <p:nvPr/>
        </p:nvCxnSpPr>
        <p:spPr>
          <a:xfrm>
            <a:off x="3398837" y="4999014"/>
            <a:ext cx="1752600" cy="631848"/>
          </a:xfrm>
          <a:prstGeom prst="bentConnector3">
            <a:avLst/>
          </a:prstGeom>
          <a:ln w="38100">
            <a:solidFill>
              <a:srgbClr val="44235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78" idx="1"/>
          </p:cNvCxnSpPr>
          <p:nvPr/>
        </p:nvCxnSpPr>
        <p:spPr>
          <a:xfrm rot="10800000" flipH="1" flipV="1">
            <a:off x="808037" y="5001140"/>
            <a:ext cx="3657600" cy="629721"/>
          </a:xfrm>
          <a:prstGeom prst="bentConnector3">
            <a:avLst>
              <a:gd name="adj1" fmla="val -6250"/>
            </a:avLst>
          </a:prstGeom>
          <a:ln w="38100">
            <a:solidFill>
              <a:srgbClr val="44235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27036" y="3573462"/>
            <a:ext cx="5320747"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\\SMB\Share1: Storage for the management VMs</a:t>
            </a:r>
          </a:p>
        </p:txBody>
      </p:sp>
      <p:cxnSp>
        <p:nvCxnSpPr>
          <p:cNvPr id="57" name="Straight Connector 56"/>
          <p:cNvCxnSpPr/>
          <p:nvPr/>
        </p:nvCxnSpPr>
        <p:spPr>
          <a:xfrm flipH="1">
            <a:off x="7894637" y="41830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894637" y="25066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589837" y="4838803"/>
            <a:ext cx="990600" cy="868259"/>
          </a:xfrm>
          <a:prstGeom prst="rect">
            <a:avLst/>
          </a:prstGeom>
          <a:solidFill>
            <a:schemeClr val="tx2">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t>2x NIC (min), </a:t>
            </a:r>
            <a:r>
              <a:rPr lang="en-US" sz="1600" dirty="0" err="1" smtClean="0"/>
              <a:t>vLANs</a:t>
            </a:r>
            <a:endParaRPr lang="en-US" sz="1600" dirty="0"/>
          </a:p>
        </p:txBody>
      </p:sp>
    </p:spTree>
    <p:extLst>
      <p:ext uri="{BB962C8B-B14F-4D97-AF65-F5344CB8AC3E}">
        <p14:creationId xmlns:p14="http://schemas.microsoft.com/office/powerpoint/2010/main" val="185709101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smtClean="0"/>
              <a:t>VDI </a:t>
            </a:r>
            <a:r>
              <a:rPr lang="en-US" dirty="0"/>
              <a:t>m</a:t>
            </a:r>
            <a:r>
              <a:rPr lang="en-US" dirty="0" smtClean="0"/>
              <a:t>anagement nodes</a:t>
            </a:r>
            <a:endParaRPr lang="en-US" dirty="0"/>
          </a:p>
        </p:txBody>
      </p:sp>
      <p:sp>
        <p:nvSpPr>
          <p:cNvPr id="3" name="Text Placeholder 2"/>
          <p:cNvSpPr>
            <a:spLocks noGrp="1"/>
          </p:cNvSpPr>
          <p:nvPr>
            <p:ph type="body" sz="quarter" idx="4294967295"/>
          </p:nvPr>
        </p:nvSpPr>
        <p:spPr>
          <a:xfrm>
            <a:off x="274637" y="1212850"/>
            <a:ext cx="11460163" cy="3730625"/>
          </a:xfrm>
        </p:spPr>
        <p:txBody>
          <a:bodyPr/>
          <a:lstStyle/>
          <a:p>
            <a:pPr marL="0" indent="0">
              <a:buNone/>
            </a:pPr>
            <a:r>
              <a:rPr lang="en-US" sz="3600" dirty="0" smtClean="0"/>
              <a:t>Scale/Perf analysis</a:t>
            </a:r>
            <a:r>
              <a:rPr lang="en-US" sz="3600" baseline="30000" dirty="0" smtClean="0"/>
              <a:t>1</a:t>
            </a:r>
            <a:endParaRPr lang="en-US" sz="3600" dirty="0" smtClean="0"/>
          </a:p>
          <a:p>
            <a:pPr marL="0" indent="0">
              <a:buNone/>
            </a:pPr>
            <a:r>
              <a:rPr lang="en-US" sz="3600" dirty="0" smtClean="0"/>
              <a:t>RD Gateway</a:t>
            </a:r>
          </a:p>
          <a:p>
            <a:pPr marL="342900" lvl="1" indent="0">
              <a:buNone/>
            </a:pPr>
            <a:r>
              <a:rPr lang="en-US" sz="2400" dirty="0" smtClean="0"/>
              <a:t>About 1000 connections/second per RD Gateway </a:t>
            </a:r>
          </a:p>
          <a:p>
            <a:pPr marL="342900" lvl="1" indent="0">
              <a:buNone/>
            </a:pPr>
            <a:r>
              <a:rPr lang="en-US" sz="2400" dirty="0"/>
              <a:t>Need </a:t>
            </a:r>
            <a:r>
              <a:rPr lang="en-US" sz="2400" dirty="0" smtClean="0"/>
              <a:t>min of </a:t>
            </a:r>
            <a:r>
              <a:rPr lang="en-US" sz="2400" dirty="0"/>
              <a:t>2</a:t>
            </a:r>
            <a:r>
              <a:rPr lang="en-US" sz="2400" dirty="0" smtClean="0"/>
              <a:t> </a:t>
            </a:r>
            <a:r>
              <a:rPr lang="en-US" sz="2400" dirty="0"/>
              <a:t>RD </a:t>
            </a:r>
            <a:r>
              <a:rPr lang="en-US" sz="2400" dirty="0" smtClean="0"/>
              <a:t>Gateways for HA</a:t>
            </a:r>
            <a:endParaRPr lang="en-US" sz="2400" dirty="0"/>
          </a:p>
          <a:p>
            <a:pPr marL="342900" lvl="1" indent="0">
              <a:buNone/>
            </a:pPr>
            <a:r>
              <a:rPr lang="en-US" sz="2400" dirty="0" smtClean="0"/>
              <a:t>Test results:</a:t>
            </a:r>
          </a:p>
          <a:p>
            <a:pPr marL="571500" lvl="2" indent="0">
              <a:buNone/>
            </a:pPr>
            <a:r>
              <a:rPr lang="en-US" sz="2400" dirty="0"/>
              <a:t>1000 connections/s at data rate of ~60 Kbytes/s</a:t>
            </a:r>
          </a:p>
          <a:p>
            <a:pPr marL="571500" lvl="2" indent="0">
              <a:buNone/>
            </a:pPr>
            <a:r>
              <a:rPr lang="en-US" sz="2400" dirty="0" smtClean="0"/>
              <a:t>The </a:t>
            </a:r>
            <a:r>
              <a:rPr lang="en-US" sz="2400" dirty="0"/>
              <a:t>VSI</a:t>
            </a:r>
            <a:r>
              <a:rPr lang="en-US" sz="2400" baseline="30000" dirty="0"/>
              <a:t>3</a:t>
            </a:r>
            <a:r>
              <a:rPr lang="en-US" sz="2400" dirty="0"/>
              <a:t> medium workloads generates about 62kBytes/user</a:t>
            </a:r>
          </a:p>
          <a:p>
            <a:pPr marL="571500" lvl="2" indent="0">
              <a:buNone/>
            </a:pPr>
            <a:r>
              <a:rPr lang="en-US" sz="2400" dirty="0" smtClean="0"/>
              <a:t>Config: four cores</a:t>
            </a:r>
            <a:r>
              <a:rPr lang="en-US" sz="2400" baseline="30000" dirty="0" smtClean="0">
                <a:sym typeface="Wingdings" pitchFamily="2" charset="2"/>
              </a:rPr>
              <a:t>2</a:t>
            </a:r>
            <a:r>
              <a:rPr lang="en-US" sz="2400" dirty="0" smtClean="0"/>
              <a:t> and 8Gigs of RAM</a:t>
            </a:r>
          </a:p>
        </p:txBody>
      </p:sp>
      <p:sp>
        <p:nvSpPr>
          <p:cNvPr id="6" name="Rectangle 5"/>
          <p:cNvSpPr/>
          <p:nvPr/>
        </p:nvSpPr>
        <p:spPr>
          <a:xfrm>
            <a:off x="8185097" y="6011862"/>
            <a:ext cx="3367140" cy="738664"/>
          </a:xfrm>
          <a:prstGeom prst="rect">
            <a:avLst/>
          </a:prstGeom>
        </p:spPr>
        <p:txBody>
          <a:bodyPr wrap="none">
            <a:spAutoFit/>
          </a:bodyPr>
          <a:lstStyle/>
          <a:p>
            <a:r>
              <a:rPr lang="en-US" i="1" baseline="30000" dirty="0" smtClean="0"/>
              <a:t>1 </a:t>
            </a:r>
            <a:r>
              <a:rPr lang="en-US" sz="1400" i="1" dirty="0" smtClean="0"/>
              <a:t>Perf data is highly workload sensitive</a:t>
            </a:r>
          </a:p>
          <a:p>
            <a:r>
              <a:rPr lang="en-US" sz="1400" i="1" baseline="30000" dirty="0" smtClean="0"/>
              <a:t>2 </a:t>
            </a:r>
            <a:r>
              <a:rPr lang="en-US" sz="1400" i="1" dirty="0" smtClean="0"/>
              <a:t>Estimation based on dual Xeon E5-2690</a:t>
            </a:r>
          </a:p>
          <a:p>
            <a:r>
              <a:rPr lang="en-US" sz="1400" i="1" baseline="30000" dirty="0" smtClean="0"/>
              <a:t>3 </a:t>
            </a:r>
            <a:r>
              <a:rPr lang="en-US" sz="1400" i="1" dirty="0"/>
              <a:t>VSI Benchmarking, by Login VSI B.V</a:t>
            </a:r>
            <a:r>
              <a:rPr lang="en-US" sz="1400" i="1" dirty="0" smtClean="0"/>
              <a:t>.</a:t>
            </a:r>
            <a:endParaRPr lang="en-US" sz="1400" i="1" dirty="0"/>
          </a:p>
        </p:txBody>
      </p:sp>
    </p:spTree>
    <p:extLst>
      <p:ext uri="{BB962C8B-B14F-4D97-AF65-F5344CB8AC3E}">
        <p14:creationId xmlns:p14="http://schemas.microsoft.com/office/powerpoint/2010/main" val="18266191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smtClean="0"/>
              <a:t>VDI </a:t>
            </a:r>
            <a:r>
              <a:rPr lang="en-US" dirty="0"/>
              <a:t>m</a:t>
            </a:r>
            <a:r>
              <a:rPr lang="en-US" dirty="0" smtClean="0"/>
              <a:t>anagement nodes</a:t>
            </a:r>
            <a:endParaRPr lang="en-US" dirty="0"/>
          </a:p>
        </p:txBody>
      </p:sp>
      <p:sp>
        <p:nvSpPr>
          <p:cNvPr id="3" name="Text Placeholder 2"/>
          <p:cNvSpPr>
            <a:spLocks noGrp="1"/>
          </p:cNvSpPr>
          <p:nvPr>
            <p:ph type="body" sz="quarter" idx="4294967295"/>
          </p:nvPr>
        </p:nvSpPr>
        <p:spPr>
          <a:xfrm>
            <a:off x="244474" y="1212850"/>
            <a:ext cx="11612563" cy="5232202"/>
          </a:xfrm>
        </p:spPr>
        <p:txBody>
          <a:bodyPr/>
          <a:lstStyle/>
          <a:p>
            <a:pPr marL="0" indent="0">
              <a:buNone/>
            </a:pPr>
            <a:r>
              <a:rPr lang="en-US" sz="3200" dirty="0" smtClean="0"/>
              <a:t>Scale/Perf analysis</a:t>
            </a:r>
            <a:r>
              <a:rPr lang="en-US" sz="3200" baseline="30000" dirty="0" smtClean="0"/>
              <a:t>1</a:t>
            </a:r>
            <a:endParaRPr lang="en-US" sz="3200" dirty="0" smtClean="0"/>
          </a:p>
          <a:p>
            <a:pPr marL="0" indent="0">
              <a:buNone/>
            </a:pPr>
            <a:r>
              <a:rPr lang="en-US" sz="3200" dirty="0" smtClean="0"/>
              <a:t>RD Broker</a:t>
            </a:r>
          </a:p>
          <a:p>
            <a:pPr marL="342900" lvl="1" indent="0">
              <a:buNone/>
            </a:pPr>
            <a:r>
              <a:rPr lang="en-US" sz="2000" dirty="0" smtClean="0"/>
              <a:t>5000 connections in &lt; 5 mnts, depending on collection size</a:t>
            </a:r>
          </a:p>
          <a:p>
            <a:pPr marL="342900" lvl="1" indent="0">
              <a:buNone/>
            </a:pPr>
            <a:r>
              <a:rPr lang="en-US" sz="2000" dirty="0" smtClean="0"/>
              <a:t>Need </a:t>
            </a:r>
            <a:r>
              <a:rPr lang="en-US" sz="2000" dirty="0"/>
              <a:t>min of 2 RD </a:t>
            </a:r>
            <a:r>
              <a:rPr lang="en-US" sz="2000" dirty="0" smtClean="0"/>
              <a:t>Brokers for HA</a:t>
            </a:r>
            <a:endParaRPr lang="en-US" sz="2000" dirty="0"/>
          </a:p>
          <a:p>
            <a:pPr marL="342900" lvl="1" indent="0">
              <a:buNone/>
            </a:pPr>
            <a:r>
              <a:rPr lang="en-US" sz="2000" dirty="0" smtClean="0"/>
              <a:t>Test results:</a:t>
            </a:r>
            <a:endParaRPr lang="en-US" sz="2000" dirty="0"/>
          </a:p>
          <a:p>
            <a:pPr marL="571500" lvl="2" indent="0">
              <a:buNone/>
            </a:pPr>
            <a:r>
              <a:rPr lang="en-US" sz="2000" dirty="0" smtClean="0"/>
              <a:t>Ex. 50 </a:t>
            </a:r>
            <a:r>
              <a:rPr lang="en-US" sz="2000" dirty="0"/>
              <a:t>concurrent connections in </a:t>
            </a:r>
            <a:r>
              <a:rPr lang="en-US" sz="2000" dirty="0" smtClean="0"/>
              <a:t>2.1 seconds </a:t>
            </a:r>
            <a:r>
              <a:rPr lang="en-US" sz="2000" dirty="0"/>
              <a:t>on a collection with </a:t>
            </a:r>
            <a:r>
              <a:rPr lang="en-US" sz="2000" dirty="0" smtClean="0"/>
              <a:t>1000 </a:t>
            </a:r>
            <a:r>
              <a:rPr lang="en-US" sz="2000" dirty="0"/>
              <a:t>VMs.</a:t>
            </a:r>
          </a:p>
          <a:p>
            <a:pPr marL="571500" lvl="2" indent="0">
              <a:buNone/>
            </a:pPr>
            <a:r>
              <a:rPr lang="en-US" sz="2000" dirty="0" smtClean="0"/>
              <a:t>Broker Config: </a:t>
            </a:r>
            <a:r>
              <a:rPr lang="en-US" sz="2000" dirty="0" smtClean="0">
                <a:sym typeface="Wingdings" pitchFamily="2" charset="2"/>
              </a:rPr>
              <a:t>one </a:t>
            </a:r>
            <a:r>
              <a:rPr lang="en-US" sz="2000" dirty="0">
                <a:sym typeface="Wingdings" pitchFamily="2" charset="2"/>
              </a:rPr>
              <a:t>core</a:t>
            </a:r>
            <a:r>
              <a:rPr lang="en-US" sz="2000" baseline="30000" dirty="0">
                <a:sym typeface="Wingdings" pitchFamily="2" charset="2"/>
              </a:rPr>
              <a:t>2</a:t>
            </a:r>
            <a:r>
              <a:rPr lang="en-US" sz="2000" dirty="0">
                <a:sym typeface="Wingdings" pitchFamily="2" charset="2"/>
              </a:rPr>
              <a:t> </a:t>
            </a:r>
            <a:r>
              <a:rPr lang="en-US" sz="2000" dirty="0" smtClean="0">
                <a:sym typeface="Wingdings" pitchFamily="2" charset="2"/>
              </a:rPr>
              <a:t>and 4 Gigs per Broker</a:t>
            </a:r>
            <a:endParaRPr lang="en-US" sz="2000" dirty="0">
              <a:sym typeface="Wingdings" pitchFamily="2" charset="2"/>
            </a:endParaRPr>
          </a:p>
          <a:p>
            <a:pPr marL="0" indent="0">
              <a:buNone/>
            </a:pPr>
            <a:r>
              <a:rPr lang="en-US" sz="3200" dirty="0" smtClean="0"/>
              <a:t>SQL </a:t>
            </a:r>
            <a:r>
              <a:rPr lang="en-US" sz="2400" dirty="0" smtClean="0"/>
              <a:t>(required for HA RD Broker)</a:t>
            </a:r>
            <a:endParaRPr lang="en-US" sz="2400" dirty="0"/>
          </a:p>
          <a:p>
            <a:pPr marL="342900" lvl="1" indent="0">
              <a:buNone/>
            </a:pPr>
            <a:r>
              <a:rPr lang="en-US" sz="2000" dirty="0"/>
              <a:t>~60 Meg DB for a 5000 seat deployment</a:t>
            </a:r>
          </a:p>
          <a:p>
            <a:pPr marL="342900" lvl="1" indent="0">
              <a:buNone/>
            </a:pPr>
            <a:r>
              <a:rPr lang="en-US" sz="2000" dirty="0" smtClean="0"/>
              <a:t>Test results:</a:t>
            </a:r>
            <a:endParaRPr lang="en-US" sz="2000" dirty="0"/>
          </a:p>
          <a:p>
            <a:pPr marL="571500" lvl="2" indent="0">
              <a:buNone/>
            </a:pPr>
            <a:r>
              <a:rPr lang="en-US" sz="2000" dirty="0"/>
              <a:t>Adding 100 VMs = ~1100 transactions (this is the pool VM creation/patching cycle)</a:t>
            </a:r>
          </a:p>
          <a:p>
            <a:pPr marL="571500" lvl="2" indent="0">
              <a:buNone/>
            </a:pPr>
            <a:r>
              <a:rPr lang="en-US" sz="2000" dirty="0"/>
              <a:t>1 user connection = ~222 transactions (this is the login cycle)</a:t>
            </a:r>
          </a:p>
          <a:p>
            <a:pPr marL="571500" lvl="2" indent="0">
              <a:buNone/>
            </a:pPr>
            <a:r>
              <a:rPr lang="en-US" sz="2000" dirty="0" smtClean="0"/>
              <a:t>SQL config: four </a:t>
            </a:r>
            <a:r>
              <a:rPr lang="en-US" sz="2000" dirty="0"/>
              <a:t>core</a:t>
            </a:r>
            <a:r>
              <a:rPr lang="en-US" sz="2000" baseline="30000" dirty="0"/>
              <a:t>2</a:t>
            </a:r>
            <a:r>
              <a:rPr lang="en-US" sz="2000" dirty="0"/>
              <a:t> </a:t>
            </a:r>
            <a:r>
              <a:rPr lang="en-US" sz="2000" dirty="0" smtClean="0"/>
              <a:t>and 8 Gigs</a:t>
            </a:r>
            <a:endParaRPr lang="en-US" sz="2000" dirty="0"/>
          </a:p>
        </p:txBody>
      </p:sp>
      <p:sp>
        <p:nvSpPr>
          <p:cNvPr id="6" name="Rectangle 5"/>
          <p:cNvSpPr/>
          <p:nvPr/>
        </p:nvSpPr>
        <p:spPr>
          <a:xfrm>
            <a:off x="8351837" y="6250642"/>
            <a:ext cx="3367140" cy="523220"/>
          </a:xfrm>
          <a:prstGeom prst="rect">
            <a:avLst/>
          </a:prstGeom>
        </p:spPr>
        <p:txBody>
          <a:bodyPr wrap="none">
            <a:spAutoFit/>
          </a:bodyPr>
          <a:lstStyle/>
          <a:p>
            <a:r>
              <a:rPr lang="en-US" i="1" baseline="30000" dirty="0" smtClean="0"/>
              <a:t>1 </a:t>
            </a:r>
            <a:r>
              <a:rPr lang="en-US" sz="1400" i="1" dirty="0" smtClean="0"/>
              <a:t>Perf data is highly workload sensitive</a:t>
            </a:r>
          </a:p>
          <a:p>
            <a:r>
              <a:rPr lang="en-US" sz="1400" i="1" baseline="30000" dirty="0" smtClean="0"/>
              <a:t>2 </a:t>
            </a:r>
            <a:r>
              <a:rPr lang="en-US" sz="1400" i="1" dirty="0" smtClean="0"/>
              <a:t>Estimation based on dual Xeon E5-2690</a:t>
            </a:r>
          </a:p>
        </p:txBody>
      </p:sp>
    </p:spTree>
    <p:extLst>
      <p:ext uri="{BB962C8B-B14F-4D97-AF65-F5344CB8AC3E}">
        <p14:creationId xmlns:p14="http://schemas.microsoft.com/office/powerpoint/2010/main" val="277086740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a:t>VDI management </a:t>
            </a:r>
            <a:r>
              <a:rPr lang="en-US" dirty="0" smtClean="0"/>
              <a:t>nodes</a:t>
            </a:r>
            <a:endParaRPr lang="en-US" dirty="0"/>
          </a:p>
        </p:txBody>
      </p:sp>
      <p:sp>
        <p:nvSpPr>
          <p:cNvPr id="3" name="Text Placeholder 2"/>
          <p:cNvSpPr>
            <a:spLocks noGrp="1"/>
          </p:cNvSpPr>
          <p:nvPr>
            <p:ph type="body" sz="quarter" idx="4294967295"/>
          </p:nvPr>
        </p:nvSpPr>
        <p:spPr>
          <a:xfrm>
            <a:off x="244474" y="1135063"/>
            <a:ext cx="11612563" cy="4739759"/>
          </a:xfrm>
        </p:spPr>
        <p:txBody>
          <a:bodyPr/>
          <a:lstStyle/>
          <a:p>
            <a:pPr marL="0" indent="0">
              <a:buNone/>
            </a:pPr>
            <a:r>
              <a:rPr lang="en-US" sz="3600" dirty="0"/>
              <a:t>Tweaks and Optimization</a:t>
            </a:r>
            <a:r>
              <a:rPr lang="en-US" sz="3600" baseline="30000" dirty="0"/>
              <a:t>1</a:t>
            </a:r>
          </a:p>
          <a:p>
            <a:pPr marL="0" indent="0">
              <a:buNone/>
            </a:pPr>
            <a:r>
              <a:rPr lang="en-US" sz="3600" dirty="0" smtClean="0"/>
              <a:t>Faster VM create/patch cycles</a:t>
            </a:r>
          </a:p>
          <a:p>
            <a:pPr marL="342900" lvl="1" indent="0">
              <a:buNone/>
            </a:pPr>
            <a:r>
              <a:rPr lang="en-US" sz="2400" dirty="0" smtClean="0"/>
              <a:t>Use </a:t>
            </a:r>
            <a:r>
              <a:rPr lang="en-US" sz="2400" i="1" dirty="0"/>
              <a:t>Set-RDVirtualDesktopConcurrency to increase value to 5 </a:t>
            </a:r>
            <a:r>
              <a:rPr lang="en-US" sz="2400" i="1" dirty="0" smtClean="0"/>
              <a:t>(max value in WS2012)</a:t>
            </a:r>
            <a:endParaRPr lang="en-US" sz="2400" i="1" dirty="0"/>
          </a:p>
          <a:p>
            <a:pPr marL="571500" lvl="2" indent="0">
              <a:buNone/>
            </a:pPr>
            <a:r>
              <a:rPr lang="en-US" dirty="0"/>
              <a:t>Default: create/update a single VM at a time (per host</a:t>
            </a:r>
            <a:r>
              <a:rPr lang="en-US" dirty="0" smtClean="0"/>
              <a:t>)</a:t>
            </a:r>
            <a:endParaRPr lang="en-US" dirty="0"/>
          </a:p>
          <a:p>
            <a:pPr marL="571500" lvl="2" indent="0">
              <a:buNone/>
            </a:pPr>
            <a:r>
              <a:rPr lang="en-US" dirty="0" smtClean="0">
                <a:solidFill>
                  <a:schemeClr val="accent6">
                    <a:lumMod val="50000"/>
                    <a:lumOff val="50000"/>
                  </a:schemeClr>
                </a:solidFill>
              </a:rPr>
              <a:t>New i</a:t>
            </a:r>
            <a:r>
              <a:rPr lang="en-US" sz="2400" dirty="0" smtClean="0">
                <a:solidFill>
                  <a:schemeClr val="accent6">
                    <a:lumMod val="50000"/>
                    <a:lumOff val="50000"/>
                  </a:schemeClr>
                </a:solidFill>
              </a:rPr>
              <a:t>n WS2012 </a:t>
            </a:r>
            <a:r>
              <a:rPr lang="en-US" sz="2400" dirty="0" smtClean="0">
                <a:solidFill>
                  <a:schemeClr val="accent6">
                    <a:lumMod val="60000"/>
                    <a:lumOff val="40000"/>
                  </a:schemeClr>
                </a:solidFill>
              </a:rPr>
              <a:t>R2</a:t>
            </a:r>
            <a:r>
              <a:rPr lang="en-US" baseline="30000" dirty="0">
                <a:solidFill>
                  <a:schemeClr val="accent6">
                    <a:lumMod val="60000"/>
                    <a:lumOff val="40000"/>
                  </a:schemeClr>
                </a:solidFill>
              </a:rPr>
              <a:t>2</a:t>
            </a:r>
            <a:r>
              <a:rPr lang="en-US" sz="2400" dirty="0" smtClean="0">
                <a:solidFill>
                  <a:schemeClr val="accent6">
                    <a:lumMod val="50000"/>
                    <a:lumOff val="50000"/>
                  </a:schemeClr>
                </a:solidFill>
              </a:rPr>
              <a:t>, max limit likely to be &gt; 20</a:t>
            </a:r>
            <a:endParaRPr lang="en-US" i="1" dirty="0"/>
          </a:p>
          <a:p>
            <a:pPr marL="0" indent="0">
              <a:buNone/>
            </a:pPr>
            <a:r>
              <a:rPr lang="en-US" dirty="0" smtClean="0"/>
              <a:t>Benefits</a:t>
            </a:r>
          </a:p>
          <a:p>
            <a:pPr marL="342900" lvl="1" indent="0">
              <a:buNone/>
            </a:pPr>
            <a:r>
              <a:rPr lang="en-US" dirty="0">
                <a:solidFill>
                  <a:srgbClr val="FF0000"/>
                </a:solidFill>
              </a:rPr>
              <a:t> </a:t>
            </a:r>
            <a:r>
              <a:rPr lang="en-US" dirty="0" smtClean="0">
                <a:solidFill>
                  <a:srgbClr val="FF0000"/>
                </a:solidFill>
              </a:rPr>
              <a:t>  </a:t>
            </a:r>
            <a:r>
              <a:rPr lang="en-US" sz="2400" dirty="0" smtClean="0"/>
              <a:t>Faster VM creation &amp; patching</a:t>
            </a:r>
          </a:p>
          <a:p>
            <a:pPr marL="342900" lvl="1" indent="0">
              <a:buNone/>
            </a:pPr>
            <a:r>
              <a:rPr lang="en-US" dirty="0">
                <a:solidFill>
                  <a:srgbClr val="FF0000"/>
                </a:solidFill>
              </a:rPr>
              <a:t> </a:t>
            </a:r>
            <a:r>
              <a:rPr lang="en-US" dirty="0" smtClean="0">
                <a:solidFill>
                  <a:srgbClr val="FF0000"/>
                </a:solidFill>
              </a:rPr>
              <a:t>  </a:t>
            </a:r>
            <a:r>
              <a:rPr lang="en-US" sz="2400" dirty="0" smtClean="0"/>
              <a:t>WS2012: for value=5, ~2x faster</a:t>
            </a:r>
          </a:p>
          <a:p>
            <a:pPr marL="342900" lvl="1" indent="0">
              <a:buNone/>
            </a:pPr>
            <a:r>
              <a:rPr lang="en-US" dirty="0">
                <a:solidFill>
                  <a:srgbClr val="FF0000"/>
                </a:solidFill>
              </a:rPr>
              <a:t> </a:t>
            </a:r>
            <a:r>
              <a:rPr lang="en-US" dirty="0" smtClean="0">
                <a:solidFill>
                  <a:srgbClr val="FF0000"/>
                </a:solidFill>
              </a:rPr>
              <a:t>  </a:t>
            </a:r>
            <a:r>
              <a:rPr lang="en-US" dirty="0" smtClean="0">
                <a:solidFill>
                  <a:schemeClr val="accent6">
                    <a:lumMod val="60000"/>
                    <a:lumOff val="40000"/>
                  </a:schemeClr>
                </a:solidFill>
              </a:rPr>
              <a:t>WS2012 R2</a:t>
            </a:r>
            <a:r>
              <a:rPr lang="en-US" baseline="30000" dirty="0" smtClean="0">
                <a:solidFill>
                  <a:schemeClr val="accent6">
                    <a:lumMod val="60000"/>
                    <a:lumOff val="40000"/>
                  </a:schemeClr>
                </a:solidFill>
              </a:rPr>
              <a:t>2</a:t>
            </a:r>
            <a:r>
              <a:rPr lang="en-US" dirty="0" smtClean="0">
                <a:solidFill>
                  <a:schemeClr val="accent6">
                    <a:lumMod val="60000"/>
                    <a:lumOff val="40000"/>
                  </a:schemeClr>
                </a:solidFill>
              </a:rPr>
              <a:t>: for value=20, ~5x faster</a:t>
            </a:r>
            <a:endParaRPr lang="en-US" sz="2400" dirty="0">
              <a:solidFill>
                <a:schemeClr val="accent6">
                  <a:lumMod val="60000"/>
                  <a:lumOff val="40000"/>
                </a:schemeClr>
              </a:solidFill>
            </a:endParaRPr>
          </a:p>
        </p:txBody>
      </p:sp>
      <p:sp>
        <p:nvSpPr>
          <p:cNvPr id="7" name="Rectangle 6"/>
          <p:cNvSpPr/>
          <p:nvPr/>
        </p:nvSpPr>
        <p:spPr>
          <a:xfrm>
            <a:off x="8400540" y="6240462"/>
            <a:ext cx="3151697" cy="523220"/>
          </a:xfrm>
          <a:prstGeom prst="rect">
            <a:avLst/>
          </a:prstGeom>
        </p:spPr>
        <p:txBody>
          <a:bodyPr wrap="none">
            <a:spAutoFit/>
          </a:bodyPr>
          <a:lstStyle/>
          <a:p>
            <a:r>
              <a:rPr lang="en-US" sz="1400" i="1" baseline="30000" dirty="0" smtClean="0"/>
              <a:t>1 </a:t>
            </a:r>
            <a:r>
              <a:rPr lang="en-US" sz="1400" i="1" dirty="0" smtClean="0"/>
              <a:t>Perf data is highly workload sensitive</a:t>
            </a:r>
          </a:p>
          <a:p>
            <a:r>
              <a:rPr lang="en-US" sz="1400" i="1" baseline="30000" dirty="0" smtClean="0"/>
              <a:t>2</a:t>
            </a:r>
            <a:r>
              <a:rPr lang="en-US" sz="1400" i="1" dirty="0" smtClean="0"/>
              <a:t> Prelim R2 testing</a:t>
            </a:r>
          </a:p>
        </p:txBody>
      </p:sp>
    </p:spTree>
    <p:extLst>
      <p:ext uri="{BB962C8B-B14F-4D97-AF65-F5344CB8AC3E}">
        <p14:creationId xmlns:p14="http://schemas.microsoft.com/office/powerpoint/2010/main" val="241256355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a:t>Designs for a large scale VDI deployment</a:t>
            </a:r>
          </a:p>
        </p:txBody>
      </p:sp>
      <p:sp>
        <p:nvSpPr>
          <p:cNvPr id="3" name="Text Placeholder 2"/>
          <p:cNvSpPr>
            <a:spLocks noGrp="1"/>
          </p:cNvSpPr>
          <p:nvPr>
            <p:ph type="body" sz="quarter" idx="4294967295"/>
          </p:nvPr>
        </p:nvSpPr>
        <p:spPr>
          <a:xfrm>
            <a:off x="244474" y="3116263"/>
            <a:ext cx="10393363" cy="682625"/>
          </a:xfrm>
        </p:spPr>
        <p:txBody>
          <a:bodyPr/>
          <a:lstStyle/>
          <a:p>
            <a:pPr marL="0" indent="0">
              <a:buNone/>
            </a:pPr>
            <a:r>
              <a:rPr lang="en-US" sz="3600" dirty="0" smtClean="0"/>
              <a:t>Next, VDI compute and storage nodes</a:t>
            </a:r>
            <a:endParaRPr lang="en-US" sz="3600" dirty="0"/>
          </a:p>
        </p:txBody>
      </p:sp>
    </p:spTree>
    <p:extLst>
      <p:ext uri="{BB962C8B-B14F-4D97-AF65-F5344CB8AC3E}">
        <p14:creationId xmlns:p14="http://schemas.microsoft.com/office/powerpoint/2010/main" val="206926563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smtClean="0"/>
              <a:t>VDI compute and storage nodes</a:t>
            </a:r>
            <a:endParaRPr lang="en-US" dirty="0"/>
          </a:p>
        </p:txBody>
      </p:sp>
      <p:sp>
        <p:nvSpPr>
          <p:cNvPr id="3" name="Text Placeholder 2"/>
          <p:cNvSpPr>
            <a:spLocks noGrp="1"/>
          </p:cNvSpPr>
          <p:nvPr>
            <p:ph type="body" sz="quarter" idx="4294967295"/>
          </p:nvPr>
        </p:nvSpPr>
        <p:spPr>
          <a:xfrm>
            <a:off x="304799" y="1265238"/>
            <a:ext cx="10790238" cy="2689225"/>
          </a:xfrm>
        </p:spPr>
        <p:txBody>
          <a:bodyPr/>
          <a:lstStyle/>
          <a:p>
            <a:pPr marL="0" indent="0">
              <a:buNone/>
            </a:pPr>
            <a:r>
              <a:rPr lang="en-US" sz="4400" dirty="0" smtClean="0"/>
              <a:t>We will look into three deployment types</a:t>
            </a:r>
          </a:p>
          <a:p>
            <a:pPr marL="342900" lvl="1" indent="0">
              <a:buNone/>
            </a:pPr>
            <a:r>
              <a:rPr lang="en-US" sz="2800" dirty="0" smtClean="0"/>
              <a:t>Pool-VMs (only) with local storage</a:t>
            </a:r>
          </a:p>
          <a:p>
            <a:pPr marL="342900" lvl="1" indent="0">
              <a:buNone/>
            </a:pPr>
            <a:r>
              <a:rPr lang="en-US" sz="2800" dirty="0" smtClean="0"/>
              <a:t>Pool-VMs (only) with centralized storage</a:t>
            </a:r>
          </a:p>
          <a:p>
            <a:pPr marL="342900" lvl="1" indent="0">
              <a:buNone/>
            </a:pPr>
            <a:r>
              <a:rPr lang="en-US" sz="2800" dirty="0" smtClean="0"/>
              <a:t>A mixed of Pool </a:t>
            </a:r>
            <a:r>
              <a:rPr lang="en-US" sz="2800" dirty="0"/>
              <a:t>&amp; PD </a:t>
            </a:r>
            <a:r>
              <a:rPr lang="en-US" sz="2800" dirty="0" smtClean="0"/>
              <a:t>VM deployment</a:t>
            </a:r>
          </a:p>
          <a:p>
            <a:pPr marL="342900" lvl="1" indent="0">
              <a:buNone/>
            </a:pPr>
            <a:endParaRPr lang="en-US" sz="2800" dirty="0"/>
          </a:p>
        </p:txBody>
      </p:sp>
    </p:spTree>
    <p:extLst>
      <p:ext uri="{BB962C8B-B14F-4D97-AF65-F5344CB8AC3E}">
        <p14:creationId xmlns:p14="http://schemas.microsoft.com/office/powerpoint/2010/main" val="7161186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501" y="2125678"/>
            <a:ext cx="9524936" cy="1828786"/>
          </a:xfrm>
        </p:spPr>
        <p:txBody>
          <a:bodyPr/>
          <a:lstStyle/>
          <a:p>
            <a:r>
              <a:rPr lang="en-US" sz="4700" dirty="0"/>
              <a:t>Designing a VDI Architecture for Scale and Performance on Server 2012</a:t>
            </a:r>
          </a:p>
        </p:txBody>
      </p:sp>
      <p:sp>
        <p:nvSpPr>
          <p:cNvPr id="5" name="Text Placeholder 4"/>
          <p:cNvSpPr>
            <a:spLocks noGrp="1"/>
          </p:cNvSpPr>
          <p:nvPr>
            <p:ph type="body" sz="quarter" idx="12"/>
          </p:nvPr>
        </p:nvSpPr>
        <p:spPr/>
        <p:txBody>
          <a:bodyPr/>
          <a:lstStyle/>
          <a:p>
            <a:r>
              <a:rPr lang="en-US" sz="2800" dirty="0"/>
              <a:t>Ara Bernardi</a:t>
            </a:r>
          </a:p>
          <a:p>
            <a:r>
              <a:rPr lang="en-US" sz="2800" dirty="0"/>
              <a:t>Principal Program Manager</a:t>
            </a:r>
          </a:p>
          <a:p>
            <a:r>
              <a:rPr lang="en-US" sz="2800" dirty="0"/>
              <a:t>Microsoft</a:t>
            </a:r>
          </a:p>
          <a:p>
            <a:r>
              <a:rPr lang="en-US" sz="2800" dirty="0"/>
              <a:t>arabern@microsoft.com</a:t>
            </a:r>
          </a:p>
          <a:p>
            <a:endParaRPr lang="en-US" sz="2800" dirty="0"/>
          </a:p>
        </p:txBody>
      </p:sp>
      <p:sp>
        <p:nvSpPr>
          <p:cNvPr id="14" name="Text Placeholder 13"/>
          <p:cNvSpPr>
            <a:spLocks noGrp="1"/>
          </p:cNvSpPr>
          <p:nvPr>
            <p:ph type="body" sz="quarter" idx="13"/>
          </p:nvPr>
        </p:nvSpPr>
        <p:spPr>
          <a:xfrm>
            <a:off x="6492620" y="434695"/>
            <a:ext cx="5486400" cy="923330"/>
          </a:xfrm>
        </p:spPr>
        <p:txBody>
          <a:bodyPr/>
          <a:lstStyle/>
          <a:p>
            <a:r>
              <a:rPr lang="en-US" dirty="0"/>
              <a:t>WCA-B314</a:t>
            </a:r>
          </a:p>
        </p:txBody>
      </p:sp>
    </p:spTree>
    <p:extLst>
      <p:ext uri="{BB962C8B-B14F-4D97-AF65-F5344CB8AC3E}">
        <p14:creationId xmlns:p14="http://schemas.microsoft.com/office/powerpoint/2010/main" val="415176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320" y="369887"/>
            <a:ext cx="11889564" cy="917575"/>
          </a:xfrm>
        </p:spPr>
        <p:txBody>
          <a:bodyPr/>
          <a:lstStyle/>
          <a:p>
            <a:r>
              <a:rPr lang="en-US" dirty="0" smtClean="0"/>
              <a:t>VDI compute </a:t>
            </a:r>
            <a:r>
              <a:rPr lang="en-US" dirty="0"/>
              <a:t>and storage nodes</a:t>
            </a:r>
          </a:p>
        </p:txBody>
      </p:sp>
      <p:sp>
        <p:nvSpPr>
          <p:cNvPr id="3" name="Text Placeholder 2"/>
          <p:cNvSpPr>
            <a:spLocks noGrp="1"/>
          </p:cNvSpPr>
          <p:nvPr>
            <p:ph type="body" sz="quarter" idx="10"/>
          </p:nvPr>
        </p:nvSpPr>
        <p:spPr>
          <a:xfrm>
            <a:off x="274638" y="2928381"/>
            <a:ext cx="11887200" cy="2092881"/>
          </a:xfrm>
        </p:spPr>
        <p:txBody>
          <a:bodyPr/>
          <a:lstStyle/>
          <a:p>
            <a:pPr marL="0" indent="0">
              <a:buNone/>
            </a:pPr>
            <a:r>
              <a:rPr lang="en-US" sz="3600" dirty="0" smtClean="0"/>
              <a:t>A 5000 seat all Pool-VM deployment with local storage </a:t>
            </a:r>
          </a:p>
        </p:txBody>
      </p:sp>
    </p:spTree>
    <p:extLst>
      <p:ext uri="{BB962C8B-B14F-4D97-AF65-F5344CB8AC3E}">
        <p14:creationId xmlns:p14="http://schemas.microsoft.com/office/powerpoint/2010/main" val="308009072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p:cNvSpPr/>
          <p:nvPr/>
        </p:nvSpPr>
        <p:spPr bwMode="auto">
          <a:xfrm>
            <a:off x="731837" y="5478462"/>
            <a:ext cx="3048000" cy="1143000"/>
          </a:xfrm>
          <a:prstGeom prst="roundRect">
            <a:avLst/>
          </a:prstGeom>
          <a:solidFill>
            <a:schemeClr val="tx2">
              <a:lumMod val="50000"/>
            </a:schemeClr>
          </a:solidFill>
          <a:ln w="28575">
            <a:solidFill>
              <a:schemeClr val="bg2">
                <a:lumMod val="20000"/>
                <a:lumOff val="80000"/>
              </a:schemeClr>
            </a:solidFill>
            <a:headEnd type="none" w="med" len="med"/>
            <a:tailEnd type="none" w="med" len="med"/>
          </a:ln>
        </p:spPr>
        <p:style>
          <a:lnRef idx="2">
            <a:schemeClr val="dk1">
              <a:shade val="50000"/>
            </a:schemeClr>
          </a:lnRef>
          <a:fillRef idx="1002">
            <a:schemeClr val="lt1"/>
          </a:fillRef>
          <a:effectRef idx="0">
            <a:schemeClr val="dk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JBOD Enclosure</a:t>
            </a:r>
            <a:endParaRPr lang="en-US" sz="2000" dirty="0">
              <a:solidFill>
                <a:schemeClr val="bg1"/>
              </a:solidFill>
            </a:endParaRPr>
          </a:p>
        </p:txBody>
      </p:sp>
      <p:sp>
        <p:nvSpPr>
          <p:cNvPr id="62" name="Title 1"/>
          <p:cNvSpPr>
            <a:spLocks noGrp="1"/>
          </p:cNvSpPr>
          <p:nvPr>
            <p:ph type="title"/>
          </p:nvPr>
        </p:nvSpPr>
        <p:spPr>
          <a:xfrm>
            <a:off x="274320" y="369887"/>
            <a:ext cx="11889564" cy="917575"/>
          </a:xfrm>
        </p:spPr>
        <p:txBody>
          <a:bodyPr/>
          <a:lstStyle/>
          <a:p>
            <a:r>
              <a:rPr lang="en-US" dirty="0" smtClean="0"/>
              <a:t>5000 seat pool-VMs using local storage</a:t>
            </a:r>
            <a:endParaRPr lang="en-US" dirty="0"/>
          </a:p>
        </p:txBody>
      </p:sp>
      <p:sp>
        <p:nvSpPr>
          <p:cNvPr id="3" name="Text Placeholder 2"/>
          <p:cNvSpPr>
            <a:spLocks noGrp="1"/>
          </p:cNvSpPr>
          <p:nvPr>
            <p:ph sz="quarter" idx="10"/>
          </p:nvPr>
        </p:nvSpPr>
        <p:spPr/>
        <p:txBody>
          <a:bodyPr/>
          <a:lstStyle/>
          <a:p>
            <a:pPr marL="0" indent="0">
              <a:buNone/>
            </a:pPr>
            <a:r>
              <a:rPr lang="en-US" sz="4400" dirty="0" smtClean="0"/>
              <a:t>Non-Clustered Hosts, VMs running from local storage</a:t>
            </a:r>
            <a:endParaRPr lang="en-US" sz="4400" dirty="0"/>
          </a:p>
        </p:txBody>
      </p:sp>
      <p:sp>
        <p:nvSpPr>
          <p:cNvPr id="4" name="Rectangle 3"/>
          <p:cNvSpPr/>
          <p:nvPr/>
        </p:nvSpPr>
        <p:spPr bwMode="auto">
          <a:xfrm>
            <a:off x="6675437" y="2278062"/>
            <a:ext cx="1981200" cy="3581400"/>
          </a:xfrm>
          <a:prstGeom prst="rect">
            <a:avLst/>
          </a:prstGeom>
          <a:solidFill>
            <a:schemeClr val="accent1">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VDI Host -1</a:t>
            </a:r>
            <a:endParaRPr lang="en-US" sz="2000" dirty="0">
              <a:solidFill>
                <a:schemeClr val="bg1"/>
              </a:solidFill>
            </a:endParaRPr>
          </a:p>
        </p:txBody>
      </p:sp>
      <p:sp>
        <p:nvSpPr>
          <p:cNvPr id="5" name="Rectangle 4"/>
          <p:cNvSpPr/>
          <p:nvPr/>
        </p:nvSpPr>
        <p:spPr bwMode="auto">
          <a:xfrm>
            <a:off x="7285037" y="31924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Pool VM</a:t>
            </a:r>
            <a:endParaRPr lang="en-US" dirty="0">
              <a:solidFill>
                <a:schemeClr val="bg1"/>
              </a:solidFill>
            </a:endParaRPr>
          </a:p>
        </p:txBody>
      </p:sp>
      <p:cxnSp>
        <p:nvCxnSpPr>
          <p:cNvPr id="15" name="Straight Connector 14"/>
          <p:cNvCxnSpPr/>
          <p:nvPr/>
        </p:nvCxnSpPr>
        <p:spPr>
          <a:xfrm>
            <a:off x="7056437" y="2963862"/>
            <a:ext cx="0" cy="2330035"/>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056437" y="29638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056437" y="34210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684837" y="5326062"/>
            <a:ext cx="1006312"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75237" y="5630862"/>
            <a:ext cx="1600200" cy="1"/>
          </a:xfrm>
          <a:prstGeom prst="line">
            <a:avLst/>
          </a:prstGeom>
          <a:ln w="38100">
            <a:solidFill>
              <a:srgbClr val="44235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57075" y="4945062"/>
            <a:ext cx="9525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LAN</a:t>
            </a:r>
          </a:p>
        </p:txBody>
      </p:sp>
      <p:sp>
        <p:nvSpPr>
          <p:cNvPr id="23" name="TextBox 22"/>
          <p:cNvSpPr txBox="1"/>
          <p:nvPr/>
        </p:nvSpPr>
        <p:spPr>
          <a:xfrm>
            <a:off x="4237037" y="5249862"/>
            <a:ext cx="17526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Storage Network</a:t>
            </a:r>
          </a:p>
        </p:txBody>
      </p:sp>
      <p:cxnSp>
        <p:nvCxnSpPr>
          <p:cNvPr id="30" name="Straight Connector 29"/>
          <p:cNvCxnSpPr/>
          <p:nvPr/>
        </p:nvCxnSpPr>
        <p:spPr>
          <a:xfrm flipH="1">
            <a:off x="7056437" y="42592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auto">
          <a:xfrm>
            <a:off x="7285037" y="27352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Pool VM</a:t>
            </a:r>
            <a:endParaRPr lang="en-US" dirty="0">
              <a:solidFill>
                <a:schemeClr val="bg1"/>
              </a:solidFill>
            </a:endParaRPr>
          </a:p>
        </p:txBody>
      </p:sp>
      <p:sp>
        <p:nvSpPr>
          <p:cNvPr id="36" name="Rectangle 35"/>
          <p:cNvSpPr/>
          <p:nvPr/>
        </p:nvSpPr>
        <p:spPr bwMode="auto">
          <a:xfrm>
            <a:off x="7285037" y="40306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Pool VM</a:t>
            </a:r>
            <a:endParaRPr lang="en-US" dirty="0">
              <a:solidFill>
                <a:schemeClr val="bg1"/>
              </a:solidFill>
            </a:endParaRPr>
          </a:p>
        </p:txBody>
      </p:sp>
      <p:sp>
        <p:nvSpPr>
          <p:cNvPr id="37" name="TextBox 36"/>
          <p:cNvSpPr txBox="1"/>
          <p:nvPr/>
        </p:nvSpPr>
        <p:spPr>
          <a:xfrm rot="5400000">
            <a:off x="7577050" y="3366930"/>
            <a:ext cx="685800" cy="7940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solidFill>
                  <a:schemeClr val="bg1"/>
                </a:solidFill>
              </a:rPr>
              <a:t>…</a:t>
            </a:r>
          </a:p>
        </p:txBody>
      </p:sp>
      <p:sp>
        <p:nvSpPr>
          <p:cNvPr id="38" name="Rectangle 37"/>
          <p:cNvSpPr/>
          <p:nvPr/>
        </p:nvSpPr>
        <p:spPr>
          <a:xfrm>
            <a:off x="7757949" y="486886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40" name="Rectangle 39"/>
          <p:cNvSpPr/>
          <p:nvPr/>
        </p:nvSpPr>
        <p:spPr>
          <a:xfrm>
            <a:off x="7757949" y="509746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41" name="Rectangle 40"/>
          <p:cNvSpPr/>
          <p:nvPr/>
        </p:nvSpPr>
        <p:spPr>
          <a:xfrm>
            <a:off x="7742237" y="563086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42" name="TextBox 41"/>
          <p:cNvSpPr txBox="1"/>
          <p:nvPr/>
        </p:nvSpPr>
        <p:spPr>
          <a:xfrm rot="5400000">
            <a:off x="7729450" y="5043330"/>
            <a:ext cx="685800" cy="7940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solidFill>
                  <a:schemeClr val="bg1"/>
                </a:solidFill>
              </a:rPr>
              <a:t>…</a:t>
            </a:r>
          </a:p>
        </p:txBody>
      </p:sp>
      <p:sp>
        <p:nvSpPr>
          <p:cNvPr id="44" name="TextBox 43"/>
          <p:cNvSpPr txBox="1"/>
          <p:nvPr/>
        </p:nvSpPr>
        <p:spPr>
          <a:xfrm>
            <a:off x="7170737" y="4455697"/>
            <a:ext cx="1470188" cy="489365"/>
          </a:xfrm>
          <a:prstGeom prst="rect">
            <a:avLst/>
          </a:prstGeom>
          <a:noFill/>
        </p:spPr>
        <p:txBody>
          <a:bodyPr wrap="square" lIns="182880" tIns="146304" rIns="182880" bIns="146304" rtlCol="0">
            <a:spAutoFit/>
          </a:bodyPr>
          <a:lstStyle/>
          <a:p>
            <a:pPr>
              <a:lnSpc>
                <a:spcPct val="90000"/>
              </a:lnSpc>
              <a:spcAft>
                <a:spcPts val="600"/>
              </a:spcAft>
            </a:pPr>
            <a:r>
              <a:rPr lang="en-US" sz="1400" i="1" dirty="0" smtClean="0">
                <a:solidFill>
                  <a:schemeClr val="bg1"/>
                </a:solidFill>
              </a:rPr>
              <a:t>Raid10/equiv</a:t>
            </a:r>
          </a:p>
        </p:txBody>
      </p:sp>
      <p:sp>
        <p:nvSpPr>
          <p:cNvPr id="45" name="Rectangle 44"/>
          <p:cNvSpPr/>
          <p:nvPr/>
        </p:nvSpPr>
        <p:spPr bwMode="auto">
          <a:xfrm>
            <a:off x="9494837" y="2278062"/>
            <a:ext cx="1981200" cy="3581400"/>
          </a:xfrm>
          <a:prstGeom prst="rect">
            <a:avLst/>
          </a:prstGeom>
          <a:solidFill>
            <a:schemeClr val="accent1">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VDI Host -N</a:t>
            </a:r>
            <a:endParaRPr lang="en-US" sz="2000" dirty="0">
              <a:solidFill>
                <a:schemeClr val="bg1"/>
              </a:solidFill>
            </a:endParaRPr>
          </a:p>
        </p:txBody>
      </p:sp>
      <p:sp>
        <p:nvSpPr>
          <p:cNvPr id="46" name="Rectangle 45"/>
          <p:cNvSpPr/>
          <p:nvPr/>
        </p:nvSpPr>
        <p:spPr bwMode="auto">
          <a:xfrm>
            <a:off x="10104437" y="31924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Pool VM</a:t>
            </a:r>
            <a:endParaRPr lang="en-US" dirty="0">
              <a:solidFill>
                <a:schemeClr val="bg1"/>
              </a:solidFill>
            </a:endParaRPr>
          </a:p>
        </p:txBody>
      </p:sp>
      <p:cxnSp>
        <p:nvCxnSpPr>
          <p:cNvPr id="49" name="Straight Connector 48"/>
          <p:cNvCxnSpPr/>
          <p:nvPr/>
        </p:nvCxnSpPr>
        <p:spPr>
          <a:xfrm>
            <a:off x="9875837" y="2963862"/>
            <a:ext cx="0" cy="2330035"/>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9875837" y="29638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875837" y="34210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875837" y="42592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auto">
          <a:xfrm>
            <a:off x="10104437" y="27352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Pool VM</a:t>
            </a:r>
            <a:endParaRPr lang="en-US" dirty="0">
              <a:solidFill>
                <a:schemeClr val="bg1"/>
              </a:solidFill>
            </a:endParaRPr>
          </a:p>
        </p:txBody>
      </p:sp>
      <p:sp>
        <p:nvSpPr>
          <p:cNvPr id="54" name="Rectangle 53"/>
          <p:cNvSpPr/>
          <p:nvPr/>
        </p:nvSpPr>
        <p:spPr bwMode="auto">
          <a:xfrm>
            <a:off x="10104437" y="40306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Pool VM</a:t>
            </a:r>
            <a:endParaRPr lang="en-US" dirty="0">
              <a:solidFill>
                <a:schemeClr val="bg1"/>
              </a:solidFill>
            </a:endParaRPr>
          </a:p>
        </p:txBody>
      </p:sp>
      <p:sp>
        <p:nvSpPr>
          <p:cNvPr id="55" name="TextBox 54"/>
          <p:cNvSpPr txBox="1"/>
          <p:nvPr/>
        </p:nvSpPr>
        <p:spPr>
          <a:xfrm rot="5400000">
            <a:off x="10396450" y="3366930"/>
            <a:ext cx="685800" cy="7940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solidFill>
                  <a:schemeClr val="bg1"/>
                </a:solidFill>
              </a:rPr>
              <a:t>…</a:t>
            </a:r>
          </a:p>
        </p:txBody>
      </p:sp>
      <p:sp>
        <p:nvSpPr>
          <p:cNvPr id="56" name="Rectangle 55"/>
          <p:cNvSpPr/>
          <p:nvPr/>
        </p:nvSpPr>
        <p:spPr>
          <a:xfrm>
            <a:off x="10577349" y="486886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57" name="Rectangle 56"/>
          <p:cNvSpPr/>
          <p:nvPr/>
        </p:nvSpPr>
        <p:spPr>
          <a:xfrm>
            <a:off x="10577349" y="509746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58" name="Rectangle 57"/>
          <p:cNvSpPr/>
          <p:nvPr/>
        </p:nvSpPr>
        <p:spPr>
          <a:xfrm>
            <a:off x="10561637" y="563086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59" name="TextBox 58"/>
          <p:cNvSpPr txBox="1"/>
          <p:nvPr/>
        </p:nvSpPr>
        <p:spPr>
          <a:xfrm rot="5400000">
            <a:off x="10548850" y="5043330"/>
            <a:ext cx="685800" cy="7940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solidFill>
                  <a:schemeClr val="bg1"/>
                </a:solidFill>
              </a:rPr>
              <a:t>…</a:t>
            </a:r>
          </a:p>
        </p:txBody>
      </p:sp>
      <p:sp>
        <p:nvSpPr>
          <p:cNvPr id="60" name="TextBox 59"/>
          <p:cNvSpPr txBox="1"/>
          <p:nvPr/>
        </p:nvSpPr>
        <p:spPr>
          <a:xfrm>
            <a:off x="9990137" y="4455697"/>
            <a:ext cx="1470188" cy="489365"/>
          </a:xfrm>
          <a:prstGeom prst="rect">
            <a:avLst/>
          </a:prstGeom>
          <a:noFill/>
        </p:spPr>
        <p:txBody>
          <a:bodyPr wrap="square" lIns="182880" tIns="146304" rIns="182880" bIns="146304" rtlCol="0">
            <a:spAutoFit/>
          </a:bodyPr>
          <a:lstStyle/>
          <a:p>
            <a:pPr>
              <a:lnSpc>
                <a:spcPct val="90000"/>
              </a:lnSpc>
              <a:spcAft>
                <a:spcPts val="600"/>
              </a:spcAft>
            </a:pPr>
            <a:r>
              <a:rPr lang="en-US" sz="1400" i="1" dirty="0" smtClean="0">
                <a:solidFill>
                  <a:schemeClr val="bg1"/>
                </a:solidFill>
              </a:rPr>
              <a:t>Raid10/equiv</a:t>
            </a:r>
          </a:p>
        </p:txBody>
      </p:sp>
      <p:sp>
        <p:nvSpPr>
          <p:cNvPr id="61" name="TextBox 60"/>
          <p:cNvSpPr txBox="1"/>
          <p:nvPr/>
        </p:nvSpPr>
        <p:spPr>
          <a:xfrm>
            <a:off x="8580437" y="3519330"/>
            <a:ext cx="685800" cy="7940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rPr>
              <a:t>…</a:t>
            </a:r>
          </a:p>
        </p:txBody>
      </p:sp>
      <p:sp>
        <p:nvSpPr>
          <p:cNvPr id="63" name="Rounded Rectangle 62"/>
          <p:cNvSpPr/>
          <p:nvPr/>
        </p:nvSpPr>
        <p:spPr bwMode="auto">
          <a:xfrm>
            <a:off x="503237" y="3954462"/>
            <a:ext cx="3352800" cy="1311482"/>
          </a:xfrm>
          <a:prstGeom prst="roundRect">
            <a:avLst/>
          </a:prstGeom>
          <a:solidFill>
            <a:schemeClr val="tx2">
              <a:lumMod val="50000"/>
            </a:schemeClr>
          </a:solidFill>
          <a:ln>
            <a:headEnd type="none" w="med" len="med"/>
            <a:tailEnd type="none" w="med" len="med"/>
          </a:ln>
        </p:spPr>
        <p:style>
          <a:lnRef idx="2">
            <a:schemeClr val="dk1">
              <a:shade val="50000"/>
            </a:schemeClr>
          </a:lnRef>
          <a:fillRef idx="1002">
            <a:schemeClr val="lt1"/>
          </a:fillRef>
          <a:effectRef idx="0">
            <a:schemeClr val="dk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Scale Out File Server</a:t>
            </a:r>
            <a:endParaRPr lang="en-US" sz="2000" dirty="0">
              <a:solidFill>
                <a:schemeClr val="bg1"/>
              </a:solidFill>
            </a:endParaRPr>
          </a:p>
        </p:txBody>
      </p:sp>
      <p:sp>
        <p:nvSpPr>
          <p:cNvPr id="64" name="Rectangle 63"/>
          <p:cNvSpPr/>
          <p:nvPr/>
        </p:nvSpPr>
        <p:spPr bwMode="auto">
          <a:xfrm>
            <a:off x="808037" y="4371419"/>
            <a:ext cx="1219200" cy="8022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SMB-1</a:t>
            </a:r>
          </a:p>
        </p:txBody>
      </p:sp>
      <p:sp>
        <p:nvSpPr>
          <p:cNvPr id="65" name="Rectangle 64"/>
          <p:cNvSpPr/>
          <p:nvPr/>
        </p:nvSpPr>
        <p:spPr>
          <a:xfrm>
            <a:off x="1112837" y="4716462"/>
            <a:ext cx="898689" cy="14988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NIC</a:t>
            </a:r>
            <a:endParaRPr lang="en-US" sz="1200" dirty="0">
              <a:solidFill>
                <a:schemeClr val="bg1"/>
              </a:solidFill>
            </a:endParaRPr>
          </a:p>
        </p:txBody>
      </p:sp>
      <p:sp>
        <p:nvSpPr>
          <p:cNvPr id="66" name="Rectangle 65"/>
          <p:cNvSpPr/>
          <p:nvPr/>
        </p:nvSpPr>
        <p:spPr bwMode="auto">
          <a:xfrm>
            <a:off x="2179637" y="4367165"/>
            <a:ext cx="1219200" cy="80649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SMB-2</a:t>
            </a:r>
          </a:p>
        </p:txBody>
      </p:sp>
      <p:sp>
        <p:nvSpPr>
          <p:cNvPr id="67" name="Rectangle 66"/>
          <p:cNvSpPr/>
          <p:nvPr/>
        </p:nvSpPr>
        <p:spPr>
          <a:xfrm>
            <a:off x="2500148" y="4716462"/>
            <a:ext cx="898689" cy="14988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NIC</a:t>
            </a:r>
            <a:endParaRPr lang="en-US" sz="1200" dirty="0">
              <a:solidFill>
                <a:schemeClr val="bg1"/>
              </a:solidFill>
            </a:endParaRPr>
          </a:p>
        </p:txBody>
      </p:sp>
      <p:pic>
        <p:nvPicPr>
          <p:cNvPr id="68" name="Picture 6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0437" y="5859462"/>
            <a:ext cx="792846" cy="58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4837" y="5859462"/>
            <a:ext cx="792846" cy="58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6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9237" y="5859462"/>
            <a:ext cx="792846" cy="58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Rectangle 70"/>
          <p:cNvSpPr/>
          <p:nvPr/>
        </p:nvSpPr>
        <p:spPr>
          <a:xfrm>
            <a:off x="2332037" y="4947580"/>
            <a:ext cx="1066799" cy="149882"/>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SAS HBA</a:t>
            </a:r>
            <a:endParaRPr lang="en-US" sz="1200" dirty="0">
              <a:solidFill>
                <a:schemeClr val="bg1"/>
              </a:solidFill>
            </a:endParaRPr>
          </a:p>
        </p:txBody>
      </p:sp>
      <p:sp>
        <p:nvSpPr>
          <p:cNvPr id="72" name="Rectangle 71"/>
          <p:cNvSpPr/>
          <p:nvPr/>
        </p:nvSpPr>
        <p:spPr>
          <a:xfrm>
            <a:off x="1570037" y="6471580"/>
            <a:ext cx="1248843" cy="149882"/>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SAS Module</a:t>
            </a:r>
            <a:endParaRPr lang="en-US" sz="1200" dirty="0">
              <a:solidFill>
                <a:schemeClr val="bg1"/>
              </a:solidFill>
            </a:endParaRPr>
          </a:p>
        </p:txBody>
      </p:sp>
      <p:sp>
        <p:nvSpPr>
          <p:cNvPr id="73" name="Rectangle 72"/>
          <p:cNvSpPr/>
          <p:nvPr/>
        </p:nvSpPr>
        <p:spPr>
          <a:xfrm>
            <a:off x="960438" y="4947580"/>
            <a:ext cx="1066799" cy="149882"/>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SAS HBA</a:t>
            </a:r>
            <a:endParaRPr lang="en-US" sz="1200" dirty="0">
              <a:solidFill>
                <a:schemeClr val="bg1"/>
              </a:solidFill>
            </a:endParaRPr>
          </a:p>
        </p:txBody>
      </p:sp>
      <p:sp>
        <p:nvSpPr>
          <p:cNvPr id="74" name="TextBox 73"/>
          <p:cNvSpPr txBox="1"/>
          <p:nvPr/>
        </p:nvSpPr>
        <p:spPr>
          <a:xfrm>
            <a:off x="503237" y="3361197"/>
            <a:ext cx="56388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\\SMB\Share2: Storage for User VHD</a:t>
            </a:r>
          </a:p>
        </p:txBody>
      </p:sp>
      <p:sp>
        <p:nvSpPr>
          <p:cNvPr id="76" name="Rectangle 75"/>
          <p:cNvSpPr/>
          <p:nvPr/>
        </p:nvSpPr>
        <p:spPr>
          <a:xfrm>
            <a:off x="6691149" y="585946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77" name="Rectangle 76"/>
          <p:cNvSpPr/>
          <p:nvPr/>
        </p:nvSpPr>
        <p:spPr>
          <a:xfrm>
            <a:off x="6691149" y="601186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2" name="TextBox 1"/>
          <p:cNvSpPr txBox="1"/>
          <p:nvPr/>
        </p:nvSpPr>
        <p:spPr>
          <a:xfrm>
            <a:off x="6523037" y="6092527"/>
            <a:ext cx="14478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OS boot disks</a:t>
            </a:r>
          </a:p>
        </p:txBody>
      </p:sp>
      <p:sp>
        <p:nvSpPr>
          <p:cNvPr id="78" name="TextBox 77"/>
          <p:cNvSpPr txBox="1"/>
          <p:nvPr/>
        </p:nvSpPr>
        <p:spPr>
          <a:xfrm rot="16200000">
            <a:off x="8082904" y="5057129"/>
            <a:ext cx="14478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chemeClr val="bg1"/>
                </a:solidFill>
              </a:rPr>
              <a:t>VHD storage</a:t>
            </a:r>
          </a:p>
        </p:txBody>
      </p:sp>
      <p:sp>
        <p:nvSpPr>
          <p:cNvPr id="79" name="Rectangle 78"/>
          <p:cNvSpPr/>
          <p:nvPr/>
        </p:nvSpPr>
        <p:spPr>
          <a:xfrm>
            <a:off x="9510549" y="585053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80" name="Rectangle 79"/>
          <p:cNvSpPr/>
          <p:nvPr/>
        </p:nvSpPr>
        <p:spPr>
          <a:xfrm>
            <a:off x="9510549" y="600293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81" name="TextBox 80"/>
          <p:cNvSpPr txBox="1"/>
          <p:nvPr/>
        </p:nvSpPr>
        <p:spPr>
          <a:xfrm>
            <a:off x="9342437" y="6083597"/>
            <a:ext cx="14478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OS boot disks</a:t>
            </a:r>
          </a:p>
        </p:txBody>
      </p:sp>
      <p:sp>
        <p:nvSpPr>
          <p:cNvPr id="82" name="TextBox 81"/>
          <p:cNvSpPr txBox="1"/>
          <p:nvPr/>
        </p:nvSpPr>
        <p:spPr>
          <a:xfrm rot="16200000">
            <a:off x="10902304" y="5057130"/>
            <a:ext cx="14478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VHD storage</a:t>
            </a:r>
          </a:p>
        </p:txBody>
      </p:sp>
      <p:cxnSp>
        <p:nvCxnSpPr>
          <p:cNvPr id="83" name="Straight Connector 82"/>
          <p:cNvCxnSpPr/>
          <p:nvPr/>
        </p:nvCxnSpPr>
        <p:spPr>
          <a:xfrm flipH="1" flipV="1">
            <a:off x="3398836" y="4795083"/>
            <a:ext cx="1600200" cy="1259"/>
          </a:xfrm>
          <a:prstGeom prst="line">
            <a:avLst/>
          </a:prstGeom>
          <a:ln w="38100">
            <a:solidFill>
              <a:srgbClr val="44235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rot="16200000">
            <a:off x="8079625" y="5056007"/>
            <a:ext cx="14478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VHD storage</a:t>
            </a:r>
          </a:p>
        </p:txBody>
      </p:sp>
      <p:sp>
        <p:nvSpPr>
          <p:cNvPr id="9" name="Rectangle 8"/>
          <p:cNvSpPr/>
          <p:nvPr/>
        </p:nvSpPr>
        <p:spPr>
          <a:xfrm>
            <a:off x="6675437" y="5249862"/>
            <a:ext cx="999881" cy="4572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NIC</a:t>
            </a:r>
          </a:p>
          <a:p>
            <a:pPr algn="ctr"/>
            <a:r>
              <a:rPr lang="en-US" sz="1200" dirty="0" smtClean="0">
                <a:solidFill>
                  <a:schemeClr val="bg1"/>
                </a:solidFill>
              </a:rPr>
              <a:t>(min), </a:t>
            </a:r>
            <a:r>
              <a:rPr lang="en-US" sz="1200" dirty="0" err="1" smtClean="0">
                <a:solidFill>
                  <a:schemeClr val="bg1"/>
                </a:solidFill>
              </a:rPr>
              <a:t>vLAN</a:t>
            </a:r>
            <a:endParaRPr lang="en-US" sz="1200" dirty="0">
              <a:solidFill>
                <a:schemeClr val="bg1"/>
              </a:solidFill>
            </a:endParaRPr>
          </a:p>
        </p:txBody>
      </p:sp>
      <p:sp>
        <p:nvSpPr>
          <p:cNvPr id="85" name="Rectangle 84"/>
          <p:cNvSpPr/>
          <p:nvPr/>
        </p:nvSpPr>
        <p:spPr>
          <a:xfrm>
            <a:off x="9494837" y="5249862"/>
            <a:ext cx="999881" cy="4572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NIC</a:t>
            </a:r>
          </a:p>
          <a:p>
            <a:pPr algn="ctr"/>
            <a:r>
              <a:rPr lang="en-US" sz="1200" dirty="0" smtClean="0">
                <a:solidFill>
                  <a:schemeClr val="bg1"/>
                </a:solidFill>
              </a:rPr>
              <a:t>(min), </a:t>
            </a:r>
            <a:r>
              <a:rPr lang="en-US" sz="1200" dirty="0" err="1" smtClean="0">
                <a:solidFill>
                  <a:schemeClr val="bg1"/>
                </a:solidFill>
              </a:rPr>
              <a:t>vLAN</a:t>
            </a:r>
            <a:endParaRPr lang="en-US" sz="1200" dirty="0">
              <a:solidFill>
                <a:schemeClr val="bg1"/>
              </a:solidFill>
            </a:endParaRPr>
          </a:p>
        </p:txBody>
      </p:sp>
    </p:spTree>
    <p:extLst>
      <p:ext uri="{BB962C8B-B14F-4D97-AF65-F5344CB8AC3E}">
        <p14:creationId xmlns:p14="http://schemas.microsoft.com/office/powerpoint/2010/main" val="105470376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74320" y="369887"/>
            <a:ext cx="11889564" cy="917575"/>
          </a:xfrm>
        </p:spPr>
        <p:txBody>
          <a:bodyPr/>
          <a:lstStyle/>
          <a:p>
            <a:r>
              <a:rPr lang="en-US" dirty="0"/>
              <a:t>5000 seat pool-VMs </a:t>
            </a:r>
            <a:r>
              <a:rPr lang="en-US" dirty="0" smtClean="0"/>
              <a:t>using local storage</a:t>
            </a:r>
            <a:endParaRPr lang="en-US" dirty="0"/>
          </a:p>
        </p:txBody>
      </p:sp>
      <p:sp>
        <p:nvSpPr>
          <p:cNvPr id="3" name="Text Placeholder 2"/>
          <p:cNvSpPr>
            <a:spLocks noGrp="1"/>
          </p:cNvSpPr>
          <p:nvPr>
            <p:ph sz="quarter" idx="10"/>
          </p:nvPr>
        </p:nvSpPr>
        <p:spPr>
          <a:xfrm>
            <a:off x="274638" y="1214438"/>
            <a:ext cx="11887200" cy="5130635"/>
          </a:xfrm>
        </p:spPr>
        <p:txBody>
          <a:bodyPr/>
          <a:lstStyle/>
          <a:p>
            <a:pPr marL="0" indent="0">
              <a:buNone/>
            </a:pPr>
            <a:r>
              <a:rPr lang="en-US" sz="3200" dirty="0" smtClean="0"/>
              <a:t>Scale/Perf analysis</a:t>
            </a:r>
            <a:r>
              <a:rPr lang="en-US" sz="3200" baseline="30000" dirty="0" smtClean="0"/>
              <a:t>1</a:t>
            </a:r>
            <a:endParaRPr lang="en-US" sz="3200" dirty="0"/>
          </a:p>
          <a:p>
            <a:pPr marL="0" indent="0">
              <a:buNone/>
            </a:pPr>
            <a:r>
              <a:rPr lang="en-US" sz="3600" dirty="0" smtClean="0"/>
              <a:t>CPU usage</a:t>
            </a:r>
          </a:p>
          <a:p>
            <a:pPr marL="342900" lvl="1" indent="0">
              <a:buNone/>
            </a:pPr>
            <a:r>
              <a:rPr lang="en-US" sz="2000" dirty="0"/>
              <a:t>~150 VSI</a:t>
            </a:r>
            <a:r>
              <a:rPr lang="en-US" sz="2000" baseline="30000" dirty="0"/>
              <a:t>2</a:t>
            </a:r>
            <a:r>
              <a:rPr lang="en-US" sz="2000" dirty="0"/>
              <a:t> medium users per dual Intel Xeon E5-2690 Processor (2.9Ghz) at 80% </a:t>
            </a:r>
            <a:r>
              <a:rPr lang="en-US" sz="2000" dirty="0" smtClean="0"/>
              <a:t>CPU</a:t>
            </a:r>
          </a:p>
          <a:p>
            <a:pPr marL="342900" lvl="1" indent="0">
              <a:buNone/>
            </a:pPr>
            <a:r>
              <a:rPr lang="en-US" sz="2000" dirty="0" smtClean="0"/>
              <a:t>~10 users/core</a:t>
            </a:r>
          </a:p>
          <a:p>
            <a:pPr marL="0" indent="0">
              <a:buNone/>
            </a:pPr>
            <a:r>
              <a:rPr lang="en-US" sz="3600" dirty="0" smtClean="0"/>
              <a:t>Memory</a:t>
            </a:r>
          </a:p>
          <a:p>
            <a:pPr marL="342900" lvl="1" indent="0">
              <a:buNone/>
            </a:pPr>
            <a:r>
              <a:rPr lang="en-US" sz="2000" dirty="0" smtClean="0"/>
              <a:t>~1Gig per Win8-VM, so ~192 Gig/host should be plenty</a:t>
            </a:r>
          </a:p>
          <a:p>
            <a:pPr marL="0" indent="0">
              <a:buNone/>
            </a:pPr>
            <a:r>
              <a:rPr lang="en-US" sz="3600" dirty="0" smtClean="0"/>
              <a:t>RDP traffic</a:t>
            </a:r>
          </a:p>
          <a:p>
            <a:pPr marL="571500" lvl="2" indent="0">
              <a:buNone/>
            </a:pPr>
            <a:r>
              <a:rPr lang="en-US" sz="2000" dirty="0" smtClean="0"/>
              <a:t>RDP traffic ~ 500Kbits/s per user for VSI</a:t>
            </a:r>
            <a:r>
              <a:rPr lang="en-US" sz="2000" baseline="30000" dirty="0" smtClean="0"/>
              <a:t>2</a:t>
            </a:r>
            <a:r>
              <a:rPr lang="en-US" sz="2000" dirty="0" smtClean="0"/>
              <a:t> medium workload running on LAN</a:t>
            </a:r>
          </a:p>
          <a:p>
            <a:pPr marL="685800" lvl="4" indent="0">
              <a:buNone/>
            </a:pPr>
            <a:r>
              <a:rPr lang="en-US" sz="1800" dirty="0" smtClean="0">
                <a:sym typeface="Wingdings" pitchFamily="2" charset="2"/>
              </a:rPr>
              <a:t>2.5Gbits/s for 5000 users </a:t>
            </a:r>
          </a:p>
          <a:p>
            <a:pPr marL="571500" lvl="2" indent="0">
              <a:buNone/>
            </a:pPr>
            <a:r>
              <a:rPr lang="en-US" sz="2000" dirty="0" smtClean="0">
                <a:sym typeface="Wingdings" pitchFamily="2" charset="2"/>
              </a:rPr>
              <a:t>For ~80% intranet users and ~20% connections from internet, the network load would be:</a:t>
            </a:r>
          </a:p>
          <a:p>
            <a:pPr marL="685800" lvl="4" indent="0">
              <a:buNone/>
            </a:pPr>
            <a:r>
              <a:rPr lang="en-US" sz="1800" dirty="0" smtClean="0">
                <a:sym typeface="Wingdings" pitchFamily="2" charset="2"/>
              </a:rPr>
              <a:t>500 Meg on the internet facing switches</a:t>
            </a:r>
          </a:p>
          <a:p>
            <a:pPr marL="685800" lvl="4" indent="0">
              <a:buNone/>
            </a:pPr>
            <a:r>
              <a:rPr lang="en-US" sz="1800" dirty="0">
                <a:sym typeface="Wingdings" pitchFamily="2" charset="2"/>
              </a:rPr>
              <a:t>2.5 Gig on </a:t>
            </a:r>
            <a:r>
              <a:rPr lang="en-US" sz="1800" dirty="0" smtClean="0">
                <a:sym typeface="Wingdings" pitchFamily="2" charset="2"/>
              </a:rPr>
              <a:t>LAN </a:t>
            </a:r>
            <a:endParaRPr lang="en-US" sz="1800" dirty="0">
              <a:sym typeface="Wingdings" pitchFamily="2" charset="2"/>
            </a:endParaRPr>
          </a:p>
        </p:txBody>
      </p:sp>
      <p:sp>
        <p:nvSpPr>
          <p:cNvPr id="4" name="Rectangle 3"/>
          <p:cNvSpPr/>
          <p:nvPr/>
        </p:nvSpPr>
        <p:spPr>
          <a:xfrm>
            <a:off x="8351837" y="6164262"/>
            <a:ext cx="3151697" cy="523220"/>
          </a:xfrm>
          <a:prstGeom prst="rect">
            <a:avLst/>
          </a:prstGeom>
        </p:spPr>
        <p:txBody>
          <a:bodyPr wrap="none">
            <a:spAutoFit/>
          </a:bodyPr>
          <a:lstStyle/>
          <a:p>
            <a:r>
              <a:rPr lang="en-US" sz="1400" i="1" baseline="30000" dirty="0" smtClean="0"/>
              <a:t>1 </a:t>
            </a:r>
            <a:r>
              <a:rPr lang="en-US" sz="1400" i="1" dirty="0" smtClean="0"/>
              <a:t>Perf data is highly workload sensitive</a:t>
            </a:r>
          </a:p>
          <a:p>
            <a:r>
              <a:rPr lang="en-US" sz="1400" i="1" baseline="30000" dirty="0" smtClean="0"/>
              <a:t>2 </a:t>
            </a:r>
            <a:r>
              <a:rPr lang="en-US" sz="1400" i="1" dirty="0" smtClean="0"/>
              <a:t>VSI Benchmarking, by Login VSI B.V.</a:t>
            </a:r>
            <a:endParaRPr lang="en-US" sz="1400" i="1" dirty="0"/>
          </a:p>
        </p:txBody>
      </p:sp>
    </p:spTree>
    <p:extLst>
      <p:ext uri="{BB962C8B-B14F-4D97-AF65-F5344CB8AC3E}">
        <p14:creationId xmlns:p14="http://schemas.microsoft.com/office/powerpoint/2010/main" val="55718398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693660" y="1516062"/>
            <a:ext cx="4114800" cy="2895600"/>
          </a:xfrm>
          <a:prstGeom prst="rect">
            <a:avLst/>
          </a:pr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Title 1"/>
          <p:cNvSpPr>
            <a:spLocks noGrp="1"/>
          </p:cNvSpPr>
          <p:nvPr>
            <p:ph type="title"/>
          </p:nvPr>
        </p:nvSpPr>
        <p:spPr>
          <a:xfrm>
            <a:off x="274320" y="369887"/>
            <a:ext cx="11889564" cy="917575"/>
          </a:xfrm>
        </p:spPr>
        <p:txBody>
          <a:bodyPr/>
          <a:lstStyle/>
          <a:p>
            <a:r>
              <a:rPr lang="en-US" dirty="0"/>
              <a:t>5000 seat pool-VMs </a:t>
            </a:r>
            <a:r>
              <a:rPr lang="en-US" dirty="0" smtClean="0"/>
              <a:t>using local storage</a:t>
            </a:r>
            <a:endParaRPr lang="en-US" dirty="0"/>
          </a:p>
        </p:txBody>
      </p:sp>
      <p:sp>
        <p:nvSpPr>
          <p:cNvPr id="3" name="Text Placeholder 2"/>
          <p:cNvSpPr>
            <a:spLocks noGrp="1"/>
          </p:cNvSpPr>
          <p:nvPr>
            <p:ph sz="quarter" idx="10"/>
          </p:nvPr>
        </p:nvSpPr>
        <p:spPr>
          <a:xfrm>
            <a:off x="274638" y="1214438"/>
            <a:ext cx="11887200" cy="5096780"/>
          </a:xfrm>
        </p:spPr>
        <p:txBody>
          <a:bodyPr/>
          <a:lstStyle/>
          <a:p>
            <a:pPr marL="0" indent="0">
              <a:buNone/>
            </a:pPr>
            <a:r>
              <a:rPr lang="en-US" sz="3200" dirty="0" smtClean="0"/>
              <a:t>Scale/Perf analysis</a:t>
            </a:r>
            <a:r>
              <a:rPr lang="en-US" sz="3200" baseline="30000" dirty="0" smtClean="0"/>
              <a:t>1</a:t>
            </a:r>
            <a:endParaRPr lang="en-US" sz="3200" dirty="0"/>
          </a:p>
          <a:p>
            <a:pPr marL="0" indent="0">
              <a:buNone/>
            </a:pPr>
            <a:r>
              <a:rPr lang="en-US" sz="3200" dirty="0" smtClean="0">
                <a:sym typeface="Wingdings" pitchFamily="2" charset="2"/>
              </a:rPr>
              <a:t>Storage load</a:t>
            </a:r>
          </a:p>
          <a:p>
            <a:pPr marL="342900" lvl="1" indent="0">
              <a:buNone/>
            </a:pPr>
            <a:r>
              <a:rPr lang="en-US" sz="2000" dirty="0" smtClean="0">
                <a:sym typeface="Wingdings" pitchFamily="2" charset="2"/>
              </a:rPr>
              <a:t>The VSI</a:t>
            </a:r>
            <a:r>
              <a:rPr lang="en-US" sz="2000" baseline="30000" dirty="0" smtClean="0"/>
              <a:t>2</a:t>
            </a:r>
            <a:r>
              <a:rPr lang="en-US" sz="2000" dirty="0" smtClean="0">
                <a:sym typeface="Wingdings" pitchFamily="2" charset="2"/>
              </a:rPr>
              <a:t> medium workload creates ~10 IOPS per user, </a:t>
            </a:r>
          </a:p>
          <a:p>
            <a:pPr marL="342900" lvl="1" indent="0">
              <a:buNone/>
            </a:pPr>
            <a:r>
              <a:rPr lang="en-US" sz="2000" dirty="0" smtClean="0">
                <a:sym typeface="Wingdings" pitchFamily="2" charset="2"/>
              </a:rPr>
              <a:t>IO distribution for 150 users per host:</a:t>
            </a:r>
          </a:p>
          <a:p>
            <a:pPr marL="673100" lvl="4" indent="0">
              <a:buNone/>
            </a:pPr>
            <a:r>
              <a:rPr lang="en-US" sz="1800" dirty="0" smtClean="0">
                <a:sym typeface="Wingdings" pitchFamily="2" charset="2"/>
              </a:rPr>
              <a:t>GoldVM </a:t>
            </a:r>
            <a:r>
              <a:rPr lang="en-US" sz="1800" dirty="0">
                <a:sym typeface="Wingdings" pitchFamily="2" charset="2"/>
              </a:rPr>
              <a:t> </a:t>
            </a:r>
            <a:r>
              <a:rPr lang="en-US" sz="1800" dirty="0" smtClean="0">
                <a:sym typeface="Wingdings" pitchFamily="2" charset="2"/>
              </a:rPr>
              <a:t> ~700 reads/sec</a:t>
            </a:r>
          </a:p>
          <a:p>
            <a:pPr marL="673100" lvl="4" indent="0">
              <a:buNone/>
            </a:pPr>
            <a:r>
              <a:rPr lang="en-US" sz="1800" dirty="0" smtClean="0">
                <a:sym typeface="Wingdings" pitchFamily="2" charset="2"/>
              </a:rPr>
              <a:t>Diff-disks ~400 writes/sec &amp; ~150 reads/sec</a:t>
            </a:r>
          </a:p>
          <a:p>
            <a:pPr marL="673100" lvl="4" indent="0">
              <a:buNone/>
            </a:pPr>
            <a:r>
              <a:rPr lang="en-US" sz="1800" dirty="0" smtClean="0">
                <a:sym typeface="Wingdings" pitchFamily="2" charset="2"/>
              </a:rPr>
              <a:t>UserVHD ~300 writes/sec (mostly writes)</a:t>
            </a:r>
          </a:p>
          <a:p>
            <a:pPr marL="342900" lvl="1" indent="0">
              <a:buNone/>
            </a:pPr>
            <a:r>
              <a:rPr lang="en-US" sz="2000" dirty="0" smtClean="0">
                <a:sym typeface="Wingdings" pitchFamily="2" charset="2"/>
              </a:rPr>
              <a:t>GoldVM &amp; Diff-disks are on local storage (per host)</a:t>
            </a:r>
          </a:p>
          <a:p>
            <a:pPr marL="673100" lvl="4" indent="0">
              <a:buNone/>
            </a:pPr>
            <a:r>
              <a:rPr lang="en-US" sz="1800" dirty="0" smtClean="0">
                <a:sym typeface="Wingdings" pitchFamily="2" charset="2"/>
              </a:rPr>
              <a:t>Load on local storage ~850 Read/sec and ~400 writes/sec</a:t>
            </a:r>
            <a:endParaRPr lang="en-US" sz="1800" dirty="0">
              <a:sym typeface="Wingdings" pitchFamily="2" charset="2"/>
            </a:endParaRPr>
          </a:p>
          <a:p>
            <a:pPr marL="101600" indent="0">
              <a:buNone/>
            </a:pPr>
            <a:r>
              <a:rPr lang="en-US" sz="3600" dirty="0" smtClean="0">
                <a:sym typeface="Wingdings" pitchFamily="2" charset="2"/>
              </a:rPr>
              <a:t>Storage size:</a:t>
            </a:r>
          </a:p>
          <a:p>
            <a:pPr marL="342900" lvl="1" indent="0">
              <a:buNone/>
            </a:pPr>
            <a:r>
              <a:rPr lang="en-US" sz="2000" dirty="0" smtClean="0">
                <a:sym typeface="Wingdings" pitchFamily="2" charset="2"/>
              </a:rPr>
              <a:t>About 5Gigs per VM for diff-disks, and about 20Gigs per GoldVM</a:t>
            </a:r>
          </a:p>
          <a:p>
            <a:pPr marL="342900" lvl="1" indent="0">
              <a:buNone/>
            </a:pPr>
            <a:r>
              <a:rPr lang="en-US" sz="2000" dirty="0" smtClean="0">
                <a:sym typeface="Wingdings" pitchFamily="2" charset="2"/>
              </a:rPr>
              <a:t>Assume a few collections per Host (a few GoldVMs)</a:t>
            </a:r>
          </a:p>
          <a:p>
            <a:pPr marL="673100" lvl="4" indent="0">
              <a:buNone/>
            </a:pPr>
            <a:r>
              <a:rPr lang="en-US" sz="1800" dirty="0" smtClean="0">
                <a:sym typeface="Wingdings" pitchFamily="2" charset="2"/>
              </a:rPr>
              <a:t>A few TBs should be enough</a:t>
            </a:r>
          </a:p>
        </p:txBody>
      </p:sp>
      <p:sp>
        <p:nvSpPr>
          <p:cNvPr id="4" name="Rectangle 3"/>
          <p:cNvSpPr/>
          <p:nvPr/>
        </p:nvSpPr>
        <p:spPr>
          <a:xfrm>
            <a:off x="8400540" y="6164262"/>
            <a:ext cx="3151697" cy="523220"/>
          </a:xfrm>
          <a:prstGeom prst="rect">
            <a:avLst/>
          </a:prstGeom>
        </p:spPr>
        <p:txBody>
          <a:bodyPr wrap="none">
            <a:spAutoFit/>
          </a:bodyPr>
          <a:lstStyle/>
          <a:p>
            <a:r>
              <a:rPr lang="en-US" sz="1400" i="1" baseline="30000" dirty="0" smtClean="0"/>
              <a:t>1 </a:t>
            </a:r>
            <a:r>
              <a:rPr lang="en-US" sz="1400" i="1" dirty="0" smtClean="0"/>
              <a:t>Perf data is highly workload sensitive</a:t>
            </a:r>
          </a:p>
          <a:p>
            <a:r>
              <a:rPr lang="en-US" sz="1400" i="1" baseline="30000" dirty="0" smtClean="0"/>
              <a:t>2 </a:t>
            </a:r>
            <a:r>
              <a:rPr lang="en-US" sz="1400" i="1" dirty="0" smtClean="0"/>
              <a:t>VSI Benchmarking, by Login VSI B.V.</a:t>
            </a:r>
            <a:endParaRPr lang="en-US" sz="1400" i="1" dirty="0"/>
          </a:p>
        </p:txBody>
      </p:sp>
      <p:graphicFrame>
        <p:nvGraphicFramePr>
          <p:cNvPr id="10" name="Chart 9"/>
          <p:cNvGraphicFramePr>
            <a:graphicFrameLocks/>
          </p:cNvGraphicFramePr>
          <p:nvPr>
            <p:extLst>
              <p:ext uri="{D42A27DB-BD31-4B8C-83A1-F6EECF244321}">
                <p14:modId xmlns:p14="http://schemas.microsoft.com/office/powerpoint/2010/main" val="1008765966"/>
              </p:ext>
            </p:extLst>
          </p:nvPr>
        </p:nvGraphicFramePr>
        <p:xfrm>
          <a:off x="7637780" y="1516062"/>
          <a:ext cx="4130040" cy="289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725292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74320" y="369887"/>
            <a:ext cx="11889564" cy="917575"/>
          </a:xfrm>
        </p:spPr>
        <p:txBody>
          <a:bodyPr/>
          <a:lstStyle/>
          <a:p>
            <a:r>
              <a:rPr lang="en-US" dirty="0"/>
              <a:t>5000 seat pool-VMs </a:t>
            </a:r>
            <a:r>
              <a:rPr lang="en-US" dirty="0" smtClean="0"/>
              <a:t>using local storage</a:t>
            </a:r>
            <a:endParaRPr lang="en-US" dirty="0"/>
          </a:p>
        </p:txBody>
      </p:sp>
      <p:sp>
        <p:nvSpPr>
          <p:cNvPr id="3" name="Text Placeholder 2"/>
          <p:cNvSpPr>
            <a:spLocks noGrp="1"/>
          </p:cNvSpPr>
          <p:nvPr>
            <p:ph sz="quarter" idx="10"/>
          </p:nvPr>
        </p:nvSpPr>
        <p:spPr>
          <a:xfrm>
            <a:off x="274638" y="1214438"/>
            <a:ext cx="11887200" cy="5130635"/>
          </a:xfrm>
        </p:spPr>
        <p:txBody>
          <a:bodyPr/>
          <a:lstStyle/>
          <a:p>
            <a:pPr marL="0" indent="0">
              <a:buNone/>
            </a:pPr>
            <a:r>
              <a:rPr lang="en-US" sz="3200" dirty="0" smtClean="0"/>
              <a:t>Scale/Perf analysis</a:t>
            </a:r>
            <a:r>
              <a:rPr lang="en-US" sz="3200" baseline="30000" dirty="0" smtClean="0"/>
              <a:t>1</a:t>
            </a:r>
            <a:endParaRPr lang="en-US" sz="3200" dirty="0"/>
          </a:p>
          <a:p>
            <a:pPr marL="0" indent="0">
              <a:buNone/>
            </a:pPr>
            <a:r>
              <a:rPr lang="en-US" sz="2400" dirty="0" smtClean="0">
                <a:latin typeface="+mn-lt"/>
              </a:rPr>
              <a:t>SMB load due to userVHDs:</a:t>
            </a:r>
          </a:p>
          <a:p>
            <a:pPr marL="351014" lvl="1" indent="0">
              <a:buNone/>
            </a:pPr>
            <a:r>
              <a:rPr lang="en-US" sz="2000" dirty="0" smtClean="0"/>
              <a:t>At ~2 IOPS/user</a:t>
            </a:r>
            <a:r>
              <a:rPr lang="en-US" sz="2000" dirty="0" smtClean="0">
                <a:sym typeface="Wingdings" pitchFamily="2" charset="2"/>
              </a:rPr>
              <a:t>, we need ~10,000 write-IOPS for 5000 users (Write heavy)</a:t>
            </a:r>
          </a:p>
          <a:p>
            <a:pPr marL="351014" lvl="1" indent="0">
              <a:buNone/>
            </a:pPr>
            <a:r>
              <a:rPr lang="en-US" sz="2000" dirty="0" smtClean="0">
                <a:sym typeface="Wingdings" pitchFamily="2" charset="2"/>
              </a:rPr>
              <a:t>~100 </a:t>
            </a:r>
            <a:r>
              <a:rPr lang="en-US" sz="2000" dirty="0">
                <a:sym typeface="Wingdings" pitchFamily="2" charset="2"/>
              </a:rPr>
              <a:t>K</a:t>
            </a:r>
            <a:r>
              <a:rPr lang="en-US" sz="2000" dirty="0" smtClean="0">
                <a:sym typeface="Wingdings" pitchFamily="2" charset="2"/>
              </a:rPr>
              <a:t>bits/sec per user  for 5000 users we have 0.5 Gbits/sec</a:t>
            </a:r>
          </a:p>
          <a:p>
            <a:pPr marL="0" lvl="2" indent="-4586"/>
            <a:endParaRPr lang="en-US" sz="2000" dirty="0" smtClean="0">
              <a:sym typeface="Wingdings" pitchFamily="2" charset="2"/>
            </a:endParaRPr>
          </a:p>
          <a:p>
            <a:pPr marL="0" lvl="2" indent="0">
              <a:buNone/>
            </a:pPr>
            <a:r>
              <a:rPr lang="en-US" dirty="0" smtClean="0">
                <a:sym typeface="Wingdings" pitchFamily="2" charset="2"/>
              </a:rPr>
              <a:t>Storage </a:t>
            </a:r>
            <a:r>
              <a:rPr lang="en-US" dirty="0">
                <a:sym typeface="Wingdings" pitchFamily="2" charset="2"/>
              </a:rPr>
              <a:t>s</a:t>
            </a:r>
            <a:r>
              <a:rPr lang="en-US" dirty="0" smtClean="0">
                <a:sym typeface="Wingdings" pitchFamily="2" charset="2"/>
              </a:rPr>
              <a:t>ize:</a:t>
            </a:r>
          </a:p>
          <a:p>
            <a:pPr marL="228600" lvl="3" indent="0">
              <a:buNone/>
            </a:pPr>
            <a:r>
              <a:rPr lang="en-US" sz="1800" dirty="0" smtClean="0">
                <a:sym typeface="Wingdings" pitchFamily="2" charset="2"/>
              </a:rPr>
              <a:t>Scenario-dependent, but 10gig/user seems reasonable</a:t>
            </a:r>
          </a:p>
          <a:p>
            <a:pPr marL="228600" lvl="3" indent="0">
              <a:buNone/>
            </a:pPr>
            <a:r>
              <a:rPr lang="en-US" sz="1800" dirty="0" smtClean="0">
                <a:sym typeface="Wingdings" pitchFamily="2" charset="2"/>
              </a:rPr>
              <a:t>We need about 50 TB of storage</a:t>
            </a:r>
          </a:p>
          <a:p>
            <a:pPr marL="0" indent="0">
              <a:buNone/>
            </a:pPr>
            <a:endParaRPr lang="en-US" sz="1800" dirty="0" smtClean="0">
              <a:sym typeface="Wingdings" pitchFamily="2" charset="2"/>
            </a:endParaRPr>
          </a:p>
          <a:p>
            <a:pPr marL="0" indent="0">
              <a:buNone/>
            </a:pPr>
            <a:r>
              <a:rPr lang="en-US" sz="2400" dirty="0" smtClean="0">
                <a:latin typeface="+mn-lt"/>
                <a:sym typeface="Wingdings" pitchFamily="2" charset="2"/>
              </a:rPr>
              <a:t>Overall network load </a:t>
            </a:r>
          </a:p>
          <a:p>
            <a:pPr marL="342900" lvl="1" indent="0">
              <a:buNone/>
            </a:pPr>
            <a:r>
              <a:rPr lang="en-US" sz="2000" dirty="0" smtClean="0">
                <a:sym typeface="Wingdings" pitchFamily="2" charset="2"/>
              </a:rPr>
              <a:t>We have the RDP traffic and the storage traffic due to userVHDs</a:t>
            </a:r>
          </a:p>
          <a:p>
            <a:pPr marL="342900" lvl="1" indent="0">
              <a:buNone/>
            </a:pPr>
            <a:r>
              <a:rPr lang="en-US" sz="2000" dirty="0" smtClean="0">
                <a:sym typeface="Wingdings" pitchFamily="2" charset="2"/>
              </a:rPr>
              <a:t>Total ~ </a:t>
            </a:r>
            <a:r>
              <a:rPr lang="en-US" sz="2000" dirty="0">
                <a:sym typeface="Wingdings" pitchFamily="2" charset="2"/>
              </a:rPr>
              <a:t>3</a:t>
            </a:r>
            <a:r>
              <a:rPr lang="en-US" sz="2000" dirty="0" smtClean="0">
                <a:sym typeface="Wingdings" pitchFamily="2" charset="2"/>
              </a:rPr>
              <a:t> Gbits/sec:</a:t>
            </a:r>
          </a:p>
          <a:p>
            <a:pPr marL="571500" lvl="2" indent="0">
              <a:buNone/>
            </a:pPr>
            <a:r>
              <a:rPr lang="en-US" sz="2000" dirty="0" smtClean="0">
                <a:sym typeface="Wingdings" pitchFamily="2" charset="2"/>
              </a:rPr>
              <a:t>~0.5 Gbits/sec due to userVHD</a:t>
            </a:r>
          </a:p>
          <a:p>
            <a:pPr marL="571500" lvl="2" indent="0">
              <a:buNone/>
            </a:pPr>
            <a:r>
              <a:rPr lang="en-US" sz="2000" dirty="0" smtClean="0">
                <a:sym typeface="Wingdings" pitchFamily="2" charset="2"/>
              </a:rPr>
              <a:t>~2.5 Gbits/sec due to RDP</a:t>
            </a:r>
          </a:p>
        </p:txBody>
      </p:sp>
      <p:sp>
        <p:nvSpPr>
          <p:cNvPr id="4" name="Rectangle 3"/>
          <p:cNvSpPr/>
          <p:nvPr/>
        </p:nvSpPr>
        <p:spPr>
          <a:xfrm>
            <a:off x="8351837" y="6326842"/>
            <a:ext cx="3190169" cy="307777"/>
          </a:xfrm>
          <a:prstGeom prst="rect">
            <a:avLst/>
          </a:prstGeom>
        </p:spPr>
        <p:txBody>
          <a:bodyPr wrap="none">
            <a:spAutoFit/>
          </a:bodyPr>
          <a:lstStyle/>
          <a:p>
            <a:r>
              <a:rPr lang="en-US" sz="1400" i="1" baseline="30000" dirty="0" smtClean="0"/>
              <a:t>1 </a:t>
            </a:r>
            <a:r>
              <a:rPr lang="en-US" sz="1400" i="1" dirty="0" smtClean="0"/>
              <a:t>Perf data is highly workload sensitive.</a:t>
            </a:r>
            <a:endParaRPr lang="en-US" sz="1400" i="1" dirty="0"/>
          </a:p>
        </p:txBody>
      </p:sp>
    </p:spTree>
    <p:extLst>
      <p:ext uri="{BB962C8B-B14F-4D97-AF65-F5344CB8AC3E}">
        <p14:creationId xmlns:p14="http://schemas.microsoft.com/office/powerpoint/2010/main" val="222204645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a:t>5000 seat pool-VMs using local storage</a:t>
            </a:r>
          </a:p>
        </p:txBody>
      </p:sp>
      <p:sp>
        <p:nvSpPr>
          <p:cNvPr id="3" name="Text Placeholder 2"/>
          <p:cNvSpPr>
            <a:spLocks noGrp="1"/>
          </p:cNvSpPr>
          <p:nvPr>
            <p:ph sz="quarter" idx="10"/>
          </p:nvPr>
        </p:nvSpPr>
        <p:spPr>
          <a:xfrm>
            <a:off x="274638" y="1214438"/>
            <a:ext cx="11887200" cy="4284250"/>
          </a:xfrm>
        </p:spPr>
        <p:txBody>
          <a:bodyPr/>
          <a:lstStyle/>
          <a:p>
            <a:pPr marL="0" indent="0">
              <a:buNone/>
            </a:pPr>
            <a:r>
              <a:rPr lang="en-US" sz="3200" dirty="0"/>
              <a:t>Tweaks and Optimization</a:t>
            </a:r>
            <a:r>
              <a:rPr lang="en-US" sz="3200" baseline="30000" dirty="0"/>
              <a:t>1</a:t>
            </a:r>
          </a:p>
          <a:p>
            <a:pPr marL="0" indent="0">
              <a:buNone/>
            </a:pPr>
            <a:r>
              <a:rPr lang="en-US" sz="3200" dirty="0" smtClean="0"/>
              <a:t>Use SSDs for GoldVMs</a:t>
            </a:r>
          </a:p>
          <a:p>
            <a:pPr marL="342900" lvl="1" indent="0">
              <a:buNone/>
            </a:pPr>
            <a:r>
              <a:rPr lang="en-US" sz="2000" dirty="0" smtClean="0"/>
              <a:t>Average reduction in IOPS on the spindle-disks is ~ 45%</a:t>
            </a:r>
          </a:p>
          <a:p>
            <a:pPr marL="342900" lvl="1" indent="0">
              <a:buNone/>
            </a:pPr>
            <a:r>
              <a:rPr lang="en-US" sz="2000" dirty="0" smtClean="0"/>
              <a:t>Examples:</a:t>
            </a:r>
          </a:p>
          <a:p>
            <a:pPr marL="571500" lvl="2" indent="0">
              <a:buNone/>
            </a:pPr>
            <a:r>
              <a:rPr lang="en-US" sz="2000" dirty="0" smtClean="0"/>
              <a:t>On a host with 150 VMs, the IO load is ~850 Reads/s &amp; ~400 Writes/s</a:t>
            </a:r>
            <a:endParaRPr lang="en-US" sz="1400" dirty="0"/>
          </a:p>
          <a:p>
            <a:pPr marL="0" indent="0">
              <a:buNone/>
            </a:pPr>
            <a:endParaRPr lang="en-US" sz="3200" dirty="0" smtClean="0"/>
          </a:p>
          <a:p>
            <a:pPr marL="0" indent="0">
              <a:buNone/>
            </a:pPr>
            <a:r>
              <a:rPr lang="en-US" sz="3200" dirty="0" smtClean="0"/>
              <a:t>Benefits</a:t>
            </a:r>
          </a:p>
          <a:p>
            <a:pPr marL="342900" lvl="1" indent="0">
              <a:buNone/>
            </a:pPr>
            <a:r>
              <a:rPr lang="en-US" sz="2000" dirty="0" smtClean="0"/>
              <a:t>Faster </a:t>
            </a:r>
            <a:r>
              <a:rPr lang="en-US" sz="2000" dirty="0"/>
              <a:t>VM boot &amp; login </a:t>
            </a:r>
            <a:r>
              <a:rPr lang="en-US" sz="2000" dirty="0" smtClean="0"/>
              <a:t>time (very read heavy)</a:t>
            </a:r>
            <a:endParaRPr lang="en-US" sz="2000" dirty="0"/>
          </a:p>
          <a:p>
            <a:pPr marL="342900" lvl="1" indent="0">
              <a:buNone/>
            </a:pPr>
            <a:r>
              <a:rPr lang="en-US" sz="2000" dirty="0"/>
              <a:t>Faster VM creation and </a:t>
            </a:r>
            <a:r>
              <a:rPr lang="en-US" sz="2000" dirty="0" smtClean="0"/>
              <a:t>patching (read/write heavy)</a:t>
            </a:r>
            <a:endParaRPr lang="en-US" sz="2000" dirty="0"/>
          </a:p>
          <a:p>
            <a:pPr marL="342900" lvl="1" indent="0">
              <a:buNone/>
            </a:pPr>
            <a:r>
              <a:rPr lang="en-US" sz="2000" dirty="0" smtClean="0"/>
              <a:t>SSDs for GoldVM is recommended for hosts that support more users (&gt;250)</a:t>
            </a:r>
          </a:p>
        </p:txBody>
      </p:sp>
      <p:sp>
        <p:nvSpPr>
          <p:cNvPr id="6" name="Rectangle 5"/>
          <p:cNvSpPr/>
          <p:nvPr/>
        </p:nvSpPr>
        <p:spPr>
          <a:xfrm>
            <a:off x="8504237" y="6430962"/>
            <a:ext cx="3151697" cy="307777"/>
          </a:xfrm>
          <a:prstGeom prst="rect">
            <a:avLst/>
          </a:prstGeom>
        </p:spPr>
        <p:txBody>
          <a:bodyPr wrap="none">
            <a:spAutoFit/>
          </a:bodyPr>
          <a:lstStyle/>
          <a:p>
            <a:r>
              <a:rPr lang="en-US" sz="1400" i="1" baseline="30000" dirty="0" smtClean="0"/>
              <a:t>1 </a:t>
            </a:r>
            <a:r>
              <a:rPr lang="en-US" sz="1400" i="1" dirty="0" smtClean="0"/>
              <a:t>Perf data is highly workload sensitive</a:t>
            </a:r>
          </a:p>
        </p:txBody>
      </p:sp>
      <p:sp>
        <p:nvSpPr>
          <p:cNvPr id="7" name="TextBox 6"/>
          <p:cNvSpPr txBox="1"/>
          <p:nvPr/>
        </p:nvSpPr>
        <p:spPr>
          <a:xfrm>
            <a:off x="5532437" y="3192462"/>
            <a:ext cx="4419600" cy="880241"/>
          </a:xfrm>
          <a:prstGeom prst="rect">
            <a:avLst/>
          </a:prstGeom>
          <a:noFill/>
        </p:spPr>
        <p:txBody>
          <a:bodyPr wrap="square" lIns="182880" tIns="146304" rIns="182880" bIns="146304" rtlCol="0">
            <a:spAutoFit/>
          </a:bodyPr>
          <a:lstStyle/>
          <a:p>
            <a:r>
              <a:rPr lang="en-US" dirty="0"/>
              <a:t>Option2 (SSD + spindles)</a:t>
            </a:r>
          </a:p>
          <a:p>
            <a:pPr lvl="1"/>
            <a:r>
              <a:rPr lang="en-US" sz="2000" dirty="0"/>
              <a:t>2 SSDs RAID1 &amp; 6x </a:t>
            </a:r>
            <a:r>
              <a:rPr lang="en-US" sz="2000" dirty="0" smtClean="0"/>
              <a:t>15K RAID10</a:t>
            </a:r>
            <a:endParaRPr lang="en-US" sz="2000" dirty="0"/>
          </a:p>
        </p:txBody>
      </p:sp>
      <p:sp>
        <p:nvSpPr>
          <p:cNvPr id="8" name="TextBox 7"/>
          <p:cNvSpPr txBox="1"/>
          <p:nvPr/>
        </p:nvSpPr>
        <p:spPr>
          <a:xfrm>
            <a:off x="2332037" y="3192462"/>
            <a:ext cx="2819400" cy="911019"/>
          </a:xfrm>
          <a:prstGeom prst="rect">
            <a:avLst/>
          </a:prstGeom>
          <a:noFill/>
        </p:spPr>
        <p:txBody>
          <a:bodyPr wrap="square" lIns="182880" tIns="146304" rIns="182880" bIns="146304" rtlCol="0">
            <a:spAutoFit/>
          </a:bodyPr>
          <a:lstStyle/>
          <a:p>
            <a:r>
              <a:rPr lang="en-US" sz="2000" dirty="0"/>
              <a:t>Option 1 (all spindles)</a:t>
            </a:r>
          </a:p>
          <a:p>
            <a:pPr lvl="1"/>
            <a:r>
              <a:rPr lang="en-US" sz="2000" dirty="0"/>
              <a:t>10x </a:t>
            </a:r>
            <a:r>
              <a:rPr lang="en-US" sz="2000" dirty="0" smtClean="0"/>
              <a:t>15K </a:t>
            </a:r>
            <a:r>
              <a:rPr lang="en-US" sz="2000" dirty="0"/>
              <a:t>RAID10</a:t>
            </a:r>
          </a:p>
        </p:txBody>
      </p:sp>
    </p:spTree>
    <p:extLst>
      <p:ext uri="{BB962C8B-B14F-4D97-AF65-F5344CB8AC3E}">
        <p14:creationId xmlns:p14="http://schemas.microsoft.com/office/powerpoint/2010/main" val="17382647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320" y="369887"/>
            <a:ext cx="11889564" cy="917575"/>
          </a:xfrm>
        </p:spPr>
        <p:txBody>
          <a:bodyPr/>
          <a:lstStyle/>
          <a:p>
            <a:r>
              <a:rPr lang="en-US" dirty="0" smtClean="0"/>
              <a:t>VDI compute </a:t>
            </a:r>
            <a:r>
              <a:rPr lang="en-US" dirty="0"/>
              <a:t>and storage nodes</a:t>
            </a:r>
          </a:p>
        </p:txBody>
      </p:sp>
      <p:sp>
        <p:nvSpPr>
          <p:cNvPr id="3" name="Text Placeholder 2"/>
          <p:cNvSpPr>
            <a:spLocks noGrp="1"/>
          </p:cNvSpPr>
          <p:nvPr>
            <p:ph sz="quarter" idx="10"/>
          </p:nvPr>
        </p:nvSpPr>
        <p:spPr>
          <a:xfrm>
            <a:off x="274638" y="1214438"/>
            <a:ext cx="11887200" cy="2511457"/>
          </a:xfrm>
        </p:spPr>
        <p:txBody>
          <a:bodyPr/>
          <a:lstStyle/>
          <a:p>
            <a:pPr marL="0" indent="0">
              <a:buNone/>
            </a:pPr>
            <a:r>
              <a:rPr lang="en-US" sz="3600" dirty="0" smtClean="0"/>
              <a:t>Next…</a:t>
            </a:r>
          </a:p>
          <a:p>
            <a:pPr marL="0" indent="0">
              <a:buNone/>
            </a:pPr>
            <a:endParaRPr lang="en-US" sz="3600" dirty="0" smtClean="0"/>
          </a:p>
          <a:p>
            <a:pPr marL="0" indent="0">
              <a:buNone/>
            </a:pPr>
            <a:endParaRPr lang="en-US" sz="3600" dirty="0"/>
          </a:p>
          <a:p>
            <a:pPr marL="0" indent="0">
              <a:buNone/>
            </a:pPr>
            <a:r>
              <a:rPr lang="en-US" sz="3600" dirty="0"/>
              <a:t>A</a:t>
            </a:r>
            <a:r>
              <a:rPr lang="en-US" sz="3600" dirty="0" smtClean="0"/>
              <a:t> 5000 seat all Pool-VM deployment on SMB storage</a:t>
            </a:r>
          </a:p>
        </p:txBody>
      </p:sp>
    </p:spTree>
    <p:extLst>
      <p:ext uri="{BB962C8B-B14F-4D97-AF65-F5344CB8AC3E}">
        <p14:creationId xmlns:p14="http://schemas.microsoft.com/office/powerpoint/2010/main" val="35691259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p:nvPr/>
        </p:nvSpPr>
        <p:spPr bwMode="auto">
          <a:xfrm>
            <a:off x="731837" y="5707062"/>
            <a:ext cx="3048000" cy="1143000"/>
          </a:xfrm>
          <a:prstGeom prst="roundRect">
            <a:avLst/>
          </a:prstGeom>
          <a:solidFill>
            <a:schemeClr val="tx1">
              <a:lumMod val="75000"/>
            </a:schemeClr>
          </a:solidFill>
          <a:ln w="28575">
            <a:solidFill>
              <a:schemeClr val="bg2">
                <a:lumMod val="20000"/>
                <a:lumOff val="80000"/>
              </a:schemeClr>
            </a:solidFill>
            <a:headEnd type="none" w="med" len="med"/>
            <a:tailEnd type="none" w="med" len="med"/>
          </a:ln>
        </p:spPr>
        <p:style>
          <a:lnRef idx="2">
            <a:schemeClr val="dk1">
              <a:shade val="50000"/>
            </a:schemeClr>
          </a:lnRef>
          <a:fillRef idx="1002">
            <a:schemeClr val="lt1"/>
          </a:fillRef>
          <a:effectRef idx="0">
            <a:schemeClr val="dk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JBOD Enclosure</a:t>
            </a:r>
            <a:endParaRPr lang="en-US" sz="2000" dirty="0">
              <a:solidFill>
                <a:schemeClr val="bg1"/>
              </a:solidFill>
            </a:endParaRPr>
          </a:p>
        </p:txBody>
      </p:sp>
      <p:sp>
        <p:nvSpPr>
          <p:cNvPr id="4" name="Rectangle 3"/>
          <p:cNvSpPr/>
          <p:nvPr/>
        </p:nvSpPr>
        <p:spPr bwMode="auto">
          <a:xfrm>
            <a:off x="7589837" y="2278062"/>
            <a:ext cx="1981200" cy="3581400"/>
          </a:xfrm>
          <a:prstGeom prst="rect">
            <a:avLst/>
          </a:prstGeom>
          <a:solidFill>
            <a:schemeClr val="accent1">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VDI Host -1</a:t>
            </a:r>
            <a:endParaRPr lang="en-US" sz="2000" dirty="0">
              <a:solidFill>
                <a:schemeClr val="bg1"/>
              </a:solidFill>
            </a:endParaRPr>
          </a:p>
        </p:txBody>
      </p:sp>
      <p:sp>
        <p:nvSpPr>
          <p:cNvPr id="5" name="Rectangle 4"/>
          <p:cNvSpPr/>
          <p:nvPr/>
        </p:nvSpPr>
        <p:spPr bwMode="auto">
          <a:xfrm>
            <a:off x="8199437" y="31924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Pool VM</a:t>
            </a:r>
            <a:endParaRPr lang="en-US" dirty="0">
              <a:solidFill>
                <a:schemeClr val="bg1"/>
              </a:solidFill>
            </a:endParaRPr>
          </a:p>
        </p:txBody>
      </p:sp>
      <p:cxnSp>
        <p:nvCxnSpPr>
          <p:cNvPr id="15" name="Straight Connector 14"/>
          <p:cNvCxnSpPr/>
          <p:nvPr/>
        </p:nvCxnSpPr>
        <p:spPr>
          <a:xfrm>
            <a:off x="7970837" y="2963862"/>
            <a:ext cx="0" cy="2330035"/>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970837" y="29638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970837" y="34210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050125" y="5326062"/>
            <a:ext cx="1615912"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983325" y="5632121"/>
            <a:ext cx="2682712" cy="0"/>
          </a:xfrm>
          <a:prstGeom prst="line">
            <a:avLst/>
          </a:prstGeom>
          <a:ln w="38100">
            <a:solidFill>
              <a:srgbClr val="44235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56237" y="4945062"/>
            <a:ext cx="15240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RDP on LAN</a:t>
            </a:r>
          </a:p>
        </p:txBody>
      </p:sp>
      <p:sp>
        <p:nvSpPr>
          <p:cNvPr id="23" name="TextBox 22"/>
          <p:cNvSpPr txBox="1"/>
          <p:nvPr/>
        </p:nvSpPr>
        <p:spPr>
          <a:xfrm>
            <a:off x="5151437" y="5249862"/>
            <a:ext cx="17526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Storage Network</a:t>
            </a:r>
          </a:p>
        </p:txBody>
      </p:sp>
      <p:cxnSp>
        <p:nvCxnSpPr>
          <p:cNvPr id="30" name="Straight Connector 29"/>
          <p:cNvCxnSpPr/>
          <p:nvPr/>
        </p:nvCxnSpPr>
        <p:spPr>
          <a:xfrm flipH="1">
            <a:off x="7970837" y="42592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auto">
          <a:xfrm>
            <a:off x="8199437" y="27352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Pool VM</a:t>
            </a:r>
            <a:endParaRPr lang="en-US" dirty="0">
              <a:solidFill>
                <a:schemeClr val="bg1"/>
              </a:solidFill>
            </a:endParaRPr>
          </a:p>
        </p:txBody>
      </p:sp>
      <p:sp>
        <p:nvSpPr>
          <p:cNvPr id="36" name="Rectangle 35"/>
          <p:cNvSpPr/>
          <p:nvPr/>
        </p:nvSpPr>
        <p:spPr bwMode="auto">
          <a:xfrm>
            <a:off x="8199437" y="40306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Pool VM</a:t>
            </a:r>
            <a:endParaRPr lang="en-US" dirty="0">
              <a:solidFill>
                <a:schemeClr val="bg1"/>
              </a:solidFill>
            </a:endParaRPr>
          </a:p>
        </p:txBody>
      </p:sp>
      <p:sp>
        <p:nvSpPr>
          <p:cNvPr id="37" name="TextBox 36"/>
          <p:cNvSpPr txBox="1"/>
          <p:nvPr/>
        </p:nvSpPr>
        <p:spPr>
          <a:xfrm rot="5400000">
            <a:off x="8491450" y="3366930"/>
            <a:ext cx="685800" cy="7940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solidFill>
                  <a:schemeClr val="bg1"/>
                </a:solidFill>
              </a:rPr>
              <a:t>…</a:t>
            </a:r>
          </a:p>
        </p:txBody>
      </p:sp>
      <p:sp>
        <p:nvSpPr>
          <p:cNvPr id="45" name="Rectangle 44"/>
          <p:cNvSpPr/>
          <p:nvPr/>
        </p:nvSpPr>
        <p:spPr bwMode="auto">
          <a:xfrm>
            <a:off x="10104437" y="2278062"/>
            <a:ext cx="1981200" cy="3581400"/>
          </a:xfrm>
          <a:prstGeom prst="rect">
            <a:avLst/>
          </a:prstGeom>
          <a:solidFill>
            <a:schemeClr val="accent1">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VDI Host -N</a:t>
            </a:r>
            <a:endParaRPr lang="en-US" sz="2000" dirty="0">
              <a:solidFill>
                <a:schemeClr val="bg1"/>
              </a:solidFill>
            </a:endParaRPr>
          </a:p>
        </p:txBody>
      </p:sp>
      <p:sp>
        <p:nvSpPr>
          <p:cNvPr id="46" name="Rectangle 45"/>
          <p:cNvSpPr/>
          <p:nvPr/>
        </p:nvSpPr>
        <p:spPr bwMode="auto">
          <a:xfrm>
            <a:off x="10714037" y="31924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Pool VM</a:t>
            </a:r>
            <a:endParaRPr lang="en-US" dirty="0">
              <a:solidFill>
                <a:schemeClr val="bg1"/>
              </a:solidFill>
            </a:endParaRPr>
          </a:p>
        </p:txBody>
      </p:sp>
      <p:cxnSp>
        <p:nvCxnSpPr>
          <p:cNvPr id="49" name="Straight Connector 48"/>
          <p:cNvCxnSpPr/>
          <p:nvPr/>
        </p:nvCxnSpPr>
        <p:spPr>
          <a:xfrm>
            <a:off x="10485437" y="2963862"/>
            <a:ext cx="0" cy="2330035"/>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0485437" y="29638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0485437" y="34210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0485437" y="42592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auto">
          <a:xfrm>
            <a:off x="10714037" y="27352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Pool VM</a:t>
            </a:r>
            <a:endParaRPr lang="en-US" dirty="0">
              <a:solidFill>
                <a:schemeClr val="bg1"/>
              </a:solidFill>
            </a:endParaRPr>
          </a:p>
        </p:txBody>
      </p:sp>
      <p:sp>
        <p:nvSpPr>
          <p:cNvPr id="54" name="Rectangle 53"/>
          <p:cNvSpPr/>
          <p:nvPr/>
        </p:nvSpPr>
        <p:spPr bwMode="auto">
          <a:xfrm>
            <a:off x="10714037" y="40306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Pool VM</a:t>
            </a:r>
            <a:endParaRPr lang="en-US" dirty="0">
              <a:solidFill>
                <a:schemeClr val="bg1"/>
              </a:solidFill>
            </a:endParaRPr>
          </a:p>
        </p:txBody>
      </p:sp>
      <p:sp>
        <p:nvSpPr>
          <p:cNvPr id="55" name="TextBox 54"/>
          <p:cNvSpPr txBox="1"/>
          <p:nvPr/>
        </p:nvSpPr>
        <p:spPr>
          <a:xfrm rot="5400000">
            <a:off x="11006050" y="3366930"/>
            <a:ext cx="685800" cy="7940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solidFill>
                  <a:schemeClr val="bg1"/>
                </a:solidFill>
              </a:rPr>
              <a:t>…</a:t>
            </a:r>
          </a:p>
        </p:txBody>
      </p:sp>
      <p:sp>
        <p:nvSpPr>
          <p:cNvPr id="61" name="TextBox 60"/>
          <p:cNvSpPr txBox="1"/>
          <p:nvPr/>
        </p:nvSpPr>
        <p:spPr>
          <a:xfrm>
            <a:off x="9494837" y="3519330"/>
            <a:ext cx="685800" cy="7940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rPr>
              <a:t>…</a:t>
            </a:r>
          </a:p>
        </p:txBody>
      </p:sp>
      <p:sp>
        <p:nvSpPr>
          <p:cNvPr id="63" name="Rounded Rectangle 62"/>
          <p:cNvSpPr/>
          <p:nvPr/>
        </p:nvSpPr>
        <p:spPr bwMode="auto">
          <a:xfrm>
            <a:off x="510201" y="4183062"/>
            <a:ext cx="3352800" cy="1311482"/>
          </a:xfrm>
          <a:prstGeom prst="roundRect">
            <a:avLst/>
          </a:prstGeom>
          <a:solidFill>
            <a:schemeClr val="tx1">
              <a:lumMod val="75000"/>
            </a:schemeClr>
          </a:solidFill>
          <a:ln>
            <a:headEnd type="none" w="med" len="med"/>
            <a:tailEnd type="none" w="med" len="med"/>
          </a:ln>
        </p:spPr>
        <p:style>
          <a:lnRef idx="2">
            <a:schemeClr val="dk1">
              <a:shade val="50000"/>
            </a:schemeClr>
          </a:lnRef>
          <a:fillRef idx="1002">
            <a:schemeClr val="lt1"/>
          </a:fillRef>
          <a:effectRef idx="0">
            <a:schemeClr val="dk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Scale Out File Server</a:t>
            </a:r>
            <a:endParaRPr lang="en-US" sz="2000" dirty="0">
              <a:solidFill>
                <a:schemeClr val="bg1"/>
              </a:solidFill>
            </a:endParaRPr>
          </a:p>
        </p:txBody>
      </p:sp>
      <p:sp>
        <p:nvSpPr>
          <p:cNvPr id="64" name="Rectangle 63"/>
          <p:cNvSpPr/>
          <p:nvPr/>
        </p:nvSpPr>
        <p:spPr bwMode="auto">
          <a:xfrm>
            <a:off x="815001" y="4600019"/>
            <a:ext cx="1219200" cy="8022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SMB-1</a:t>
            </a:r>
          </a:p>
        </p:txBody>
      </p:sp>
      <p:sp>
        <p:nvSpPr>
          <p:cNvPr id="65" name="Rectangle 64"/>
          <p:cNvSpPr/>
          <p:nvPr/>
        </p:nvSpPr>
        <p:spPr>
          <a:xfrm>
            <a:off x="1119801" y="4945062"/>
            <a:ext cx="898689" cy="14988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NIC</a:t>
            </a:r>
            <a:endParaRPr lang="en-US" sz="1200" dirty="0">
              <a:solidFill>
                <a:schemeClr val="bg1"/>
              </a:solidFill>
            </a:endParaRPr>
          </a:p>
        </p:txBody>
      </p:sp>
      <p:sp>
        <p:nvSpPr>
          <p:cNvPr id="66" name="Rectangle 65"/>
          <p:cNvSpPr/>
          <p:nvPr/>
        </p:nvSpPr>
        <p:spPr bwMode="auto">
          <a:xfrm>
            <a:off x="2186601" y="4595765"/>
            <a:ext cx="1219200" cy="80649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SMB-2</a:t>
            </a:r>
          </a:p>
        </p:txBody>
      </p:sp>
      <p:sp>
        <p:nvSpPr>
          <p:cNvPr id="67" name="Rectangle 66"/>
          <p:cNvSpPr/>
          <p:nvPr/>
        </p:nvSpPr>
        <p:spPr>
          <a:xfrm>
            <a:off x="2507112" y="4945062"/>
            <a:ext cx="898689" cy="14988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NIC</a:t>
            </a:r>
            <a:endParaRPr lang="en-US" sz="1200" dirty="0">
              <a:solidFill>
                <a:schemeClr val="bg1"/>
              </a:solidFill>
            </a:endParaRPr>
          </a:p>
        </p:txBody>
      </p:sp>
      <p:pic>
        <p:nvPicPr>
          <p:cNvPr id="68" name="Picture 6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7401" y="6088062"/>
            <a:ext cx="792846" cy="58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81801" y="6088062"/>
            <a:ext cx="792846" cy="58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6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2623" y="6088062"/>
            <a:ext cx="396423" cy="584506"/>
          </a:xfrm>
          <a:prstGeom prst="rect">
            <a:avLst/>
          </a:prstGeom>
          <a:solidFill>
            <a:srgbClr val="FFFF00"/>
          </a:solidFill>
          <a:ln>
            <a:solidFill>
              <a:srgbClr val="FFFF00"/>
            </a:solidFill>
          </a:ln>
          <a:effectLst/>
          <a:extLst/>
        </p:spPr>
      </p:pic>
      <p:sp>
        <p:nvSpPr>
          <p:cNvPr id="71" name="Rectangle 70"/>
          <p:cNvSpPr/>
          <p:nvPr/>
        </p:nvSpPr>
        <p:spPr>
          <a:xfrm>
            <a:off x="2339001" y="5176180"/>
            <a:ext cx="1066799" cy="149882"/>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SAS HBA</a:t>
            </a:r>
            <a:endParaRPr lang="en-US" sz="1200" dirty="0">
              <a:solidFill>
                <a:schemeClr val="bg1"/>
              </a:solidFill>
            </a:endParaRPr>
          </a:p>
        </p:txBody>
      </p:sp>
      <p:sp>
        <p:nvSpPr>
          <p:cNvPr id="72" name="Rectangle 71"/>
          <p:cNvSpPr/>
          <p:nvPr/>
        </p:nvSpPr>
        <p:spPr>
          <a:xfrm>
            <a:off x="1577001" y="6700180"/>
            <a:ext cx="1248843" cy="149882"/>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SAS Module</a:t>
            </a:r>
            <a:endParaRPr lang="en-US" sz="1200" dirty="0">
              <a:solidFill>
                <a:schemeClr val="bg1"/>
              </a:solidFill>
            </a:endParaRPr>
          </a:p>
        </p:txBody>
      </p:sp>
      <p:sp>
        <p:nvSpPr>
          <p:cNvPr id="73" name="Rectangle 72"/>
          <p:cNvSpPr/>
          <p:nvPr/>
        </p:nvSpPr>
        <p:spPr>
          <a:xfrm>
            <a:off x="967402" y="5176180"/>
            <a:ext cx="1066799" cy="149882"/>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SAS HBA</a:t>
            </a:r>
            <a:endParaRPr lang="en-US" sz="1200" dirty="0">
              <a:solidFill>
                <a:schemeClr val="bg1"/>
              </a:solidFill>
            </a:endParaRPr>
          </a:p>
        </p:txBody>
      </p:sp>
      <p:sp>
        <p:nvSpPr>
          <p:cNvPr id="74" name="TextBox 73"/>
          <p:cNvSpPr txBox="1"/>
          <p:nvPr/>
        </p:nvSpPr>
        <p:spPr>
          <a:xfrm>
            <a:off x="503237" y="2887662"/>
            <a:ext cx="4092125" cy="1197251"/>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\\SMB\Share2: Storage for User VHD</a:t>
            </a:r>
          </a:p>
          <a:p>
            <a:pPr>
              <a:lnSpc>
                <a:spcPct val="90000"/>
              </a:lnSpc>
              <a:spcAft>
                <a:spcPts val="600"/>
              </a:spcAft>
            </a:pPr>
            <a:r>
              <a:rPr lang="en-US" dirty="0" smtClean="0">
                <a:gradFill>
                  <a:gsLst>
                    <a:gs pos="2917">
                      <a:schemeClr val="tx1"/>
                    </a:gs>
                    <a:gs pos="30000">
                      <a:schemeClr val="tx1"/>
                    </a:gs>
                  </a:gsLst>
                  <a:lin ang="5400000" scaled="0"/>
                </a:gradFill>
              </a:rPr>
              <a:t>\\SMB\Share3: Storage for VM VHDs</a:t>
            </a:r>
            <a:endParaRPr lang="en-US" dirty="0">
              <a:gradFill>
                <a:gsLst>
                  <a:gs pos="2917">
                    <a:schemeClr val="tx1"/>
                  </a:gs>
                  <a:gs pos="30000">
                    <a:schemeClr val="tx1"/>
                  </a:gs>
                </a:gsLst>
                <a:lin ang="5400000" scaled="0"/>
              </a:gradFill>
            </a:endParaRPr>
          </a:p>
          <a:p>
            <a:pPr>
              <a:lnSpc>
                <a:spcPct val="90000"/>
              </a:lnSpc>
              <a:spcAft>
                <a:spcPts val="600"/>
              </a:spcAft>
            </a:pPr>
            <a:r>
              <a:rPr lang="en-US" dirty="0" smtClean="0">
                <a:gradFill>
                  <a:gsLst>
                    <a:gs pos="2917">
                      <a:schemeClr val="tx1"/>
                    </a:gs>
                    <a:gs pos="30000">
                      <a:schemeClr val="tx1"/>
                    </a:gs>
                  </a:gsLst>
                  <a:lin ang="5400000" scaled="0"/>
                </a:gradFill>
              </a:rPr>
              <a:t>\\SMB\Share4: Storage for GoldVMs</a:t>
            </a:r>
          </a:p>
        </p:txBody>
      </p:sp>
      <p:sp>
        <p:nvSpPr>
          <p:cNvPr id="75" name="TextBox 74"/>
          <p:cNvSpPr txBox="1"/>
          <p:nvPr/>
        </p:nvSpPr>
        <p:spPr>
          <a:xfrm>
            <a:off x="3932237" y="5903497"/>
            <a:ext cx="1447800"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GoldVMs</a:t>
            </a:r>
          </a:p>
        </p:txBody>
      </p:sp>
      <p:cxnSp>
        <p:nvCxnSpPr>
          <p:cNvPr id="7" name="Straight Arrow Connector 6"/>
          <p:cNvCxnSpPr/>
          <p:nvPr/>
        </p:nvCxnSpPr>
        <p:spPr>
          <a:xfrm flipH="1">
            <a:off x="3589047" y="6278562"/>
            <a:ext cx="724190" cy="266700"/>
          </a:xfrm>
          <a:prstGeom prst="straightConnector1">
            <a:avLst/>
          </a:prstGeom>
          <a:ln>
            <a:solidFill>
              <a:srgbClr val="FFFF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title"/>
          </p:nvPr>
        </p:nvSpPr>
        <p:spPr>
          <a:xfrm>
            <a:off x="274320" y="369887"/>
            <a:ext cx="11889564" cy="917575"/>
          </a:xfrm>
        </p:spPr>
        <p:txBody>
          <a:bodyPr/>
          <a:lstStyle/>
          <a:p>
            <a:r>
              <a:rPr lang="en-US" dirty="0"/>
              <a:t>5000 seat pool-VMs </a:t>
            </a:r>
            <a:r>
              <a:rPr lang="en-US" dirty="0" smtClean="0"/>
              <a:t>on SMB storage</a:t>
            </a:r>
            <a:endParaRPr lang="en-US" dirty="0"/>
          </a:p>
        </p:txBody>
      </p:sp>
      <p:sp>
        <p:nvSpPr>
          <p:cNvPr id="2" name="Text Placeholder 1"/>
          <p:cNvSpPr>
            <a:spLocks noGrp="1"/>
          </p:cNvSpPr>
          <p:nvPr>
            <p:ph type="body" sz="quarter" idx="10"/>
          </p:nvPr>
        </p:nvSpPr>
        <p:spPr/>
        <p:txBody>
          <a:bodyPr/>
          <a:lstStyle/>
          <a:p>
            <a:pPr marL="0" indent="0">
              <a:buNone/>
            </a:pPr>
            <a:r>
              <a:rPr lang="en-US" dirty="0" smtClean="0"/>
              <a:t>Non-clustered hosts with VMs running from SMB</a:t>
            </a:r>
            <a:endParaRPr lang="en-US" dirty="0"/>
          </a:p>
        </p:txBody>
      </p:sp>
      <p:sp>
        <p:nvSpPr>
          <p:cNvPr id="58" name="Rectangle 57"/>
          <p:cNvSpPr/>
          <p:nvPr/>
        </p:nvSpPr>
        <p:spPr>
          <a:xfrm>
            <a:off x="7605549" y="585946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59" name="Rectangle 58"/>
          <p:cNvSpPr/>
          <p:nvPr/>
        </p:nvSpPr>
        <p:spPr>
          <a:xfrm>
            <a:off x="7605549" y="601186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60" name="TextBox 59"/>
          <p:cNvSpPr txBox="1"/>
          <p:nvPr/>
        </p:nvSpPr>
        <p:spPr>
          <a:xfrm>
            <a:off x="7437437" y="6092527"/>
            <a:ext cx="14478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OS boot disks</a:t>
            </a:r>
          </a:p>
        </p:txBody>
      </p:sp>
      <p:sp>
        <p:nvSpPr>
          <p:cNvPr id="62" name="Rectangle 61"/>
          <p:cNvSpPr/>
          <p:nvPr/>
        </p:nvSpPr>
        <p:spPr>
          <a:xfrm>
            <a:off x="10120149" y="585946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77" name="Rectangle 76"/>
          <p:cNvSpPr/>
          <p:nvPr/>
        </p:nvSpPr>
        <p:spPr>
          <a:xfrm>
            <a:off x="10120149" y="601186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78" name="TextBox 77"/>
          <p:cNvSpPr txBox="1"/>
          <p:nvPr/>
        </p:nvSpPr>
        <p:spPr>
          <a:xfrm>
            <a:off x="9952037" y="6092527"/>
            <a:ext cx="14478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OS boot disks</a:t>
            </a:r>
          </a:p>
        </p:txBody>
      </p:sp>
      <p:cxnSp>
        <p:nvCxnSpPr>
          <p:cNvPr id="76" name="Straight Connector 75"/>
          <p:cNvCxnSpPr/>
          <p:nvPr/>
        </p:nvCxnSpPr>
        <p:spPr>
          <a:xfrm flipH="1" flipV="1">
            <a:off x="3390834" y="5020003"/>
            <a:ext cx="1600200" cy="1259"/>
          </a:xfrm>
          <a:prstGeom prst="line">
            <a:avLst/>
          </a:prstGeom>
          <a:ln w="38100">
            <a:solidFill>
              <a:srgbClr val="44235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7656756" y="5249862"/>
            <a:ext cx="999881" cy="4572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NIC</a:t>
            </a:r>
          </a:p>
          <a:p>
            <a:pPr algn="ctr"/>
            <a:r>
              <a:rPr lang="en-US" sz="1200" dirty="0" smtClean="0">
                <a:solidFill>
                  <a:schemeClr val="bg1"/>
                </a:solidFill>
              </a:rPr>
              <a:t>(min), </a:t>
            </a:r>
            <a:r>
              <a:rPr lang="en-US" sz="1200" dirty="0" err="1" smtClean="0">
                <a:solidFill>
                  <a:schemeClr val="bg1"/>
                </a:solidFill>
              </a:rPr>
              <a:t>vLAN</a:t>
            </a:r>
            <a:endParaRPr lang="en-US" sz="1200" dirty="0">
              <a:solidFill>
                <a:schemeClr val="bg1"/>
              </a:solidFill>
            </a:endParaRPr>
          </a:p>
        </p:txBody>
      </p:sp>
      <p:sp>
        <p:nvSpPr>
          <p:cNvPr id="80" name="Rectangle 79"/>
          <p:cNvSpPr/>
          <p:nvPr/>
        </p:nvSpPr>
        <p:spPr>
          <a:xfrm>
            <a:off x="10171356" y="5249862"/>
            <a:ext cx="999881" cy="4572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NIC</a:t>
            </a:r>
          </a:p>
          <a:p>
            <a:pPr algn="ctr"/>
            <a:r>
              <a:rPr lang="en-US" sz="1200" dirty="0" smtClean="0">
                <a:solidFill>
                  <a:schemeClr val="bg1"/>
                </a:solidFill>
              </a:rPr>
              <a:t>(min), </a:t>
            </a:r>
            <a:r>
              <a:rPr lang="en-US" sz="1200" dirty="0" err="1" smtClean="0">
                <a:solidFill>
                  <a:schemeClr val="bg1"/>
                </a:solidFill>
              </a:rPr>
              <a:t>vLAN</a:t>
            </a:r>
            <a:endParaRPr lang="en-US" sz="1200" dirty="0">
              <a:solidFill>
                <a:schemeClr val="bg1"/>
              </a:solidFill>
            </a:endParaRPr>
          </a:p>
        </p:txBody>
      </p:sp>
    </p:spTree>
    <p:extLst>
      <p:ext uri="{BB962C8B-B14F-4D97-AF65-F5344CB8AC3E}">
        <p14:creationId xmlns:p14="http://schemas.microsoft.com/office/powerpoint/2010/main" val="63556265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74320" y="369887"/>
            <a:ext cx="11889564" cy="917575"/>
          </a:xfrm>
        </p:spPr>
        <p:txBody>
          <a:bodyPr/>
          <a:lstStyle/>
          <a:p>
            <a:r>
              <a:rPr lang="en-US" dirty="0"/>
              <a:t>5000 seat pool-VMs on SMB storage</a:t>
            </a:r>
          </a:p>
        </p:txBody>
      </p:sp>
      <p:sp>
        <p:nvSpPr>
          <p:cNvPr id="3" name="Text Placeholder 2"/>
          <p:cNvSpPr>
            <a:spLocks noGrp="1"/>
          </p:cNvSpPr>
          <p:nvPr>
            <p:ph type="body" sz="quarter" idx="10"/>
          </p:nvPr>
        </p:nvSpPr>
        <p:spPr>
          <a:xfrm>
            <a:off x="274638" y="1212850"/>
            <a:ext cx="11887200" cy="4995214"/>
          </a:xfrm>
        </p:spPr>
        <p:txBody>
          <a:bodyPr/>
          <a:lstStyle/>
          <a:p>
            <a:pPr marL="0" indent="0">
              <a:buNone/>
            </a:pPr>
            <a:r>
              <a:rPr lang="en-US" sz="3200" dirty="0" smtClean="0"/>
              <a:t>Scale/Perf analysis</a:t>
            </a:r>
            <a:r>
              <a:rPr lang="en-US" sz="3200" baseline="30000" dirty="0" smtClean="0"/>
              <a:t>1</a:t>
            </a:r>
            <a:endParaRPr lang="en-US" sz="3200" dirty="0" smtClean="0"/>
          </a:p>
          <a:p>
            <a:pPr marL="0" indent="0">
              <a:buNone/>
            </a:pPr>
            <a:r>
              <a:rPr lang="en-US" sz="3200" dirty="0" smtClean="0">
                <a:sym typeface="Wingdings" pitchFamily="2" charset="2"/>
              </a:rPr>
              <a:t>CPU, Mem, RDP load as discussed earlier</a:t>
            </a:r>
          </a:p>
          <a:p>
            <a:pPr marL="342900" lvl="1" indent="0">
              <a:buNone/>
            </a:pPr>
            <a:r>
              <a:rPr lang="en-US" sz="1600" dirty="0" smtClean="0"/>
              <a:t>About 150 </a:t>
            </a:r>
            <a:r>
              <a:rPr lang="en-US" sz="1600" dirty="0"/>
              <a:t>VSI</a:t>
            </a:r>
            <a:r>
              <a:rPr lang="en-US" sz="1600" baseline="30000" dirty="0"/>
              <a:t>2</a:t>
            </a:r>
            <a:r>
              <a:rPr lang="en-US" sz="1600" dirty="0"/>
              <a:t> medium users per dual Intel Xeon E5-2690 Processor (2.9Ghz) at 80% CPU</a:t>
            </a:r>
          </a:p>
          <a:p>
            <a:pPr marL="342900" lvl="1" indent="0">
              <a:buNone/>
            </a:pPr>
            <a:r>
              <a:rPr lang="en-US" sz="1600" dirty="0" smtClean="0"/>
              <a:t>About 1Gig </a:t>
            </a:r>
            <a:r>
              <a:rPr lang="en-US" sz="1600" dirty="0"/>
              <a:t>per Win8-VM, so ~192 Gig/host should be </a:t>
            </a:r>
            <a:r>
              <a:rPr lang="en-US" sz="1600" dirty="0" smtClean="0"/>
              <a:t>plenty</a:t>
            </a:r>
          </a:p>
          <a:p>
            <a:pPr marL="342900" lvl="1" indent="0">
              <a:buNone/>
            </a:pPr>
            <a:r>
              <a:rPr lang="en-US" sz="1600" dirty="0" smtClean="0"/>
              <a:t>RDP </a:t>
            </a:r>
            <a:r>
              <a:rPr lang="en-US" sz="1600" dirty="0"/>
              <a:t>traffic ~ 500Kbits/s per user for VSI</a:t>
            </a:r>
            <a:r>
              <a:rPr lang="en-US" sz="1600" baseline="30000" dirty="0"/>
              <a:t>2</a:t>
            </a:r>
            <a:r>
              <a:rPr lang="en-US" sz="1600" dirty="0"/>
              <a:t> medium </a:t>
            </a:r>
            <a:r>
              <a:rPr lang="en-US" sz="1600" dirty="0" smtClean="0"/>
              <a:t>workload</a:t>
            </a:r>
            <a:endParaRPr lang="en-US" sz="1600" dirty="0" smtClean="0">
              <a:sym typeface="Wingdings" pitchFamily="2" charset="2"/>
            </a:endParaRPr>
          </a:p>
          <a:p>
            <a:pPr marL="0" indent="0">
              <a:buNone/>
            </a:pPr>
            <a:r>
              <a:rPr lang="en-US" sz="3200" dirty="0" smtClean="0">
                <a:sym typeface="Wingdings" pitchFamily="2" charset="2"/>
              </a:rPr>
              <a:t>SMB/Storage Load</a:t>
            </a:r>
          </a:p>
          <a:p>
            <a:pPr marL="342900" lvl="1" indent="0">
              <a:buNone/>
            </a:pPr>
            <a:r>
              <a:rPr lang="en-US" dirty="0">
                <a:sym typeface="Wingdings" pitchFamily="2" charset="2"/>
              </a:rPr>
              <a:t>A</a:t>
            </a:r>
            <a:r>
              <a:rPr lang="en-US" dirty="0" smtClean="0">
                <a:sym typeface="Wingdings" pitchFamily="2" charset="2"/>
              </a:rPr>
              <a:t>s discussed earlier, ~10 IOPS per user for </a:t>
            </a:r>
            <a:r>
              <a:rPr lang="en-US" dirty="0" smtClean="0"/>
              <a:t>VSI</a:t>
            </a:r>
            <a:r>
              <a:rPr lang="en-US" baseline="30000" dirty="0" smtClean="0"/>
              <a:t>2</a:t>
            </a:r>
            <a:r>
              <a:rPr lang="en-US" dirty="0" smtClean="0"/>
              <a:t> </a:t>
            </a:r>
          </a:p>
          <a:p>
            <a:pPr marL="342900" lvl="1"/>
            <a:r>
              <a:rPr lang="en-US" dirty="0">
                <a:sym typeface="Wingdings" pitchFamily="2" charset="2"/>
              </a:rPr>
              <a:t> </a:t>
            </a:r>
            <a:r>
              <a:rPr lang="en-US" dirty="0">
                <a:solidFill>
                  <a:srgbClr val="FF0000"/>
                </a:solidFill>
                <a:sym typeface="Wingdings" pitchFamily="2" charset="2"/>
              </a:rPr>
              <a:t> </a:t>
            </a:r>
            <a:r>
              <a:rPr lang="en-US" dirty="0" smtClean="0">
                <a:solidFill>
                  <a:srgbClr val="FF0000"/>
                </a:solidFill>
              </a:rPr>
              <a:t> </a:t>
            </a:r>
            <a:r>
              <a:rPr lang="en-US" dirty="0" smtClean="0">
                <a:sym typeface="Wingdings" pitchFamily="2" charset="2"/>
              </a:rPr>
              <a:t>medium workload</a:t>
            </a:r>
          </a:p>
          <a:p>
            <a:pPr marL="342900" lvl="1" indent="0">
              <a:buNone/>
            </a:pPr>
            <a:r>
              <a:rPr lang="en-US" dirty="0" smtClean="0">
                <a:sym typeface="Wingdings" pitchFamily="2" charset="2"/>
              </a:rPr>
              <a:t>But with centralized storage, we </a:t>
            </a:r>
            <a:r>
              <a:rPr lang="en-US" dirty="0">
                <a:sym typeface="Wingdings" pitchFamily="2" charset="2"/>
              </a:rPr>
              <a:t>need about </a:t>
            </a:r>
            <a:endParaRPr lang="en-US" dirty="0" smtClean="0">
              <a:sym typeface="Wingdings" pitchFamily="2" charset="2"/>
            </a:endParaRPr>
          </a:p>
          <a:p>
            <a:pPr marL="558800" lvl="2" indent="0">
              <a:buNone/>
            </a:pPr>
            <a:r>
              <a:rPr lang="en-US" sz="1800" dirty="0" smtClean="0">
                <a:sym typeface="Wingdings" pitchFamily="2" charset="2"/>
              </a:rPr>
              <a:t>50,000 IOPS for 5000 Pool-VMs</a:t>
            </a:r>
          </a:p>
          <a:p>
            <a:pPr marL="342900" lvl="1" indent="0">
              <a:buNone/>
            </a:pPr>
            <a:r>
              <a:rPr lang="en-US" dirty="0" smtClean="0">
                <a:sym typeface="Wingdings" pitchFamily="2" charset="2"/>
              </a:rPr>
              <a:t>IO </a:t>
            </a:r>
            <a:r>
              <a:rPr lang="en-US" dirty="0">
                <a:sym typeface="Wingdings" pitchFamily="2" charset="2"/>
              </a:rPr>
              <a:t>distribution for </a:t>
            </a:r>
            <a:r>
              <a:rPr lang="en-US" dirty="0" smtClean="0">
                <a:sym typeface="Wingdings" pitchFamily="2" charset="2"/>
              </a:rPr>
              <a:t>5000 users:</a:t>
            </a:r>
            <a:endParaRPr lang="en-US" dirty="0">
              <a:sym typeface="Wingdings" pitchFamily="2" charset="2"/>
            </a:endParaRPr>
          </a:p>
          <a:p>
            <a:pPr marL="457200" lvl="3" indent="0">
              <a:buNone/>
            </a:pPr>
            <a:r>
              <a:rPr lang="en-US" sz="1600" dirty="0">
                <a:sym typeface="Wingdings" pitchFamily="2" charset="2"/>
              </a:rPr>
              <a:t>GoldVM   </a:t>
            </a:r>
            <a:r>
              <a:rPr lang="en-US" sz="1600" dirty="0" smtClean="0">
                <a:sym typeface="Wingdings" pitchFamily="2" charset="2"/>
              </a:rPr>
              <a:t>~22,</a:t>
            </a:r>
            <a:r>
              <a:rPr lang="en-US" sz="1600" dirty="0">
                <a:sym typeface="Wingdings" pitchFamily="2" charset="2"/>
              </a:rPr>
              <a:t>5</a:t>
            </a:r>
            <a:r>
              <a:rPr lang="en-US" sz="1600" dirty="0" smtClean="0">
                <a:sym typeface="Wingdings" pitchFamily="2" charset="2"/>
              </a:rPr>
              <a:t>00 Reads/sec</a:t>
            </a:r>
            <a:endParaRPr lang="en-US" sz="1600" dirty="0">
              <a:sym typeface="Wingdings" pitchFamily="2" charset="2"/>
            </a:endParaRPr>
          </a:p>
          <a:p>
            <a:pPr marL="457200" lvl="3" indent="0">
              <a:buNone/>
            </a:pPr>
            <a:r>
              <a:rPr lang="en-US" sz="1600" dirty="0">
                <a:sym typeface="Wingdings" pitchFamily="2" charset="2"/>
              </a:rPr>
              <a:t>Diff-disks </a:t>
            </a:r>
            <a:r>
              <a:rPr lang="en-US" sz="1600" dirty="0" smtClean="0">
                <a:sym typeface="Wingdings" pitchFamily="2" charset="2"/>
              </a:rPr>
              <a:t>~12,500 Writes/sec </a:t>
            </a:r>
            <a:r>
              <a:rPr lang="en-US" sz="1600" dirty="0">
                <a:sym typeface="Wingdings" pitchFamily="2" charset="2"/>
              </a:rPr>
              <a:t>&amp; </a:t>
            </a:r>
            <a:r>
              <a:rPr lang="en-US" sz="1600" dirty="0" smtClean="0">
                <a:sym typeface="Wingdings" pitchFamily="2" charset="2"/>
              </a:rPr>
              <a:t>~5000 Reads/sec</a:t>
            </a:r>
            <a:endParaRPr lang="en-US" sz="1600" dirty="0">
              <a:sym typeface="Wingdings" pitchFamily="2" charset="2"/>
            </a:endParaRPr>
          </a:p>
          <a:p>
            <a:pPr marL="457200" lvl="3" indent="0">
              <a:buNone/>
            </a:pPr>
            <a:r>
              <a:rPr lang="en-US" sz="1600" dirty="0">
                <a:sym typeface="Wingdings" pitchFamily="2" charset="2"/>
              </a:rPr>
              <a:t>UserVHD </a:t>
            </a:r>
            <a:r>
              <a:rPr lang="en-US" sz="1600" dirty="0" smtClean="0">
                <a:sym typeface="Wingdings" pitchFamily="2" charset="2"/>
              </a:rPr>
              <a:t>~10,000 Writes/sec (Write heavy)</a:t>
            </a:r>
          </a:p>
        </p:txBody>
      </p:sp>
      <p:sp>
        <p:nvSpPr>
          <p:cNvPr id="6" name="Rectangle 5"/>
          <p:cNvSpPr/>
          <p:nvPr/>
        </p:nvSpPr>
        <p:spPr>
          <a:xfrm>
            <a:off x="8324340" y="6250642"/>
            <a:ext cx="3151697" cy="523220"/>
          </a:xfrm>
          <a:prstGeom prst="rect">
            <a:avLst/>
          </a:prstGeom>
        </p:spPr>
        <p:txBody>
          <a:bodyPr wrap="none">
            <a:spAutoFit/>
          </a:bodyPr>
          <a:lstStyle/>
          <a:p>
            <a:r>
              <a:rPr lang="en-US" sz="1400" i="1" baseline="30000" dirty="0" smtClean="0"/>
              <a:t>1 </a:t>
            </a:r>
            <a:r>
              <a:rPr lang="en-US" sz="1400" i="1" dirty="0" smtClean="0"/>
              <a:t>Perf data is highly workload sensitive</a:t>
            </a:r>
          </a:p>
          <a:p>
            <a:r>
              <a:rPr lang="en-US" sz="1400" i="1" baseline="30000" dirty="0" smtClean="0"/>
              <a:t>2 </a:t>
            </a:r>
            <a:r>
              <a:rPr lang="en-US" sz="1400" i="1" dirty="0" smtClean="0"/>
              <a:t>VSI Benchmarking, by Login VSI B.V.</a:t>
            </a:r>
            <a:endParaRPr lang="en-US" sz="1400" i="1" dirty="0"/>
          </a:p>
        </p:txBody>
      </p:sp>
      <p:graphicFrame>
        <p:nvGraphicFramePr>
          <p:cNvPr id="5" name="Chart 4"/>
          <p:cNvGraphicFramePr>
            <a:graphicFrameLocks/>
          </p:cNvGraphicFramePr>
          <p:nvPr>
            <p:extLst>
              <p:ext uri="{D42A27DB-BD31-4B8C-83A1-F6EECF244321}">
                <p14:modId xmlns:p14="http://schemas.microsoft.com/office/powerpoint/2010/main" val="1394846048"/>
              </p:ext>
            </p:extLst>
          </p:nvPr>
        </p:nvGraphicFramePr>
        <p:xfrm>
          <a:off x="6608460" y="2963862"/>
          <a:ext cx="4889500" cy="3114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471843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a:t>5000 seat pool-VMs on SMB storage</a:t>
            </a:r>
          </a:p>
        </p:txBody>
      </p:sp>
      <p:sp>
        <p:nvSpPr>
          <p:cNvPr id="3" name="Text Placeholder 2"/>
          <p:cNvSpPr>
            <a:spLocks noGrp="1"/>
          </p:cNvSpPr>
          <p:nvPr>
            <p:ph type="body" sz="quarter" idx="10"/>
          </p:nvPr>
        </p:nvSpPr>
        <p:spPr/>
        <p:txBody>
          <a:bodyPr/>
          <a:lstStyle/>
          <a:p>
            <a:pPr marL="0" indent="0">
              <a:buNone/>
            </a:pPr>
            <a:r>
              <a:rPr lang="en-US" sz="3600" dirty="0" smtClean="0"/>
              <a:t>Scale/Perf analysis</a:t>
            </a:r>
            <a:r>
              <a:rPr lang="en-US" sz="3600" baseline="30000" dirty="0" smtClean="0"/>
              <a:t>1</a:t>
            </a:r>
            <a:endParaRPr lang="en-US" sz="3600" dirty="0"/>
          </a:p>
          <a:p>
            <a:pPr marL="0" indent="0">
              <a:buNone/>
            </a:pPr>
            <a:r>
              <a:rPr lang="en-US" sz="3600" dirty="0" smtClean="0"/>
              <a:t>SMB/Storage </a:t>
            </a:r>
            <a:r>
              <a:rPr lang="en-US" sz="3600" dirty="0"/>
              <a:t>sizing</a:t>
            </a:r>
          </a:p>
          <a:p>
            <a:pPr marL="342900" lvl="1" indent="0">
              <a:buNone/>
            </a:pPr>
            <a:r>
              <a:rPr lang="en-US" sz="2400" dirty="0"/>
              <a:t>Gold VM</a:t>
            </a:r>
          </a:p>
          <a:p>
            <a:pPr marL="571500" lvl="2" indent="0">
              <a:buNone/>
            </a:pPr>
            <a:r>
              <a:rPr lang="en-US" dirty="0" smtClean="0"/>
              <a:t>About 20 </a:t>
            </a:r>
            <a:r>
              <a:rPr lang="en-US" dirty="0"/>
              <a:t>Gig/VM per Collection</a:t>
            </a:r>
          </a:p>
          <a:p>
            <a:pPr marL="571500" lvl="2" indent="0">
              <a:buNone/>
            </a:pPr>
            <a:r>
              <a:rPr lang="en-US" dirty="0"/>
              <a:t>For ~10 ~50 Collections, we need ~200 Gig ~ </a:t>
            </a:r>
            <a:r>
              <a:rPr lang="en-US" dirty="0" smtClean="0"/>
              <a:t>1TB</a:t>
            </a:r>
          </a:p>
          <a:p>
            <a:pPr marL="571500" lvl="2" indent="0">
              <a:buNone/>
            </a:pPr>
            <a:endParaRPr lang="en-US" dirty="0" smtClean="0"/>
          </a:p>
          <a:p>
            <a:pPr marL="342900" lvl="1" indent="0">
              <a:buNone/>
            </a:pPr>
            <a:r>
              <a:rPr lang="en-US" sz="2400" dirty="0" smtClean="0"/>
              <a:t>Diff </a:t>
            </a:r>
            <a:r>
              <a:rPr lang="en-US" sz="2400" dirty="0"/>
              <a:t>Disks</a:t>
            </a:r>
            <a:endParaRPr lang="en-US" dirty="0"/>
          </a:p>
          <a:p>
            <a:pPr marL="571500" lvl="2" indent="0">
              <a:buNone/>
            </a:pPr>
            <a:r>
              <a:rPr lang="en-US" dirty="0" smtClean="0"/>
              <a:t>About 5 </a:t>
            </a:r>
            <a:r>
              <a:rPr lang="en-US" dirty="0"/>
              <a:t>Gig/VM, </a:t>
            </a:r>
            <a:r>
              <a:rPr lang="en-US" dirty="0" smtClean="0"/>
              <a:t>need </a:t>
            </a:r>
            <a:r>
              <a:rPr lang="en-US" dirty="0"/>
              <a:t>~25 </a:t>
            </a:r>
            <a:r>
              <a:rPr lang="en-US" dirty="0" smtClean="0"/>
              <a:t>TB</a:t>
            </a:r>
            <a:endParaRPr lang="en-US" dirty="0"/>
          </a:p>
          <a:p>
            <a:pPr marL="342900" lvl="1" indent="0">
              <a:buNone/>
            </a:pPr>
            <a:endParaRPr lang="en-US" dirty="0" smtClean="0"/>
          </a:p>
          <a:p>
            <a:pPr marL="342900" lvl="1" indent="0">
              <a:buNone/>
            </a:pPr>
            <a:r>
              <a:rPr lang="en-US" sz="2400" dirty="0" smtClean="0"/>
              <a:t>User-VHD</a:t>
            </a:r>
            <a:endParaRPr lang="en-US" sz="2400" dirty="0"/>
          </a:p>
          <a:p>
            <a:pPr marL="571500" lvl="2" indent="0">
              <a:buNone/>
            </a:pPr>
            <a:r>
              <a:rPr lang="en-US" dirty="0" smtClean="0"/>
              <a:t>About 10 </a:t>
            </a:r>
            <a:r>
              <a:rPr lang="en-US" dirty="0"/>
              <a:t>Gig/user, we need ~50 </a:t>
            </a:r>
            <a:r>
              <a:rPr lang="en-US" dirty="0" smtClean="0"/>
              <a:t>TB</a:t>
            </a:r>
            <a:endParaRPr lang="en-US" dirty="0"/>
          </a:p>
        </p:txBody>
      </p:sp>
      <p:sp>
        <p:nvSpPr>
          <p:cNvPr id="4" name="Rectangle 3"/>
          <p:cNvSpPr/>
          <p:nvPr/>
        </p:nvSpPr>
        <p:spPr>
          <a:xfrm>
            <a:off x="9190037" y="6618485"/>
            <a:ext cx="3151697" cy="307777"/>
          </a:xfrm>
          <a:prstGeom prst="rect">
            <a:avLst/>
          </a:prstGeom>
        </p:spPr>
        <p:txBody>
          <a:bodyPr wrap="none">
            <a:spAutoFit/>
          </a:bodyPr>
          <a:lstStyle/>
          <a:p>
            <a:r>
              <a:rPr lang="en-US" sz="1400" i="1" baseline="30000" dirty="0" smtClean="0"/>
              <a:t>1 </a:t>
            </a:r>
            <a:r>
              <a:rPr lang="en-US" sz="1400" i="1" dirty="0" smtClean="0"/>
              <a:t>Perf data is highly workload sensitive</a:t>
            </a:r>
          </a:p>
        </p:txBody>
      </p:sp>
    </p:spTree>
    <p:extLst>
      <p:ext uri="{BB962C8B-B14F-4D97-AF65-F5344CB8AC3E}">
        <p14:creationId xmlns:p14="http://schemas.microsoft.com/office/powerpoint/2010/main" val="216389635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 y="369887"/>
            <a:ext cx="11889564" cy="917575"/>
          </a:xfrm>
        </p:spPr>
        <p:txBody>
          <a:bodyPr/>
          <a:lstStyle/>
          <a:p>
            <a:r>
              <a:rPr lang="en-US" dirty="0"/>
              <a:t>Session Objectives </a:t>
            </a:r>
            <a:r>
              <a:rPr lang="en-US" dirty="0" smtClean="0"/>
              <a:t>And </a:t>
            </a:r>
            <a:r>
              <a:rPr lang="en-US" dirty="0"/>
              <a:t>Takeaways</a:t>
            </a:r>
          </a:p>
        </p:txBody>
      </p:sp>
      <p:sp>
        <p:nvSpPr>
          <p:cNvPr id="5" name="Text Placeholder 4"/>
          <p:cNvSpPr>
            <a:spLocks noGrp="1"/>
          </p:cNvSpPr>
          <p:nvPr>
            <p:ph type="body" sz="quarter" idx="10"/>
          </p:nvPr>
        </p:nvSpPr>
        <p:spPr>
          <a:xfrm>
            <a:off x="274638" y="1212850"/>
            <a:ext cx="11887200" cy="4979825"/>
          </a:xfrm>
        </p:spPr>
        <p:txBody>
          <a:bodyPr/>
          <a:lstStyle/>
          <a:p>
            <a:r>
              <a:rPr lang="en-US" sz="4800" dirty="0"/>
              <a:t>Session Objective(s</a:t>
            </a:r>
            <a:r>
              <a:rPr lang="en-US" sz="4800" dirty="0" smtClean="0"/>
              <a:t>): </a:t>
            </a:r>
            <a:endParaRPr lang="en-US" sz="4800" dirty="0"/>
          </a:p>
          <a:p>
            <a:pPr lvl="1"/>
            <a:r>
              <a:rPr lang="en-US" sz="2800" dirty="0" smtClean="0"/>
              <a:t>Quick intro to VDI in WS2012</a:t>
            </a:r>
          </a:p>
          <a:p>
            <a:pPr lvl="1"/>
            <a:r>
              <a:rPr lang="en-US" sz="2800" dirty="0" smtClean="0"/>
              <a:t>Design of a large scale VDI architecture </a:t>
            </a:r>
          </a:p>
          <a:p>
            <a:pPr lvl="1"/>
            <a:r>
              <a:rPr lang="en-US" sz="2800" dirty="0" smtClean="0"/>
              <a:t>Perf/scale analysis</a:t>
            </a:r>
          </a:p>
          <a:p>
            <a:pPr lvl="1"/>
            <a:r>
              <a:rPr lang="en-US" sz="2800" dirty="0" smtClean="0"/>
              <a:t>Review of the latest test results</a:t>
            </a:r>
          </a:p>
          <a:p>
            <a:r>
              <a:rPr lang="en-US" sz="4800" dirty="0" smtClean="0"/>
              <a:t>Key Takeaway(s)</a:t>
            </a:r>
          </a:p>
          <a:p>
            <a:pPr lvl="1"/>
            <a:r>
              <a:rPr lang="en-US" sz="2800" dirty="0" smtClean="0"/>
              <a:t>Deep insight into several types of large scale VDI architecture</a:t>
            </a:r>
          </a:p>
          <a:p>
            <a:pPr lvl="1"/>
            <a:r>
              <a:rPr lang="en-US" sz="2800" dirty="0" smtClean="0"/>
              <a:t>Perf/scale requirements</a:t>
            </a:r>
          </a:p>
          <a:p>
            <a:pPr lvl="1"/>
            <a:r>
              <a:rPr lang="en-US" sz="2800" dirty="0" smtClean="0"/>
              <a:t>Tweaks and optimizations</a:t>
            </a:r>
          </a:p>
        </p:txBody>
      </p:sp>
    </p:spTree>
    <p:extLst>
      <p:ext uri="{BB962C8B-B14F-4D97-AF65-F5344CB8AC3E}">
        <p14:creationId xmlns:p14="http://schemas.microsoft.com/office/powerpoint/2010/main" val="269449261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a:t>5000 seat pool-VMs on SMB storage</a:t>
            </a:r>
          </a:p>
        </p:txBody>
      </p:sp>
      <p:sp>
        <p:nvSpPr>
          <p:cNvPr id="3" name="Text Placeholder 2"/>
          <p:cNvSpPr>
            <a:spLocks noGrp="1"/>
          </p:cNvSpPr>
          <p:nvPr>
            <p:ph type="body" sz="quarter" idx="10"/>
          </p:nvPr>
        </p:nvSpPr>
        <p:spPr/>
        <p:txBody>
          <a:bodyPr/>
          <a:lstStyle/>
          <a:p>
            <a:pPr marL="0" indent="0">
              <a:buNone/>
            </a:pPr>
            <a:r>
              <a:rPr lang="en-US" sz="3600" dirty="0" smtClean="0"/>
              <a:t>Scale/Perf analysis</a:t>
            </a:r>
            <a:r>
              <a:rPr lang="en-US" sz="3600" baseline="30000" dirty="0" smtClean="0"/>
              <a:t>1</a:t>
            </a:r>
            <a:endParaRPr lang="en-US" sz="3600" dirty="0"/>
          </a:p>
          <a:p>
            <a:pPr marL="0" indent="0">
              <a:buNone/>
            </a:pPr>
            <a:r>
              <a:rPr lang="en-US" sz="3600" dirty="0"/>
              <a:t>Network load</a:t>
            </a:r>
          </a:p>
          <a:p>
            <a:pPr marL="342900" lvl="1" indent="0">
              <a:buNone/>
            </a:pPr>
            <a:r>
              <a:rPr lang="en-US" sz="2400" dirty="0" smtClean="0"/>
              <a:t>Overall about 33 Gbits/sec</a:t>
            </a:r>
          </a:p>
          <a:p>
            <a:pPr marL="571500" lvl="2" indent="0">
              <a:buNone/>
            </a:pPr>
            <a:r>
              <a:rPr lang="en-US" sz="2400" dirty="0" smtClean="0"/>
              <a:t>About 2.5 Gbits/sec </a:t>
            </a:r>
            <a:r>
              <a:rPr lang="en-US" sz="2400" dirty="0"/>
              <a:t>due to RDP</a:t>
            </a:r>
          </a:p>
          <a:p>
            <a:pPr marL="571500" lvl="2" indent="0">
              <a:buNone/>
            </a:pPr>
            <a:r>
              <a:rPr lang="en-US" sz="2400" dirty="0" smtClean="0"/>
              <a:t>About 0.5 Gbits/sec </a:t>
            </a:r>
            <a:r>
              <a:rPr lang="en-US" sz="2400" dirty="0"/>
              <a:t>due to userVHD</a:t>
            </a:r>
          </a:p>
          <a:p>
            <a:pPr marL="571500" lvl="2" indent="0">
              <a:buNone/>
            </a:pPr>
            <a:r>
              <a:rPr lang="en-US" sz="2400" dirty="0" smtClean="0"/>
              <a:t>About 30 Gbits/sec </a:t>
            </a:r>
            <a:r>
              <a:rPr lang="en-US" sz="2400" dirty="0"/>
              <a:t>due to 5000 </a:t>
            </a:r>
            <a:r>
              <a:rPr lang="en-US" sz="2400" dirty="0" smtClean="0"/>
              <a:t>VMs</a:t>
            </a:r>
            <a:endParaRPr lang="en-US" sz="2400" dirty="0"/>
          </a:p>
        </p:txBody>
      </p:sp>
      <p:sp>
        <p:nvSpPr>
          <p:cNvPr id="4" name="Rectangle 3"/>
          <p:cNvSpPr/>
          <p:nvPr/>
        </p:nvSpPr>
        <p:spPr>
          <a:xfrm>
            <a:off x="9190037" y="6618485"/>
            <a:ext cx="3151697" cy="307777"/>
          </a:xfrm>
          <a:prstGeom prst="rect">
            <a:avLst/>
          </a:prstGeom>
        </p:spPr>
        <p:txBody>
          <a:bodyPr wrap="none">
            <a:spAutoFit/>
          </a:bodyPr>
          <a:lstStyle/>
          <a:p>
            <a:r>
              <a:rPr lang="en-US" sz="1400" i="1" baseline="30000" dirty="0" smtClean="0"/>
              <a:t>1 </a:t>
            </a:r>
            <a:r>
              <a:rPr lang="en-US" sz="1400" i="1" dirty="0" smtClean="0"/>
              <a:t>Perf data is highly workload sensitive</a:t>
            </a:r>
          </a:p>
        </p:txBody>
      </p:sp>
    </p:spTree>
    <p:extLst>
      <p:ext uri="{BB962C8B-B14F-4D97-AF65-F5344CB8AC3E}">
        <p14:creationId xmlns:p14="http://schemas.microsoft.com/office/powerpoint/2010/main" val="316930356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a:t>5000 seat pool-VMs on SMB storage</a:t>
            </a:r>
          </a:p>
        </p:txBody>
      </p:sp>
      <p:sp>
        <p:nvSpPr>
          <p:cNvPr id="3" name="Text Placeholder 2"/>
          <p:cNvSpPr>
            <a:spLocks noGrp="1"/>
          </p:cNvSpPr>
          <p:nvPr>
            <p:ph type="body" sz="quarter" idx="10"/>
          </p:nvPr>
        </p:nvSpPr>
        <p:spPr>
          <a:xfrm>
            <a:off x="274638" y="1155993"/>
            <a:ext cx="11887200" cy="5084469"/>
          </a:xfrm>
        </p:spPr>
        <p:txBody>
          <a:bodyPr/>
          <a:lstStyle/>
          <a:p>
            <a:pPr marL="0" indent="0">
              <a:buNone/>
            </a:pPr>
            <a:r>
              <a:rPr lang="en-US" sz="3600" dirty="0" smtClean="0"/>
              <a:t>Tweaks and Optimization</a:t>
            </a:r>
            <a:r>
              <a:rPr lang="en-US" sz="3600" baseline="30000" dirty="0" smtClean="0"/>
              <a:t>1</a:t>
            </a:r>
          </a:p>
          <a:p>
            <a:pPr marL="0" indent="0">
              <a:buNone/>
            </a:pPr>
            <a:r>
              <a:rPr lang="en-US" sz="3600" dirty="0" smtClean="0"/>
              <a:t>Use CSV block cache</a:t>
            </a:r>
            <a:r>
              <a:rPr lang="en-US" sz="3600" baseline="30000" dirty="0" smtClean="0"/>
              <a:t>2</a:t>
            </a:r>
            <a:r>
              <a:rPr lang="en-US" sz="3600" dirty="0" smtClean="0"/>
              <a:t> to reduce load on storage</a:t>
            </a:r>
          </a:p>
          <a:p>
            <a:pPr marL="342900" lvl="1" indent="0">
              <a:buNone/>
            </a:pPr>
            <a:r>
              <a:rPr lang="en-US" sz="2400" dirty="0" smtClean="0"/>
              <a:t>Average </a:t>
            </a:r>
            <a:r>
              <a:rPr lang="en-US" sz="2400" dirty="0"/>
              <a:t>reduction in IOPS for Pool-VMs is ~</a:t>
            </a:r>
            <a:r>
              <a:rPr lang="en-US" sz="2400" dirty="0" smtClean="0"/>
              <a:t>45%, with typical cache hit of ~80%</a:t>
            </a:r>
            <a:endParaRPr lang="en-US" sz="2400" dirty="0"/>
          </a:p>
          <a:p>
            <a:pPr marL="342900" lvl="1" indent="0">
              <a:buNone/>
            </a:pPr>
            <a:r>
              <a:rPr lang="en-US" sz="2400" dirty="0" smtClean="0"/>
              <a:t>About 20% increase in VSI</a:t>
            </a:r>
            <a:r>
              <a:rPr lang="en-US" sz="2400" baseline="30000" dirty="0" smtClean="0"/>
              <a:t>3</a:t>
            </a:r>
            <a:r>
              <a:rPr lang="en-US" sz="2400" dirty="0" smtClean="0"/>
              <a:t> max </a:t>
            </a:r>
            <a:r>
              <a:rPr lang="en-US" sz="1800" dirty="0" smtClean="0"/>
              <a:t>(assuming storage was the bottleneck)</a:t>
            </a:r>
            <a:endParaRPr lang="en-US" sz="2400" dirty="0" smtClean="0"/>
          </a:p>
          <a:p>
            <a:pPr marL="571500" lvl="2" indent="0">
              <a:buNone/>
            </a:pPr>
            <a:r>
              <a:rPr lang="en-US" sz="2400" dirty="0">
                <a:solidFill>
                  <a:schemeClr val="tx1"/>
                </a:solidFill>
              </a:rPr>
              <a:t>I</a:t>
            </a:r>
            <a:r>
              <a:rPr lang="en-US" sz="2400" dirty="0" smtClean="0">
                <a:solidFill>
                  <a:schemeClr val="tx1"/>
                </a:solidFill>
              </a:rPr>
              <a:t>mportant note:</a:t>
            </a:r>
          </a:p>
          <a:p>
            <a:pPr marL="571500" lvl="2" indent="0">
              <a:buNone/>
            </a:pPr>
            <a:r>
              <a:rPr lang="en-US" sz="1800" dirty="0" smtClean="0"/>
              <a:t>CSV cache size is per node, and caching is per GoldVM</a:t>
            </a:r>
          </a:p>
          <a:p>
            <a:pPr marL="571500" lvl="2" indent="0">
              <a:buNone/>
            </a:pPr>
            <a:r>
              <a:rPr lang="en-US" sz="1800" dirty="0" smtClean="0"/>
              <a:t>100 Collections = 100 GoldVMs, so to get a 80% cache hit per Collection, we need 100x cache size</a:t>
            </a:r>
            <a:r>
              <a:rPr lang="en-US" sz="1800" baseline="30000" dirty="0" smtClean="0"/>
              <a:t>2</a:t>
            </a:r>
            <a:endParaRPr lang="en-US" sz="3600" dirty="0" smtClean="0"/>
          </a:p>
          <a:p>
            <a:pPr marL="0" indent="0">
              <a:buNone/>
            </a:pPr>
            <a:r>
              <a:rPr lang="en-US" sz="3600" dirty="0" smtClean="0"/>
              <a:t>Benefits:</a:t>
            </a:r>
          </a:p>
          <a:p>
            <a:pPr marL="342900" lvl="1"/>
            <a:r>
              <a:rPr lang="en-US" dirty="0" smtClean="0"/>
              <a:t>Higher VM scale per storage</a:t>
            </a:r>
          </a:p>
          <a:p>
            <a:pPr marL="342900" lvl="1"/>
            <a:r>
              <a:rPr lang="en-US" dirty="0" smtClean="0"/>
              <a:t>Lower </a:t>
            </a:r>
            <a:r>
              <a:rPr lang="en-US" dirty="0"/>
              <a:t>storage </a:t>
            </a:r>
            <a:r>
              <a:rPr lang="en-US" dirty="0" err="1"/>
              <a:t>perf</a:t>
            </a:r>
            <a:r>
              <a:rPr lang="en-US" dirty="0"/>
              <a:t> requirements ( ~30,000 </a:t>
            </a:r>
            <a:r>
              <a:rPr lang="en-US" dirty="0" err="1"/>
              <a:t>vs</a:t>
            </a:r>
            <a:r>
              <a:rPr lang="en-US" dirty="0"/>
              <a:t> ~50,000 IOPS)</a:t>
            </a:r>
          </a:p>
          <a:p>
            <a:pPr marL="342900" lvl="1" indent="0">
              <a:buNone/>
            </a:pPr>
            <a:r>
              <a:rPr lang="en-US" dirty="0" smtClean="0"/>
              <a:t>Faster </a:t>
            </a:r>
            <a:r>
              <a:rPr lang="en-US" dirty="0"/>
              <a:t>VM boot &amp; login time (very read heavy)</a:t>
            </a:r>
          </a:p>
          <a:p>
            <a:pPr marL="342900" lvl="1" indent="0">
              <a:buNone/>
            </a:pPr>
            <a:r>
              <a:rPr lang="en-US" dirty="0"/>
              <a:t>Faster VM creation and patching (read/write heavy</a:t>
            </a:r>
            <a:r>
              <a:rPr lang="en-US" dirty="0" smtClean="0"/>
              <a:t>)</a:t>
            </a:r>
          </a:p>
        </p:txBody>
      </p:sp>
      <p:sp>
        <p:nvSpPr>
          <p:cNvPr id="4" name="Rectangle 3"/>
          <p:cNvSpPr/>
          <p:nvPr/>
        </p:nvSpPr>
        <p:spPr>
          <a:xfrm>
            <a:off x="8275637" y="5958998"/>
            <a:ext cx="3151697" cy="738664"/>
          </a:xfrm>
          <a:prstGeom prst="rect">
            <a:avLst/>
          </a:prstGeom>
        </p:spPr>
        <p:txBody>
          <a:bodyPr wrap="none">
            <a:spAutoFit/>
          </a:bodyPr>
          <a:lstStyle/>
          <a:p>
            <a:r>
              <a:rPr lang="en-US" sz="1400" i="1" baseline="30000" dirty="0" smtClean="0"/>
              <a:t>1 </a:t>
            </a:r>
            <a:r>
              <a:rPr lang="en-US" sz="1400" i="1" dirty="0" smtClean="0"/>
              <a:t>Perf data is highly workload sensitive</a:t>
            </a:r>
          </a:p>
          <a:p>
            <a:r>
              <a:rPr lang="en-US" sz="1400" i="1" baseline="30000" dirty="0" smtClean="0"/>
              <a:t>2 </a:t>
            </a:r>
            <a:r>
              <a:rPr lang="en-US" sz="1400" i="1" dirty="0"/>
              <a:t>C</a:t>
            </a:r>
            <a:r>
              <a:rPr lang="en-US" sz="1400" i="1" dirty="0" smtClean="0"/>
              <a:t>ache size set to 1024Meg</a:t>
            </a:r>
          </a:p>
          <a:p>
            <a:r>
              <a:rPr lang="en-US" sz="1400" i="1" baseline="30000" dirty="0"/>
              <a:t>3 </a:t>
            </a:r>
            <a:r>
              <a:rPr lang="en-US" sz="1400" i="1" dirty="0"/>
              <a:t>VSI Benchmarking, by Login VSI B.V</a:t>
            </a:r>
            <a:r>
              <a:rPr lang="en-US" sz="1400" i="1" dirty="0" smtClean="0"/>
              <a:t>.</a:t>
            </a:r>
            <a:endParaRPr lang="en-US" sz="1400" i="1" dirty="0"/>
          </a:p>
        </p:txBody>
      </p:sp>
    </p:spTree>
    <p:extLst>
      <p:ext uri="{BB962C8B-B14F-4D97-AF65-F5344CB8AC3E}">
        <p14:creationId xmlns:p14="http://schemas.microsoft.com/office/powerpoint/2010/main" val="338895852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a:t>5000 seat pool-VMs on SMB storage</a:t>
            </a:r>
          </a:p>
        </p:txBody>
      </p:sp>
      <p:sp>
        <p:nvSpPr>
          <p:cNvPr id="3" name="Text Placeholder 2"/>
          <p:cNvSpPr>
            <a:spLocks noGrp="1"/>
          </p:cNvSpPr>
          <p:nvPr>
            <p:ph type="body" sz="quarter" idx="10"/>
          </p:nvPr>
        </p:nvSpPr>
        <p:spPr/>
        <p:txBody>
          <a:bodyPr/>
          <a:lstStyle/>
          <a:p>
            <a:pPr marL="0" indent="0">
              <a:buNone/>
            </a:pPr>
            <a:r>
              <a:rPr lang="en-US" sz="3600" dirty="0" smtClean="0"/>
              <a:t>Tweaks and Optimization</a:t>
            </a:r>
            <a:r>
              <a:rPr lang="en-US" sz="3600" baseline="30000" dirty="0" smtClean="0"/>
              <a:t>1</a:t>
            </a:r>
          </a:p>
          <a:p>
            <a:pPr marL="0" indent="0">
              <a:buNone/>
            </a:pPr>
            <a:r>
              <a:rPr lang="en-US" sz="3600" dirty="0" smtClean="0"/>
              <a:t>Use SSDs </a:t>
            </a:r>
            <a:r>
              <a:rPr lang="en-US" sz="3600" dirty="0"/>
              <a:t>for </a:t>
            </a:r>
            <a:r>
              <a:rPr lang="en-US" sz="3600" dirty="0" smtClean="0"/>
              <a:t>GoldVMs</a:t>
            </a:r>
          </a:p>
          <a:p>
            <a:pPr marL="558800" lvl="2" indent="0">
              <a:buNone/>
            </a:pPr>
            <a:r>
              <a:rPr lang="en-US" sz="2400" dirty="0" smtClean="0"/>
              <a:t>Average reduction in IOPS on the spindle-disks is ~ 45%</a:t>
            </a:r>
          </a:p>
          <a:p>
            <a:pPr marL="558800" lvl="2" indent="0">
              <a:buNone/>
            </a:pPr>
            <a:r>
              <a:rPr lang="en-US" sz="2400" dirty="0" smtClean="0"/>
              <a:t>So SSDs and CSV cache block seem similar, which one to use? </a:t>
            </a:r>
          </a:p>
          <a:p>
            <a:pPr marL="800100" lvl="3" indent="0">
              <a:buNone/>
            </a:pPr>
            <a:r>
              <a:rPr lang="en-US" dirty="0" smtClean="0"/>
              <a:t>CSV uses Host’s memory, in this case SMB srv’s memory, and it is super-fast</a:t>
            </a:r>
          </a:p>
          <a:p>
            <a:pPr marL="800100" lvl="3" indent="0">
              <a:buNone/>
            </a:pPr>
            <a:r>
              <a:rPr lang="en-US" dirty="0" smtClean="0"/>
              <a:t>But if srv is near mem capacity, then putting GoldVMs on SSDs can help significantly</a:t>
            </a:r>
            <a:endParaRPr lang="en-US" dirty="0"/>
          </a:p>
          <a:p>
            <a:pPr marL="571500" lvl="2" indent="0">
              <a:buNone/>
            </a:pPr>
            <a:endParaRPr lang="en-US" dirty="0"/>
          </a:p>
          <a:p>
            <a:pPr marL="0" indent="0">
              <a:buNone/>
            </a:pPr>
            <a:r>
              <a:rPr lang="en-US" sz="3600" dirty="0" smtClean="0"/>
              <a:t>Benefits</a:t>
            </a:r>
            <a:endParaRPr lang="en-US" sz="3600" dirty="0"/>
          </a:p>
          <a:p>
            <a:pPr marL="558800" lvl="2" indent="0">
              <a:buNone/>
            </a:pPr>
            <a:r>
              <a:rPr lang="en-US" sz="2400" dirty="0"/>
              <a:t>Faster VM boot &amp; login time (very read heavy)</a:t>
            </a:r>
          </a:p>
          <a:p>
            <a:pPr marL="558800" lvl="2" indent="0">
              <a:buNone/>
            </a:pPr>
            <a:r>
              <a:rPr lang="en-US" sz="2400" dirty="0"/>
              <a:t>Faster VM creation and patching (read/write heavy</a:t>
            </a:r>
            <a:r>
              <a:rPr lang="en-US" sz="2400" dirty="0" smtClean="0"/>
              <a:t>)</a:t>
            </a:r>
          </a:p>
          <a:p>
            <a:pPr marL="558800" lvl="2" indent="0">
              <a:buNone/>
            </a:pPr>
            <a:r>
              <a:rPr lang="en-US" sz="2400" dirty="0" smtClean="0"/>
              <a:t>Using less expensive spindle-disks</a:t>
            </a:r>
            <a:endParaRPr lang="en-US" sz="2400" dirty="0"/>
          </a:p>
        </p:txBody>
      </p:sp>
      <p:sp>
        <p:nvSpPr>
          <p:cNvPr id="4" name="Rectangle 3"/>
          <p:cNvSpPr/>
          <p:nvPr/>
        </p:nvSpPr>
        <p:spPr>
          <a:xfrm>
            <a:off x="8428037" y="6392862"/>
            <a:ext cx="3151697" cy="307777"/>
          </a:xfrm>
          <a:prstGeom prst="rect">
            <a:avLst/>
          </a:prstGeom>
        </p:spPr>
        <p:txBody>
          <a:bodyPr wrap="none">
            <a:spAutoFit/>
          </a:bodyPr>
          <a:lstStyle/>
          <a:p>
            <a:r>
              <a:rPr lang="en-US" sz="1400" i="1" baseline="30000" dirty="0" smtClean="0"/>
              <a:t>1 </a:t>
            </a:r>
            <a:r>
              <a:rPr lang="en-US" sz="1400" i="1" dirty="0" smtClean="0"/>
              <a:t>Perf data is highly workload sensitive</a:t>
            </a:r>
          </a:p>
        </p:txBody>
      </p:sp>
    </p:spTree>
    <p:extLst>
      <p:ext uri="{BB962C8B-B14F-4D97-AF65-F5344CB8AC3E}">
        <p14:creationId xmlns:p14="http://schemas.microsoft.com/office/powerpoint/2010/main" val="107084868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a:t>5000 seat pool-VMs on SMB storage</a:t>
            </a:r>
          </a:p>
        </p:txBody>
      </p:sp>
      <p:sp>
        <p:nvSpPr>
          <p:cNvPr id="3" name="Text Placeholder 2"/>
          <p:cNvSpPr>
            <a:spLocks noGrp="1"/>
          </p:cNvSpPr>
          <p:nvPr>
            <p:ph type="body" sz="quarter" idx="10"/>
          </p:nvPr>
        </p:nvSpPr>
        <p:spPr>
          <a:xfrm>
            <a:off x="274638" y="1212850"/>
            <a:ext cx="11887200" cy="4204228"/>
          </a:xfrm>
        </p:spPr>
        <p:txBody>
          <a:bodyPr/>
          <a:lstStyle/>
          <a:p>
            <a:pPr marL="0" indent="0">
              <a:buNone/>
            </a:pPr>
            <a:r>
              <a:rPr lang="en-US" sz="3600" dirty="0" smtClean="0"/>
              <a:t>Tweaks and Optimization</a:t>
            </a:r>
            <a:r>
              <a:rPr lang="en-US" sz="3600" baseline="30000" dirty="0" smtClean="0"/>
              <a:t>1</a:t>
            </a:r>
          </a:p>
          <a:p>
            <a:pPr marL="0" indent="0">
              <a:buNone/>
            </a:pPr>
            <a:r>
              <a:rPr lang="en-US" sz="3600" dirty="0" smtClean="0"/>
              <a:t>Load balance across SMB Scale Out Servers</a:t>
            </a:r>
          </a:p>
          <a:p>
            <a:pPr marL="342900" lvl="1" indent="0">
              <a:buNone/>
            </a:pPr>
            <a:r>
              <a:rPr lang="en-US" sz="2400" dirty="0" smtClean="0"/>
              <a:t>Use Move-SmbWitnessClient to load balance SMB client load across all SMB servers</a:t>
            </a:r>
          </a:p>
          <a:p>
            <a:pPr marL="342900" lvl="1" indent="0">
              <a:buNone/>
            </a:pPr>
            <a:endParaRPr lang="en-US" dirty="0" smtClean="0"/>
          </a:p>
          <a:p>
            <a:pPr marL="342900" lvl="1" indent="0">
              <a:buNone/>
            </a:pPr>
            <a:r>
              <a:rPr lang="en-US" sz="2800" dirty="0" smtClean="0">
                <a:solidFill>
                  <a:srgbClr val="00B050"/>
                </a:solidFill>
              </a:rPr>
              <a:t>New in WS2012 R2, SMB does this automatically!</a:t>
            </a:r>
          </a:p>
          <a:p>
            <a:pPr marL="342900" lvl="1" indent="0">
              <a:buNone/>
            </a:pPr>
            <a:endParaRPr lang="en-US" dirty="0" smtClean="0"/>
          </a:p>
          <a:p>
            <a:pPr marL="0" indent="0">
              <a:buNone/>
            </a:pPr>
            <a:r>
              <a:rPr lang="en-US" sz="3600" dirty="0" smtClean="0"/>
              <a:t>Benefits</a:t>
            </a:r>
          </a:p>
          <a:p>
            <a:pPr marL="342900" lvl="1" indent="0">
              <a:buNone/>
            </a:pPr>
            <a:r>
              <a:rPr lang="en-US" sz="2400" dirty="0" smtClean="0"/>
              <a:t>Optimized use of the SMB servers</a:t>
            </a:r>
          </a:p>
          <a:p>
            <a:pPr marL="342900" lvl="1" indent="0">
              <a:buNone/>
            </a:pPr>
            <a:endParaRPr lang="en-US" dirty="0"/>
          </a:p>
        </p:txBody>
      </p:sp>
      <p:sp>
        <p:nvSpPr>
          <p:cNvPr id="4" name="Rectangle 3"/>
          <p:cNvSpPr/>
          <p:nvPr/>
        </p:nvSpPr>
        <p:spPr>
          <a:xfrm>
            <a:off x="8428037" y="6316662"/>
            <a:ext cx="3151697" cy="307777"/>
          </a:xfrm>
          <a:prstGeom prst="rect">
            <a:avLst/>
          </a:prstGeom>
        </p:spPr>
        <p:txBody>
          <a:bodyPr wrap="none">
            <a:spAutoFit/>
          </a:bodyPr>
          <a:lstStyle/>
          <a:p>
            <a:r>
              <a:rPr lang="en-US" sz="1400" i="1" baseline="30000" dirty="0" smtClean="0"/>
              <a:t>1 </a:t>
            </a:r>
            <a:r>
              <a:rPr lang="en-US" sz="1400" i="1" dirty="0" smtClean="0"/>
              <a:t>Perf data is highly workload sensitive</a:t>
            </a:r>
          </a:p>
        </p:txBody>
      </p:sp>
    </p:spTree>
    <p:extLst>
      <p:ext uri="{BB962C8B-B14F-4D97-AF65-F5344CB8AC3E}">
        <p14:creationId xmlns:p14="http://schemas.microsoft.com/office/powerpoint/2010/main" val="79918924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320" y="369887"/>
            <a:ext cx="11889564" cy="917575"/>
          </a:xfrm>
        </p:spPr>
        <p:txBody>
          <a:bodyPr/>
          <a:lstStyle/>
          <a:p>
            <a:r>
              <a:rPr lang="en-US" dirty="0" smtClean="0"/>
              <a:t>VDI compute </a:t>
            </a:r>
            <a:r>
              <a:rPr lang="en-US" dirty="0"/>
              <a:t>and storage nodes</a:t>
            </a:r>
          </a:p>
        </p:txBody>
      </p:sp>
      <p:sp>
        <p:nvSpPr>
          <p:cNvPr id="3" name="Text Placeholder 2"/>
          <p:cNvSpPr>
            <a:spLocks noGrp="1"/>
          </p:cNvSpPr>
          <p:nvPr>
            <p:ph type="body" sz="quarter" idx="10"/>
          </p:nvPr>
        </p:nvSpPr>
        <p:spPr>
          <a:xfrm>
            <a:off x="274638" y="1212850"/>
            <a:ext cx="11887200" cy="3545586"/>
          </a:xfrm>
        </p:spPr>
        <p:txBody>
          <a:bodyPr/>
          <a:lstStyle/>
          <a:p>
            <a:pPr marL="0" indent="0">
              <a:buNone/>
            </a:pPr>
            <a:endParaRPr lang="en-US" sz="3600" dirty="0" smtClean="0"/>
          </a:p>
          <a:p>
            <a:pPr marL="0" indent="0">
              <a:buNone/>
            </a:pPr>
            <a:r>
              <a:rPr lang="en-US" sz="3600" dirty="0" smtClean="0"/>
              <a:t>Next…</a:t>
            </a:r>
          </a:p>
          <a:p>
            <a:pPr marL="0" indent="0">
              <a:buNone/>
            </a:pPr>
            <a:endParaRPr lang="en-US" sz="3600" dirty="0"/>
          </a:p>
          <a:p>
            <a:pPr marL="0" indent="0">
              <a:buNone/>
            </a:pPr>
            <a:r>
              <a:rPr lang="en-US" sz="3600" dirty="0"/>
              <a:t>A</a:t>
            </a:r>
            <a:r>
              <a:rPr lang="en-US" sz="3600" dirty="0" smtClean="0"/>
              <a:t> 5000 seat mix of Pool-VM &amp; PD deployment</a:t>
            </a:r>
          </a:p>
          <a:p>
            <a:pPr marL="3264597" lvl="7" indent="0">
              <a:buNone/>
            </a:pPr>
            <a:r>
              <a:rPr lang="en-US" sz="2800" dirty="0" smtClean="0"/>
              <a:t>4000 Pool-VMs</a:t>
            </a:r>
          </a:p>
          <a:p>
            <a:pPr marL="3264597" lvl="7" indent="0">
              <a:buNone/>
            </a:pPr>
            <a:r>
              <a:rPr lang="en-US" sz="2800" dirty="0" smtClean="0"/>
              <a:t>1000 PD-VMs</a:t>
            </a:r>
          </a:p>
        </p:txBody>
      </p:sp>
    </p:spTree>
    <p:extLst>
      <p:ext uri="{BB962C8B-B14F-4D97-AF65-F5344CB8AC3E}">
        <p14:creationId xmlns:p14="http://schemas.microsoft.com/office/powerpoint/2010/main" val="225203620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61"/>
          <p:cNvSpPr/>
          <p:nvPr/>
        </p:nvSpPr>
        <p:spPr bwMode="auto">
          <a:xfrm>
            <a:off x="655637" y="5707062"/>
            <a:ext cx="3048000" cy="1143000"/>
          </a:xfrm>
          <a:prstGeom prst="roundRect">
            <a:avLst/>
          </a:prstGeom>
          <a:solidFill>
            <a:schemeClr val="tx1">
              <a:lumMod val="50000"/>
            </a:schemeClr>
          </a:solidFill>
          <a:ln w="28575">
            <a:solidFill>
              <a:schemeClr val="bg2">
                <a:lumMod val="20000"/>
                <a:lumOff val="80000"/>
              </a:schemeClr>
            </a:solidFill>
            <a:headEnd type="none" w="med" len="med"/>
            <a:tailEnd type="none" w="med" len="med"/>
          </a:ln>
        </p:spPr>
        <p:style>
          <a:lnRef idx="2">
            <a:schemeClr val="dk1">
              <a:shade val="50000"/>
            </a:schemeClr>
          </a:lnRef>
          <a:fillRef idx="1002">
            <a:schemeClr val="lt1"/>
          </a:fillRef>
          <a:effectRef idx="0">
            <a:schemeClr val="dk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JBOD Enclosure</a:t>
            </a:r>
            <a:endParaRPr lang="en-US" sz="2000" dirty="0">
              <a:solidFill>
                <a:schemeClr val="bg1"/>
              </a:solidFill>
            </a:endParaRPr>
          </a:p>
        </p:txBody>
      </p:sp>
      <p:sp>
        <p:nvSpPr>
          <p:cNvPr id="56" name="Rounded Rectangle 55"/>
          <p:cNvSpPr/>
          <p:nvPr/>
        </p:nvSpPr>
        <p:spPr bwMode="auto">
          <a:xfrm>
            <a:off x="6954837" y="1731337"/>
            <a:ext cx="5029200" cy="4483725"/>
          </a:xfrm>
          <a:prstGeom prst="roundRect">
            <a:avLst/>
          </a:prstGeom>
          <a:solidFill>
            <a:schemeClr val="tx1">
              <a:lumMod val="50000"/>
            </a:schemeClr>
          </a:solidFill>
          <a:ln>
            <a:headEnd type="none" w="med" len="med"/>
            <a:tailEnd type="none" w="med" len="med"/>
          </a:ln>
        </p:spPr>
        <p:style>
          <a:lnRef idx="2">
            <a:schemeClr val="dk1">
              <a:shade val="50000"/>
            </a:schemeClr>
          </a:lnRef>
          <a:fillRef idx="1002">
            <a:schemeClr val="lt1"/>
          </a:fillRef>
          <a:effectRef idx="0">
            <a:schemeClr val="dk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Clustered</a:t>
            </a:r>
            <a:endParaRPr lang="en-US" sz="2000" dirty="0">
              <a:solidFill>
                <a:schemeClr val="bg1"/>
              </a:solidFill>
            </a:endParaRPr>
          </a:p>
        </p:txBody>
      </p:sp>
      <p:sp>
        <p:nvSpPr>
          <p:cNvPr id="2" name="Title 1"/>
          <p:cNvSpPr>
            <a:spLocks noGrp="1"/>
          </p:cNvSpPr>
          <p:nvPr>
            <p:ph type="title"/>
          </p:nvPr>
        </p:nvSpPr>
        <p:spPr>
          <a:xfrm>
            <a:off x="274320" y="369887"/>
            <a:ext cx="11889564" cy="917575"/>
          </a:xfrm>
        </p:spPr>
        <p:txBody>
          <a:bodyPr/>
          <a:lstStyle/>
          <a:p>
            <a:r>
              <a:rPr lang="en-US" dirty="0" smtClean="0"/>
              <a:t>5000 seat mixed deployment (pool &amp; PD)</a:t>
            </a:r>
            <a:endParaRPr lang="en-US" dirty="0"/>
          </a:p>
        </p:txBody>
      </p:sp>
      <p:sp>
        <p:nvSpPr>
          <p:cNvPr id="4" name="Rectangle 3"/>
          <p:cNvSpPr/>
          <p:nvPr/>
        </p:nvSpPr>
        <p:spPr bwMode="auto">
          <a:xfrm>
            <a:off x="7285037" y="2278062"/>
            <a:ext cx="1981200" cy="3581400"/>
          </a:xfrm>
          <a:prstGeom prst="rect">
            <a:avLst/>
          </a:prstGeom>
          <a:solidFill>
            <a:schemeClr val="accent1">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VDI Host -1</a:t>
            </a:r>
            <a:endParaRPr lang="en-US" sz="2000" dirty="0">
              <a:solidFill>
                <a:schemeClr val="bg1"/>
              </a:solidFill>
            </a:endParaRPr>
          </a:p>
        </p:txBody>
      </p:sp>
      <p:sp>
        <p:nvSpPr>
          <p:cNvPr id="5" name="Rectangle 4"/>
          <p:cNvSpPr/>
          <p:nvPr/>
        </p:nvSpPr>
        <p:spPr bwMode="auto">
          <a:xfrm>
            <a:off x="7894637" y="31924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PD VM</a:t>
            </a:r>
            <a:endParaRPr lang="en-US" dirty="0">
              <a:solidFill>
                <a:schemeClr val="bg1"/>
              </a:solidFill>
            </a:endParaRPr>
          </a:p>
        </p:txBody>
      </p:sp>
      <p:cxnSp>
        <p:nvCxnSpPr>
          <p:cNvPr id="15" name="Straight Connector 14"/>
          <p:cNvCxnSpPr/>
          <p:nvPr/>
        </p:nvCxnSpPr>
        <p:spPr>
          <a:xfrm>
            <a:off x="7666037" y="2963862"/>
            <a:ext cx="0" cy="2330035"/>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666037" y="29638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666037" y="34210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745325" y="5326062"/>
            <a:ext cx="1615912"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5745325" y="5630862"/>
            <a:ext cx="1600200" cy="1259"/>
          </a:xfrm>
          <a:prstGeom prst="line">
            <a:avLst/>
          </a:prstGeom>
          <a:ln w="38100">
            <a:solidFill>
              <a:srgbClr val="44235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51437" y="4945062"/>
            <a:ext cx="15240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RDP on LAN</a:t>
            </a:r>
          </a:p>
        </p:txBody>
      </p:sp>
      <p:sp>
        <p:nvSpPr>
          <p:cNvPr id="23" name="TextBox 22"/>
          <p:cNvSpPr txBox="1"/>
          <p:nvPr/>
        </p:nvSpPr>
        <p:spPr>
          <a:xfrm>
            <a:off x="4846637" y="5249862"/>
            <a:ext cx="17526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Storage Network</a:t>
            </a:r>
          </a:p>
        </p:txBody>
      </p:sp>
      <p:cxnSp>
        <p:nvCxnSpPr>
          <p:cNvPr id="30" name="Straight Connector 29"/>
          <p:cNvCxnSpPr/>
          <p:nvPr/>
        </p:nvCxnSpPr>
        <p:spPr>
          <a:xfrm flipH="1">
            <a:off x="7666037" y="42592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auto">
          <a:xfrm>
            <a:off x="7894637" y="27352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Pool VM</a:t>
            </a:r>
            <a:endParaRPr lang="en-US" dirty="0">
              <a:solidFill>
                <a:schemeClr val="bg1"/>
              </a:solidFill>
            </a:endParaRPr>
          </a:p>
        </p:txBody>
      </p:sp>
      <p:sp>
        <p:nvSpPr>
          <p:cNvPr id="36" name="Rectangle 35"/>
          <p:cNvSpPr/>
          <p:nvPr/>
        </p:nvSpPr>
        <p:spPr bwMode="auto">
          <a:xfrm>
            <a:off x="7894637" y="40306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Pool VM</a:t>
            </a:r>
            <a:endParaRPr lang="en-US" dirty="0">
              <a:solidFill>
                <a:schemeClr val="bg1"/>
              </a:solidFill>
            </a:endParaRPr>
          </a:p>
        </p:txBody>
      </p:sp>
      <p:sp>
        <p:nvSpPr>
          <p:cNvPr id="37" name="TextBox 36"/>
          <p:cNvSpPr txBox="1"/>
          <p:nvPr/>
        </p:nvSpPr>
        <p:spPr>
          <a:xfrm rot="5400000">
            <a:off x="8186650" y="3366930"/>
            <a:ext cx="685800" cy="7940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solidFill>
                  <a:schemeClr val="bg1"/>
                </a:solidFill>
              </a:rPr>
              <a:t>…</a:t>
            </a:r>
          </a:p>
        </p:txBody>
      </p:sp>
      <p:sp>
        <p:nvSpPr>
          <p:cNvPr id="45" name="Rectangle 44"/>
          <p:cNvSpPr/>
          <p:nvPr/>
        </p:nvSpPr>
        <p:spPr bwMode="auto">
          <a:xfrm>
            <a:off x="9799637" y="2278062"/>
            <a:ext cx="1981200" cy="3581400"/>
          </a:xfrm>
          <a:prstGeom prst="rect">
            <a:avLst/>
          </a:prstGeom>
          <a:solidFill>
            <a:schemeClr val="accent1">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VDI Host -N</a:t>
            </a:r>
            <a:endParaRPr lang="en-US" sz="2000" dirty="0">
              <a:solidFill>
                <a:schemeClr val="bg1"/>
              </a:solidFill>
            </a:endParaRPr>
          </a:p>
        </p:txBody>
      </p:sp>
      <p:sp>
        <p:nvSpPr>
          <p:cNvPr id="46" name="Rectangle 45"/>
          <p:cNvSpPr/>
          <p:nvPr/>
        </p:nvSpPr>
        <p:spPr bwMode="auto">
          <a:xfrm>
            <a:off x="10409237" y="31924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PD VM</a:t>
            </a:r>
            <a:endParaRPr lang="en-US" dirty="0">
              <a:solidFill>
                <a:schemeClr val="bg1"/>
              </a:solidFill>
            </a:endParaRPr>
          </a:p>
        </p:txBody>
      </p:sp>
      <p:cxnSp>
        <p:nvCxnSpPr>
          <p:cNvPr id="49" name="Straight Connector 48"/>
          <p:cNvCxnSpPr/>
          <p:nvPr/>
        </p:nvCxnSpPr>
        <p:spPr>
          <a:xfrm>
            <a:off x="10180637" y="2963862"/>
            <a:ext cx="0" cy="2330035"/>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0180637" y="29638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0180637" y="34210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0180637" y="4259262"/>
            <a:ext cx="228600" cy="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auto">
          <a:xfrm>
            <a:off x="10409237" y="27352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Pool VM</a:t>
            </a:r>
            <a:endParaRPr lang="en-US" dirty="0">
              <a:solidFill>
                <a:schemeClr val="bg1"/>
              </a:solidFill>
            </a:endParaRPr>
          </a:p>
        </p:txBody>
      </p:sp>
      <p:sp>
        <p:nvSpPr>
          <p:cNvPr id="54" name="Rectangle 53"/>
          <p:cNvSpPr/>
          <p:nvPr/>
        </p:nvSpPr>
        <p:spPr bwMode="auto">
          <a:xfrm>
            <a:off x="10409237" y="4030662"/>
            <a:ext cx="1143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1"/>
                </a:solidFill>
              </a:rPr>
              <a:t>PD VM</a:t>
            </a:r>
            <a:endParaRPr lang="en-US" dirty="0">
              <a:solidFill>
                <a:schemeClr val="bg1"/>
              </a:solidFill>
            </a:endParaRPr>
          </a:p>
        </p:txBody>
      </p:sp>
      <p:sp>
        <p:nvSpPr>
          <p:cNvPr id="55" name="TextBox 54"/>
          <p:cNvSpPr txBox="1"/>
          <p:nvPr/>
        </p:nvSpPr>
        <p:spPr>
          <a:xfrm rot="5400000">
            <a:off x="10701250" y="3366930"/>
            <a:ext cx="685800" cy="7940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solidFill>
                  <a:schemeClr val="bg1"/>
                </a:solidFill>
              </a:rPr>
              <a:t>…</a:t>
            </a:r>
          </a:p>
        </p:txBody>
      </p:sp>
      <p:sp>
        <p:nvSpPr>
          <p:cNvPr id="61" name="TextBox 60"/>
          <p:cNvSpPr txBox="1"/>
          <p:nvPr/>
        </p:nvSpPr>
        <p:spPr>
          <a:xfrm>
            <a:off x="9190037" y="3519330"/>
            <a:ext cx="685800" cy="7940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solidFill>
                  <a:schemeClr val="bg1"/>
                </a:solidFill>
              </a:rPr>
              <a:t>…</a:t>
            </a:r>
          </a:p>
        </p:txBody>
      </p:sp>
      <p:sp>
        <p:nvSpPr>
          <p:cNvPr id="58" name="Rounded Rectangle 57"/>
          <p:cNvSpPr/>
          <p:nvPr/>
        </p:nvSpPr>
        <p:spPr bwMode="auto">
          <a:xfrm>
            <a:off x="427037" y="4183062"/>
            <a:ext cx="3352800" cy="1311482"/>
          </a:xfrm>
          <a:prstGeom prst="roundRect">
            <a:avLst/>
          </a:prstGeom>
          <a:solidFill>
            <a:schemeClr val="tx1">
              <a:lumMod val="50000"/>
            </a:schemeClr>
          </a:solidFill>
          <a:ln>
            <a:headEnd type="none" w="med" len="med"/>
            <a:tailEnd type="none" w="med" len="med"/>
          </a:ln>
        </p:spPr>
        <p:style>
          <a:lnRef idx="2">
            <a:schemeClr val="dk1">
              <a:shade val="50000"/>
            </a:schemeClr>
          </a:lnRef>
          <a:fillRef idx="1002">
            <a:schemeClr val="lt1"/>
          </a:fillRef>
          <a:effectRef idx="0">
            <a:schemeClr val="dk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Scale Out File Server</a:t>
            </a:r>
            <a:endParaRPr lang="en-US" sz="2000" dirty="0">
              <a:solidFill>
                <a:schemeClr val="bg1"/>
              </a:solidFill>
            </a:endParaRPr>
          </a:p>
        </p:txBody>
      </p:sp>
      <p:sp>
        <p:nvSpPr>
          <p:cNvPr id="59" name="Rectangle 58"/>
          <p:cNvSpPr/>
          <p:nvPr/>
        </p:nvSpPr>
        <p:spPr bwMode="auto">
          <a:xfrm>
            <a:off x="731837" y="4600019"/>
            <a:ext cx="1219200" cy="8022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SMB-1</a:t>
            </a:r>
          </a:p>
        </p:txBody>
      </p:sp>
      <p:sp>
        <p:nvSpPr>
          <p:cNvPr id="60" name="Rectangle 59"/>
          <p:cNvSpPr/>
          <p:nvPr/>
        </p:nvSpPr>
        <p:spPr>
          <a:xfrm>
            <a:off x="1036637" y="4945062"/>
            <a:ext cx="898689" cy="14988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R-NIC</a:t>
            </a:r>
            <a:endParaRPr lang="en-US" sz="1200" dirty="0">
              <a:solidFill>
                <a:schemeClr val="bg1"/>
              </a:solidFill>
            </a:endParaRPr>
          </a:p>
        </p:txBody>
      </p:sp>
      <p:sp>
        <p:nvSpPr>
          <p:cNvPr id="75" name="Rectangle 74"/>
          <p:cNvSpPr/>
          <p:nvPr/>
        </p:nvSpPr>
        <p:spPr bwMode="auto">
          <a:xfrm>
            <a:off x="2103437" y="4595765"/>
            <a:ext cx="1219200" cy="80649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SMB-2</a:t>
            </a:r>
          </a:p>
        </p:txBody>
      </p:sp>
      <p:sp>
        <p:nvSpPr>
          <p:cNvPr id="76" name="Rectangle 75"/>
          <p:cNvSpPr/>
          <p:nvPr/>
        </p:nvSpPr>
        <p:spPr>
          <a:xfrm>
            <a:off x="2423948" y="4945062"/>
            <a:ext cx="898689" cy="14988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R-NIC</a:t>
            </a:r>
            <a:endParaRPr lang="en-US" sz="1200" dirty="0">
              <a:solidFill>
                <a:schemeClr val="bg1"/>
              </a:solidFill>
            </a:endParaRPr>
          </a:p>
        </p:txBody>
      </p:sp>
      <p:pic>
        <p:nvPicPr>
          <p:cNvPr id="77" name="Picture 7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4237" y="6088062"/>
            <a:ext cx="792846" cy="58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7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8637" y="6088062"/>
            <a:ext cx="792846" cy="58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Rectangle 79"/>
          <p:cNvSpPr/>
          <p:nvPr/>
        </p:nvSpPr>
        <p:spPr>
          <a:xfrm>
            <a:off x="2255837" y="5176180"/>
            <a:ext cx="1066799" cy="149882"/>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SAS HBA</a:t>
            </a:r>
            <a:endParaRPr lang="en-US" sz="1200" dirty="0">
              <a:solidFill>
                <a:schemeClr val="bg1"/>
              </a:solidFill>
            </a:endParaRPr>
          </a:p>
        </p:txBody>
      </p:sp>
      <p:sp>
        <p:nvSpPr>
          <p:cNvPr id="81" name="Rectangle 80"/>
          <p:cNvSpPr/>
          <p:nvPr/>
        </p:nvSpPr>
        <p:spPr>
          <a:xfrm>
            <a:off x="1493837" y="6700180"/>
            <a:ext cx="1248843" cy="149882"/>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SAS Module</a:t>
            </a:r>
            <a:endParaRPr lang="en-US" sz="1200" dirty="0">
              <a:solidFill>
                <a:schemeClr val="bg1"/>
              </a:solidFill>
            </a:endParaRPr>
          </a:p>
        </p:txBody>
      </p:sp>
      <p:sp>
        <p:nvSpPr>
          <p:cNvPr id="82" name="Rectangle 81"/>
          <p:cNvSpPr/>
          <p:nvPr/>
        </p:nvSpPr>
        <p:spPr>
          <a:xfrm>
            <a:off x="884238" y="5176180"/>
            <a:ext cx="1066799" cy="149882"/>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SAS HBA</a:t>
            </a:r>
            <a:endParaRPr lang="en-US" sz="1200" dirty="0">
              <a:solidFill>
                <a:schemeClr val="bg1"/>
              </a:solidFill>
            </a:endParaRPr>
          </a:p>
        </p:txBody>
      </p:sp>
      <p:sp>
        <p:nvSpPr>
          <p:cNvPr id="84" name="TextBox 83"/>
          <p:cNvSpPr txBox="1"/>
          <p:nvPr/>
        </p:nvSpPr>
        <p:spPr>
          <a:xfrm>
            <a:off x="4077673" y="5859462"/>
            <a:ext cx="1607164"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GoldVMs</a:t>
            </a:r>
          </a:p>
        </p:txBody>
      </p:sp>
      <p:cxnSp>
        <p:nvCxnSpPr>
          <p:cNvPr id="85" name="Straight Arrow Connector 84"/>
          <p:cNvCxnSpPr/>
          <p:nvPr/>
        </p:nvCxnSpPr>
        <p:spPr>
          <a:xfrm flipH="1">
            <a:off x="3665247" y="6316662"/>
            <a:ext cx="724190" cy="266700"/>
          </a:xfrm>
          <a:prstGeom prst="straightConnector1">
            <a:avLst/>
          </a:prstGeom>
          <a:ln>
            <a:solidFill>
              <a:srgbClr val="EBE6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87" name="Picture 8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2623" y="6088062"/>
            <a:ext cx="396423" cy="584506"/>
          </a:xfrm>
          <a:prstGeom prst="rect">
            <a:avLst/>
          </a:prstGeom>
          <a:solidFill>
            <a:srgbClr val="FFFF00"/>
          </a:solidFill>
          <a:ln>
            <a:solidFill>
              <a:srgbClr val="FFFF00"/>
            </a:solidFill>
          </a:ln>
          <a:effectLst/>
          <a:extLst/>
        </p:spPr>
      </p:pic>
      <p:sp>
        <p:nvSpPr>
          <p:cNvPr id="57" name="TextBox 56"/>
          <p:cNvSpPr txBox="1"/>
          <p:nvPr/>
        </p:nvSpPr>
        <p:spPr>
          <a:xfrm>
            <a:off x="2811912" y="3192462"/>
            <a:ext cx="4092125" cy="1114151"/>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\\SMB\Share2: Storage for User VHD</a:t>
            </a:r>
          </a:p>
          <a:p>
            <a:pPr>
              <a:lnSpc>
                <a:spcPct val="90000"/>
              </a:lnSpc>
              <a:spcAft>
                <a:spcPts val="600"/>
              </a:spcAft>
            </a:pPr>
            <a:r>
              <a:rPr lang="en-US" sz="1600" dirty="0" smtClean="0">
                <a:gradFill>
                  <a:gsLst>
                    <a:gs pos="2917">
                      <a:schemeClr val="tx1"/>
                    </a:gs>
                    <a:gs pos="30000">
                      <a:schemeClr val="tx1"/>
                    </a:gs>
                  </a:gsLst>
                  <a:lin ang="5400000" scaled="0"/>
                </a:gradFill>
              </a:rPr>
              <a:t>\\SMB\Share3: Storage for VM VHDs</a:t>
            </a:r>
            <a:endParaRPr lang="en-US" sz="1600" dirty="0">
              <a:gradFill>
                <a:gsLst>
                  <a:gs pos="2917">
                    <a:schemeClr val="tx1"/>
                  </a:gs>
                  <a:gs pos="30000">
                    <a:schemeClr val="tx1"/>
                  </a:gs>
                </a:gsLst>
                <a:lin ang="5400000" scaled="0"/>
              </a:gradFill>
            </a:endParaRPr>
          </a:p>
          <a:p>
            <a:pPr>
              <a:lnSpc>
                <a:spcPct val="90000"/>
              </a:lnSpc>
              <a:spcAft>
                <a:spcPts val="600"/>
              </a:spcAft>
            </a:pPr>
            <a:r>
              <a:rPr lang="en-US" sz="1600" dirty="0" smtClean="0">
                <a:gradFill>
                  <a:gsLst>
                    <a:gs pos="2917">
                      <a:schemeClr val="tx1"/>
                    </a:gs>
                    <a:gs pos="30000">
                      <a:schemeClr val="tx1"/>
                    </a:gs>
                  </a:gsLst>
                  <a:lin ang="5400000" scaled="0"/>
                </a:gradFill>
              </a:rPr>
              <a:t>\\SMB\Share4: Storage for GoldVMs</a:t>
            </a:r>
          </a:p>
        </p:txBody>
      </p:sp>
      <p:sp>
        <p:nvSpPr>
          <p:cNvPr id="64" name="Text Placeholder 2"/>
          <p:cNvSpPr txBox="1">
            <a:spLocks/>
          </p:cNvSpPr>
          <p:nvPr/>
        </p:nvSpPr>
        <p:spPr>
          <a:xfrm>
            <a:off x="274637" y="1058862"/>
            <a:ext cx="6934200" cy="258532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All VDI hosts are clustered</a:t>
            </a:r>
          </a:p>
          <a:p>
            <a:pPr lvl="1"/>
            <a:r>
              <a:rPr lang="en-US" dirty="0" smtClean="0"/>
              <a:t>PD-VMs could be running anywhere</a:t>
            </a:r>
          </a:p>
          <a:p>
            <a:r>
              <a:rPr lang="en-US" sz="3600" dirty="0" smtClean="0"/>
              <a:t>A single cluster is sufficient</a:t>
            </a:r>
          </a:p>
          <a:p>
            <a:pPr lvl="1"/>
            <a:r>
              <a:rPr lang="en-US" dirty="0" smtClean="0"/>
              <a:t>5000 VMs &lt; max of 8000 HA objects in ws2012 cluster svc</a:t>
            </a:r>
          </a:p>
          <a:p>
            <a:pPr lvl="1"/>
            <a:r>
              <a:rPr lang="en-US" dirty="0" smtClean="0"/>
              <a:t>~35 Hosts (150 VMs/host) &lt; max of 64 nodes in a ws2012 cluster svc</a:t>
            </a:r>
          </a:p>
        </p:txBody>
      </p:sp>
      <p:cxnSp>
        <p:nvCxnSpPr>
          <p:cNvPr id="63" name="Straight Connector 62"/>
          <p:cNvCxnSpPr/>
          <p:nvPr/>
        </p:nvCxnSpPr>
        <p:spPr>
          <a:xfrm flipH="1" flipV="1">
            <a:off x="3322637" y="5021262"/>
            <a:ext cx="1600200" cy="1259"/>
          </a:xfrm>
          <a:prstGeom prst="line">
            <a:avLst/>
          </a:prstGeom>
          <a:ln w="38100">
            <a:solidFill>
              <a:srgbClr val="44235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7285251" y="585946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66" name="Rectangle 65"/>
          <p:cNvSpPr/>
          <p:nvPr/>
        </p:nvSpPr>
        <p:spPr>
          <a:xfrm>
            <a:off x="7285251" y="601186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67" name="TextBox 66"/>
          <p:cNvSpPr txBox="1"/>
          <p:nvPr/>
        </p:nvSpPr>
        <p:spPr>
          <a:xfrm>
            <a:off x="7117139" y="6092527"/>
            <a:ext cx="14478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OS boot disks</a:t>
            </a:r>
          </a:p>
        </p:txBody>
      </p:sp>
      <p:sp>
        <p:nvSpPr>
          <p:cNvPr id="68" name="Rectangle 67"/>
          <p:cNvSpPr/>
          <p:nvPr/>
        </p:nvSpPr>
        <p:spPr>
          <a:xfrm>
            <a:off x="9791644" y="587483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69" name="Rectangle 68"/>
          <p:cNvSpPr/>
          <p:nvPr/>
        </p:nvSpPr>
        <p:spPr>
          <a:xfrm>
            <a:off x="9791644" y="6027232"/>
            <a:ext cx="898688" cy="152400"/>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15K disks</a:t>
            </a:r>
            <a:endParaRPr lang="en-US" sz="1200" dirty="0">
              <a:solidFill>
                <a:schemeClr val="tx1"/>
              </a:solidFill>
            </a:endParaRPr>
          </a:p>
        </p:txBody>
      </p:sp>
      <p:sp>
        <p:nvSpPr>
          <p:cNvPr id="70" name="TextBox 69"/>
          <p:cNvSpPr txBox="1"/>
          <p:nvPr/>
        </p:nvSpPr>
        <p:spPr>
          <a:xfrm>
            <a:off x="9623532" y="6107897"/>
            <a:ext cx="14478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OS boot disks</a:t>
            </a:r>
          </a:p>
        </p:txBody>
      </p:sp>
      <p:sp>
        <p:nvSpPr>
          <p:cNvPr id="71" name="Rectangle 70"/>
          <p:cNvSpPr/>
          <p:nvPr/>
        </p:nvSpPr>
        <p:spPr>
          <a:xfrm>
            <a:off x="7351956" y="5249862"/>
            <a:ext cx="999881" cy="4572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NIC</a:t>
            </a:r>
          </a:p>
          <a:p>
            <a:pPr algn="ctr"/>
            <a:r>
              <a:rPr lang="en-US" sz="1200" dirty="0" smtClean="0">
                <a:solidFill>
                  <a:schemeClr val="bg1"/>
                </a:solidFill>
              </a:rPr>
              <a:t>(min), </a:t>
            </a:r>
            <a:r>
              <a:rPr lang="en-US" sz="1200" dirty="0" err="1" smtClean="0">
                <a:solidFill>
                  <a:schemeClr val="bg1"/>
                </a:solidFill>
              </a:rPr>
              <a:t>vLAN</a:t>
            </a:r>
            <a:endParaRPr lang="en-US" sz="1200" dirty="0">
              <a:solidFill>
                <a:schemeClr val="bg1"/>
              </a:solidFill>
            </a:endParaRPr>
          </a:p>
        </p:txBody>
      </p:sp>
      <p:sp>
        <p:nvSpPr>
          <p:cNvPr id="72" name="Rectangle 71"/>
          <p:cNvSpPr/>
          <p:nvPr/>
        </p:nvSpPr>
        <p:spPr>
          <a:xfrm>
            <a:off x="9866556" y="5249862"/>
            <a:ext cx="999881" cy="4572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bg1"/>
                </a:solidFill>
              </a:rPr>
              <a:t>2X NIC</a:t>
            </a:r>
          </a:p>
          <a:p>
            <a:pPr algn="ctr"/>
            <a:r>
              <a:rPr lang="en-US" sz="1200" dirty="0" smtClean="0">
                <a:solidFill>
                  <a:schemeClr val="bg1"/>
                </a:solidFill>
              </a:rPr>
              <a:t>(min), </a:t>
            </a:r>
            <a:r>
              <a:rPr lang="en-US" sz="1200" dirty="0" err="1" smtClean="0">
                <a:solidFill>
                  <a:schemeClr val="bg1"/>
                </a:solidFill>
              </a:rPr>
              <a:t>vLAN</a:t>
            </a:r>
            <a:endParaRPr lang="en-US" sz="1200" dirty="0">
              <a:solidFill>
                <a:schemeClr val="bg1"/>
              </a:solidFill>
            </a:endParaRPr>
          </a:p>
        </p:txBody>
      </p:sp>
    </p:spTree>
    <p:extLst>
      <p:ext uri="{BB962C8B-B14F-4D97-AF65-F5344CB8AC3E}">
        <p14:creationId xmlns:p14="http://schemas.microsoft.com/office/powerpoint/2010/main" val="156412527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285037" y="2811462"/>
            <a:ext cx="4724400" cy="2895600"/>
          </a:xfrm>
          <a:prstGeom prst="rect">
            <a:avLst/>
          </a:pr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74320" y="369887"/>
            <a:ext cx="11889564" cy="917575"/>
          </a:xfrm>
        </p:spPr>
        <p:txBody>
          <a:bodyPr/>
          <a:lstStyle/>
          <a:p>
            <a:r>
              <a:rPr lang="en-US" dirty="0"/>
              <a:t>5000 seat mixed deployment (pool &amp; PD)</a:t>
            </a:r>
          </a:p>
        </p:txBody>
      </p:sp>
      <p:sp>
        <p:nvSpPr>
          <p:cNvPr id="3" name="Text Placeholder 2"/>
          <p:cNvSpPr>
            <a:spLocks noGrp="1"/>
          </p:cNvSpPr>
          <p:nvPr>
            <p:ph type="body" sz="quarter" idx="4294967295"/>
          </p:nvPr>
        </p:nvSpPr>
        <p:spPr>
          <a:xfrm>
            <a:off x="244474" y="1212850"/>
            <a:ext cx="11536363" cy="4893647"/>
          </a:xfrm>
        </p:spPr>
        <p:txBody>
          <a:bodyPr/>
          <a:lstStyle/>
          <a:p>
            <a:pPr marL="0" indent="0">
              <a:buNone/>
            </a:pPr>
            <a:r>
              <a:rPr lang="en-US" sz="3200" dirty="0" smtClean="0"/>
              <a:t>Scale/Perf analysis</a:t>
            </a:r>
            <a:r>
              <a:rPr lang="en-US" sz="3200" baseline="30000" dirty="0" smtClean="0"/>
              <a:t>1</a:t>
            </a:r>
            <a:endParaRPr lang="en-US" sz="3200" baseline="30000" dirty="0"/>
          </a:p>
          <a:p>
            <a:pPr marL="0" indent="0">
              <a:buNone/>
            </a:pPr>
            <a:r>
              <a:rPr lang="en-US" sz="3200" dirty="0">
                <a:sym typeface="Wingdings" pitchFamily="2" charset="2"/>
              </a:rPr>
              <a:t>CPU, Mem, RDP load as discussed earlier</a:t>
            </a:r>
          </a:p>
          <a:p>
            <a:pPr marL="342900" lvl="1" indent="0">
              <a:buNone/>
            </a:pPr>
            <a:r>
              <a:rPr lang="en-US" sz="1600" dirty="0"/>
              <a:t>About 150 VSI</a:t>
            </a:r>
            <a:r>
              <a:rPr lang="en-US" sz="1600" baseline="30000" dirty="0"/>
              <a:t>2</a:t>
            </a:r>
            <a:r>
              <a:rPr lang="en-US" sz="1600" dirty="0"/>
              <a:t> medium users per dual Intel Xeon E5-2690 Processor (2.9Ghz) at 80% CPU</a:t>
            </a:r>
          </a:p>
          <a:p>
            <a:pPr marL="342900" lvl="1" indent="0">
              <a:buNone/>
            </a:pPr>
            <a:r>
              <a:rPr lang="en-US" sz="1600" dirty="0"/>
              <a:t>About 1Gig per Win8-VM, so ~192 Gig/host should be plenty</a:t>
            </a:r>
          </a:p>
          <a:p>
            <a:pPr marL="342900" lvl="1" indent="0">
              <a:buNone/>
            </a:pPr>
            <a:r>
              <a:rPr lang="en-US" sz="1600" dirty="0"/>
              <a:t>RDP traffic ~ 500Kbits/s per user for VSI</a:t>
            </a:r>
            <a:r>
              <a:rPr lang="en-US" sz="1600" baseline="30000" dirty="0"/>
              <a:t>2</a:t>
            </a:r>
            <a:r>
              <a:rPr lang="en-US" sz="1600" dirty="0"/>
              <a:t> medium workload</a:t>
            </a:r>
            <a:endParaRPr lang="en-US" sz="1600" dirty="0">
              <a:sym typeface="Wingdings" pitchFamily="2" charset="2"/>
            </a:endParaRPr>
          </a:p>
          <a:p>
            <a:pPr marL="0" indent="0">
              <a:buNone/>
            </a:pPr>
            <a:r>
              <a:rPr lang="en-US" sz="3200" dirty="0" smtClean="0">
                <a:sym typeface="Wingdings" pitchFamily="2" charset="2"/>
              </a:rPr>
              <a:t>SMB/Storage </a:t>
            </a:r>
            <a:r>
              <a:rPr lang="en-US" sz="3200" dirty="0">
                <a:sym typeface="Wingdings" pitchFamily="2" charset="2"/>
              </a:rPr>
              <a:t>Load</a:t>
            </a:r>
          </a:p>
          <a:p>
            <a:pPr marL="101600" indent="0">
              <a:buNone/>
            </a:pPr>
            <a:r>
              <a:rPr lang="en-US" sz="3600" dirty="0" smtClean="0">
                <a:sym typeface="Wingdings" pitchFamily="2" charset="2"/>
              </a:rPr>
              <a:t>IO </a:t>
            </a:r>
            <a:r>
              <a:rPr lang="en-US" sz="3600" dirty="0">
                <a:sym typeface="Wingdings" pitchFamily="2" charset="2"/>
              </a:rPr>
              <a:t>distribution for </a:t>
            </a:r>
            <a:r>
              <a:rPr lang="en-US" sz="3600" dirty="0" smtClean="0">
                <a:sym typeface="Wingdings" pitchFamily="2" charset="2"/>
              </a:rPr>
              <a:t>4000 Pool-VMs</a:t>
            </a:r>
            <a:endParaRPr lang="en-US" sz="3600" dirty="0">
              <a:sym typeface="Wingdings" pitchFamily="2" charset="2"/>
            </a:endParaRPr>
          </a:p>
          <a:p>
            <a:pPr marL="673100" lvl="4" indent="0">
              <a:buNone/>
            </a:pPr>
            <a:r>
              <a:rPr lang="en-US" sz="1600" dirty="0" err="1" smtClean="0">
                <a:sym typeface="Wingdings" pitchFamily="2" charset="2"/>
              </a:rPr>
              <a:t>GoldVM</a:t>
            </a:r>
            <a:r>
              <a:rPr lang="en-US" sz="1600" dirty="0" smtClean="0">
                <a:sym typeface="Wingdings" pitchFamily="2" charset="2"/>
              </a:rPr>
              <a:t>   </a:t>
            </a:r>
            <a:r>
              <a:rPr lang="en-US" sz="1600" dirty="0">
                <a:sym typeface="Wingdings" pitchFamily="2" charset="2"/>
              </a:rPr>
              <a:t>~</a:t>
            </a:r>
            <a:r>
              <a:rPr lang="en-US" sz="1600" dirty="0" smtClean="0">
                <a:sym typeface="Wingdings" pitchFamily="2" charset="2"/>
              </a:rPr>
              <a:t>18,000 </a:t>
            </a:r>
            <a:r>
              <a:rPr lang="en-US" sz="1600" dirty="0">
                <a:sym typeface="Wingdings" pitchFamily="2" charset="2"/>
              </a:rPr>
              <a:t>Reads/sec</a:t>
            </a:r>
          </a:p>
          <a:p>
            <a:pPr marL="673100" lvl="4" indent="0">
              <a:buNone/>
            </a:pPr>
            <a:r>
              <a:rPr lang="en-US" sz="1600" dirty="0">
                <a:sym typeface="Wingdings" pitchFamily="2" charset="2"/>
              </a:rPr>
              <a:t>Diff-disks </a:t>
            </a:r>
            <a:r>
              <a:rPr lang="en-US" sz="1600" dirty="0" smtClean="0">
                <a:sym typeface="Wingdings" pitchFamily="2" charset="2"/>
              </a:rPr>
              <a:t>~10,000 </a:t>
            </a:r>
            <a:r>
              <a:rPr lang="en-US" sz="1600" dirty="0">
                <a:sym typeface="Wingdings" pitchFamily="2" charset="2"/>
              </a:rPr>
              <a:t>Writes/sec &amp; </a:t>
            </a:r>
            <a:r>
              <a:rPr lang="en-US" sz="1600" dirty="0" smtClean="0">
                <a:sym typeface="Wingdings" pitchFamily="2" charset="2"/>
              </a:rPr>
              <a:t>~4000 </a:t>
            </a:r>
            <a:r>
              <a:rPr lang="en-US" sz="1600" dirty="0">
                <a:sym typeface="Wingdings" pitchFamily="2" charset="2"/>
              </a:rPr>
              <a:t>Reads/sec</a:t>
            </a:r>
          </a:p>
          <a:p>
            <a:pPr marL="673100" lvl="4" indent="0">
              <a:buNone/>
            </a:pPr>
            <a:r>
              <a:rPr lang="en-US" sz="1600" dirty="0">
                <a:sym typeface="Wingdings" pitchFamily="2" charset="2"/>
              </a:rPr>
              <a:t>UserVHD </a:t>
            </a:r>
            <a:r>
              <a:rPr lang="en-US" sz="1600" dirty="0" smtClean="0">
                <a:sym typeface="Wingdings" pitchFamily="2" charset="2"/>
              </a:rPr>
              <a:t>~</a:t>
            </a:r>
            <a:r>
              <a:rPr lang="en-US" sz="1600" dirty="0">
                <a:sym typeface="Wingdings" pitchFamily="2" charset="2"/>
              </a:rPr>
              <a:t>8</a:t>
            </a:r>
            <a:r>
              <a:rPr lang="en-US" sz="1600" dirty="0" smtClean="0">
                <a:sym typeface="Wingdings" pitchFamily="2" charset="2"/>
              </a:rPr>
              <a:t>,000 </a:t>
            </a:r>
            <a:r>
              <a:rPr lang="en-US" sz="1600" dirty="0">
                <a:sym typeface="Wingdings" pitchFamily="2" charset="2"/>
              </a:rPr>
              <a:t>Writes/sec (Write </a:t>
            </a:r>
            <a:r>
              <a:rPr lang="en-US" sz="1600" dirty="0" smtClean="0">
                <a:sym typeface="Wingdings" pitchFamily="2" charset="2"/>
              </a:rPr>
              <a:t>heavy)</a:t>
            </a:r>
          </a:p>
          <a:p>
            <a:pPr marL="101600" indent="0">
              <a:buNone/>
            </a:pPr>
            <a:r>
              <a:rPr lang="en-US" sz="3600" dirty="0" smtClean="0">
                <a:sym typeface="Wingdings" pitchFamily="2" charset="2"/>
              </a:rPr>
              <a:t>IO distribution for 1000 PD-VMs</a:t>
            </a:r>
          </a:p>
          <a:p>
            <a:pPr marL="215900" lvl="2" indent="0">
              <a:buNone/>
            </a:pPr>
            <a:r>
              <a:rPr lang="en-US" sz="2000" dirty="0" smtClean="0">
                <a:sym typeface="Wingdings" pitchFamily="2" charset="2"/>
              </a:rPr>
              <a:t>About 6000 Reads/s and 4000 Writes/s</a:t>
            </a:r>
            <a:endParaRPr lang="en-US" sz="2000" dirty="0">
              <a:sym typeface="Wingdings" pitchFamily="2" charset="2"/>
            </a:endParaRPr>
          </a:p>
        </p:txBody>
      </p:sp>
      <p:sp>
        <p:nvSpPr>
          <p:cNvPr id="6" name="Rectangle 5"/>
          <p:cNvSpPr/>
          <p:nvPr/>
        </p:nvSpPr>
        <p:spPr>
          <a:xfrm>
            <a:off x="8428037" y="6088062"/>
            <a:ext cx="3151697" cy="523220"/>
          </a:xfrm>
          <a:prstGeom prst="rect">
            <a:avLst/>
          </a:prstGeom>
        </p:spPr>
        <p:txBody>
          <a:bodyPr wrap="none">
            <a:spAutoFit/>
          </a:bodyPr>
          <a:lstStyle/>
          <a:p>
            <a:r>
              <a:rPr lang="en-US" sz="1400" i="1" baseline="30000" dirty="0" smtClean="0"/>
              <a:t>1 </a:t>
            </a:r>
            <a:r>
              <a:rPr lang="en-US" sz="1400" i="1" dirty="0" smtClean="0"/>
              <a:t>Perf data is highly workload sensitive</a:t>
            </a:r>
          </a:p>
          <a:p>
            <a:r>
              <a:rPr lang="en-US" sz="1400" i="1" baseline="30000" dirty="0" smtClean="0"/>
              <a:t>2 </a:t>
            </a:r>
            <a:r>
              <a:rPr lang="en-US" sz="1400" i="1" dirty="0" smtClean="0"/>
              <a:t>VSI Benchmarking, by Login VSI B.V.</a:t>
            </a:r>
            <a:endParaRPr lang="en-US" sz="1400" i="1" dirty="0"/>
          </a:p>
        </p:txBody>
      </p:sp>
      <p:graphicFrame>
        <p:nvGraphicFramePr>
          <p:cNvPr id="5" name="Chart 4"/>
          <p:cNvGraphicFramePr>
            <a:graphicFrameLocks/>
          </p:cNvGraphicFramePr>
          <p:nvPr>
            <p:extLst>
              <p:ext uri="{D42A27DB-BD31-4B8C-83A1-F6EECF244321}">
                <p14:modId xmlns:p14="http://schemas.microsoft.com/office/powerpoint/2010/main" val="2019180466"/>
              </p:ext>
            </p:extLst>
          </p:nvPr>
        </p:nvGraphicFramePr>
        <p:xfrm>
          <a:off x="7046911" y="2620962"/>
          <a:ext cx="4962526"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017870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a:t>5000 seat mixed deployment (pool &amp; PD)</a:t>
            </a:r>
          </a:p>
        </p:txBody>
      </p:sp>
      <p:sp>
        <p:nvSpPr>
          <p:cNvPr id="3" name="Text Placeholder 2"/>
          <p:cNvSpPr>
            <a:spLocks noGrp="1"/>
          </p:cNvSpPr>
          <p:nvPr>
            <p:ph type="body" sz="quarter" idx="4294967295"/>
          </p:nvPr>
        </p:nvSpPr>
        <p:spPr>
          <a:xfrm>
            <a:off x="244474" y="1211263"/>
            <a:ext cx="11536363" cy="5016758"/>
          </a:xfrm>
        </p:spPr>
        <p:txBody>
          <a:bodyPr/>
          <a:lstStyle/>
          <a:p>
            <a:pPr marL="0" indent="0">
              <a:buNone/>
            </a:pPr>
            <a:r>
              <a:rPr lang="en-US" sz="3600" dirty="0" smtClean="0"/>
              <a:t>Scale/Perf analysis</a:t>
            </a:r>
            <a:r>
              <a:rPr lang="en-US" sz="3600" baseline="30000" dirty="0" smtClean="0"/>
              <a:t>1</a:t>
            </a:r>
            <a:endParaRPr lang="en-US" sz="3600" baseline="30000" dirty="0"/>
          </a:p>
          <a:p>
            <a:pPr marL="0" indent="0">
              <a:buNone/>
            </a:pPr>
            <a:r>
              <a:rPr lang="en-US" sz="3600" dirty="0"/>
              <a:t>SMB/Storage sizing</a:t>
            </a:r>
          </a:p>
          <a:p>
            <a:pPr marL="342900" lvl="1" indent="0">
              <a:buNone/>
            </a:pPr>
            <a:r>
              <a:rPr lang="en-US" sz="2000" dirty="0" smtClean="0"/>
              <a:t>PD-VMs (1000 VMs)</a:t>
            </a:r>
          </a:p>
          <a:p>
            <a:pPr marL="571500" lvl="2" indent="0">
              <a:buNone/>
            </a:pPr>
            <a:r>
              <a:rPr lang="en-US" sz="2000" dirty="0" smtClean="0"/>
              <a:t>About 100 Gig/VM, we need 100 TB</a:t>
            </a:r>
          </a:p>
          <a:p>
            <a:pPr marL="342900" lvl="1" indent="0">
              <a:buNone/>
            </a:pPr>
            <a:endParaRPr lang="en-US" sz="2000" dirty="0" smtClean="0"/>
          </a:p>
          <a:p>
            <a:pPr marL="342900" lvl="1" indent="0">
              <a:buNone/>
            </a:pPr>
            <a:r>
              <a:rPr lang="en-US" sz="2000" dirty="0" smtClean="0"/>
              <a:t>Pool-VM (4000 VMs)</a:t>
            </a:r>
            <a:endParaRPr lang="en-US" sz="2000" dirty="0"/>
          </a:p>
          <a:p>
            <a:pPr marL="571500" lvl="2" indent="0">
              <a:buNone/>
            </a:pPr>
            <a:r>
              <a:rPr lang="en-US" sz="2000" dirty="0" smtClean="0"/>
              <a:t>Gold </a:t>
            </a:r>
            <a:r>
              <a:rPr lang="en-US" sz="2000" dirty="0"/>
              <a:t>VM</a:t>
            </a:r>
          </a:p>
          <a:p>
            <a:pPr marL="800100" lvl="3" indent="0">
              <a:buNone/>
            </a:pPr>
            <a:r>
              <a:rPr lang="en-US" dirty="0"/>
              <a:t>About 20 Gig/VM per Collection</a:t>
            </a:r>
          </a:p>
          <a:p>
            <a:pPr marL="800100" lvl="3" indent="0">
              <a:buNone/>
            </a:pPr>
            <a:r>
              <a:rPr lang="en-US" dirty="0"/>
              <a:t>For ~10 ~50 Collections, we need ~200 Gig ~ </a:t>
            </a:r>
            <a:r>
              <a:rPr lang="en-US" dirty="0" smtClean="0"/>
              <a:t>1TB</a:t>
            </a:r>
            <a:endParaRPr lang="en-US" dirty="0"/>
          </a:p>
          <a:p>
            <a:pPr marL="571500" lvl="2" indent="0">
              <a:buNone/>
            </a:pPr>
            <a:r>
              <a:rPr lang="en-US" sz="2000" dirty="0"/>
              <a:t>Diff Disks</a:t>
            </a:r>
          </a:p>
          <a:p>
            <a:pPr marL="800100" lvl="3" indent="0">
              <a:buNone/>
            </a:pPr>
            <a:r>
              <a:rPr lang="en-US" dirty="0"/>
              <a:t>About 5 Gig/VM, need ~</a:t>
            </a:r>
            <a:r>
              <a:rPr lang="en-US" dirty="0" smtClean="0"/>
              <a:t>20 TB</a:t>
            </a:r>
            <a:endParaRPr lang="en-US" dirty="0"/>
          </a:p>
          <a:p>
            <a:pPr marL="571500" lvl="2" indent="0">
              <a:buNone/>
            </a:pPr>
            <a:r>
              <a:rPr lang="en-US" sz="2000" dirty="0"/>
              <a:t>User-VHD</a:t>
            </a:r>
          </a:p>
          <a:p>
            <a:pPr marL="800100" lvl="3" indent="0">
              <a:buNone/>
            </a:pPr>
            <a:r>
              <a:rPr lang="en-US" dirty="0"/>
              <a:t>About 10 Gig/user, we need </a:t>
            </a:r>
            <a:r>
              <a:rPr lang="en-US" dirty="0" smtClean="0"/>
              <a:t>~40 TB</a:t>
            </a:r>
          </a:p>
        </p:txBody>
      </p:sp>
      <p:sp>
        <p:nvSpPr>
          <p:cNvPr id="4" name="Rectangle 3"/>
          <p:cNvSpPr/>
          <p:nvPr/>
        </p:nvSpPr>
        <p:spPr>
          <a:xfrm>
            <a:off x="8428037" y="6313685"/>
            <a:ext cx="3151697" cy="307777"/>
          </a:xfrm>
          <a:prstGeom prst="rect">
            <a:avLst/>
          </a:prstGeom>
        </p:spPr>
        <p:txBody>
          <a:bodyPr wrap="none">
            <a:spAutoFit/>
          </a:bodyPr>
          <a:lstStyle/>
          <a:p>
            <a:r>
              <a:rPr lang="en-US" sz="1400" i="1" baseline="30000" dirty="0" smtClean="0"/>
              <a:t>1 </a:t>
            </a:r>
            <a:r>
              <a:rPr lang="en-US" sz="1400" i="1" dirty="0" smtClean="0"/>
              <a:t>Perf data is highly workload sensitive</a:t>
            </a:r>
          </a:p>
        </p:txBody>
      </p:sp>
    </p:spTree>
    <p:extLst>
      <p:ext uri="{BB962C8B-B14F-4D97-AF65-F5344CB8AC3E}">
        <p14:creationId xmlns:p14="http://schemas.microsoft.com/office/powerpoint/2010/main" val="7885375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a:t>5000 seat mixed deployment (pool &amp; PD)</a:t>
            </a:r>
          </a:p>
        </p:txBody>
      </p:sp>
      <p:sp>
        <p:nvSpPr>
          <p:cNvPr id="3" name="Text Placeholder 2"/>
          <p:cNvSpPr>
            <a:spLocks noGrp="1"/>
          </p:cNvSpPr>
          <p:nvPr>
            <p:ph type="body" sz="quarter" idx="4294967295"/>
          </p:nvPr>
        </p:nvSpPr>
        <p:spPr>
          <a:xfrm>
            <a:off x="244474" y="1212850"/>
            <a:ext cx="11536363" cy="4407360"/>
          </a:xfrm>
        </p:spPr>
        <p:txBody>
          <a:bodyPr/>
          <a:lstStyle/>
          <a:p>
            <a:pPr marL="0" indent="0">
              <a:buNone/>
            </a:pPr>
            <a:r>
              <a:rPr lang="en-US" sz="3600" dirty="0" smtClean="0"/>
              <a:t>Scale/Perf analysis</a:t>
            </a:r>
            <a:r>
              <a:rPr lang="en-US" sz="3600" baseline="30000" dirty="0" smtClean="0"/>
              <a:t>1</a:t>
            </a:r>
            <a:endParaRPr lang="en-US" sz="3600" dirty="0"/>
          </a:p>
          <a:p>
            <a:pPr marL="0" indent="0">
              <a:buNone/>
            </a:pPr>
            <a:r>
              <a:rPr lang="en-US" sz="3600" dirty="0" smtClean="0"/>
              <a:t>Network load</a:t>
            </a:r>
          </a:p>
          <a:p>
            <a:pPr marL="342900" lvl="1" indent="0">
              <a:buNone/>
            </a:pPr>
            <a:r>
              <a:rPr lang="en-US" sz="2400" dirty="0" smtClean="0"/>
              <a:t>Overall network traffic ~34 Gbits/sec</a:t>
            </a:r>
          </a:p>
          <a:p>
            <a:pPr marL="800100" lvl="3" indent="0">
              <a:buNone/>
            </a:pPr>
            <a:r>
              <a:rPr lang="en-US" sz="2000" dirty="0" smtClean="0"/>
              <a:t>About 2.5 Gbits/sec </a:t>
            </a:r>
            <a:r>
              <a:rPr lang="en-US" sz="2000" dirty="0"/>
              <a:t>due to RDP</a:t>
            </a:r>
          </a:p>
          <a:p>
            <a:pPr marL="800100" lvl="3" indent="0">
              <a:buNone/>
            </a:pPr>
            <a:r>
              <a:rPr lang="en-US" sz="2000" dirty="0"/>
              <a:t>About </a:t>
            </a:r>
            <a:r>
              <a:rPr lang="en-US" sz="2000" dirty="0" smtClean="0"/>
              <a:t>0.4 Gbits/sec </a:t>
            </a:r>
            <a:r>
              <a:rPr lang="en-US" sz="2000" dirty="0"/>
              <a:t>due to userVHD</a:t>
            </a:r>
          </a:p>
          <a:p>
            <a:pPr marL="800100" lvl="3" indent="0">
              <a:buNone/>
            </a:pPr>
            <a:r>
              <a:rPr lang="en-US" sz="2000" dirty="0"/>
              <a:t>About </a:t>
            </a:r>
            <a:r>
              <a:rPr lang="en-US" sz="2000" dirty="0" smtClean="0"/>
              <a:t>24 Gbits/sec </a:t>
            </a:r>
            <a:r>
              <a:rPr lang="en-US" sz="2000" dirty="0"/>
              <a:t>due to </a:t>
            </a:r>
            <a:r>
              <a:rPr lang="en-US" sz="2000" dirty="0" smtClean="0"/>
              <a:t>4000 pool-VMs </a:t>
            </a:r>
            <a:endParaRPr lang="en-US" sz="2000" dirty="0"/>
          </a:p>
          <a:p>
            <a:pPr marL="800100" lvl="3" indent="0">
              <a:buNone/>
            </a:pPr>
            <a:r>
              <a:rPr lang="en-US" sz="2000" dirty="0" smtClean="0"/>
              <a:t>About 7 Gbits/sec due to 1000 PD-VMs</a:t>
            </a:r>
            <a:endParaRPr lang="en-US" sz="2000" dirty="0"/>
          </a:p>
          <a:p>
            <a:pPr marL="0" indent="0">
              <a:buNone/>
            </a:pPr>
            <a:endParaRPr lang="en-US" sz="3600" dirty="0" smtClean="0"/>
          </a:p>
          <a:p>
            <a:pPr marL="0" indent="0">
              <a:buNone/>
            </a:pPr>
            <a:endParaRPr lang="en-US" sz="3600" dirty="0"/>
          </a:p>
        </p:txBody>
      </p:sp>
      <p:sp>
        <p:nvSpPr>
          <p:cNvPr id="5" name="Rectangle 4"/>
          <p:cNvSpPr/>
          <p:nvPr/>
        </p:nvSpPr>
        <p:spPr>
          <a:xfrm>
            <a:off x="8428037" y="6392862"/>
            <a:ext cx="3151697" cy="307777"/>
          </a:xfrm>
          <a:prstGeom prst="rect">
            <a:avLst/>
          </a:prstGeom>
        </p:spPr>
        <p:txBody>
          <a:bodyPr wrap="none">
            <a:spAutoFit/>
          </a:bodyPr>
          <a:lstStyle/>
          <a:p>
            <a:r>
              <a:rPr lang="en-US" sz="1400" i="1" baseline="30000" dirty="0" smtClean="0"/>
              <a:t>1 </a:t>
            </a:r>
            <a:r>
              <a:rPr lang="en-US" sz="1400" i="1" dirty="0" smtClean="0"/>
              <a:t>Perf data is highly workload sensitive</a:t>
            </a:r>
          </a:p>
        </p:txBody>
      </p:sp>
    </p:spTree>
    <p:extLst>
      <p:ext uri="{BB962C8B-B14F-4D97-AF65-F5344CB8AC3E}">
        <p14:creationId xmlns:p14="http://schemas.microsoft.com/office/powerpoint/2010/main" val="53745962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a:t>5000 seat mixed deployment (pool &amp; PD)</a:t>
            </a:r>
          </a:p>
        </p:txBody>
      </p:sp>
      <p:sp>
        <p:nvSpPr>
          <p:cNvPr id="3" name="Text Placeholder 2"/>
          <p:cNvSpPr>
            <a:spLocks noGrp="1"/>
          </p:cNvSpPr>
          <p:nvPr>
            <p:ph type="body" sz="quarter" idx="4294967295"/>
          </p:nvPr>
        </p:nvSpPr>
        <p:spPr>
          <a:xfrm>
            <a:off x="274637" y="1212850"/>
            <a:ext cx="9753600" cy="4795159"/>
          </a:xfrm>
        </p:spPr>
        <p:txBody>
          <a:bodyPr/>
          <a:lstStyle/>
          <a:p>
            <a:pPr marL="0" indent="0">
              <a:buNone/>
            </a:pPr>
            <a:r>
              <a:rPr lang="en-US" sz="3600" dirty="0" smtClean="0"/>
              <a:t>Tweaks </a:t>
            </a:r>
            <a:r>
              <a:rPr lang="en-US" sz="3600" dirty="0"/>
              <a:t>and Optimization</a:t>
            </a:r>
            <a:r>
              <a:rPr lang="en-US" sz="3600" baseline="30000" dirty="0"/>
              <a:t>1</a:t>
            </a:r>
          </a:p>
          <a:p>
            <a:pPr marL="342900" lvl="1" indent="0">
              <a:buNone/>
            </a:pPr>
            <a:r>
              <a:rPr lang="en-US" sz="2400" dirty="0" smtClean="0">
                <a:sym typeface="Wingdings" pitchFamily="2" charset="2"/>
              </a:rPr>
              <a:t>WS2012: Leverage H/W or SAN based </a:t>
            </a:r>
            <a:r>
              <a:rPr lang="en-US" sz="2400" dirty="0" err="1" smtClean="0">
                <a:sym typeface="Wingdings" pitchFamily="2" charset="2"/>
              </a:rPr>
              <a:t>dedup</a:t>
            </a:r>
            <a:r>
              <a:rPr lang="en-US" sz="2400" dirty="0" smtClean="0">
                <a:sym typeface="Wingdings" pitchFamily="2" charset="2"/>
              </a:rPr>
              <a:t> to reduce the required storage size of PDVMs</a:t>
            </a:r>
          </a:p>
          <a:p>
            <a:pPr marL="342900" lvl="1" indent="0">
              <a:buNone/>
            </a:pPr>
            <a:endParaRPr lang="en-US" sz="2400" dirty="0">
              <a:sym typeface="Wingdings" pitchFamily="2" charset="2"/>
            </a:endParaRPr>
          </a:p>
          <a:p>
            <a:pPr marL="342900" lvl="1" indent="0">
              <a:buNone/>
            </a:pPr>
            <a:r>
              <a:rPr lang="en-US" sz="3600" dirty="0" smtClean="0">
                <a:solidFill>
                  <a:srgbClr val="00B050"/>
                </a:solidFill>
                <a:sym typeface="Wingdings" pitchFamily="2" charset="2"/>
              </a:rPr>
              <a:t>New in WS2012 R2</a:t>
            </a:r>
          </a:p>
          <a:p>
            <a:pPr marL="342900" lvl="1" indent="0">
              <a:buNone/>
            </a:pPr>
            <a:r>
              <a:rPr lang="en-US" sz="2800" dirty="0" smtClean="0">
                <a:solidFill>
                  <a:srgbClr val="00B050"/>
                </a:solidFill>
                <a:sym typeface="Wingdings" pitchFamily="2" charset="2"/>
              </a:rPr>
              <a:t>Live </a:t>
            </a:r>
            <a:r>
              <a:rPr lang="en-US" sz="2800" dirty="0" err="1" smtClean="0">
                <a:solidFill>
                  <a:srgbClr val="00B050"/>
                </a:solidFill>
                <a:sym typeface="Wingdings" pitchFamily="2" charset="2"/>
              </a:rPr>
              <a:t>Dedup</a:t>
            </a:r>
            <a:r>
              <a:rPr lang="en-US" sz="2800" dirty="0" smtClean="0">
                <a:solidFill>
                  <a:srgbClr val="00B050"/>
                </a:solidFill>
                <a:sym typeface="Wingdings" pitchFamily="2" charset="2"/>
              </a:rPr>
              <a:t> of VDI VHDs on Scale Out File Server!</a:t>
            </a:r>
          </a:p>
          <a:p>
            <a:pPr marL="558800" lvl="2" indent="0">
              <a:buNone/>
            </a:pPr>
            <a:r>
              <a:rPr lang="en-US" sz="2400" dirty="0" smtClean="0">
                <a:solidFill>
                  <a:srgbClr val="00B050"/>
                </a:solidFill>
                <a:sym typeface="Wingdings" pitchFamily="2" charset="2"/>
              </a:rPr>
              <a:t>Prelim test</a:t>
            </a:r>
            <a:r>
              <a:rPr lang="en-US" baseline="30000" dirty="0">
                <a:solidFill>
                  <a:srgbClr val="00B050"/>
                </a:solidFill>
                <a:sym typeface="Wingdings" pitchFamily="2" charset="2"/>
              </a:rPr>
              <a:t>2</a:t>
            </a:r>
            <a:r>
              <a:rPr lang="en-US" sz="2400" dirty="0" smtClean="0">
                <a:solidFill>
                  <a:srgbClr val="00B050"/>
                </a:solidFill>
                <a:sym typeface="Wingdings" pitchFamily="2" charset="2"/>
              </a:rPr>
              <a:t> show 80% storage size reduction AND better storage performance at least during boot storm</a:t>
            </a:r>
            <a:r>
              <a:rPr lang="en-US" baseline="30000" dirty="0">
                <a:solidFill>
                  <a:srgbClr val="00B050"/>
                </a:solidFill>
                <a:sym typeface="Wingdings" pitchFamily="2" charset="2"/>
              </a:rPr>
              <a:t>3</a:t>
            </a:r>
            <a:endParaRPr lang="en-US" sz="2400" baseline="30000" dirty="0" smtClean="0">
              <a:solidFill>
                <a:srgbClr val="00B050"/>
              </a:solidFill>
              <a:sym typeface="Wingdings" pitchFamily="2" charset="2"/>
            </a:endParaRPr>
          </a:p>
          <a:p>
            <a:pPr marL="558800" lvl="2" indent="0">
              <a:buNone/>
            </a:pPr>
            <a:r>
              <a:rPr lang="en-US" sz="2400" dirty="0">
                <a:solidFill>
                  <a:srgbClr val="00B050"/>
                </a:solidFill>
                <a:sym typeface="Wingdings" pitchFamily="2" charset="2"/>
              </a:rPr>
              <a:t>C</a:t>
            </a:r>
            <a:r>
              <a:rPr lang="en-US" sz="2400" dirty="0" smtClean="0">
                <a:solidFill>
                  <a:srgbClr val="00B050"/>
                </a:solidFill>
                <a:sym typeface="Wingdings" pitchFamily="2" charset="2"/>
              </a:rPr>
              <a:t>heck out session on </a:t>
            </a:r>
            <a:r>
              <a:rPr lang="en-US" sz="2400" dirty="0" err="1" smtClean="0">
                <a:solidFill>
                  <a:srgbClr val="00B050"/>
                </a:solidFill>
                <a:sym typeface="Wingdings" pitchFamily="2" charset="2"/>
              </a:rPr>
              <a:t>Dedup</a:t>
            </a:r>
            <a:r>
              <a:rPr lang="en-US" sz="2400" dirty="0" smtClean="0">
                <a:solidFill>
                  <a:srgbClr val="00B050"/>
                </a:solidFill>
                <a:sym typeface="Wingdings" pitchFamily="2" charset="2"/>
              </a:rPr>
              <a:t>, I hear they have some cool demos! </a:t>
            </a:r>
            <a:r>
              <a:rPr lang="en-US" sz="2000" b="1" dirty="0" smtClean="0">
                <a:solidFill>
                  <a:srgbClr val="00B050"/>
                </a:solidFill>
              </a:rPr>
              <a:t>Reduce </a:t>
            </a:r>
            <a:r>
              <a:rPr lang="en-US" sz="2000" b="1" dirty="0">
                <a:solidFill>
                  <a:srgbClr val="00B050"/>
                </a:solidFill>
              </a:rPr>
              <a:t>Storage Costs with Data </a:t>
            </a:r>
            <a:r>
              <a:rPr lang="en-US" sz="2000" b="1" dirty="0" err="1" smtClean="0">
                <a:solidFill>
                  <a:srgbClr val="00B050"/>
                </a:solidFill>
              </a:rPr>
              <a:t>Deduplication</a:t>
            </a:r>
            <a:r>
              <a:rPr lang="en-US" b="1" dirty="0">
                <a:solidFill>
                  <a:srgbClr val="00B050"/>
                </a:solidFill>
              </a:rPr>
              <a:t> </a:t>
            </a:r>
            <a:r>
              <a:rPr lang="en-US" b="1" dirty="0" smtClean="0">
                <a:solidFill>
                  <a:srgbClr val="00B050"/>
                </a:solidFill>
              </a:rPr>
              <a:t>- </a:t>
            </a:r>
            <a:r>
              <a:rPr lang="en-US" sz="2000" b="1" dirty="0" smtClean="0">
                <a:solidFill>
                  <a:srgbClr val="00B050"/>
                </a:solidFill>
              </a:rPr>
              <a:t>MDC-B342 </a:t>
            </a:r>
            <a:endParaRPr lang="en-US" sz="2000" b="1" dirty="0">
              <a:solidFill>
                <a:srgbClr val="00B050"/>
              </a:solidFill>
            </a:endParaRPr>
          </a:p>
          <a:p>
            <a:pPr marL="342900" lvl="1" indent="0">
              <a:buNone/>
            </a:pPr>
            <a:endParaRPr lang="en-US" sz="2400" dirty="0" smtClean="0"/>
          </a:p>
        </p:txBody>
      </p:sp>
      <p:sp>
        <p:nvSpPr>
          <p:cNvPr id="5" name="Rectangle 4"/>
          <p:cNvSpPr/>
          <p:nvPr/>
        </p:nvSpPr>
        <p:spPr>
          <a:xfrm>
            <a:off x="7894637" y="5882798"/>
            <a:ext cx="3202030" cy="738664"/>
          </a:xfrm>
          <a:prstGeom prst="rect">
            <a:avLst/>
          </a:prstGeom>
        </p:spPr>
        <p:txBody>
          <a:bodyPr wrap="none">
            <a:spAutoFit/>
          </a:bodyPr>
          <a:lstStyle/>
          <a:p>
            <a:r>
              <a:rPr lang="en-US" sz="1400" i="1" baseline="30000" dirty="0" smtClean="0"/>
              <a:t>1 </a:t>
            </a:r>
            <a:r>
              <a:rPr lang="en-US" sz="1400" i="1" dirty="0"/>
              <a:t>Perf data is highly workload sensitive</a:t>
            </a:r>
          </a:p>
          <a:p>
            <a:r>
              <a:rPr lang="en-US" sz="1400" i="1" baseline="30000" dirty="0"/>
              <a:t>2</a:t>
            </a:r>
            <a:r>
              <a:rPr lang="en-US" sz="1400" i="1" baseline="30000" dirty="0" smtClean="0"/>
              <a:t> </a:t>
            </a:r>
            <a:r>
              <a:rPr lang="en-US" sz="1400" i="1" dirty="0"/>
              <a:t>V</a:t>
            </a:r>
            <a:r>
              <a:rPr lang="en-US" sz="1400" i="1" dirty="0" smtClean="0"/>
              <a:t>ery early pre-RTM benchmarking</a:t>
            </a:r>
          </a:p>
          <a:p>
            <a:r>
              <a:rPr lang="en-US" sz="1400" i="1" baseline="30000" dirty="0"/>
              <a:t>3</a:t>
            </a:r>
            <a:r>
              <a:rPr lang="en-US" sz="1400" i="1" baseline="30000" dirty="0" smtClean="0"/>
              <a:t> </a:t>
            </a:r>
            <a:r>
              <a:rPr lang="en-US" sz="1400" i="1" dirty="0" smtClean="0"/>
              <a:t>Initial focus of our </a:t>
            </a:r>
            <a:r>
              <a:rPr lang="en-US" sz="1400" i="1" dirty="0" err="1" smtClean="0"/>
              <a:t>perf</a:t>
            </a:r>
            <a:r>
              <a:rPr lang="en-US" sz="1400" i="1" dirty="0" smtClean="0"/>
              <a:t> benchmarking</a:t>
            </a:r>
          </a:p>
        </p:txBody>
      </p:sp>
    </p:spTree>
    <p:extLst>
      <p:ext uri="{BB962C8B-B14F-4D97-AF65-F5344CB8AC3E}">
        <p14:creationId xmlns:p14="http://schemas.microsoft.com/office/powerpoint/2010/main" val="682099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32087"/>
            <a:ext cx="11887200" cy="1831975"/>
          </a:xfrm>
        </p:spPr>
        <p:txBody>
          <a:bodyPr/>
          <a:lstStyle/>
          <a:p>
            <a:r>
              <a:rPr lang="en-US" sz="6600" dirty="0"/>
              <a:t>Intro to WS2012 VDI </a:t>
            </a:r>
          </a:p>
        </p:txBody>
      </p:sp>
    </p:spTree>
    <p:extLst>
      <p:ext uri="{BB962C8B-B14F-4D97-AF65-F5344CB8AC3E}">
        <p14:creationId xmlns:p14="http://schemas.microsoft.com/office/powerpoint/2010/main" val="397139655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words on </a:t>
            </a:r>
            <a:r>
              <a:rPr lang="en-US" dirty="0" err="1" smtClean="0"/>
              <a:t>vGPU</a:t>
            </a:r>
            <a:endParaRPr lang="en-US" dirty="0"/>
          </a:p>
        </p:txBody>
      </p:sp>
      <p:sp>
        <p:nvSpPr>
          <p:cNvPr id="3" name="Text Placeholder 2"/>
          <p:cNvSpPr>
            <a:spLocks noGrp="1"/>
          </p:cNvSpPr>
          <p:nvPr>
            <p:ph type="body" sz="quarter" idx="4294967295"/>
          </p:nvPr>
        </p:nvSpPr>
        <p:spPr>
          <a:xfrm>
            <a:off x="244474" y="1212850"/>
            <a:ext cx="11536363" cy="1225550"/>
          </a:xfrm>
        </p:spPr>
        <p:txBody>
          <a:bodyPr/>
          <a:lstStyle/>
          <a:p>
            <a:pPr marL="0" indent="0">
              <a:buNone/>
            </a:pPr>
            <a:r>
              <a:rPr lang="en-US" sz="3600" dirty="0"/>
              <a:t>Scale/</a:t>
            </a:r>
            <a:r>
              <a:rPr lang="en-US" sz="3600" dirty="0" err="1"/>
              <a:t>Perf</a:t>
            </a:r>
            <a:r>
              <a:rPr lang="en-US" sz="3600" dirty="0"/>
              <a:t> analysis</a:t>
            </a:r>
            <a:r>
              <a:rPr lang="en-US" sz="3600" baseline="30000" dirty="0"/>
              <a:t>1</a:t>
            </a:r>
          </a:p>
          <a:p>
            <a:pPr marL="0" indent="0">
              <a:buNone/>
            </a:pPr>
            <a:r>
              <a:rPr lang="en-US" sz="3200" dirty="0" smtClean="0"/>
              <a:t>Min GPU memory</a:t>
            </a:r>
            <a:r>
              <a:rPr lang="en-US" sz="3200" baseline="30000" dirty="0"/>
              <a:t>2</a:t>
            </a:r>
            <a:r>
              <a:rPr lang="en-US" sz="3200" dirty="0" smtClean="0"/>
              <a:t> to start a VM:</a:t>
            </a:r>
            <a:endParaRPr lang="en-US" sz="1600" dirty="0" smtClean="0"/>
          </a:p>
        </p:txBody>
      </p:sp>
      <p:graphicFrame>
        <p:nvGraphicFramePr>
          <p:cNvPr id="4" name="Table 3"/>
          <p:cNvGraphicFramePr>
            <a:graphicFrameLocks noGrp="1"/>
          </p:cNvGraphicFramePr>
          <p:nvPr>
            <p:extLst>
              <p:ext uri="{D42A27DB-BD31-4B8C-83A1-F6EECF244321}">
                <p14:modId xmlns:p14="http://schemas.microsoft.com/office/powerpoint/2010/main" val="2524318656"/>
              </p:ext>
            </p:extLst>
          </p:nvPr>
        </p:nvGraphicFramePr>
        <p:xfrm>
          <a:off x="884237" y="2438002"/>
          <a:ext cx="6324600" cy="2049860"/>
        </p:xfrm>
        <a:graphic>
          <a:graphicData uri="http://schemas.openxmlformats.org/drawingml/2006/table">
            <a:tbl>
              <a:tblPr firstRow="1" firstCol="1" bandRow="1">
                <a:tableStyleId>{5C22544A-7EE6-4342-B048-85BDC9FD1C3A}</a:tableStyleId>
              </a:tblPr>
              <a:tblGrid>
                <a:gridCol w="1447800"/>
                <a:gridCol w="1219200"/>
                <a:gridCol w="990600"/>
                <a:gridCol w="1219200"/>
                <a:gridCol w="1447800"/>
              </a:tblGrid>
              <a:tr h="300244">
                <a:tc rowSpan="2">
                  <a:txBody>
                    <a:bodyPr/>
                    <a:lstStyle/>
                    <a:p>
                      <a:pPr marL="0" marR="0">
                        <a:spcBef>
                          <a:spcPts val="0"/>
                        </a:spcBef>
                        <a:spcAft>
                          <a:spcPts val="0"/>
                        </a:spcAft>
                      </a:pPr>
                      <a:r>
                        <a:rPr lang="en-US" sz="1800" b="0" dirty="0" smtClean="0">
                          <a:effectLst/>
                        </a:rPr>
                        <a:t>Resolution</a:t>
                      </a:r>
                      <a:endParaRPr lang="en-US" sz="1800" b="0" dirty="0">
                        <a:effectLst/>
                        <a:latin typeface="Calibri"/>
                        <a:ea typeface="Calibri"/>
                        <a:cs typeface="Times New Roman"/>
                      </a:endParaRPr>
                    </a:p>
                  </a:txBody>
                  <a:tcPr marL="0" marR="0" marT="0" marB="0" anchor="ctr"/>
                </a:tc>
                <a:tc gridSpan="4">
                  <a:txBody>
                    <a:bodyPr/>
                    <a:lstStyle/>
                    <a:p>
                      <a:pPr marL="0" marR="0">
                        <a:spcBef>
                          <a:spcPts val="0"/>
                        </a:spcBef>
                        <a:spcAft>
                          <a:spcPts val="0"/>
                        </a:spcAft>
                      </a:pPr>
                      <a:r>
                        <a:rPr lang="en-US" sz="1800" b="0" dirty="0">
                          <a:effectLst/>
                        </a:rPr>
                        <a:t>Maximum number of monitors in </a:t>
                      </a:r>
                      <a:r>
                        <a:rPr lang="en-US" sz="1800" b="0" dirty="0" smtClean="0">
                          <a:effectLst/>
                        </a:rPr>
                        <a:t>VM setting</a:t>
                      </a:r>
                      <a:endParaRPr lang="en-US" sz="1800" b="0" dirty="0">
                        <a:effectLst/>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97035">
                <a:tc vMerge="1">
                  <a:txBody>
                    <a:bodyPr/>
                    <a:lstStyle/>
                    <a:p>
                      <a:endParaRPr lang="en-US"/>
                    </a:p>
                  </a:txBody>
                  <a:tcPr/>
                </a:tc>
                <a:tc>
                  <a:txBody>
                    <a:bodyPr/>
                    <a:lstStyle/>
                    <a:p>
                      <a:pPr marL="0" marR="0" algn="ctr">
                        <a:spcBef>
                          <a:spcPts val="0"/>
                        </a:spcBef>
                        <a:spcAft>
                          <a:spcPts val="0"/>
                        </a:spcAft>
                      </a:pPr>
                      <a:r>
                        <a:rPr lang="en-US" sz="1800" b="0" dirty="0" smtClean="0">
                          <a:effectLst/>
                        </a:rPr>
                        <a:t>1</a:t>
                      </a:r>
                      <a:endParaRPr lang="en-US" sz="1800" b="0" dirty="0">
                        <a:effectLst/>
                        <a:latin typeface="Calibri"/>
                        <a:ea typeface="Calibri"/>
                        <a:cs typeface="Times New Roman"/>
                      </a:endParaRPr>
                    </a:p>
                  </a:txBody>
                  <a:tcPr marL="0" marR="0" marT="0" marB="0" anchor="ctr">
                    <a:solidFill>
                      <a:schemeClr val="accent2">
                        <a:lumMod val="40000"/>
                        <a:lumOff val="60000"/>
                      </a:schemeClr>
                    </a:solidFill>
                  </a:tcPr>
                </a:tc>
                <a:tc>
                  <a:txBody>
                    <a:bodyPr/>
                    <a:lstStyle/>
                    <a:p>
                      <a:pPr marL="0" marR="0" algn="ctr">
                        <a:spcBef>
                          <a:spcPts val="0"/>
                        </a:spcBef>
                        <a:spcAft>
                          <a:spcPts val="0"/>
                        </a:spcAft>
                      </a:pPr>
                      <a:r>
                        <a:rPr lang="en-US" sz="1800" b="0" dirty="0" smtClean="0">
                          <a:effectLst/>
                        </a:rPr>
                        <a:t>2</a:t>
                      </a:r>
                      <a:endParaRPr lang="en-US" sz="1800" b="0" dirty="0">
                        <a:effectLst/>
                        <a:latin typeface="Calibri"/>
                        <a:ea typeface="Calibri"/>
                        <a:cs typeface="Times New Roman"/>
                      </a:endParaRPr>
                    </a:p>
                  </a:txBody>
                  <a:tcPr marL="0" marR="0" marT="0" marB="0" anchor="ctr">
                    <a:solidFill>
                      <a:schemeClr val="accent2">
                        <a:lumMod val="40000"/>
                        <a:lumOff val="60000"/>
                      </a:schemeClr>
                    </a:solidFill>
                  </a:tcPr>
                </a:tc>
                <a:tc>
                  <a:txBody>
                    <a:bodyPr/>
                    <a:lstStyle/>
                    <a:p>
                      <a:pPr marL="0" marR="0" algn="ctr">
                        <a:spcBef>
                          <a:spcPts val="0"/>
                        </a:spcBef>
                        <a:spcAft>
                          <a:spcPts val="0"/>
                        </a:spcAft>
                      </a:pPr>
                      <a:r>
                        <a:rPr lang="en-US" sz="1800" b="0" dirty="0" smtClean="0">
                          <a:effectLst/>
                        </a:rPr>
                        <a:t>4</a:t>
                      </a:r>
                      <a:endParaRPr lang="en-US" sz="1800" b="0" dirty="0">
                        <a:effectLst/>
                        <a:latin typeface="Calibri"/>
                        <a:ea typeface="Calibri"/>
                        <a:cs typeface="Times New Roman"/>
                      </a:endParaRPr>
                    </a:p>
                  </a:txBody>
                  <a:tcPr marL="0" marR="0" marT="0" marB="0" anchor="ctr">
                    <a:solidFill>
                      <a:schemeClr val="accent2">
                        <a:lumMod val="40000"/>
                        <a:lumOff val="60000"/>
                      </a:schemeClr>
                    </a:solidFill>
                  </a:tcPr>
                </a:tc>
                <a:tc>
                  <a:txBody>
                    <a:bodyPr/>
                    <a:lstStyle/>
                    <a:p>
                      <a:pPr marL="0" marR="0" algn="ctr">
                        <a:spcBef>
                          <a:spcPts val="0"/>
                        </a:spcBef>
                        <a:spcAft>
                          <a:spcPts val="0"/>
                        </a:spcAft>
                      </a:pPr>
                      <a:r>
                        <a:rPr lang="en-US" sz="1800" b="0" dirty="0" smtClean="0">
                          <a:effectLst/>
                        </a:rPr>
                        <a:t>8</a:t>
                      </a:r>
                      <a:endParaRPr lang="en-US" sz="1800" b="0" dirty="0">
                        <a:effectLst/>
                        <a:latin typeface="Calibri"/>
                        <a:ea typeface="Calibri"/>
                        <a:cs typeface="Times New Roman"/>
                      </a:endParaRPr>
                    </a:p>
                  </a:txBody>
                  <a:tcPr marL="0" marR="0" marT="0" marB="0" anchor="ctr">
                    <a:solidFill>
                      <a:schemeClr val="accent2">
                        <a:lumMod val="40000"/>
                        <a:lumOff val="60000"/>
                      </a:schemeClr>
                    </a:solidFill>
                  </a:tcPr>
                </a:tc>
              </a:tr>
              <a:tr h="197035">
                <a:tc>
                  <a:txBody>
                    <a:bodyPr/>
                    <a:lstStyle/>
                    <a:p>
                      <a:pPr marL="0" marR="0">
                        <a:spcBef>
                          <a:spcPts val="0"/>
                        </a:spcBef>
                        <a:spcAft>
                          <a:spcPts val="0"/>
                        </a:spcAft>
                      </a:pPr>
                      <a:r>
                        <a:rPr lang="en-US" sz="1800" b="0" dirty="0">
                          <a:effectLst/>
                        </a:rPr>
                        <a:t>1024 x 768</a:t>
                      </a:r>
                      <a:endParaRPr lang="en-US" sz="1800" b="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dirty="0">
                          <a:effectLst/>
                        </a:rPr>
                        <a:t>48 MB</a:t>
                      </a:r>
                      <a:endParaRPr lang="en-US" sz="1800" b="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a:effectLst/>
                        </a:rPr>
                        <a:t>52 MB</a:t>
                      </a:r>
                      <a:endParaRPr lang="en-US" sz="1800" b="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a:effectLst/>
                        </a:rPr>
                        <a:t>58 MB</a:t>
                      </a:r>
                      <a:endParaRPr lang="en-US" sz="1800" b="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a:effectLst/>
                        </a:rPr>
                        <a:t>70 MB</a:t>
                      </a:r>
                      <a:endParaRPr lang="en-US" sz="1800" b="0">
                        <a:effectLst/>
                        <a:latin typeface="Calibri"/>
                        <a:ea typeface="Calibri"/>
                        <a:cs typeface="Times New Roman"/>
                      </a:endParaRPr>
                    </a:p>
                  </a:txBody>
                  <a:tcPr marL="0" marR="0" marT="0" marB="0" anchor="ctr"/>
                </a:tc>
              </a:tr>
              <a:tr h="300244">
                <a:tc>
                  <a:txBody>
                    <a:bodyPr/>
                    <a:lstStyle/>
                    <a:p>
                      <a:pPr marL="0" marR="0">
                        <a:spcBef>
                          <a:spcPts val="0"/>
                        </a:spcBef>
                        <a:spcAft>
                          <a:spcPts val="0"/>
                        </a:spcAft>
                      </a:pPr>
                      <a:r>
                        <a:rPr lang="en-US" sz="1800" b="0">
                          <a:effectLst/>
                        </a:rPr>
                        <a:t>1280 x 1024</a:t>
                      </a:r>
                      <a:endParaRPr lang="en-US" sz="1800" b="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dirty="0">
                          <a:effectLst/>
                        </a:rPr>
                        <a:t>80 MB</a:t>
                      </a:r>
                      <a:endParaRPr lang="en-US" sz="1800" b="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dirty="0">
                          <a:effectLst/>
                        </a:rPr>
                        <a:t>85 MB</a:t>
                      </a:r>
                      <a:endParaRPr lang="en-US" sz="1800" b="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a:effectLst/>
                        </a:rPr>
                        <a:t>95 MB</a:t>
                      </a:r>
                      <a:endParaRPr lang="en-US" sz="1800" b="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dirty="0">
                          <a:effectLst/>
                        </a:rPr>
                        <a:t>115 MB</a:t>
                      </a:r>
                      <a:endParaRPr lang="en-US" sz="1800" b="0" dirty="0">
                        <a:effectLst/>
                        <a:latin typeface="Calibri"/>
                        <a:ea typeface="Calibri"/>
                        <a:cs typeface="Times New Roman"/>
                      </a:endParaRPr>
                    </a:p>
                  </a:txBody>
                  <a:tcPr marL="0" marR="0" marT="0" marB="0" anchor="ctr"/>
                </a:tc>
              </a:tr>
              <a:tr h="300244">
                <a:tc>
                  <a:txBody>
                    <a:bodyPr/>
                    <a:lstStyle/>
                    <a:p>
                      <a:pPr marL="0" marR="0">
                        <a:spcBef>
                          <a:spcPts val="0"/>
                        </a:spcBef>
                        <a:spcAft>
                          <a:spcPts val="0"/>
                        </a:spcAft>
                      </a:pPr>
                      <a:r>
                        <a:rPr lang="en-US" sz="1800" b="0">
                          <a:effectLst/>
                        </a:rPr>
                        <a:t>1600 x 1200</a:t>
                      </a:r>
                      <a:endParaRPr lang="en-US" sz="1800" b="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a:effectLst/>
                        </a:rPr>
                        <a:t>120 MB</a:t>
                      </a:r>
                      <a:endParaRPr lang="en-US" sz="1800" b="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dirty="0">
                          <a:effectLst/>
                        </a:rPr>
                        <a:t>126 MB</a:t>
                      </a:r>
                      <a:endParaRPr lang="en-US" sz="1800" b="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dirty="0">
                          <a:effectLst/>
                        </a:rPr>
                        <a:t>142 MB</a:t>
                      </a:r>
                      <a:endParaRPr lang="en-US" sz="1800" b="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a:effectLst/>
                        </a:rPr>
                        <a:t> </a:t>
                      </a:r>
                      <a:endParaRPr lang="en-US" sz="1800" b="0">
                        <a:effectLst/>
                        <a:latin typeface="Calibri"/>
                        <a:ea typeface="Calibri"/>
                        <a:cs typeface="Times New Roman"/>
                      </a:endParaRPr>
                    </a:p>
                  </a:txBody>
                  <a:tcPr marL="0" marR="0" marT="0" marB="0" anchor="ctr"/>
                </a:tc>
              </a:tr>
              <a:tr h="300244">
                <a:tc>
                  <a:txBody>
                    <a:bodyPr/>
                    <a:lstStyle/>
                    <a:p>
                      <a:pPr marL="0" marR="0">
                        <a:spcBef>
                          <a:spcPts val="0"/>
                        </a:spcBef>
                        <a:spcAft>
                          <a:spcPts val="0"/>
                        </a:spcAft>
                      </a:pPr>
                      <a:r>
                        <a:rPr lang="en-US" sz="1800" b="0">
                          <a:effectLst/>
                        </a:rPr>
                        <a:t>1920 x 1200</a:t>
                      </a:r>
                      <a:endParaRPr lang="en-US" sz="1800" b="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a:effectLst/>
                        </a:rPr>
                        <a:t>142 MB</a:t>
                      </a:r>
                      <a:endParaRPr lang="en-US" sz="1800" b="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a:effectLst/>
                        </a:rPr>
                        <a:t>150 MB</a:t>
                      </a:r>
                      <a:endParaRPr lang="en-US" sz="1800" b="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dirty="0">
                          <a:effectLst/>
                        </a:rPr>
                        <a:t>168 MB</a:t>
                      </a:r>
                      <a:endParaRPr lang="en-US" sz="1800" b="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a:effectLst/>
                        </a:rPr>
                        <a:t> </a:t>
                      </a:r>
                      <a:endParaRPr lang="en-US" sz="1800" b="0">
                        <a:effectLst/>
                        <a:latin typeface="Calibri"/>
                        <a:ea typeface="Calibri"/>
                        <a:cs typeface="Times New Roman"/>
                      </a:endParaRPr>
                    </a:p>
                  </a:txBody>
                  <a:tcPr marL="0" marR="0" marT="0" marB="0" anchor="ctr"/>
                </a:tc>
              </a:tr>
              <a:tr h="300244">
                <a:tc>
                  <a:txBody>
                    <a:bodyPr/>
                    <a:lstStyle/>
                    <a:p>
                      <a:pPr marL="0" marR="0">
                        <a:spcBef>
                          <a:spcPts val="0"/>
                        </a:spcBef>
                        <a:spcAft>
                          <a:spcPts val="0"/>
                        </a:spcAft>
                      </a:pPr>
                      <a:r>
                        <a:rPr lang="en-US" sz="1800" b="0" dirty="0">
                          <a:effectLst/>
                        </a:rPr>
                        <a:t>2560 x 1600</a:t>
                      </a:r>
                      <a:endParaRPr lang="en-US" sz="1800" b="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a:effectLst/>
                        </a:rPr>
                        <a:t>252 MB</a:t>
                      </a:r>
                      <a:endParaRPr lang="en-US" sz="1800" b="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a:effectLst/>
                        </a:rPr>
                        <a:t>268 MB</a:t>
                      </a:r>
                      <a:endParaRPr lang="en-US" sz="1800" b="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dirty="0">
                          <a:effectLst/>
                        </a:rPr>
                        <a:t> </a:t>
                      </a:r>
                      <a:endParaRPr lang="en-US" sz="1800" b="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800" b="0" dirty="0">
                          <a:effectLst/>
                        </a:rPr>
                        <a:t> </a:t>
                      </a:r>
                      <a:endParaRPr lang="en-US" sz="1800" b="0" dirty="0">
                        <a:effectLst/>
                        <a:latin typeface="Calibri"/>
                        <a:ea typeface="Calibri"/>
                        <a:cs typeface="Times New Roman"/>
                      </a:endParaRPr>
                    </a:p>
                  </a:txBody>
                  <a:tcPr marL="0" marR="0" marT="0" marB="0" anchor="ctr"/>
                </a:tc>
              </a:tr>
            </a:tbl>
          </a:graphicData>
        </a:graphic>
      </p:graphicFrame>
      <p:sp>
        <p:nvSpPr>
          <p:cNvPr id="5" name="Rectangle 4"/>
          <p:cNvSpPr/>
          <p:nvPr/>
        </p:nvSpPr>
        <p:spPr>
          <a:xfrm>
            <a:off x="8428037" y="6164262"/>
            <a:ext cx="3151697" cy="523220"/>
          </a:xfrm>
          <a:prstGeom prst="rect">
            <a:avLst/>
          </a:prstGeom>
        </p:spPr>
        <p:txBody>
          <a:bodyPr wrap="none">
            <a:spAutoFit/>
          </a:bodyPr>
          <a:lstStyle/>
          <a:p>
            <a:r>
              <a:rPr lang="en-US" sz="1400" i="1" baseline="30000" dirty="0" smtClean="0"/>
              <a:t>1 </a:t>
            </a:r>
            <a:r>
              <a:rPr lang="en-US" sz="1400" i="1" dirty="0" smtClean="0"/>
              <a:t>Perf data is highly workload sensitive</a:t>
            </a:r>
          </a:p>
          <a:p>
            <a:r>
              <a:rPr lang="en-US" sz="1400" i="1" baseline="30000" dirty="0" smtClean="0"/>
              <a:t>2</a:t>
            </a:r>
            <a:r>
              <a:rPr lang="en-US" sz="1400" i="1" dirty="0" smtClean="0"/>
              <a:t> High level heuristics</a:t>
            </a:r>
            <a:endParaRPr lang="en-US" sz="1400" i="1" dirty="0"/>
          </a:p>
        </p:txBody>
      </p:sp>
      <p:sp>
        <p:nvSpPr>
          <p:cNvPr id="6" name="Text Placeholder 2"/>
          <p:cNvSpPr txBox="1">
            <a:spLocks/>
          </p:cNvSpPr>
          <p:nvPr/>
        </p:nvSpPr>
        <p:spPr>
          <a:xfrm>
            <a:off x="350837" y="4499697"/>
            <a:ext cx="11887200" cy="1982081"/>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solidFill>
                  <a:schemeClr val="tx1"/>
                </a:solidFill>
                <a:latin typeface="+mn-lt"/>
              </a:rPr>
              <a:t>Run time scale:</a:t>
            </a:r>
          </a:p>
          <a:p>
            <a:pPr lvl="1"/>
            <a:r>
              <a:rPr lang="en-US" dirty="0" smtClean="0"/>
              <a:t>About 70 VMs per ATI </a:t>
            </a:r>
            <a:r>
              <a:rPr lang="en-US" dirty="0" err="1" smtClean="0"/>
              <a:t>FirePro</a:t>
            </a:r>
            <a:r>
              <a:rPr lang="en-US" dirty="0" smtClean="0"/>
              <a:t> V9800 (4Gig RAM), DL585 with 128 Gig RAM</a:t>
            </a:r>
          </a:p>
          <a:p>
            <a:pPr lvl="1"/>
            <a:r>
              <a:rPr lang="en-US" dirty="0" smtClean="0"/>
              <a:t>About 100 VMs on 2x V9800s, (our DL585 test machine ran out of memory)</a:t>
            </a:r>
          </a:p>
          <a:p>
            <a:pPr lvl="2"/>
            <a:r>
              <a:rPr lang="en-US" dirty="0" smtClean="0">
                <a:solidFill>
                  <a:schemeClr val="tx1"/>
                </a:solidFill>
              </a:rPr>
              <a:t>From the above, we compute:</a:t>
            </a:r>
          </a:p>
          <a:p>
            <a:pPr lvl="2"/>
            <a:r>
              <a:rPr lang="en-US" dirty="0" smtClean="0"/>
              <a:t>About 140 VMs per 2 V9800s on a DL585 with 192 Gig RAM</a:t>
            </a:r>
          </a:p>
        </p:txBody>
      </p:sp>
    </p:spTree>
    <p:extLst>
      <p:ext uri="{BB962C8B-B14F-4D97-AF65-F5344CB8AC3E}">
        <p14:creationId xmlns:p14="http://schemas.microsoft.com/office/powerpoint/2010/main" val="286243490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732087"/>
            <a:ext cx="11887200" cy="1831975"/>
          </a:xfrm>
        </p:spPr>
        <p:txBody>
          <a:bodyPr/>
          <a:lstStyle/>
          <a:p>
            <a:r>
              <a:rPr lang="en-US" sz="6600" dirty="0"/>
              <a:t>Recap</a:t>
            </a:r>
          </a:p>
        </p:txBody>
      </p:sp>
    </p:spTree>
    <p:extLst>
      <p:ext uri="{BB962C8B-B14F-4D97-AF65-F5344CB8AC3E}">
        <p14:creationId xmlns:p14="http://schemas.microsoft.com/office/powerpoint/2010/main" val="275610027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sz="4800" dirty="0" smtClean="0"/>
              <a:t>VDI spec for various 5000 seat deployments</a:t>
            </a:r>
            <a:endParaRPr lang="en-US" sz="4800" dirty="0"/>
          </a:p>
        </p:txBody>
      </p:sp>
      <p:sp>
        <p:nvSpPr>
          <p:cNvPr id="3" name="Text Placeholder 2"/>
          <p:cNvSpPr>
            <a:spLocks noGrp="1"/>
          </p:cNvSpPr>
          <p:nvPr>
            <p:ph type="body" sz="quarter" idx="4294967295"/>
          </p:nvPr>
        </p:nvSpPr>
        <p:spPr>
          <a:xfrm>
            <a:off x="274637" y="1211263"/>
            <a:ext cx="5181600" cy="2259012"/>
          </a:xfrm>
          <a:prstGeom prst="rect">
            <a:avLst/>
          </a:prstGeom>
        </p:spPr>
        <p:txBody>
          <a:bodyPr/>
          <a:lstStyle/>
          <a:p>
            <a:pPr marL="0" indent="0">
              <a:buNone/>
            </a:pPr>
            <a:r>
              <a:rPr lang="en-US" sz="3200" dirty="0" smtClean="0">
                <a:solidFill>
                  <a:schemeClr val="tx1"/>
                </a:solidFill>
                <a:latin typeface="+mn-lt"/>
              </a:rPr>
              <a:t>Pool-VMs on local storage</a:t>
            </a:r>
          </a:p>
          <a:p>
            <a:pPr marL="101600" indent="0">
              <a:buNone/>
            </a:pPr>
            <a:r>
              <a:rPr lang="en-US" sz="2000" dirty="0" smtClean="0">
                <a:solidFill>
                  <a:schemeClr val="bg2">
                    <a:lumMod val="50000"/>
                    <a:lumOff val="50000"/>
                  </a:schemeClr>
                </a:solidFill>
                <a:latin typeface="+mn-lt"/>
              </a:rPr>
              <a:t>~35 VDI hosts @ 150 users/host </a:t>
            </a:r>
          </a:p>
          <a:p>
            <a:pPr marL="101600" indent="0">
              <a:buNone/>
            </a:pPr>
            <a:r>
              <a:rPr lang="en-US" sz="2000" dirty="0">
                <a:latin typeface="+mn-lt"/>
              </a:rPr>
              <a:t>L</a:t>
            </a:r>
            <a:r>
              <a:rPr lang="en-US" sz="2000" dirty="0" smtClean="0">
                <a:latin typeface="+mn-lt"/>
              </a:rPr>
              <a:t>ocal storage ~2 TBs (~10x RAID10s)</a:t>
            </a:r>
          </a:p>
          <a:p>
            <a:pPr marL="101600" indent="0">
              <a:buNone/>
            </a:pPr>
            <a:r>
              <a:rPr lang="en-US" sz="2000" dirty="0" smtClean="0">
                <a:latin typeface="+mn-lt"/>
              </a:rPr>
              <a:t>SMB for userVHDs ~50TB</a:t>
            </a:r>
          </a:p>
          <a:p>
            <a:pPr marL="101600" indent="0">
              <a:buNone/>
            </a:pPr>
            <a:r>
              <a:rPr lang="en-US" sz="2000" dirty="0" smtClean="0">
                <a:latin typeface="+mn-lt"/>
              </a:rPr>
              <a:t>Storage network 2x 1G (actual load ~0.5Gb)</a:t>
            </a:r>
          </a:p>
        </p:txBody>
      </p:sp>
      <p:sp>
        <p:nvSpPr>
          <p:cNvPr id="6" name="Text Placeholder 2"/>
          <p:cNvSpPr txBox="1">
            <a:spLocks/>
          </p:cNvSpPr>
          <p:nvPr/>
        </p:nvSpPr>
        <p:spPr>
          <a:xfrm>
            <a:off x="6327773" y="3860200"/>
            <a:ext cx="5605463" cy="164352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solidFill>
                  <a:schemeClr val="tx1"/>
                </a:solidFill>
                <a:latin typeface="+mn-lt"/>
              </a:rPr>
              <a:t>VDI Management servers</a:t>
            </a:r>
          </a:p>
          <a:p>
            <a:pPr lvl="1"/>
            <a:r>
              <a:rPr lang="en-US" dirty="0" smtClean="0">
                <a:solidFill>
                  <a:schemeClr val="bg2">
                    <a:lumMod val="50000"/>
                    <a:lumOff val="50000"/>
                  </a:schemeClr>
                </a:solidFill>
              </a:rPr>
              <a:t>Two hosts running VDI management workloads</a:t>
            </a:r>
          </a:p>
          <a:p>
            <a:pPr lvl="1"/>
            <a:r>
              <a:rPr lang="en-US" dirty="0" smtClean="0">
                <a:solidFill>
                  <a:schemeClr val="bg2">
                    <a:lumMod val="50000"/>
                    <a:lumOff val="50000"/>
                  </a:schemeClr>
                </a:solidFill>
              </a:rPr>
              <a:t>Shared HA storage (a few terabytes)</a:t>
            </a:r>
          </a:p>
          <a:p>
            <a:pPr lvl="1"/>
            <a:r>
              <a:rPr lang="en-US" dirty="0" smtClean="0">
                <a:solidFill>
                  <a:schemeClr val="bg2">
                    <a:lumMod val="50000"/>
                    <a:lumOff val="50000"/>
                  </a:schemeClr>
                </a:solidFill>
              </a:rPr>
              <a:t>Minimal network load</a:t>
            </a:r>
          </a:p>
        </p:txBody>
      </p:sp>
      <p:sp>
        <p:nvSpPr>
          <p:cNvPr id="7" name="Text Placeholder 2"/>
          <p:cNvSpPr txBox="1">
            <a:spLocks/>
          </p:cNvSpPr>
          <p:nvPr/>
        </p:nvSpPr>
        <p:spPr>
          <a:xfrm>
            <a:off x="6294437" y="5402262"/>
            <a:ext cx="5562600" cy="9664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solidFill>
                  <a:schemeClr val="tx1"/>
                </a:solidFill>
                <a:latin typeface="+mn-lt"/>
              </a:rPr>
              <a:t>Corp network (user traffic)</a:t>
            </a:r>
          </a:p>
          <a:p>
            <a:pPr lvl="1"/>
            <a:r>
              <a:rPr lang="en-US" dirty="0" smtClean="0">
                <a:solidFill>
                  <a:schemeClr val="bg2">
                    <a:lumMod val="50000"/>
                    <a:lumOff val="50000"/>
                  </a:schemeClr>
                </a:solidFill>
              </a:rPr>
              <a:t>RDP load on LAN ~2.5G/s, </a:t>
            </a:r>
            <a:r>
              <a:rPr lang="en-US" dirty="0" smtClean="0">
                <a:solidFill>
                  <a:schemeClr val="bg2">
                    <a:lumMod val="50000"/>
                    <a:lumOff val="50000"/>
                  </a:schemeClr>
                </a:solidFill>
                <a:sym typeface="Wingdings" pitchFamily="2" charset="2"/>
              </a:rPr>
              <a:t> </a:t>
            </a:r>
            <a:r>
              <a:rPr lang="en-US" dirty="0" smtClean="0">
                <a:solidFill>
                  <a:schemeClr val="bg2">
                    <a:lumMod val="50000"/>
                    <a:lumOff val="50000"/>
                  </a:schemeClr>
                </a:solidFill>
              </a:rPr>
              <a:t>2x 10G/s</a:t>
            </a:r>
          </a:p>
        </p:txBody>
      </p:sp>
      <p:sp>
        <p:nvSpPr>
          <p:cNvPr id="4" name="TextBox 3"/>
          <p:cNvSpPr txBox="1"/>
          <p:nvPr/>
        </p:nvSpPr>
        <p:spPr>
          <a:xfrm>
            <a:off x="274637" y="3725862"/>
            <a:ext cx="5715000" cy="2431435"/>
          </a:xfrm>
          <a:prstGeom prst="rect">
            <a:avLst/>
          </a:prstGeom>
          <a:noFill/>
        </p:spPr>
        <p:txBody>
          <a:bodyPr wrap="square" lIns="182880" tIns="146304" rIns="182880" bIns="146304" rtlCol="0">
            <a:spAutoFit/>
          </a:bodyPr>
          <a:lstStyle/>
          <a:p>
            <a:pPr lvl="0">
              <a:lnSpc>
                <a:spcPct val="90000"/>
              </a:lnSpc>
              <a:spcBef>
                <a:spcPct val="20000"/>
              </a:spcBef>
              <a:buSzPct val="90000"/>
            </a:pPr>
            <a:r>
              <a:rPr lang="en-US" sz="3200" dirty="0"/>
              <a:t>Pool &amp; PD VMs </a:t>
            </a:r>
            <a:r>
              <a:rPr lang="en-US" sz="3200" dirty="0" smtClean="0"/>
              <a:t>on SMB</a:t>
            </a:r>
            <a:endParaRPr lang="en-US" sz="3200" dirty="0"/>
          </a:p>
          <a:p>
            <a:pPr marL="0" lvl="1">
              <a:lnSpc>
                <a:spcPct val="90000"/>
              </a:lnSpc>
              <a:spcBef>
                <a:spcPct val="20000"/>
              </a:spcBef>
              <a:buSzPct val="90000"/>
            </a:pPr>
            <a:r>
              <a:rPr lang="en-US" sz="2000" dirty="0">
                <a:solidFill>
                  <a:schemeClr val="bg2">
                    <a:lumMod val="50000"/>
                    <a:lumOff val="50000"/>
                  </a:schemeClr>
                </a:solidFill>
              </a:rPr>
              <a:t>~35 </a:t>
            </a:r>
            <a:r>
              <a:rPr lang="en-US" sz="2000" dirty="0" smtClean="0">
                <a:solidFill>
                  <a:schemeClr val="bg2">
                    <a:lumMod val="50000"/>
                    <a:lumOff val="50000"/>
                  </a:schemeClr>
                </a:solidFill>
              </a:rPr>
              <a:t>clustered VDI </a:t>
            </a:r>
            <a:r>
              <a:rPr lang="en-US" sz="2000" dirty="0">
                <a:solidFill>
                  <a:schemeClr val="bg2">
                    <a:lumMod val="50000"/>
                    <a:lumOff val="50000"/>
                  </a:schemeClr>
                </a:solidFill>
              </a:rPr>
              <a:t>hosts @ 150 users/host </a:t>
            </a:r>
          </a:p>
          <a:p>
            <a:pPr marL="0" lvl="1">
              <a:lnSpc>
                <a:spcPct val="90000"/>
              </a:lnSpc>
              <a:spcBef>
                <a:spcPct val="20000"/>
              </a:spcBef>
              <a:buSzPct val="90000"/>
            </a:pPr>
            <a:r>
              <a:rPr lang="en-US" sz="2000" dirty="0" smtClean="0"/>
              <a:t>SMB </a:t>
            </a:r>
            <a:r>
              <a:rPr lang="en-US" sz="2000" dirty="0"/>
              <a:t>storage for userVHDs </a:t>
            </a:r>
            <a:r>
              <a:rPr lang="en-US" sz="2000" dirty="0" smtClean="0"/>
              <a:t>~40TB</a:t>
            </a:r>
            <a:endParaRPr lang="en-US" sz="2000" dirty="0"/>
          </a:p>
          <a:p>
            <a:pPr marL="0" lvl="1">
              <a:lnSpc>
                <a:spcPct val="90000"/>
              </a:lnSpc>
              <a:spcBef>
                <a:spcPct val="20000"/>
              </a:spcBef>
              <a:buSzPct val="90000"/>
            </a:pPr>
            <a:r>
              <a:rPr lang="en-US" sz="2000" dirty="0"/>
              <a:t>SMB storage for Pool-VMs </a:t>
            </a:r>
            <a:r>
              <a:rPr lang="en-US" sz="2000" dirty="0" smtClean="0"/>
              <a:t>~20TB</a:t>
            </a:r>
            <a:endParaRPr lang="en-US" sz="2000" dirty="0"/>
          </a:p>
          <a:p>
            <a:pPr marL="0" lvl="1">
              <a:lnSpc>
                <a:spcPct val="90000"/>
              </a:lnSpc>
              <a:spcBef>
                <a:spcPct val="20000"/>
              </a:spcBef>
              <a:buSzPct val="90000"/>
            </a:pPr>
            <a:r>
              <a:rPr lang="en-US" sz="2000" dirty="0"/>
              <a:t>SMB storage for PD-VMs </a:t>
            </a:r>
            <a:r>
              <a:rPr lang="en-US" sz="2000" dirty="0" smtClean="0"/>
              <a:t>~</a:t>
            </a:r>
            <a:r>
              <a:rPr lang="en-US" sz="2000" dirty="0"/>
              <a:t>100 </a:t>
            </a:r>
            <a:r>
              <a:rPr lang="en-US" sz="2000" dirty="0" smtClean="0"/>
              <a:t>TB</a:t>
            </a:r>
            <a:endParaRPr lang="en-US" sz="2000" dirty="0"/>
          </a:p>
          <a:p>
            <a:pPr marL="0" lvl="1">
              <a:lnSpc>
                <a:spcPct val="90000"/>
              </a:lnSpc>
              <a:spcBef>
                <a:spcPct val="20000"/>
              </a:spcBef>
              <a:buSzPct val="90000"/>
            </a:pPr>
            <a:r>
              <a:rPr lang="en-US" sz="2000" dirty="0"/>
              <a:t>Storage network 2x 40G (actual load ~</a:t>
            </a:r>
            <a:r>
              <a:rPr lang="en-US" sz="2000" dirty="0" smtClean="0"/>
              <a:t>34G)</a:t>
            </a:r>
            <a:endParaRPr lang="en-US" sz="2000" dirty="0"/>
          </a:p>
        </p:txBody>
      </p:sp>
      <p:sp>
        <p:nvSpPr>
          <p:cNvPr id="9" name="Text Placeholder 2"/>
          <p:cNvSpPr txBox="1">
            <a:spLocks/>
          </p:cNvSpPr>
          <p:nvPr/>
        </p:nvSpPr>
        <p:spPr>
          <a:xfrm>
            <a:off x="6218237" y="1211262"/>
            <a:ext cx="5486400" cy="1982081"/>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solidFill>
                  <a:schemeClr val="tx1"/>
                </a:solidFill>
                <a:latin typeface="+mn-lt"/>
              </a:rPr>
              <a:t>Pool-VMs on SMB</a:t>
            </a:r>
          </a:p>
          <a:p>
            <a:pPr lvl="1"/>
            <a:r>
              <a:rPr lang="en-US" dirty="0">
                <a:solidFill>
                  <a:schemeClr val="bg2">
                    <a:lumMod val="50000"/>
                    <a:lumOff val="50000"/>
                  </a:schemeClr>
                </a:solidFill>
              </a:rPr>
              <a:t>~35 VDI hosts @ 150 users/host </a:t>
            </a:r>
          </a:p>
          <a:p>
            <a:pPr lvl="1"/>
            <a:r>
              <a:rPr lang="en-US" dirty="0" smtClean="0"/>
              <a:t>SMB storage for userVHDs ~50TB</a:t>
            </a:r>
          </a:p>
          <a:p>
            <a:pPr lvl="1"/>
            <a:r>
              <a:rPr lang="en-US" dirty="0" smtClean="0"/>
              <a:t>SMB storage for Pool-VMs ~25TB</a:t>
            </a:r>
          </a:p>
          <a:p>
            <a:pPr lvl="1"/>
            <a:r>
              <a:rPr lang="en-US" dirty="0" smtClean="0"/>
              <a:t>Storage network 2x 40G (actual load ~33G)</a:t>
            </a:r>
          </a:p>
        </p:txBody>
      </p:sp>
      <p:sp>
        <p:nvSpPr>
          <p:cNvPr id="10" name="Right Brace 9"/>
          <p:cNvSpPr/>
          <p:nvPr/>
        </p:nvSpPr>
        <p:spPr>
          <a:xfrm>
            <a:off x="10150999" y="2049462"/>
            <a:ext cx="304800" cy="743432"/>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10333037" y="2128837"/>
            <a:ext cx="11430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75 TB</a:t>
            </a:r>
          </a:p>
        </p:txBody>
      </p:sp>
      <p:sp>
        <p:nvSpPr>
          <p:cNvPr id="12" name="TextBox 11"/>
          <p:cNvSpPr txBox="1"/>
          <p:nvPr/>
        </p:nvSpPr>
        <p:spPr>
          <a:xfrm>
            <a:off x="579437" y="6011862"/>
            <a:ext cx="4890250" cy="572464"/>
          </a:xfrm>
          <a:prstGeom prst="rect">
            <a:avLst/>
          </a:prstGeom>
          <a:noFill/>
        </p:spPr>
        <p:txBody>
          <a:bodyPr wrap="square" lIns="182880" tIns="146304" rIns="182880" bIns="146304" rtlCol="0">
            <a:spAutoFit/>
          </a:bodyPr>
          <a:lstStyle/>
          <a:p>
            <a:pPr algn="r">
              <a:lnSpc>
                <a:spcPct val="90000"/>
              </a:lnSpc>
              <a:spcAft>
                <a:spcPts val="600"/>
              </a:spcAft>
            </a:pPr>
            <a:r>
              <a:rPr lang="en-US" sz="2000" i="1" dirty="0" smtClean="0">
                <a:solidFill>
                  <a:srgbClr val="00B050"/>
                </a:solidFill>
              </a:rPr>
              <a:t>New in WS2012 R2: &lt; 20 TB with </a:t>
            </a:r>
            <a:r>
              <a:rPr lang="en-US" sz="2000" i="1" dirty="0" err="1" smtClean="0">
                <a:solidFill>
                  <a:srgbClr val="00B050"/>
                </a:solidFill>
              </a:rPr>
              <a:t>dedup</a:t>
            </a:r>
            <a:r>
              <a:rPr lang="en-US" sz="2000" i="1" dirty="0" smtClean="0">
                <a:solidFill>
                  <a:srgbClr val="00B050"/>
                </a:solidFill>
              </a:rPr>
              <a:t>!</a:t>
            </a:r>
          </a:p>
        </p:txBody>
      </p:sp>
      <p:cxnSp>
        <p:nvCxnSpPr>
          <p:cNvPr id="14" name="Elbow Connector 13"/>
          <p:cNvCxnSpPr>
            <a:stCxn id="12" idx="3"/>
          </p:cNvCxnSpPr>
          <p:nvPr/>
        </p:nvCxnSpPr>
        <p:spPr>
          <a:xfrm flipH="1" flipV="1">
            <a:off x="4389447" y="5459894"/>
            <a:ext cx="1080240" cy="838200"/>
          </a:xfrm>
          <a:prstGeom prst="bentConnector3">
            <a:avLst>
              <a:gd name="adj1" fmla="val -21162"/>
            </a:avLst>
          </a:prstGeom>
          <a:ln w="28575">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59693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6600" dirty="0" smtClean="0"/>
              <a:t>Exploring some </a:t>
            </a:r>
            <a:r>
              <a:rPr lang="en-US" sz="6600" dirty="0"/>
              <a:t>perf/scale test results</a:t>
            </a:r>
            <a:r>
              <a:rPr lang="en-US" sz="6600" dirty="0" smtClean="0"/>
              <a:t/>
            </a:r>
            <a:br>
              <a:rPr lang="en-US" sz="6600" dirty="0" smtClean="0"/>
            </a:br>
            <a:endParaRPr lang="en-US" sz="6600" i="1" dirty="0"/>
          </a:p>
        </p:txBody>
      </p:sp>
    </p:spTree>
    <p:extLst>
      <p:ext uri="{BB962C8B-B14F-4D97-AF65-F5344CB8AC3E}">
        <p14:creationId xmlns:p14="http://schemas.microsoft.com/office/powerpoint/2010/main" val="288680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037" y="68262"/>
            <a:ext cx="11887200" cy="838200"/>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600" dirty="0"/>
              <a:t>P</a:t>
            </a:r>
            <a:r>
              <a:rPr lang="en-US" sz="6600" dirty="0" smtClean="0"/>
              <a:t>erf/scale test results:</a:t>
            </a:r>
            <a:br>
              <a:rPr lang="en-US" sz="6600" dirty="0" smtClean="0"/>
            </a:br>
            <a:endParaRPr lang="en-US" sz="6600" i="1" dirty="0"/>
          </a:p>
        </p:txBody>
      </p:sp>
      <p:sp>
        <p:nvSpPr>
          <p:cNvPr id="4" name="TextBox 3"/>
          <p:cNvSpPr txBox="1"/>
          <p:nvPr/>
        </p:nvSpPr>
        <p:spPr>
          <a:xfrm>
            <a:off x="122237" y="2516401"/>
            <a:ext cx="12115800" cy="1514261"/>
          </a:xfrm>
          <a:prstGeom prst="rect">
            <a:avLst/>
          </a:prstGeom>
          <a:noFill/>
        </p:spPr>
        <p:txBody>
          <a:bodyPr wrap="square" lIns="182880" tIns="146304" rIns="182880" bIns="146304" rtlCol="0">
            <a:spAutoFit/>
          </a:bodyPr>
          <a:lstStyle/>
          <a:p>
            <a:pPr>
              <a:lnSpc>
                <a:spcPct val="90000"/>
              </a:lnSpc>
              <a:spcAft>
                <a:spcPts val="600"/>
              </a:spcAft>
            </a:pPr>
            <a:r>
              <a:rPr lang="en-US" sz="4400" dirty="0" smtClean="0">
                <a:gradFill>
                  <a:gsLst>
                    <a:gs pos="2917">
                      <a:schemeClr val="tx1"/>
                    </a:gs>
                    <a:gs pos="30000">
                      <a:schemeClr val="tx1"/>
                    </a:gs>
                  </a:gsLst>
                  <a:lin ang="5400000" scaled="0"/>
                </a:gradFill>
              </a:rPr>
              <a:t>2000 seat pooled-VM deployment on 14 VDI hosts with local storage</a:t>
            </a:r>
          </a:p>
        </p:txBody>
      </p:sp>
      <p:sp>
        <p:nvSpPr>
          <p:cNvPr id="5" name="TextBox 4"/>
          <p:cNvSpPr txBox="1"/>
          <p:nvPr/>
        </p:nvSpPr>
        <p:spPr>
          <a:xfrm>
            <a:off x="7970837" y="5481200"/>
            <a:ext cx="4267200" cy="1292662"/>
          </a:xfrm>
          <a:prstGeom prst="rect">
            <a:avLst/>
          </a:prstGeom>
          <a:noFill/>
        </p:spPr>
        <p:txBody>
          <a:bodyPr wrap="square" lIns="182880" tIns="146304" rIns="182880" bIns="146304" rtlCol="0">
            <a:spAutoFit/>
          </a:bodyPr>
          <a:lstStyle/>
          <a:p>
            <a:pPr marL="0" lvl="8">
              <a:lnSpc>
                <a:spcPct val="90000"/>
              </a:lnSpc>
              <a:spcAft>
                <a:spcPts val="600"/>
              </a:spcAft>
            </a:pPr>
            <a:r>
              <a:rPr lang="en-US" sz="2400" dirty="0">
                <a:gradFill>
                  <a:gsLst>
                    <a:gs pos="2917">
                      <a:schemeClr val="tx1"/>
                    </a:gs>
                    <a:gs pos="30000">
                      <a:schemeClr val="tx1"/>
                    </a:gs>
                  </a:gsLst>
                  <a:lin ang="5400000" scaled="0"/>
                </a:gradFill>
              </a:rPr>
              <a:t>Built jointly with Dell at Microsoft’s </a:t>
            </a:r>
            <a:r>
              <a:rPr lang="en-US" sz="2400" dirty="0" smtClean="0">
                <a:gradFill>
                  <a:gsLst>
                    <a:gs pos="2917">
                      <a:schemeClr val="tx1"/>
                    </a:gs>
                    <a:gs pos="30000">
                      <a:schemeClr val="tx1"/>
                    </a:gs>
                  </a:gsLst>
                  <a:lin ang="5400000" scaled="0"/>
                </a:gradFill>
              </a:rPr>
              <a:t>Enterprise Engagement </a:t>
            </a:r>
            <a:r>
              <a:rPr lang="en-US" sz="2400" dirty="0">
                <a:gradFill>
                  <a:gsLst>
                    <a:gs pos="2917">
                      <a:schemeClr val="tx1"/>
                    </a:gs>
                    <a:gs pos="30000">
                      <a:schemeClr val="tx1"/>
                    </a:gs>
                  </a:gsLst>
                  <a:lin ang="5400000" scaled="0"/>
                </a:gradFill>
              </a:rPr>
              <a:t>Center (EEC</a:t>
            </a:r>
            <a:r>
              <a:rPr lang="en-US" sz="2400" dirty="0" smtClean="0">
                <a:gradFill>
                  <a:gsLst>
                    <a:gs pos="2917">
                      <a:schemeClr val="tx1"/>
                    </a:gs>
                    <a:gs pos="30000">
                      <a:schemeClr val="tx1"/>
                    </a:gs>
                  </a:gsLst>
                  <a:lin ang="5400000" scaled="0"/>
                </a:gradFill>
              </a:rPr>
              <a:t>)</a:t>
            </a: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06767890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ounded Rectangle 110"/>
          <p:cNvSpPr/>
          <p:nvPr/>
        </p:nvSpPr>
        <p:spPr>
          <a:xfrm>
            <a:off x="310912" y="1467519"/>
            <a:ext cx="3149973" cy="3706143"/>
          </a:xfrm>
          <a:prstGeom prst="roundRect">
            <a:avLst/>
          </a:prstGeom>
          <a:solidFill>
            <a:schemeClr val="tx2">
              <a:lumMod val="50000"/>
            </a:schemeClr>
          </a:solidFill>
        </p:spPr>
        <p:style>
          <a:lnRef idx="2">
            <a:schemeClr val="accent1"/>
          </a:lnRef>
          <a:fillRef idx="1">
            <a:schemeClr val="lt1"/>
          </a:fillRef>
          <a:effectRef idx="0">
            <a:schemeClr val="accent1"/>
          </a:effectRef>
          <a:fontRef idx="minor">
            <a:schemeClr val="dk1"/>
          </a:fontRef>
        </p:style>
        <p:txBody>
          <a:bodyPr lIns="111026" tIns="55513" rIns="111026" bIns="55513" rtlCol="0" anchor="b" anchorCtr="0"/>
          <a:lstStyle/>
          <a:p>
            <a:pPr algn="ctr"/>
            <a:r>
              <a:rPr lang="en-US" sz="1700" dirty="0">
                <a:solidFill>
                  <a:schemeClr val="bg1"/>
                </a:solidFill>
              </a:rPr>
              <a:t>Clustered</a:t>
            </a:r>
          </a:p>
        </p:txBody>
      </p:sp>
      <p:sp>
        <p:nvSpPr>
          <p:cNvPr id="6" name="Rectangle 5"/>
          <p:cNvSpPr/>
          <p:nvPr/>
        </p:nvSpPr>
        <p:spPr bwMode="auto">
          <a:xfrm>
            <a:off x="7461885" y="1750777"/>
            <a:ext cx="2067112" cy="3581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3" rIns="0" bIns="46633" numCol="1" rtlCol="0" anchor="t" anchorCtr="0" compatLnSpc="1">
            <a:prstTxWarp prst="textNoShape">
              <a:avLst/>
            </a:prstTxWarp>
          </a:bodyPr>
          <a:lstStyle/>
          <a:p>
            <a:pPr algn="ctr" defTabSz="932373" fontAlgn="base">
              <a:spcBef>
                <a:spcPct val="0"/>
              </a:spcBef>
              <a:spcAft>
                <a:spcPct val="0"/>
              </a:spcAft>
            </a:pPr>
            <a:r>
              <a:rPr lang="en-US" sz="1900" dirty="0">
                <a:solidFill>
                  <a:schemeClr val="bg1"/>
                </a:solidFill>
              </a:rPr>
              <a:t>VDI Host -1</a:t>
            </a:r>
          </a:p>
        </p:txBody>
      </p:sp>
      <p:sp>
        <p:nvSpPr>
          <p:cNvPr id="7" name="Rectangle 6"/>
          <p:cNvSpPr/>
          <p:nvPr/>
        </p:nvSpPr>
        <p:spPr bwMode="auto">
          <a:xfrm>
            <a:off x="7890698" y="2665177"/>
            <a:ext cx="1296866" cy="381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3" rIns="0" bIns="46633" numCol="1" rtlCol="0" anchor="ctr" anchorCtr="0" compatLnSpc="1">
            <a:prstTxWarp prst="textNoShape">
              <a:avLst/>
            </a:prstTxWarp>
          </a:bodyPr>
          <a:lstStyle/>
          <a:p>
            <a:pPr algn="ctr" defTabSz="932373" fontAlgn="base">
              <a:spcBef>
                <a:spcPct val="0"/>
              </a:spcBef>
              <a:spcAft>
                <a:spcPct val="0"/>
              </a:spcAft>
            </a:pPr>
            <a:r>
              <a:rPr lang="en-US" dirty="0" smtClean="0">
                <a:solidFill>
                  <a:schemeClr val="tx1"/>
                </a:solidFill>
              </a:rPr>
              <a:t>Pool VM</a:t>
            </a:r>
            <a:endParaRPr lang="en-US" dirty="0">
              <a:solidFill>
                <a:schemeClr val="tx1"/>
              </a:solidFill>
            </a:endParaRPr>
          </a:p>
        </p:txBody>
      </p:sp>
      <p:sp>
        <p:nvSpPr>
          <p:cNvPr id="8" name="Rectangle 7"/>
          <p:cNvSpPr/>
          <p:nvPr/>
        </p:nvSpPr>
        <p:spPr>
          <a:xfrm>
            <a:off x="7478594" y="4862489"/>
            <a:ext cx="1019664"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91430" tIns="45715" rIns="91430" bIns="45715"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chemeClr val="bg1"/>
                </a:solidFill>
              </a:rPr>
              <a:t>2x NIC</a:t>
            </a:r>
          </a:p>
        </p:txBody>
      </p:sp>
      <p:sp>
        <p:nvSpPr>
          <p:cNvPr id="9" name="Rectangle 8"/>
          <p:cNvSpPr/>
          <p:nvPr/>
        </p:nvSpPr>
        <p:spPr bwMode="auto">
          <a:xfrm>
            <a:off x="7890698" y="2207977"/>
            <a:ext cx="1296866" cy="381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3" rIns="0" bIns="46633" numCol="1" rtlCol="0" anchor="ctr" anchorCtr="0" compatLnSpc="1">
            <a:prstTxWarp prst="textNoShape">
              <a:avLst/>
            </a:prstTxWarp>
          </a:bodyPr>
          <a:lstStyle/>
          <a:p>
            <a:pPr algn="ctr" defTabSz="932373" fontAlgn="base">
              <a:spcBef>
                <a:spcPct val="0"/>
              </a:spcBef>
              <a:spcAft>
                <a:spcPct val="0"/>
              </a:spcAft>
            </a:pPr>
            <a:r>
              <a:rPr lang="en-US" dirty="0" smtClean="0">
                <a:solidFill>
                  <a:schemeClr val="tx1"/>
                </a:solidFill>
              </a:rPr>
              <a:t>Pool VM</a:t>
            </a:r>
            <a:endParaRPr lang="en-US" dirty="0">
              <a:solidFill>
                <a:schemeClr val="tx1"/>
              </a:solidFill>
            </a:endParaRPr>
          </a:p>
        </p:txBody>
      </p:sp>
      <p:sp>
        <p:nvSpPr>
          <p:cNvPr id="10" name="Rectangle 9"/>
          <p:cNvSpPr/>
          <p:nvPr/>
        </p:nvSpPr>
        <p:spPr bwMode="auto">
          <a:xfrm>
            <a:off x="7890698" y="3503377"/>
            <a:ext cx="1296866" cy="381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3" rIns="0" bIns="46633" numCol="1" rtlCol="0" anchor="ctr" anchorCtr="0" compatLnSpc="1">
            <a:prstTxWarp prst="textNoShape">
              <a:avLst/>
            </a:prstTxWarp>
          </a:bodyPr>
          <a:lstStyle/>
          <a:p>
            <a:pPr algn="ctr" defTabSz="932373" fontAlgn="base">
              <a:spcBef>
                <a:spcPct val="0"/>
              </a:spcBef>
              <a:spcAft>
                <a:spcPct val="0"/>
              </a:spcAft>
            </a:pPr>
            <a:r>
              <a:rPr lang="en-US" dirty="0" smtClean="0">
                <a:solidFill>
                  <a:schemeClr val="tx1"/>
                </a:solidFill>
              </a:rPr>
              <a:t>Pool VM</a:t>
            </a:r>
            <a:endParaRPr lang="en-US" dirty="0">
              <a:solidFill>
                <a:schemeClr val="tx1"/>
              </a:solidFill>
            </a:endParaRPr>
          </a:p>
        </p:txBody>
      </p:sp>
      <p:sp>
        <p:nvSpPr>
          <p:cNvPr id="11" name="Rectangle 10"/>
          <p:cNvSpPr/>
          <p:nvPr/>
        </p:nvSpPr>
        <p:spPr>
          <a:xfrm>
            <a:off x="8049096" y="4341578"/>
            <a:ext cx="1019664" cy="152400"/>
          </a:xfrm>
          <a:prstGeom prst="rect">
            <a:avLst/>
          </a:prstGeom>
        </p:spPr>
        <p:style>
          <a:lnRef idx="0">
            <a:schemeClr val="dk1"/>
          </a:lnRef>
          <a:fillRef idx="3">
            <a:schemeClr val="dk1"/>
          </a:fillRef>
          <a:effectRef idx="3">
            <a:schemeClr val="dk1"/>
          </a:effectRef>
          <a:fontRef idx="minor">
            <a:schemeClr val="lt1"/>
          </a:fontRef>
        </p:style>
        <p:txBody>
          <a:bodyPr lIns="91430" tIns="45715" rIns="91430" bIns="45715"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rgbClr val="FFFFFF"/>
                </a:solidFill>
              </a:rPr>
              <a:t>15K disks</a:t>
            </a:r>
          </a:p>
        </p:txBody>
      </p:sp>
      <p:sp>
        <p:nvSpPr>
          <p:cNvPr id="12" name="Rectangle 11"/>
          <p:cNvSpPr/>
          <p:nvPr/>
        </p:nvSpPr>
        <p:spPr>
          <a:xfrm>
            <a:off x="8049096" y="4570178"/>
            <a:ext cx="1019664" cy="152400"/>
          </a:xfrm>
          <a:prstGeom prst="rect">
            <a:avLst/>
          </a:prstGeom>
        </p:spPr>
        <p:style>
          <a:lnRef idx="0">
            <a:schemeClr val="dk1"/>
          </a:lnRef>
          <a:fillRef idx="3">
            <a:schemeClr val="dk1"/>
          </a:fillRef>
          <a:effectRef idx="3">
            <a:schemeClr val="dk1"/>
          </a:effectRef>
          <a:fontRef idx="minor">
            <a:schemeClr val="lt1"/>
          </a:fontRef>
        </p:style>
        <p:txBody>
          <a:bodyPr lIns="91430" tIns="45715" rIns="91430" bIns="45715"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rgbClr val="FFFFFF"/>
                </a:solidFill>
              </a:rPr>
              <a:t>15K disks</a:t>
            </a:r>
          </a:p>
        </p:txBody>
      </p:sp>
      <p:sp>
        <p:nvSpPr>
          <p:cNvPr id="13" name="Rectangle 12"/>
          <p:cNvSpPr/>
          <p:nvPr/>
        </p:nvSpPr>
        <p:spPr>
          <a:xfrm>
            <a:off x="8033384" y="5103577"/>
            <a:ext cx="1019664" cy="152400"/>
          </a:xfrm>
          <a:prstGeom prst="rect">
            <a:avLst/>
          </a:prstGeom>
        </p:spPr>
        <p:style>
          <a:lnRef idx="0">
            <a:schemeClr val="dk1"/>
          </a:lnRef>
          <a:fillRef idx="3">
            <a:schemeClr val="dk1"/>
          </a:fillRef>
          <a:effectRef idx="3">
            <a:schemeClr val="dk1"/>
          </a:effectRef>
          <a:fontRef idx="minor">
            <a:schemeClr val="lt1"/>
          </a:fontRef>
        </p:style>
        <p:txBody>
          <a:bodyPr lIns="91430" tIns="45715" rIns="91430" bIns="45715"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rgbClr val="FFFFFF"/>
                </a:solidFill>
              </a:rPr>
              <a:t>15K disks</a:t>
            </a:r>
          </a:p>
        </p:txBody>
      </p:sp>
      <p:sp>
        <p:nvSpPr>
          <p:cNvPr id="14" name="TextBox 13"/>
          <p:cNvSpPr txBox="1"/>
          <p:nvPr/>
        </p:nvSpPr>
        <p:spPr>
          <a:xfrm rot="5400000">
            <a:off x="8429200" y="4516062"/>
            <a:ext cx="685800" cy="794031"/>
          </a:xfrm>
          <a:prstGeom prst="rect">
            <a:avLst/>
          </a:prstGeom>
          <a:noFill/>
        </p:spPr>
        <p:txBody>
          <a:bodyPr wrap="square" lIns="182861" tIns="146288" rIns="182861" bIns="146288" rtlCol="0">
            <a:spAutoFit/>
          </a:bodyPr>
          <a:lstStyle/>
          <a:p>
            <a:pPr>
              <a:lnSpc>
                <a:spcPct val="90000"/>
              </a:lnSpc>
              <a:spcAft>
                <a:spcPts val="600"/>
              </a:spcAft>
            </a:pPr>
            <a:r>
              <a:rPr lang="en-US" sz="3600" dirty="0">
                <a:solidFill>
                  <a:schemeClr val="bg1"/>
                </a:solidFill>
              </a:rPr>
              <a:t>…</a:t>
            </a:r>
          </a:p>
        </p:txBody>
      </p:sp>
      <p:sp>
        <p:nvSpPr>
          <p:cNvPr id="15" name="TextBox 14"/>
          <p:cNvSpPr txBox="1"/>
          <p:nvPr/>
        </p:nvSpPr>
        <p:spPr>
          <a:xfrm>
            <a:off x="7461885" y="3928413"/>
            <a:ext cx="1668098" cy="503182"/>
          </a:xfrm>
          <a:prstGeom prst="rect">
            <a:avLst/>
          </a:prstGeom>
          <a:noFill/>
        </p:spPr>
        <p:txBody>
          <a:bodyPr wrap="square" lIns="182861" tIns="146288" rIns="182861" bIns="146288" rtlCol="0">
            <a:spAutoFit/>
          </a:bodyPr>
          <a:lstStyle/>
          <a:p>
            <a:pPr>
              <a:lnSpc>
                <a:spcPct val="90000"/>
              </a:lnSpc>
              <a:spcAft>
                <a:spcPts val="600"/>
              </a:spcAft>
            </a:pPr>
            <a:r>
              <a:rPr lang="en-US" sz="1500" i="1" dirty="0">
                <a:solidFill>
                  <a:schemeClr val="bg1"/>
                </a:solidFill>
              </a:rPr>
              <a:t>Raid10/equiv</a:t>
            </a:r>
          </a:p>
        </p:txBody>
      </p:sp>
      <p:sp>
        <p:nvSpPr>
          <p:cNvPr id="16" name="TextBox 15"/>
          <p:cNvSpPr txBox="1"/>
          <p:nvPr/>
        </p:nvSpPr>
        <p:spPr>
          <a:xfrm>
            <a:off x="8274822" y="2814544"/>
            <a:ext cx="685800" cy="794031"/>
          </a:xfrm>
          <a:prstGeom prst="rect">
            <a:avLst/>
          </a:prstGeom>
          <a:noFill/>
        </p:spPr>
        <p:txBody>
          <a:bodyPr wrap="square" lIns="182861" tIns="146288" rIns="182861" bIns="146288" rtlCol="0">
            <a:spAutoFit/>
          </a:bodyPr>
          <a:lstStyle/>
          <a:p>
            <a:pPr>
              <a:lnSpc>
                <a:spcPct val="90000"/>
              </a:lnSpc>
              <a:spcAft>
                <a:spcPts val="600"/>
              </a:spcAft>
            </a:pPr>
            <a:r>
              <a:rPr lang="en-US" sz="3600" dirty="0">
                <a:solidFill>
                  <a:schemeClr val="bg1"/>
                </a:solidFill>
              </a:rPr>
              <a:t>…</a:t>
            </a:r>
          </a:p>
        </p:txBody>
      </p:sp>
      <p:sp>
        <p:nvSpPr>
          <p:cNvPr id="18" name="Rectangle 17"/>
          <p:cNvSpPr/>
          <p:nvPr/>
        </p:nvSpPr>
        <p:spPr bwMode="auto">
          <a:xfrm>
            <a:off x="4139227" y="3707006"/>
            <a:ext cx="1219200" cy="51469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3" rIns="0" bIns="46633" numCol="1" rtlCol="0" anchor="t" anchorCtr="0" compatLnSpc="1">
            <a:prstTxWarp prst="textNoShape">
              <a:avLst/>
            </a:prstTxWarp>
          </a:bodyPr>
          <a:lstStyle/>
          <a:p>
            <a:pPr algn="ctr" defTabSz="932373" fontAlgn="base">
              <a:spcBef>
                <a:spcPct val="0"/>
              </a:spcBef>
              <a:spcAft>
                <a:spcPct val="0"/>
              </a:spcAft>
            </a:pPr>
            <a:r>
              <a:rPr lang="en-US" sz="1700" dirty="0">
                <a:gradFill>
                  <a:gsLst>
                    <a:gs pos="0">
                      <a:srgbClr val="FFFFFF"/>
                    </a:gs>
                    <a:gs pos="100000">
                      <a:srgbClr val="FFFFFF"/>
                    </a:gs>
                  </a:gsLst>
                  <a:lin ang="5400000" scaled="0"/>
                </a:gradFill>
              </a:rPr>
              <a:t>SMB-1</a:t>
            </a:r>
          </a:p>
          <a:p>
            <a:pPr algn="ctr" defTabSz="932373"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9" name="Rectangle 18"/>
          <p:cNvSpPr/>
          <p:nvPr/>
        </p:nvSpPr>
        <p:spPr bwMode="auto">
          <a:xfrm>
            <a:off x="5510827" y="3707006"/>
            <a:ext cx="1219200" cy="51199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3" rIns="0" bIns="46633" numCol="1" rtlCol="0" anchor="t" anchorCtr="0" compatLnSpc="1">
            <a:prstTxWarp prst="textNoShape">
              <a:avLst/>
            </a:prstTxWarp>
          </a:bodyPr>
          <a:lstStyle/>
          <a:p>
            <a:pPr algn="ctr" defTabSz="932373" fontAlgn="base">
              <a:spcBef>
                <a:spcPct val="0"/>
              </a:spcBef>
              <a:spcAft>
                <a:spcPct val="0"/>
              </a:spcAft>
            </a:pPr>
            <a:r>
              <a:rPr lang="en-US" sz="1700" dirty="0">
                <a:gradFill>
                  <a:gsLst>
                    <a:gs pos="0">
                      <a:srgbClr val="FFFFFF"/>
                    </a:gs>
                    <a:gs pos="100000">
                      <a:srgbClr val="FFFFFF"/>
                    </a:gs>
                  </a:gsLst>
                  <a:lin ang="5400000" scaled="0"/>
                </a:gradFill>
              </a:rPr>
              <a:t>SMB-2</a:t>
            </a:r>
          </a:p>
          <a:p>
            <a:pPr algn="ctr" defTabSz="932373"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3" name="TextBox 22"/>
          <p:cNvSpPr txBox="1"/>
          <p:nvPr/>
        </p:nvSpPr>
        <p:spPr>
          <a:xfrm>
            <a:off x="3871118" y="3070479"/>
            <a:ext cx="3109119" cy="746326"/>
          </a:xfrm>
          <a:prstGeom prst="rect">
            <a:avLst/>
          </a:prstGeom>
          <a:noFill/>
        </p:spPr>
        <p:txBody>
          <a:bodyPr wrap="square" lIns="182861" tIns="146288" rIns="182861" bIns="146288" rtlCol="0">
            <a:spAutoFit/>
          </a:bodyPr>
          <a:lstStyle/>
          <a:p>
            <a:pPr algn="ctr">
              <a:lnSpc>
                <a:spcPct val="90000"/>
              </a:lnSpc>
              <a:spcAft>
                <a:spcPts val="600"/>
              </a:spcAft>
            </a:pPr>
            <a:r>
              <a:rPr lang="en-US" sz="1500" u="sng" dirty="0">
                <a:gradFill>
                  <a:gsLst>
                    <a:gs pos="2917">
                      <a:schemeClr val="tx1"/>
                    </a:gs>
                    <a:gs pos="30000">
                      <a:schemeClr val="tx1"/>
                    </a:gs>
                  </a:gsLst>
                  <a:lin ang="5400000" scaled="0"/>
                </a:gradFill>
              </a:rPr>
              <a:t>SMB Scale-Out</a:t>
            </a:r>
          </a:p>
          <a:p>
            <a:pPr>
              <a:lnSpc>
                <a:spcPct val="90000"/>
              </a:lnSpc>
              <a:spcAft>
                <a:spcPts val="600"/>
              </a:spcAft>
            </a:pPr>
            <a:r>
              <a:rPr lang="en-US" sz="1200" dirty="0">
                <a:gradFill>
                  <a:gsLst>
                    <a:gs pos="2917">
                      <a:schemeClr val="tx1"/>
                    </a:gs>
                    <a:gs pos="30000">
                      <a:schemeClr val="tx1"/>
                    </a:gs>
                  </a:gsLst>
                  <a:lin ang="5400000" scaled="0"/>
                </a:gradFill>
              </a:rPr>
              <a:t>Storage for User docs &amp; </a:t>
            </a:r>
            <a:r>
              <a:rPr lang="en-US" sz="1200" dirty="0" smtClean="0">
                <a:gradFill>
                  <a:gsLst>
                    <a:gs pos="2917">
                      <a:schemeClr val="tx1"/>
                    </a:gs>
                    <a:gs pos="30000">
                      <a:schemeClr val="tx1"/>
                    </a:gs>
                  </a:gsLst>
                  <a:lin ang="5400000" scaled="0"/>
                </a:gradFill>
              </a:rPr>
              <a:t>settings (RUP)</a:t>
            </a:r>
            <a:endParaRPr lang="en-US" sz="1200" dirty="0">
              <a:gradFill>
                <a:gsLst>
                  <a:gs pos="2917">
                    <a:schemeClr val="tx1"/>
                  </a:gs>
                  <a:gs pos="30000">
                    <a:schemeClr val="tx1"/>
                  </a:gs>
                </a:gsLst>
                <a:lin ang="5400000" scaled="0"/>
              </a:gradFill>
            </a:endParaRPr>
          </a:p>
        </p:txBody>
      </p:sp>
      <p:sp>
        <p:nvSpPr>
          <p:cNvPr id="24" name="Rectangle 23"/>
          <p:cNvSpPr/>
          <p:nvPr/>
        </p:nvSpPr>
        <p:spPr>
          <a:xfrm>
            <a:off x="7478594" y="5332177"/>
            <a:ext cx="1019664" cy="152400"/>
          </a:xfrm>
          <a:prstGeom prst="rect">
            <a:avLst/>
          </a:prstGeom>
        </p:spPr>
        <p:style>
          <a:lnRef idx="0">
            <a:schemeClr val="dk1"/>
          </a:lnRef>
          <a:fillRef idx="3">
            <a:schemeClr val="dk1"/>
          </a:fillRef>
          <a:effectRef idx="3">
            <a:schemeClr val="dk1"/>
          </a:effectRef>
          <a:fontRef idx="minor">
            <a:schemeClr val="lt1"/>
          </a:fontRef>
        </p:style>
        <p:txBody>
          <a:bodyPr lIns="91430" tIns="45715" rIns="91430" bIns="45715"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rgbClr val="FFFFFF"/>
                </a:solidFill>
              </a:rPr>
              <a:t>15K disks</a:t>
            </a:r>
          </a:p>
        </p:txBody>
      </p:sp>
      <p:sp>
        <p:nvSpPr>
          <p:cNvPr id="25" name="Rectangle 24"/>
          <p:cNvSpPr/>
          <p:nvPr/>
        </p:nvSpPr>
        <p:spPr>
          <a:xfrm>
            <a:off x="7478594" y="5484578"/>
            <a:ext cx="1019664" cy="152400"/>
          </a:xfrm>
          <a:prstGeom prst="rect">
            <a:avLst/>
          </a:prstGeom>
        </p:spPr>
        <p:style>
          <a:lnRef idx="0">
            <a:schemeClr val="dk1"/>
          </a:lnRef>
          <a:fillRef idx="3">
            <a:schemeClr val="dk1"/>
          </a:fillRef>
          <a:effectRef idx="3">
            <a:schemeClr val="dk1"/>
          </a:effectRef>
          <a:fontRef idx="minor">
            <a:schemeClr val="lt1"/>
          </a:fontRef>
        </p:style>
        <p:txBody>
          <a:bodyPr lIns="91430" tIns="45715" rIns="91430" bIns="45715"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rgbClr val="FFFFFF"/>
                </a:solidFill>
              </a:rPr>
              <a:t>15K disks</a:t>
            </a:r>
          </a:p>
        </p:txBody>
      </p:sp>
      <p:sp>
        <p:nvSpPr>
          <p:cNvPr id="26" name="TextBox 25"/>
          <p:cNvSpPr txBox="1"/>
          <p:nvPr/>
        </p:nvSpPr>
        <p:spPr>
          <a:xfrm>
            <a:off x="7254611" y="5558908"/>
            <a:ext cx="1744742" cy="461633"/>
          </a:xfrm>
          <a:prstGeom prst="rect">
            <a:avLst/>
          </a:prstGeom>
          <a:noFill/>
        </p:spPr>
        <p:txBody>
          <a:bodyPr wrap="square" lIns="182861" tIns="146288" rIns="182861" bIns="146288" rtlCol="0">
            <a:spAutoFit/>
          </a:bodyPr>
          <a:lstStyle/>
          <a:p>
            <a:pPr>
              <a:lnSpc>
                <a:spcPct val="90000"/>
              </a:lnSpc>
              <a:spcAft>
                <a:spcPts val="600"/>
              </a:spcAft>
            </a:pPr>
            <a:r>
              <a:rPr lang="en-US" sz="1200" dirty="0"/>
              <a:t>OS boot disks</a:t>
            </a:r>
          </a:p>
        </p:txBody>
      </p:sp>
      <p:sp>
        <p:nvSpPr>
          <p:cNvPr id="27" name="TextBox 26"/>
          <p:cNvSpPr txBox="1"/>
          <p:nvPr/>
        </p:nvSpPr>
        <p:spPr>
          <a:xfrm rot="16200000">
            <a:off x="8704593" y="4417588"/>
            <a:ext cx="1143000" cy="627832"/>
          </a:xfrm>
          <a:prstGeom prst="rect">
            <a:avLst/>
          </a:prstGeom>
          <a:noFill/>
        </p:spPr>
        <p:txBody>
          <a:bodyPr wrap="square" lIns="182861" tIns="146288" rIns="182861" bIns="146288" rtlCol="0">
            <a:spAutoFit/>
          </a:bodyPr>
          <a:lstStyle/>
          <a:p>
            <a:pPr>
              <a:lnSpc>
                <a:spcPct val="90000"/>
              </a:lnSpc>
              <a:spcAft>
                <a:spcPts val="600"/>
              </a:spcAft>
            </a:pPr>
            <a:r>
              <a:rPr lang="en-US" sz="1200" b="1" dirty="0">
                <a:solidFill>
                  <a:schemeClr val="bg1"/>
                </a:solidFill>
              </a:rPr>
              <a:t>VHD storage</a:t>
            </a:r>
          </a:p>
        </p:txBody>
      </p:sp>
      <p:sp>
        <p:nvSpPr>
          <p:cNvPr id="28" name="Rectangle 27"/>
          <p:cNvSpPr/>
          <p:nvPr/>
        </p:nvSpPr>
        <p:spPr bwMode="auto">
          <a:xfrm>
            <a:off x="11073030" y="1750777"/>
            <a:ext cx="741621" cy="3581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3" rIns="0" bIns="46633" numCol="1" rtlCol="0" anchor="t" anchorCtr="0" compatLnSpc="1">
            <a:prstTxWarp prst="textNoShape">
              <a:avLst/>
            </a:prstTxWarp>
          </a:bodyPr>
          <a:lstStyle/>
          <a:p>
            <a:pPr algn="ctr" defTabSz="932373" fontAlgn="base">
              <a:spcBef>
                <a:spcPct val="0"/>
              </a:spcBef>
              <a:spcAft>
                <a:spcPct val="0"/>
              </a:spcAft>
            </a:pPr>
            <a:r>
              <a:rPr lang="en-US" sz="1900" dirty="0">
                <a:solidFill>
                  <a:schemeClr val="bg1"/>
                </a:solidFill>
              </a:rPr>
              <a:t>VDI Host -14</a:t>
            </a:r>
          </a:p>
        </p:txBody>
      </p:sp>
      <p:sp>
        <p:nvSpPr>
          <p:cNvPr id="29" name="TextBox 28"/>
          <p:cNvSpPr txBox="1"/>
          <p:nvPr/>
        </p:nvSpPr>
        <p:spPr>
          <a:xfrm>
            <a:off x="9342437" y="2838814"/>
            <a:ext cx="685800" cy="794031"/>
          </a:xfrm>
          <a:prstGeom prst="rect">
            <a:avLst/>
          </a:prstGeom>
          <a:noFill/>
        </p:spPr>
        <p:txBody>
          <a:bodyPr wrap="square" lIns="182861" tIns="146288" rIns="182861" bIns="146288" rtlCol="0">
            <a:spAutoFit/>
          </a:bodyPr>
          <a:lstStyle/>
          <a:p>
            <a:pPr>
              <a:lnSpc>
                <a:spcPct val="90000"/>
              </a:lnSpc>
              <a:spcAft>
                <a:spcPts val="600"/>
              </a:spcAft>
            </a:pPr>
            <a:r>
              <a:rPr lang="en-US" sz="3600" dirty="0"/>
              <a:t>…</a:t>
            </a:r>
          </a:p>
        </p:txBody>
      </p:sp>
      <p:sp>
        <p:nvSpPr>
          <p:cNvPr id="30" name="Rectangle 29"/>
          <p:cNvSpPr/>
          <p:nvPr/>
        </p:nvSpPr>
        <p:spPr bwMode="auto">
          <a:xfrm>
            <a:off x="621824" y="1624694"/>
            <a:ext cx="1710977" cy="3020344"/>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3" rIns="0" bIns="46633" numCol="1" rtlCol="0" anchor="t" anchorCtr="0" compatLnSpc="1">
            <a:prstTxWarp prst="textNoShape">
              <a:avLst/>
            </a:prstTxWarp>
          </a:bodyPr>
          <a:lstStyle/>
          <a:p>
            <a:pPr algn="ctr" defTabSz="932373" fontAlgn="base">
              <a:spcBef>
                <a:spcPct val="0"/>
              </a:spcBef>
              <a:spcAft>
                <a:spcPct val="0"/>
              </a:spcAft>
            </a:pPr>
            <a:r>
              <a:rPr lang="en-US" sz="1500" dirty="0">
                <a:solidFill>
                  <a:schemeClr val="bg1"/>
                </a:solidFill>
              </a:rPr>
              <a:t>Infra srv-1</a:t>
            </a:r>
          </a:p>
        </p:txBody>
      </p:sp>
      <p:sp>
        <p:nvSpPr>
          <p:cNvPr id="31" name="Rectangle 30"/>
          <p:cNvSpPr/>
          <p:nvPr/>
        </p:nvSpPr>
        <p:spPr bwMode="auto">
          <a:xfrm>
            <a:off x="961203" y="2005693"/>
            <a:ext cx="1143000" cy="381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3" rIns="0" bIns="46633" numCol="1" rtlCol="0" anchor="ctr" anchorCtr="0" compatLnSpc="1">
            <a:prstTxWarp prst="textNoShape">
              <a:avLst/>
            </a:prstTxWarp>
          </a:bodyPr>
          <a:lstStyle/>
          <a:p>
            <a:pPr algn="ctr" defTabSz="932373" fontAlgn="base">
              <a:spcBef>
                <a:spcPct val="0"/>
              </a:spcBef>
              <a:spcAft>
                <a:spcPct val="0"/>
              </a:spcAft>
            </a:pPr>
            <a:r>
              <a:rPr lang="en-US" sz="1700" dirty="0">
                <a:solidFill>
                  <a:schemeClr val="tx1"/>
                </a:solidFill>
              </a:rPr>
              <a:t>Gateway</a:t>
            </a:r>
          </a:p>
        </p:txBody>
      </p:sp>
      <p:sp>
        <p:nvSpPr>
          <p:cNvPr id="32" name="Rectangle 31"/>
          <p:cNvSpPr/>
          <p:nvPr/>
        </p:nvSpPr>
        <p:spPr bwMode="auto">
          <a:xfrm>
            <a:off x="961203" y="2462893"/>
            <a:ext cx="1143000" cy="381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3" rIns="0" bIns="46633" numCol="1" rtlCol="0" anchor="ctr" anchorCtr="0" compatLnSpc="1">
            <a:prstTxWarp prst="textNoShape">
              <a:avLst/>
            </a:prstTxWarp>
          </a:bodyPr>
          <a:lstStyle/>
          <a:p>
            <a:pPr algn="ctr" defTabSz="932373" fontAlgn="base">
              <a:spcBef>
                <a:spcPct val="0"/>
              </a:spcBef>
              <a:spcAft>
                <a:spcPct val="0"/>
              </a:spcAft>
            </a:pPr>
            <a:r>
              <a:rPr lang="en-US" sz="1700" dirty="0">
                <a:solidFill>
                  <a:schemeClr val="tx1"/>
                </a:solidFill>
              </a:rPr>
              <a:t>RDWEB</a:t>
            </a:r>
          </a:p>
        </p:txBody>
      </p:sp>
      <p:sp>
        <p:nvSpPr>
          <p:cNvPr id="33" name="Rectangle 32"/>
          <p:cNvSpPr/>
          <p:nvPr/>
        </p:nvSpPr>
        <p:spPr bwMode="auto">
          <a:xfrm>
            <a:off x="961203" y="3377293"/>
            <a:ext cx="1143000" cy="381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3" rIns="0" bIns="46633" numCol="1" rtlCol="0" anchor="ctr" anchorCtr="0" compatLnSpc="1">
            <a:prstTxWarp prst="textNoShape">
              <a:avLst/>
            </a:prstTxWarp>
          </a:bodyPr>
          <a:lstStyle/>
          <a:p>
            <a:pPr algn="ctr" defTabSz="932373" fontAlgn="base">
              <a:spcBef>
                <a:spcPct val="0"/>
              </a:spcBef>
              <a:spcAft>
                <a:spcPct val="0"/>
              </a:spcAft>
            </a:pPr>
            <a:r>
              <a:rPr lang="en-US" sz="1700" dirty="0">
                <a:solidFill>
                  <a:schemeClr val="tx1"/>
                </a:solidFill>
              </a:rPr>
              <a:t>RD Broker</a:t>
            </a:r>
          </a:p>
        </p:txBody>
      </p:sp>
      <p:sp>
        <p:nvSpPr>
          <p:cNvPr id="34" name="Rectangle 33"/>
          <p:cNvSpPr/>
          <p:nvPr/>
        </p:nvSpPr>
        <p:spPr bwMode="auto">
          <a:xfrm>
            <a:off x="961203" y="3834493"/>
            <a:ext cx="1143000" cy="381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3" rIns="0" bIns="46633" numCol="1" rtlCol="0" anchor="ctr" anchorCtr="0" compatLnSpc="1">
            <a:prstTxWarp prst="textNoShape">
              <a:avLst/>
            </a:prstTxWarp>
          </a:bodyPr>
          <a:lstStyle/>
          <a:p>
            <a:pPr algn="ctr" defTabSz="932373" fontAlgn="base">
              <a:spcBef>
                <a:spcPct val="0"/>
              </a:spcBef>
              <a:spcAft>
                <a:spcPct val="0"/>
              </a:spcAft>
            </a:pPr>
            <a:r>
              <a:rPr lang="en-US" sz="1700" dirty="0">
                <a:solidFill>
                  <a:schemeClr val="tx1"/>
                </a:solidFill>
              </a:rPr>
              <a:t>SQL</a:t>
            </a:r>
          </a:p>
        </p:txBody>
      </p:sp>
      <p:sp>
        <p:nvSpPr>
          <p:cNvPr id="35" name="Rectangle 34"/>
          <p:cNvSpPr/>
          <p:nvPr/>
        </p:nvSpPr>
        <p:spPr>
          <a:xfrm>
            <a:off x="621824" y="4503255"/>
            <a:ext cx="898688"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91430" tIns="45715" rIns="91430" bIns="45715"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500" dirty="0">
                <a:solidFill>
                  <a:schemeClr val="bg1"/>
                </a:solidFill>
              </a:rPr>
              <a:t>2x NIC</a:t>
            </a:r>
          </a:p>
        </p:txBody>
      </p:sp>
      <p:sp>
        <p:nvSpPr>
          <p:cNvPr id="36" name="Rectangle 35"/>
          <p:cNvSpPr/>
          <p:nvPr/>
        </p:nvSpPr>
        <p:spPr bwMode="auto">
          <a:xfrm>
            <a:off x="2525061" y="1624693"/>
            <a:ext cx="687695" cy="302034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3" rIns="0" bIns="46633" numCol="1" rtlCol="0" anchor="t" anchorCtr="0" compatLnSpc="1">
            <a:prstTxWarp prst="textNoShape">
              <a:avLst/>
            </a:prstTxWarp>
          </a:bodyPr>
          <a:lstStyle/>
          <a:p>
            <a:pPr algn="ctr" defTabSz="932373" fontAlgn="base">
              <a:spcBef>
                <a:spcPct val="0"/>
              </a:spcBef>
              <a:spcAft>
                <a:spcPct val="0"/>
              </a:spcAft>
            </a:pPr>
            <a:r>
              <a:rPr lang="en-US" sz="1500" dirty="0">
                <a:solidFill>
                  <a:schemeClr val="bg1"/>
                </a:solidFill>
              </a:rPr>
              <a:t>Infra srv-2</a:t>
            </a:r>
          </a:p>
        </p:txBody>
      </p:sp>
      <p:sp>
        <p:nvSpPr>
          <p:cNvPr id="37" name="TextBox 36"/>
          <p:cNvSpPr txBox="1"/>
          <p:nvPr/>
        </p:nvSpPr>
        <p:spPr>
          <a:xfrm rot="16200000">
            <a:off x="1678456" y="2930063"/>
            <a:ext cx="2444466" cy="766331"/>
          </a:xfrm>
          <a:prstGeom prst="rect">
            <a:avLst/>
          </a:prstGeom>
          <a:noFill/>
        </p:spPr>
        <p:txBody>
          <a:bodyPr wrap="square" lIns="182861" tIns="146288" rIns="182861" bIns="146288" rtlCol="0">
            <a:spAutoFit/>
          </a:bodyPr>
          <a:lstStyle/>
          <a:p>
            <a:pPr>
              <a:lnSpc>
                <a:spcPct val="90000"/>
              </a:lnSpc>
              <a:spcAft>
                <a:spcPts val="600"/>
              </a:spcAft>
            </a:pPr>
            <a:r>
              <a:rPr lang="en-US" sz="1700" dirty="0">
                <a:solidFill>
                  <a:schemeClr val="bg1"/>
                </a:solidFill>
              </a:rPr>
              <a:t>Same workload as Infra-1</a:t>
            </a:r>
          </a:p>
        </p:txBody>
      </p:sp>
      <p:sp>
        <p:nvSpPr>
          <p:cNvPr id="38" name="Rectangle 37"/>
          <p:cNvSpPr/>
          <p:nvPr/>
        </p:nvSpPr>
        <p:spPr bwMode="auto">
          <a:xfrm>
            <a:off x="961203" y="2920093"/>
            <a:ext cx="1143000" cy="381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3" rIns="0" bIns="46633" numCol="1" rtlCol="0" anchor="ctr" anchorCtr="0" compatLnSpc="1">
            <a:prstTxWarp prst="textNoShape">
              <a:avLst/>
            </a:prstTxWarp>
          </a:bodyPr>
          <a:lstStyle/>
          <a:p>
            <a:pPr algn="ctr" defTabSz="932373" fontAlgn="base">
              <a:spcBef>
                <a:spcPct val="0"/>
              </a:spcBef>
              <a:spcAft>
                <a:spcPct val="0"/>
              </a:spcAft>
            </a:pPr>
            <a:r>
              <a:rPr lang="en-US" sz="1700" dirty="0">
                <a:solidFill>
                  <a:schemeClr val="tx1"/>
                </a:solidFill>
              </a:rPr>
              <a:t>AD</a:t>
            </a:r>
          </a:p>
        </p:txBody>
      </p:sp>
      <p:cxnSp>
        <p:nvCxnSpPr>
          <p:cNvPr id="39" name="Elbow Connector 38"/>
          <p:cNvCxnSpPr/>
          <p:nvPr/>
        </p:nvCxnSpPr>
        <p:spPr>
          <a:xfrm rot="16200000" flipH="1">
            <a:off x="2032227" y="3772966"/>
            <a:ext cx="826644" cy="2570787"/>
          </a:xfrm>
          <a:prstGeom prst="bentConnector2">
            <a:avLst/>
          </a:prstGeom>
          <a:ln w="57150">
            <a:solidFill>
              <a:schemeClr val="accent2">
                <a:lumMod val="75000"/>
              </a:schemeClr>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40" name="Elbow Connector 39"/>
          <p:cNvCxnSpPr>
            <a:stCxn id="36" idx="2"/>
            <a:endCxn id="48" idx="1"/>
          </p:cNvCxnSpPr>
          <p:nvPr/>
        </p:nvCxnSpPr>
        <p:spPr>
          <a:xfrm rot="16200000" flipH="1">
            <a:off x="3045184" y="4468764"/>
            <a:ext cx="826644" cy="1179191"/>
          </a:xfrm>
          <a:prstGeom prst="bentConnector2">
            <a:avLst/>
          </a:prstGeom>
          <a:ln w="57150">
            <a:solidFill>
              <a:schemeClr val="accent2">
                <a:lumMod val="75000"/>
              </a:schemeClr>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41" name="Elbow Connector 40"/>
          <p:cNvCxnSpPr>
            <a:stCxn id="18" idx="2"/>
            <a:endCxn id="48" idx="1"/>
          </p:cNvCxnSpPr>
          <p:nvPr/>
        </p:nvCxnSpPr>
        <p:spPr>
          <a:xfrm rot="5400000">
            <a:off x="3773475" y="4496328"/>
            <a:ext cx="1249979" cy="700727"/>
          </a:xfrm>
          <a:prstGeom prst="bentConnector4">
            <a:avLst>
              <a:gd name="adj1" fmla="val 42228"/>
              <a:gd name="adj2" fmla="val 144370"/>
            </a:avLst>
          </a:prstGeom>
          <a:ln w="57150">
            <a:solidFill>
              <a:schemeClr val="accent2">
                <a:lumMod val="75000"/>
              </a:schemeClr>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42" name="Elbow Connector 41"/>
          <p:cNvCxnSpPr>
            <a:stCxn id="48" idx="1"/>
            <a:endCxn id="19" idx="2"/>
          </p:cNvCxnSpPr>
          <p:nvPr/>
        </p:nvCxnSpPr>
        <p:spPr>
          <a:xfrm rot="10800000" flipH="1">
            <a:off x="4048100" y="4219005"/>
            <a:ext cx="2072327" cy="1252678"/>
          </a:xfrm>
          <a:prstGeom prst="bentConnector4">
            <a:avLst>
              <a:gd name="adj1" fmla="val -15003"/>
              <a:gd name="adj2" fmla="val 57755"/>
            </a:avLst>
          </a:prstGeom>
          <a:ln w="57150">
            <a:solidFill>
              <a:schemeClr val="accent2">
                <a:lumMod val="75000"/>
              </a:schemeClr>
            </a:solidFill>
            <a:headEnd type="none"/>
            <a:tailEnd type="none"/>
          </a:ln>
        </p:spPr>
        <p:style>
          <a:lnRef idx="3">
            <a:schemeClr val="accent2"/>
          </a:lnRef>
          <a:fillRef idx="0">
            <a:schemeClr val="accent2"/>
          </a:fillRef>
          <a:effectRef idx="2">
            <a:schemeClr val="accent2"/>
          </a:effectRef>
          <a:fontRef idx="minor">
            <a:schemeClr val="tx1"/>
          </a:fontRef>
        </p:style>
      </p:cxnSp>
      <p:sp>
        <p:nvSpPr>
          <p:cNvPr id="43" name="TextBox 42"/>
          <p:cNvSpPr txBox="1"/>
          <p:nvPr/>
        </p:nvSpPr>
        <p:spPr>
          <a:xfrm>
            <a:off x="518187" y="4733371"/>
            <a:ext cx="733694" cy="461633"/>
          </a:xfrm>
          <a:prstGeom prst="rect">
            <a:avLst/>
          </a:prstGeom>
          <a:noFill/>
        </p:spPr>
        <p:txBody>
          <a:bodyPr wrap="square" lIns="182861" tIns="146288" rIns="182861" bIns="146288" rtlCol="0">
            <a:spAutoFit/>
          </a:bodyPr>
          <a:lstStyle/>
          <a:p>
            <a:pPr>
              <a:lnSpc>
                <a:spcPct val="90000"/>
              </a:lnSpc>
              <a:spcAft>
                <a:spcPts val="600"/>
              </a:spcAft>
            </a:pPr>
            <a:r>
              <a:rPr lang="en-US" sz="1200" dirty="0"/>
              <a:t>LAN</a:t>
            </a:r>
          </a:p>
        </p:txBody>
      </p:sp>
      <p:sp>
        <p:nvSpPr>
          <p:cNvPr id="44" name="TextBox 43"/>
          <p:cNvSpPr txBox="1"/>
          <p:nvPr/>
        </p:nvSpPr>
        <p:spPr>
          <a:xfrm>
            <a:off x="3330363" y="4499389"/>
            <a:ext cx="815129" cy="461633"/>
          </a:xfrm>
          <a:prstGeom prst="rect">
            <a:avLst/>
          </a:prstGeom>
          <a:noFill/>
        </p:spPr>
        <p:txBody>
          <a:bodyPr wrap="square" lIns="182861" tIns="146288" rIns="182861" bIns="146288" rtlCol="0">
            <a:spAutoFit/>
          </a:bodyPr>
          <a:lstStyle/>
          <a:p>
            <a:pPr>
              <a:lnSpc>
                <a:spcPct val="90000"/>
              </a:lnSpc>
              <a:spcAft>
                <a:spcPts val="600"/>
              </a:spcAft>
            </a:pPr>
            <a:r>
              <a:rPr lang="en-US" sz="1200" dirty="0" err="1"/>
              <a:t>iSCSI</a:t>
            </a:r>
            <a:endParaRPr lang="en-US" sz="1200" dirty="0"/>
          </a:p>
        </p:txBody>
      </p:sp>
      <p:sp>
        <p:nvSpPr>
          <p:cNvPr id="48" name="Rectangle 47"/>
          <p:cNvSpPr/>
          <p:nvPr/>
        </p:nvSpPr>
        <p:spPr bwMode="auto">
          <a:xfrm>
            <a:off x="4048100" y="5277389"/>
            <a:ext cx="2895599" cy="38858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56627" rIns="0" bIns="56627" numCol="1" rtlCol="0" anchor="ctr" anchorCtr="0" compatLnSpc="1">
            <a:prstTxWarp prst="textNoShape">
              <a:avLst/>
            </a:prstTxWarp>
          </a:bodyPr>
          <a:lstStyle/>
          <a:p>
            <a:pPr algn="ctr" defTabSz="1132208" fontAlgn="base">
              <a:spcBef>
                <a:spcPct val="0"/>
              </a:spcBef>
              <a:spcAft>
                <a:spcPct val="0"/>
              </a:spcAft>
            </a:pPr>
            <a:r>
              <a:rPr lang="en-US" sz="1700" dirty="0">
                <a:gradFill>
                  <a:gsLst>
                    <a:gs pos="0">
                      <a:srgbClr val="FFFFFF"/>
                    </a:gs>
                    <a:gs pos="100000">
                      <a:srgbClr val="FFFFFF"/>
                    </a:gs>
                  </a:gsLst>
                  <a:lin ang="5400000" scaled="0"/>
                </a:gradFill>
              </a:rPr>
              <a:t>2x DELL </a:t>
            </a:r>
            <a:r>
              <a:rPr lang="en-US" sz="1700" dirty="0"/>
              <a:t>S4810 </a:t>
            </a:r>
            <a:r>
              <a:rPr lang="en-US" sz="1700" dirty="0">
                <a:gradFill>
                  <a:gsLst>
                    <a:gs pos="0">
                      <a:srgbClr val="FFFFFF"/>
                    </a:gs>
                    <a:gs pos="100000">
                      <a:srgbClr val="FFFFFF"/>
                    </a:gs>
                  </a:gsLst>
                  <a:lin ang="5400000" scaled="0"/>
                </a:gradFill>
              </a:rPr>
              <a:t>switches</a:t>
            </a:r>
          </a:p>
        </p:txBody>
      </p:sp>
      <p:cxnSp>
        <p:nvCxnSpPr>
          <p:cNvPr id="50" name="Elbow Connector 49"/>
          <p:cNvCxnSpPr>
            <a:stCxn id="8" idx="1"/>
            <a:endCxn id="48" idx="3"/>
          </p:cNvCxnSpPr>
          <p:nvPr/>
        </p:nvCxnSpPr>
        <p:spPr>
          <a:xfrm rot="10800000" flipV="1">
            <a:off x="6943700" y="4938688"/>
            <a:ext cx="534895" cy="532993"/>
          </a:xfrm>
          <a:prstGeom prst="bentConnector3">
            <a:avLst>
              <a:gd name="adj1" fmla="val 50000"/>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bwMode="auto">
          <a:xfrm>
            <a:off x="9933020" y="1750777"/>
            <a:ext cx="741621" cy="3581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3" rIns="0" bIns="46633" numCol="1" rtlCol="0" anchor="t" anchorCtr="0" compatLnSpc="1">
            <a:prstTxWarp prst="textNoShape">
              <a:avLst/>
            </a:prstTxWarp>
          </a:bodyPr>
          <a:lstStyle/>
          <a:p>
            <a:pPr algn="ctr" defTabSz="932373" fontAlgn="base">
              <a:spcBef>
                <a:spcPct val="0"/>
              </a:spcBef>
              <a:spcAft>
                <a:spcPct val="0"/>
              </a:spcAft>
            </a:pPr>
            <a:r>
              <a:rPr lang="en-US" sz="1900" dirty="0">
                <a:solidFill>
                  <a:schemeClr val="bg1"/>
                </a:solidFill>
              </a:rPr>
              <a:t>VDI Host</a:t>
            </a:r>
          </a:p>
          <a:p>
            <a:pPr algn="ctr" defTabSz="932373" fontAlgn="base">
              <a:spcBef>
                <a:spcPct val="0"/>
              </a:spcBef>
              <a:spcAft>
                <a:spcPct val="0"/>
              </a:spcAft>
            </a:pPr>
            <a:r>
              <a:rPr lang="en-US" sz="1900" dirty="0">
                <a:solidFill>
                  <a:schemeClr val="bg1"/>
                </a:solidFill>
              </a:rPr>
              <a:t>(s)</a:t>
            </a:r>
          </a:p>
        </p:txBody>
      </p:sp>
      <p:sp>
        <p:nvSpPr>
          <p:cNvPr id="56" name="TextBox 55"/>
          <p:cNvSpPr txBox="1"/>
          <p:nvPr/>
        </p:nvSpPr>
        <p:spPr>
          <a:xfrm>
            <a:off x="10467367" y="2838814"/>
            <a:ext cx="685800" cy="794031"/>
          </a:xfrm>
          <a:prstGeom prst="rect">
            <a:avLst/>
          </a:prstGeom>
          <a:noFill/>
        </p:spPr>
        <p:txBody>
          <a:bodyPr wrap="square" lIns="182861" tIns="146288" rIns="182861" bIns="146288" rtlCol="0">
            <a:spAutoFit/>
          </a:bodyPr>
          <a:lstStyle/>
          <a:p>
            <a:pPr>
              <a:lnSpc>
                <a:spcPct val="90000"/>
              </a:lnSpc>
              <a:spcAft>
                <a:spcPts val="600"/>
              </a:spcAft>
            </a:pPr>
            <a:r>
              <a:rPr lang="en-US" sz="3600" dirty="0"/>
              <a:t>…</a:t>
            </a:r>
          </a:p>
        </p:txBody>
      </p:sp>
      <p:sp>
        <p:nvSpPr>
          <p:cNvPr id="57" name="Rounded Rectangle 56"/>
          <p:cNvSpPr/>
          <p:nvPr/>
        </p:nvSpPr>
        <p:spPr bwMode="auto">
          <a:xfrm>
            <a:off x="1243647" y="5912777"/>
            <a:ext cx="2606013" cy="685800"/>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0" tIns="46633" rIns="0" bIns="46633" numCol="1" rtlCol="0" anchor="t" anchorCtr="0" compatLnSpc="1">
            <a:prstTxWarp prst="textNoShape">
              <a:avLst/>
            </a:prstTxWarp>
          </a:bodyPr>
          <a:lstStyle/>
          <a:p>
            <a:pPr algn="ctr" defTabSz="932373" fontAlgn="base">
              <a:spcBef>
                <a:spcPct val="0"/>
              </a:spcBef>
              <a:spcAft>
                <a:spcPct val="0"/>
              </a:spcAft>
            </a:pPr>
            <a:r>
              <a:rPr lang="en-US" sz="1900" dirty="0"/>
              <a:t>EQL 6510E </a:t>
            </a:r>
            <a:endParaRPr lang="en-US" sz="1900" dirty="0">
              <a:solidFill>
                <a:schemeClr val="tx1"/>
              </a:solidFill>
            </a:endParaRPr>
          </a:p>
        </p:txBody>
      </p:sp>
      <p:pic>
        <p:nvPicPr>
          <p:cNvPr id="58" name="Picture 5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64443" y="6276739"/>
            <a:ext cx="792846" cy="304800"/>
          </a:xfrm>
          <a:prstGeom prst="rect">
            <a:avLst/>
          </a:prstGeom>
          <a:ln/>
          <a:extLst/>
        </p:spPr>
        <p:style>
          <a:lnRef idx="2">
            <a:schemeClr val="dk1">
              <a:shade val="50000"/>
            </a:schemeClr>
          </a:lnRef>
          <a:fillRef idx="1">
            <a:schemeClr val="dk1"/>
          </a:fillRef>
          <a:effectRef idx="0">
            <a:schemeClr val="dk1"/>
          </a:effectRef>
          <a:fontRef idx="minor">
            <a:schemeClr val="lt1"/>
          </a:fontRef>
        </p:style>
      </p:pic>
      <p:pic>
        <p:nvPicPr>
          <p:cNvPr id="59" name="Picture 5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78842" y="6276739"/>
            <a:ext cx="792846" cy="304800"/>
          </a:xfrm>
          <a:prstGeom prst="rect">
            <a:avLst/>
          </a:prstGeom>
          <a:ln/>
          <a:extLst/>
        </p:spPr>
        <p:style>
          <a:lnRef idx="2">
            <a:schemeClr val="dk1">
              <a:shade val="50000"/>
            </a:schemeClr>
          </a:lnRef>
          <a:fillRef idx="1">
            <a:schemeClr val="dk1"/>
          </a:fillRef>
          <a:effectRef idx="0">
            <a:schemeClr val="dk1"/>
          </a:effectRef>
          <a:fontRef idx="minor">
            <a:schemeClr val="lt1"/>
          </a:fontRef>
        </p:style>
      </p:pic>
      <p:cxnSp>
        <p:nvCxnSpPr>
          <p:cNvPr id="68" name="Elbow Connector 67"/>
          <p:cNvCxnSpPr>
            <a:stCxn id="35" idx="2"/>
          </p:cNvCxnSpPr>
          <p:nvPr/>
        </p:nvCxnSpPr>
        <p:spPr>
          <a:xfrm rot="16200000" flipH="1">
            <a:off x="2079920" y="3646901"/>
            <a:ext cx="932605" cy="2950112"/>
          </a:xfrm>
          <a:prstGeom prst="bentConnector2">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70" name="Elbow Connector 69"/>
          <p:cNvCxnSpPr>
            <a:stCxn id="48" idx="2"/>
            <a:endCxn id="57" idx="0"/>
          </p:cNvCxnSpPr>
          <p:nvPr/>
        </p:nvCxnSpPr>
        <p:spPr>
          <a:xfrm rot="5400000">
            <a:off x="3897875" y="4314753"/>
            <a:ext cx="246803" cy="2949245"/>
          </a:xfrm>
          <a:prstGeom prst="bentConnector3">
            <a:avLst/>
          </a:prstGeom>
          <a:ln w="571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
        <p:nvSpPr>
          <p:cNvPr id="71" name="TextBox 70"/>
          <p:cNvSpPr txBox="1"/>
          <p:nvPr/>
        </p:nvSpPr>
        <p:spPr>
          <a:xfrm>
            <a:off x="3834580" y="5742860"/>
            <a:ext cx="872370" cy="461633"/>
          </a:xfrm>
          <a:prstGeom prst="rect">
            <a:avLst/>
          </a:prstGeom>
          <a:noFill/>
        </p:spPr>
        <p:txBody>
          <a:bodyPr wrap="square" lIns="182861" tIns="146288" rIns="182861" bIns="146288" rtlCol="0">
            <a:spAutoFit/>
          </a:bodyPr>
          <a:lstStyle/>
          <a:p>
            <a:pPr>
              <a:lnSpc>
                <a:spcPct val="90000"/>
              </a:lnSpc>
              <a:spcAft>
                <a:spcPts val="600"/>
              </a:spcAft>
            </a:pPr>
            <a:r>
              <a:rPr lang="en-US" sz="1200" dirty="0" err="1"/>
              <a:t>iSCSI</a:t>
            </a:r>
            <a:endParaRPr lang="en-US" sz="1200" dirty="0"/>
          </a:p>
        </p:txBody>
      </p:sp>
      <p:cxnSp>
        <p:nvCxnSpPr>
          <p:cNvPr id="72" name="Elbow Connector 71"/>
          <p:cNvCxnSpPr>
            <a:endCxn id="48" idx="0"/>
          </p:cNvCxnSpPr>
          <p:nvPr/>
        </p:nvCxnSpPr>
        <p:spPr>
          <a:xfrm rot="5400000">
            <a:off x="5377184" y="4332694"/>
            <a:ext cx="1063412" cy="825978"/>
          </a:xfrm>
          <a:prstGeom prst="bentConnector3">
            <a:avLst>
              <a:gd name="adj1" fmla="val 66043"/>
            </a:avLst>
          </a:prstGeom>
          <a:ln w="57150">
            <a:solidFill>
              <a:schemeClr val="tx2"/>
            </a:solidFill>
          </a:ln>
        </p:spPr>
        <p:style>
          <a:lnRef idx="3">
            <a:schemeClr val="dk1"/>
          </a:lnRef>
          <a:fillRef idx="0">
            <a:schemeClr val="dk1"/>
          </a:fillRef>
          <a:effectRef idx="2">
            <a:schemeClr val="dk1"/>
          </a:effectRef>
          <a:fontRef idx="minor">
            <a:schemeClr val="tx1"/>
          </a:fontRef>
        </p:style>
      </p:cxnSp>
      <p:cxnSp>
        <p:nvCxnSpPr>
          <p:cNvPr id="77" name="Elbow Connector 76"/>
          <p:cNvCxnSpPr>
            <a:endCxn id="48" idx="0"/>
          </p:cNvCxnSpPr>
          <p:nvPr/>
        </p:nvCxnSpPr>
        <p:spPr>
          <a:xfrm rot="16200000" flipH="1">
            <a:off x="4515652" y="4297140"/>
            <a:ext cx="1058383" cy="902115"/>
          </a:xfrm>
          <a:prstGeom prst="bentConnector3">
            <a:avLst>
              <a:gd name="adj1" fmla="val 68268"/>
            </a:avLst>
          </a:prstGeom>
          <a:ln w="57150">
            <a:solidFill>
              <a:schemeClr val="tx2"/>
            </a:solidFill>
          </a:ln>
        </p:spPr>
        <p:style>
          <a:lnRef idx="3">
            <a:schemeClr val="dk1"/>
          </a:lnRef>
          <a:fillRef idx="0">
            <a:schemeClr val="dk1"/>
          </a:fillRef>
          <a:effectRef idx="2">
            <a:schemeClr val="dk1"/>
          </a:effectRef>
          <a:fontRef idx="minor">
            <a:schemeClr val="tx1"/>
          </a:fontRef>
        </p:style>
      </p:cxnSp>
      <p:sp>
        <p:nvSpPr>
          <p:cNvPr id="82" name="TextBox 81"/>
          <p:cNvSpPr txBox="1"/>
          <p:nvPr/>
        </p:nvSpPr>
        <p:spPr>
          <a:xfrm>
            <a:off x="6728192" y="4655654"/>
            <a:ext cx="733694" cy="461633"/>
          </a:xfrm>
          <a:prstGeom prst="rect">
            <a:avLst/>
          </a:prstGeom>
          <a:noFill/>
        </p:spPr>
        <p:txBody>
          <a:bodyPr wrap="square" lIns="182861" tIns="146288" rIns="182861" bIns="146288" rtlCol="0">
            <a:spAutoFit/>
          </a:bodyPr>
          <a:lstStyle/>
          <a:p>
            <a:pPr>
              <a:lnSpc>
                <a:spcPct val="90000"/>
              </a:lnSpc>
              <a:spcAft>
                <a:spcPts val="600"/>
              </a:spcAft>
            </a:pPr>
            <a:r>
              <a:rPr lang="en-US" sz="1200" dirty="0"/>
              <a:t>LAN</a:t>
            </a:r>
          </a:p>
        </p:txBody>
      </p:sp>
      <p:sp>
        <p:nvSpPr>
          <p:cNvPr id="83" name="TextBox 82"/>
          <p:cNvSpPr txBox="1"/>
          <p:nvPr/>
        </p:nvSpPr>
        <p:spPr>
          <a:xfrm>
            <a:off x="4875348" y="5816854"/>
            <a:ext cx="2897450" cy="804608"/>
          </a:xfrm>
          <a:prstGeom prst="rect">
            <a:avLst/>
          </a:prstGeom>
          <a:noFill/>
        </p:spPr>
        <p:txBody>
          <a:bodyPr wrap="square" lIns="111026" tIns="55513" rIns="111026" bIns="55513" rtlCol="0">
            <a:spAutoFit/>
          </a:bodyPr>
          <a:lstStyle/>
          <a:p>
            <a:r>
              <a:rPr lang="en-US" sz="1500" dirty="0"/>
              <a:t>Network: 2x10Gig with </a:t>
            </a:r>
          </a:p>
          <a:p>
            <a:r>
              <a:rPr lang="en-US" sz="1500" dirty="0"/>
              <a:t>VLANs for </a:t>
            </a:r>
            <a:r>
              <a:rPr lang="en-US" sz="1500" b="1" dirty="0"/>
              <a:t>LAN</a:t>
            </a:r>
            <a:r>
              <a:rPr lang="en-US" sz="1500" dirty="0"/>
              <a:t> and </a:t>
            </a:r>
            <a:r>
              <a:rPr lang="en-US" sz="1500" b="1" dirty="0" err="1">
                <a:solidFill>
                  <a:schemeClr val="accent2">
                    <a:lumMod val="75000"/>
                  </a:schemeClr>
                </a:solidFill>
              </a:rPr>
              <a:t>iSCSI</a:t>
            </a:r>
            <a:r>
              <a:rPr lang="en-US" sz="1500" dirty="0">
                <a:solidFill>
                  <a:schemeClr val="accent2">
                    <a:lumMod val="75000"/>
                  </a:schemeClr>
                </a:solidFill>
              </a:rPr>
              <a:t> </a:t>
            </a:r>
            <a:r>
              <a:rPr lang="en-US" sz="1500" dirty="0"/>
              <a:t>traffic</a:t>
            </a:r>
          </a:p>
        </p:txBody>
      </p:sp>
      <p:sp>
        <p:nvSpPr>
          <p:cNvPr id="94" name="TextBox 93"/>
          <p:cNvSpPr txBox="1"/>
          <p:nvPr/>
        </p:nvSpPr>
        <p:spPr>
          <a:xfrm>
            <a:off x="0" y="576676"/>
            <a:ext cx="11247437" cy="558386"/>
          </a:xfrm>
          <a:prstGeom prst="rect">
            <a:avLst/>
          </a:prstGeom>
          <a:noFill/>
          <a:ln>
            <a:noFill/>
          </a:ln>
        </p:spPr>
        <p:txBody>
          <a:bodyPr wrap="square" lIns="111026" tIns="55513" rIns="111026" bIns="55513" rtlCol="0">
            <a:spAutoFit/>
          </a:bodyPr>
          <a:lstStyle/>
          <a:p>
            <a:r>
              <a:rPr lang="en-US" sz="2900" dirty="0" smtClean="0"/>
              <a:t>Overview of the 2000 seat Pooled Virtual Desktop Deployment</a:t>
            </a:r>
            <a:endParaRPr lang="en-US" sz="2900" dirty="0"/>
          </a:p>
        </p:txBody>
      </p:sp>
      <p:sp>
        <p:nvSpPr>
          <p:cNvPr id="99" name="TextBox 98"/>
          <p:cNvSpPr txBox="1"/>
          <p:nvPr/>
        </p:nvSpPr>
        <p:spPr>
          <a:xfrm>
            <a:off x="3458506" y="1497649"/>
            <a:ext cx="2298488" cy="696886"/>
          </a:xfrm>
          <a:prstGeom prst="rect">
            <a:avLst/>
          </a:prstGeom>
          <a:noFill/>
        </p:spPr>
        <p:txBody>
          <a:bodyPr wrap="square" lIns="111026" tIns="55513" rIns="111026" bIns="55513" rtlCol="0">
            <a:spAutoFit/>
          </a:bodyPr>
          <a:lstStyle/>
          <a:p>
            <a:r>
              <a:rPr lang="en-US" sz="1900" u="sng" dirty="0"/>
              <a:t>HA VDI Management infra </a:t>
            </a:r>
          </a:p>
        </p:txBody>
      </p:sp>
      <p:cxnSp>
        <p:nvCxnSpPr>
          <p:cNvPr id="101" name="Straight Arrow Connector 100"/>
          <p:cNvCxnSpPr/>
          <p:nvPr/>
        </p:nvCxnSpPr>
        <p:spPr>
          <a:xfrm flipH="1" flipV="1">
            <a:off x="9016444" y="5248039"/>
            <a:ext cx="397279" cy="487363"/>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03" name="TextBox 102"/>
          <p:cNvSpPr txBox="1"/>
          <p:nvPr/>
        </p:nvSpPr>
        <p:spPr>
          <a:xfrm>
            <a:off x="9184582" y="5714342"/>
            <a:ext cx="2837344" cy="373720"/>
          </a:xfrm>
          <a:prstGeom prst="rect">
            <a:avLst/>
          </a:prstGeom>
          <a:noFill/>
        </p:spPr>
        <p:txBody>
          <a:bodyPr wrap="square" lIns="111026" tIns="55513" rIns="111026" bIns="55513" rtlCol="0">
            <a:spAutoFit/>
          </a:bodyPr>
          <a:lstStyle/>
          <a:p>
            <a:r>
              <a:rPr lang="en-US" sz="1700" dirty="0"/>
              <a:t>10x 15K disks  (Raid1+0)</a:t>
            </a:r>
          </a:p>
        </p:txBody>
      </p:sp>
      <p:sp>
        <p:nvSpPr>
          <p:cNvPr id="104" name="TextBox 103"/>
          <p:cNvSpPr txBox="1"/>
          <p:nvPr/>
        </p:nvSpPr>
        <p:spPr>
          <a:xfrm>
            <a:off x="7818437" y="1263964"/>
            <a:ext cx="4124914" cy="404498"/>
          </a:xfrm>
          <a:prstGeom prst="rect">
            <a:avLst/>
          </a:prstGeom>
          <a:noFill/>
        </p:spPr>
        <p:txBody>
          <a:bodyPr wrap="square" lIns="111026" tIns="55513" rIns="111026" bIns="55513" rtlCol="0">
            <a:spAutoFit/>
          </a:bodyPr>
          <a:lstStyle/>
          <a:p>
            <a:r>
              <a:rPr lang="en-US" sz="1900" u="sng" dirty="0"/>
              <a:t>VDI Compute and Storage nodes</a:t>
            </a:r>
          </a:p>
        </p:txBody>
      </p:sp>
      <p:sp>
        <p:nvSpPr>
          <p:cNvPr id="109" name="Rounded Rectangle 108"/>
          <p:cNvSpPr/>
          <p:nvPr/>
        </p:nvSpPr>
        <p:spPr>
          <a:xfrm>
            <a:off x="3849660" y="3101315"/>
            <a:ext cx="3149973" cy="1476622"/>
          </a:xfrm>
          <a:prstGeom prst="roundRect">
            <a:avLst/>
          </a:prstGeom>
          <a:noFill/>
        </p:spPr>
        <p:style>
          <a:lnRef idx="2">
            <a:schemeClr val="accent1"/>
          </a:lnRef>
          <a:fillRef idx="1">
            <a:schemeClr val="lt1"/>
          </a:fillRef>
          <a:effectRef idx="0">
            <a:schemeClr val="accent1"/>
          </a:effectRef>
          <a:fontRef idx="minor">
            <a:schemeClr val="dk1"/>
          </a:fontRef>
        </p:style>
        <p:txBody>
          <a:bodyPr lIns="111026" tIns="55513" rIns="111026" bIns="55513" rtlCol="0" anchor="b" anchorCtr="0"/>
          <a:lstStyle/>
          <a:p>
            <a:pPr algn="ctr"/>
            <a:r>
              <a:rPr lang="en-US" sz="1700" dirty="0">
                <a:solidFill>
                  <a:schemeClr val="tx2"/>
                </a:solidFill>
              </a:rPr>
              <a:t>Clustered</a:t>
            </a:r>
          </a:p>
        </p:txBody>
      </p:sp>
      <p:sp>
        <p:nvSpPr>
          <p:cNvPr id="110" name="TextBox 109"/>
          <p:cNvSpPr txBox="1"/>
          <p:nvPr/>
        </p:nvSpPr>
        <p:spPr>
          <a:xfrm>
            <a:off x="1036374" y="5121125"/>
            <a:ext cx="815129" cy="461633"/>
          </a:xfrm>
          <a:prstGeom prst="rect">
            <a:avLst/>
          </a:prstGeom>
          <a:noFill/>
        </p:spPr>
        <p:txBody>
          <a:bodyPr wrap="square" lIns="182861" tIns="146288" rIns="182861" bIns="146288" rtlCol="0">
            <a:spAutoFit/>
          </a:bodyPr>
          <a:lstStyle/>
          <a:p>
            <a:pPr>
              <a:lnSpc>
                <a:spcPct val="90000"/>
              </a:lnSpc>
              <a:spcAft>
                <a:spcPts val="600"/>
              </a:spcAft>
            </a:pPr>
            <a:r>
              <a:rPr lang="en-US" sz="1200" dirty="0" err="1"/>
              <a:t>iSCSI</a:t>
            </a:r>
            <a:endParaRPr lang="en-US" sz="1200" dirty="0"/>
          </a:p>
        </p:txBody>
      </p:sp>
      <p:sp>
        <p:nvSpPr>
          <p:cNvPr id="2" name="TextBox 1"/>
          <p:cNvSpPr txBox="1"/>
          <p:nvPr/>
        </p:nvSpPr>
        <p:spPr>
          <a:xfrm>
            <a:off x="6431205" y="1744662"/>
            <a:ext cx="1158632"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R720s</a:t>
            </a:r>
          </a:p>
        </p:txBody>
      </p:sp>
    </p:spTree>
    <p:extLst>
      <p:ext uri="{BB962C8B-B14F-4D97-AF65-F5344CB8AC3E}">
        <p14:creationId xmlns:p14="http://schemas.microsoft.com/office/powerpoint/2010/main" val="3777400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Perf</a:t>
            </a:r>
            <a:r>
              <a:rPr lang="en-US" dirty="0"/>
              <a:t>/Scale </a:t>
            </a:r>
            <a:r>
              <a:rPr lang="en-US" dirty="0" smtClean="0"/>
              <a:t>explorations:</a:t>
            </a:r>
            <a:endParaRPr lang="en-US" dirty="0"/>
          </a:p>
        </p:txBody>
      </p:sp>
      <p:sp>
        <p:nvSpPr>
          <p:cNvPr id="4" name="TextBox 3"/>
          <p:cNvSpPr txBox="1"/>
          <p:nvPr/>
        </p:nvSpPr>
        <p:spPr>
          <a:xfrm>
            <a:off x="5684837" y="373062"/>
            <a:ext cx="5638800"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solidFill>
              </a:rPr>
              <a:t>2000 seat pool deployment, 14 R720s as compute &amp; storage nodes</a:t>
            </a:r>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44" y="1287463"/>
            <a:ext cx="11181193" cy="491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799637" y="2430462"/>
            <a:ext cx="1905000" cy="3594830"/>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2000 VMs running VSI medium workload</a:t>
            </a:r>
          </a:p>
          <a:p>
            <a:pPr>
              <a:lnSpc>
                <a:spcPct val="90000"/>
              </a:lnSpc>
              <a:spcAft>
                <a:spcPts val="600"/>
              </a:spcAft>
            </a:pPr>
            <a:endParaRPr lang="en-US" dirty="0" smtClean="0">
              <a:gradFill>
                <a:gsLst>
                  <a:gs pos="2917">
                    <a:schemeClr val="tx1"/>
                  </a:gs>
                  <a:gs pos="30000">
                    <a:schemeClr val="tx1"/>
                  </a:gs>
                </a:gsLst>
                <a:lin ang="5400000" scaled="0"/>
              </a:gradFill>
            </a:endParaRPr>
          </a:p>
          <a:p>
            <a:pPr>
              <a:lnSpc>
                <a:spcPct val="90000"/>
              </a:lnSpc>
              <a:spcAft>
                <a:spcPts val="600"/>
              </a:spcAft>
            </a:pPr>
            <a:r>
              <a:rPr lang="en-US" dirty="0" smtClean="0">
                <a:gradFill>
                  <a:gsLst>
                    <a:gs pos="2917">
                      <a:schemeClr val="tx1"/>
                    </a:gs>
                    <a:gs pos="30000">
                      <a:schemeClr val="tx1"/>
                    </a:gs>
                  </a:gsLst>
                  <a:lin ang="5400000" scaled="0"/>
                </a:gradFill>
              </a:rPr>
              <a:t>VMs: Win8 x86 with Office 2013</a:t>
            </a:r>
          </a:p>
          <a:p>
            <a:pPr>
              <a:lnSpc>
                <a:spcPct val="90000"/>
              </a:lnSpc>
              <a:spcAft>
                <a:spcPts val="600"/>
              </a:spcAft>
            </a:pPr>
            <a:endParaRPr lang="en-US" dirty="0">
              <a:gradFill>
                <a:gsLst>
                  <a:gs pos="2917">
                    <a:schemeClr val="tx1"/>
                  </a:gs>
                  <a:gs pos="30000">
                    <a:schemeClr val="tx1"/>
                  </a:gs>
                </a:gsLst>
                <a:lin ang="5400000" scaled="0"/>
              </a:gradFill>
            </a:endParaRPr>
          </a:p>
          <a:p>
            <a:pPr>
              <a:lnSpc>
                <a:spcPct val="90000"/>
              </a:lnSpc>
              <a:spcAft>
                <a:spcPts val="600"/>
              </a:spcAft>
            </a:pPr>
            <a:r>
              <a:rPr lang="en-US" dirty="0" smtClean="0">
                <a:gradFill>
                  <a:gsLst>
                    <a:gs pos="2917">
                      <a:schemeClr val="tx1"/>
                    </a:gs>
                    <a:gs pos="30000">
                      <a:schemeClr val="tx1"/>
                    </a:gs>
                  </a:gsLst>
                  <a:lin ang="5400000" scaled="0"/>
                </a:gradFill>
              </a:rPr>
              <a:t>Login rate: 2000 users in 60 </a:t>
            </a:r>
            <a:r>
              <a:rPr lang="en-US" dirty="0" err="1" smtClean="0">
                <a:gradFill>
                  <a:gsLst>
                    <a:gs pos="2917">
                      <a:schemeClr val="tx1"/>
                    </a:gs>
                    <a:gs pos="30000">
                      <a:schemeClr val="tx1"/>
                    </a:gs>
                  </a:gsLst>
                  <a:lin ang="5400000" scaled="0"/>
                </a:gradFill>
              </a:rPr>
              <a:t>mnts</a:t>
            </a:r>
            <a:endParaRPr lang="en-US" dirty="0" smtClean="0">
              <a:gradFill>
                <a:gsLst>
                  <a:gs pos="2917">
                    <a:schemeClr val="tx1"/>
                  </a:gs>
                  <a:gs pos="30000">
                    <a:schemeClr val="tx1"/>
                  </a:gs>
                </a:gsLst>
                <a:lin ang="5400000" scaled="0"/>
              </a:gradFill>
            </a:endParaRPr>
          </a:p>
        </p:txBody>
      </p:sp>
      <p:sp>
        <p:nvSpPr>
          <p:cNvPr id="7" name="Rectangle 6"/>
          <p:cNvSpPr/>
          <p:nvPr/>
        </p:nvSpPr>
        <p:spPr bwMode="auto">
          <a:xfrm>
            <a:off x="265442" y="6325540"/>
            <a:ext cx="10753395" cy="38100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Results from a current Dell/Microsoft project to build &amp; benchmark a 2000+ seat deployment</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2179379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Perf</a:t>
            </a:r>
            <a:r>
              <a:rPr lang="en-US" dirty="0"/>
              <a:t>/Scale </a:t>
            </a:r>
            <a:r>
              <a:rPr lang="en-US" dirty="0" smtClean="0"/>
              <a:t>explorations:</a:t>
            </a:r>
            <a:endParaRPr lang="en-US" dirty="0"/>
          </a:p>
        </p:txBody>
      </p:sp>
      <p:sp>
        <p:nvSpPr>
          <p:cNvPr id="4" name="TextBox 3"/>
          <p:cNvSpPr txBox="1"/>
          <p:nvPr/>
        </p:nvSpPr>
        <p:spPr>
          <a:xfrm>
            <a:off x="5684837" y="373062"/>
            <a:ext cx="5638800"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solidFill>
              </a:rPr>
              <a:t>2000 seat pool deployment, 14 R720s as the compute &amp; storage nodes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69" y="1893887"/>
            <a:ext cx="5562600" cy="292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 y="2009950"/>
            <a:ext cx="30861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6369" y="1321424"/>
            <a:ext cx="5562600" cy="627864"/>
          </a:xfrm>
          <a:prstGeom prst="rect">
            <a:avLst/>
          </a:prstGeom>
        </p:spPr>
        <p:style>
          <a:lnRef idx="3">
            <a:schemeClr val="lt1"/>
          </a:lnRef>
          <a:fillRef idx="1">
            <a:schemeClr val="accent3"/>
          </a:fillRef>
          <a:effectRef idx="1">
            <a:schemeClr val="accent3"/>
          </a:effectRef>
          <a:fontRef idx="minor">
            <a:schemeClr val="lt1"/>
          </a:fontRef>
        </p:style>
        <p:txBody>
          <a:bodyPr wrap="square" lIns="182880" tIns="146304" rIns="182880" bIns="146304" rtlCol="0">
            <a:spAutoFit/>
          </a:bodyPr>
          <a:lstStyle/>
          <a:p>
            <a:pPr>
              <a:lnSpc>
                <a:spcPct val="90000"/>
              </a:lnSpc>
              <a:spcAft>
                <a:spcPts val="600"/>
              </a:spcAft>
            </a:pPr>
            <a:r>
              <a:rPr lang="en-US" sz="2400" dirty="0" smtClean="0">
                <a:solidFill>
                  <a:schemeClr val="bg1"/>
                </a:solidFill>
              </a:rPr>
              <a:t>SQL load during 2000 connections</a:t>
            </a:r>
          </a:p>
        </p:txBody>
      </p:sp>
      <p:sp>
        <p:nvSpPr>
          <p:cNvPr id="11" name="TextBox 10"/>
          <p:cNvSpPr txBox="1"/>
          <p:nvPr/>
        </p:nvSpPr>
        <p:spPr>
          <a:xfrm>
            <a:off x="6095169" y="1324598"/>
            <a:ext cx="5685668" cy="627864"/>
          </a:xfrm>
          <a:prstGeom prst="rect">
            <a:avLst/>
          </a:prstGeom>
        </p:spPr>
        <p:style>
          <a:lnRef idx="3">
            <a:schemeClr val="lt1"/>
          </a:lnRef>
          <a:fillRef idx="1">
            <a:schemeClr val="accent3"/>
          </a:fillRef>
          <a:effectRef idx="1">
            <a:schemeClr val="accent3"/>
          </a:effectRef>
          <a:fontRef idx="minor">
            <a:schemeClr val="lt1"/>
          </a:fontRef>
        </p:style>
        <p:txBody>
          <a:bodyPr wrap="square" lIns="182880" tIns="146304" rIns="182880" bIns="146304" rtlCol="0">
            <a:spAutoFit/>
          </a:bodyPr>
          <a:lstStyle/>
          <a:p>
            <a:pPr>
              <a:lnSpc>
                <a:spcPct val="90000"/>
              </a:lnSpc>
              <a:spcAft>
                <a:spcPts val="600"/>
              </a:spcAft>
            </a:pPr>
            <a:r>
              <a:rPr lang="en-US" sz="2400" dirty="0" smtClean="0">
                <a:solidFill>
                  <a:schemeClr val="bg1"/>
                </a:solidFill>
              </a:rPr>
              <a:t>HA Broker load during the same period</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2037" y="2009950"/>
            <a:ext cx="5209345" cy="284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837" y="2176637"/>
            <a:ext cx="32004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42037" y="4946312"/>
            <a:ext cx="5334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2vCPUs, 8192 Gig (~6Gig free)</a:t>
            </a:r>
          </a:p>
        </p:txBody>
      </p:sp>
      <p:sp>
        <p:nvSpPr>
          <p:cNvPr id="13" name="TextBox 12"/>
          <p:cNvSpPr txBox="1"/>
          <p:nvPr/>
        </p:nvSpPr>
        <p:spPr>
          <a:xfrm>
            <a:off x="503237" y="4946312"/>
            <a:ext cx="5334000"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4</a:t>
            </a:r>
            <a:r>
              <a:rPr lang="en-US" sz="2400" dirty="0" smtClean="0">
                <a:gradFill>
                  <a:gsLst>
                    <a:gs pos="2917">
                      <a:schemeClr val="tx1"/>
                    </a:gs>
                    <a:gs pos="30000">
                      <a:schemeClr val="tx1"/>
                    </a:gs>
                  </a:gsLst>
                  <a:lin ang="5400000" scaled="0"/>
                </a:gradFill>
              </a:rPr>
              <a:t>vCPUs, 8192 Gig (~6Gig free)</a:t>
            </a:r>
          </a:p>
          <a:p>
            <a:pPr>
              <a:lnSpc>
                <a:spcPct val="90000"/>
              </a:lnSpc>
              <a:spcAft>
                <a:spcPts val="600"/>
              </a:spcAft>
            </a:pPr>
            <a:r>
              <a:rPr lang="en-US" sz="2400" dirty="0" smtClean="0">
                <a:gradFill>
                  <a:gsLst>
                    <a:gs pos="2917">
                      <a:schemeClr val="tx1"/>
                    </a:gs>
                    <a:gs pos="30000">
                      <a:schemeClr val="tx1"/>
                    </a:gs>
                  </a:gsLst>
                  <a:lin ang="5400000" scaled="0"/>
                </a:gradFill>
              </a:rPr>
              <a:t>2000 connections in 1 </a:t>
            </a:r>
            <a:r>
              <a:rPr lang="en-US" sz="2400" dirty="0" err="1" smtClean="0">
                <a:gradFill>
                  <a:gsLst>
                    <a:gs pos="2917">
                      <a:schemeClr val="tx1"/>
                    </a:gs>
                    <a:gs pos="30000">
                      <a:schemeClr val="tx1"/>
                    </a:gs>
                  </a:gsLst>
                  <a:lin ang="5400000" scaled="0"/>
                </a:gradFill>
              </a:rPr>
              <a:t>hr</a:t>
            </a:r>
            <a:endParaRPr lang="en-US" sz="2400" dirty="0" smtClean="0">
              <a:gradFill>
                <a:gsLst>
                  <a:gs pos="2917">
                    <a:schemeClr val="tx1"/>
                  </a:gs>
                  <a:gs pos="30000">
                    <a:schemeClr val="tx1"/>
                  </a:gs>
                </a:gsLst>
                <a:lin ang="5400000" scaled="0"/>
              </a:gradFill>
            </a:endParaRPr>
          </a:p>
        </p:txBody>
      </p:sp>
      <p:sp>
        <p:nvSpPr>
          <p:cNvPr id="14" name="Rectangle 13"/>
          <p:cNvSpPr/>
          <p:nvPr/>
        </p:nvSpPr>
        <p:spPr bwMode="auto">
          <a:xfrm>
            <a:off x="265442" y="6325540"/>
            <a:ext cx="10753395" cy="38100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Results from a current Dell/Microsoft project to build &amp; benchmark a 2000+ seat deployment</a:t>
            </a:r>
            <a:endParaRPr lang="en-US" sz="2000" dirty="0">
              <a:gradFill>
                <a:gsLst>
                  <a:gs pos="0">
                    <a:srgbClr val="FFFFFF"/>
                  </a:gs>
                  <a:gs pos="100000">
                    <a:srgbClr val="FFFFFF"/>
                  </a:gs>
                </a:gsLst>
                <a:lin ang="5400000" scaled="0"/>
              </a:gradFill>
            </a:endParaRPr>
          </a:p>
        </p:txBody>
      </p:sp>
      <p:sp>
        <p:nvSpPr>
          <p:cNvPr id="15" name="Rectangle 14"/>
          <p:cNvSpPr/>
          <p:nvPr/>
        </p:nvSpPr>
        <p:spPr>
          <a:xfrm>
            <a:off x="3638672" y="5829630"/>
            <a:ext cx="5294568" cy="307777"/>
          </a:xfrm>
          <a:prstGeom prst="rect">
            <a:avLst/>
          </a:prstGeom>
        </p:spPr>
        <p:txBody>
          <a:bodyPr wrap="square">
            <a:spAutoFit/>
          </a:bodyPr>
          <a:lstStyle/>
          <a:p>
            <a:r>
              <a:rPr lang="en-US" sz="1400" i="1" dirty="0" smtClean="0"/>
              <a:t>VMs running on a host with 2x CPU: E5-2690  @2.90GHz</a:t>
            </a:r>
            <a:endParaRPr lang="en-US" sz="1400" i="1" dirty="0"/>
          </a:p>
        </p:txBody>
      </p:sp>
    </p:spTree>
    <p:extLst>
      <p:ext uri="{BB962C8B-B14F-4D97-AF65-F5344CB8AC3E}">
        <p14:creationId xmlns:p14="http://schemas.microsoft.com/office/powerpoint/2010/main" val="67650052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6" y="1254124"/>
            <a:ext cx="10038547" cy="4900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err="1"/>
              <a:t>Perf</a:t>
            </a:r>
            <a:r>
              <a:rPr lang="en-US" dirty="0"/>
              <a:t>/Scale </a:t>
            </a:r>
            <a:r>
              <a:rPr lang="en-US" dirty="0" smtClean="0"/>
              <a:t>explorations:</a:t>
            </a:r>
            <a:endParaRPr lang="en-US" dirty="0"/>
          </a:p>
        </p:txBody>
      </p:sp>
      <p:sp>
        <p:nvSpPr>
          <p:cNvPr id="4" name="TextBox 3"/>
          <p:cNvSpPr txBox="1"/>
          <p:nvPr/>
        </p:nvSpPr>
        <p:spPr>
          <a:xfrm>
            <a:off x="5684837" y="373062"/>
            <a:ext cx="5638800"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solidFill>
              </a:rPr>
              <a:t>2000 seat pool deployment, 14 R720s as the compute &amp; storage nodes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2" y="1801812"/>
            <a:ext cx="33051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409237" y="1820862"/>
            <a:ext cx="1600200" cy="2194447"/>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Load on a single R720:</a:t>
            </a:r>
          </a:p>
          <a:p>
            <a:pPr>
              <a:lnSpc>
                <a:spcPct val="90000"/>
              </a:lnSpc>
              <a:spcAft>
                <a:spcPts val="600"/>
              </a:spcAft>
            </a:pPr>
            <a:endParaRPr lang="en-US" dirty="0" smtClean="0">
              <a:gradFill>
                <a:gsLst>
                  <a:gs pos="2917">
                    <a:schemeClr val="tx1"/>
                  </a:gs>
                  <a:gs pos="30000">
                    <a:schemeClr val="tx1"/>
                  </a:gs>
                </a:gsLst>
                <a:lin ang="5400000" scaled="0"/>
              </a:gradFill>
            </a:endParaRPr>
          </a:p>
          <a:p>
            <a:pPr>
              <a:lnSpc>
                <a:spcPct val="90000"/>
              </a:lnSpc>
              <a:spcAft>
                <a:spcPts val="600"/>
              </a:spcAft>
            </a:pPr>
            <a:r>
              <a:rPr lang="en-US" dirty="0" smtClean="0">
                <a:gradFill>
                  <a:gsLst>
                    <a:gs pos="2917">
                      <a:schemeClr val="tx1"/>
                    </a:gs>
                    <a:gs pos="30000">
                      <a:schemeClr val="tx1"/>
                    </a:gs>
                  </a:gsLst>
                  <a:lin ang="5400000" scaled="0"/>
                </a:gradFill>
              </a:rPr>
              <a:t>150 VMs running VSI medium workload</a:t>
            </a:r>
          </a:p>
        </p:txBody>
      </p:sp>
      <p:sp>
        <p:nvSpPr>
          <p:cNvPr id="13" name="TextBox 12"/>
          <p:cNvSpPr txBox="1"/>
          <p:nvPr/>
        </p:nvSpPr>
        <p:spPr>
          <a:xfrm>
            <a:off x="579437" y="1379997"/>
            <a:ext cx="3505200"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Storage </a:t>
            </a:r>
            <a:r>
              <a:rPr lang="en-US" sz="1600" dirty="0" err="1" smtClean="0">
                <a:gradFill>
                  <a:gsLst>
                    <a:gs pos="2917">
                      <a:schemeClr val="tx1"/>
                    </a:gs>
                    <a:gs pos="30000">
                      <a:schemeClr val="tx1"/>
                    </a:gs>
                  </a:gsLst>
                  <a:lin ang="5400000" scaled="0"/>
                </a:gradFill>
              </a:rPr>
              <a:t>perf</a:t>
            </a:r>
            <a:r>
              <a:rPr lang="en-US" sz="1600" dirty="0" smtClean="0">
                <a:gradFill>
                  <a:gsLst>
                    <a:gs pos="2917">
                      <a:schemeClr val="tx1"/>
                    </a:gs>
                    <a:gs pos="30000">
                      <a:schemeClr val="tx1"/>
                    </a:gs>
                  </a:gsLst>
                  <a:lin ang="5400000" scaled="0"/>
                </a:gradFill>
              </a:rPr>
              <a:t> in the peak segment:</a:t>
            </a:r>
          </a:p>
        </p:txBody>
      </p:sp>
      <p:sp>
        <p:nvSpPr>
          <p:cNvPr id="5" name="Rectangle 4"/>
          <p:cNvSpPr/>
          <p:nvPr/>
        </p:nvSpPr>
        <p:spPr bwMode="auto">
          <a:xfrm>
            <a:off x="265442" y="6325540"/>
            <a:ext cx="10753395" cy="38100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Results from a current Dell/Microsoft project to build &amp; benchmark a 2000+ seat deployment</a:t>
            </a:r>
            <a:endParaRPr lang="en-US" sz="2000" dirty="0">
              <a:gradFill>
                <a:gsLst>
                  <a:gs pos="0">
                    <a:srgbClr val="FFFFFF"/>
                  </a:gs>
                  <a:gs pos="100000">
                    <a:srgbClr val="FFFFFF"/>
                  </a:gs>
                </a:gsLst>
                <a:lin ang="5400000" scaled="0"/>
              </a:gradFill>
            </a:endParaRPr>
          </a:p>
        </p:txBody>
      </p:sp>
      <p:sp>
        <p:nvSpPr>
          <p:cNvPr id="6" name="Rectangle 5"/>
          <p:cNvSpPr/>
          <p:nvPr/>
        </p:nvSpPr>
        <p:spPr>
          <a:xfrm>
            <a:off x="10333037" y="5425598"/>
            <a:ext cx="1056700" cy="738664"/>
          </a:xfrm>
          <a:prstGeom prst="rect">
            <a:avLst/>
          </a:prstGeom>
        </p:spPr>
        <p:txBody>
          <a:bodyPr wrap="none">
            <a:spAutoFit/>
          </a:bodyPr>
          <a:lstStyle/>
          <a:p>
            <a:r>
              <a:rPr lang="en-US" sz="1400" i="1" dirty="0" smtClean="0"/>
              <a:t>R720 CPU: </a:t>
            </a:r>
          </a:p>
          <a:p>
            <a:r>
              <a:rPr lang="en-US" sz="1400" i="1" dirty="0" smtClean="0"/>
              <a:t>2x E5-2690</a:t>
            </a:r>
          </a:p>
          <a:p>
            <a:r>
              <a:rPr lang="en-US" sz="1400" i="1" dirty="0" smtClean="0"/>
              <a:t>@2.90GHz</a:t>
            </a:r>
            <a:endParaRPr lang="en-US" sz="1400" i="1" dirty="0"/>
          </a:p>
        </p:txBody>
      </p:sp>
      <p:cxnSp>
        <p:nvCxnSpPr>
          <p:cNvPr id="9" name="Straight Arrow Connector 8"/>
          <p:cNvCxnSpPr/>
          <p:nvPr/>
        </p:nvCxnSpPr>
        <p:spPr>
          <a:xfrm>
            <a:off x="3017837" y="3116262"/>
            <a:ext cx="742950" cy="990600"/>
          </a:xfrm>
          <a:prstGeom prst="straightConnector1">
            <a:avLst/>
          </a:prstGeom>
          <a:ln w="57150">
            <a:solidFill>
              <a:srgbClr val="FFFF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1112837" y="4182744"/>
            <a:ext cx="5257800" cy="686118"/>
          </a:xfrm>
          <a:prstGeom prst="ellipse">
            <a:avLst/>
          </a:prstGeom>
          <a:noFill/>
          <a:ln w="5715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8047732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Perf</a:t>
            </a:r>
            <a:r>
              <a:rPr lang="en-US" dirty="0"/>
              <a:t>/Scale </a:t>
            </a:r>
            <a:r>
              <a:rPr lang="en-US" dirty="0" smtClean="0"/>
              <a:t>explorations:</a:t>
            </a:r>
            <a:endParaRPr lang="en-US" dirty="0"/>
          </a:p>
        </p:txBody>
      </p:sp>
      <p:sp>
        <p:nvSpPr>
          <p:cNvPr id="4" name="TextBox 3"/>
          <p:cNvSpPr txBox="1"/>
          <p:nvPr/>
        </p:nvSpPr>
        <p:spPr>
          <a:xfrm>
            <a:off x="5684837" y="373062"/>
            <a:ext cx="5638800"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solidFill>
              </a:rPr>
              <a:t>How far can we drive this design?</a:t>
            </a:r>
          </a:p>
          <a:p>
            <a:pPr>
              <a:lnSpc>
                <a:spcPct val="90000"/>
              </a:lnSpc>
              <a:spcAft>
                <a:spcPts val="600"/>
              </a:spcAft>
            </a:pPr>
            <a:r>
              <a:rPr lang="en-US" sz="2400" dirty="0" smtClean="0">
                <a:solidFill>
                  <a:schemeClr val="bg1"/>
                </a:solidFill>
              </a:rPr>
              <a:t>… more VMs, faster login…?</a:t>
            </a:r>
          </a:p>
        </p:txBody>
      </p:sp>
      <p:sp>
        <p:nvSpPr>
          <p:cNvPr id="7" name="Rectangle 6"/>
          <p:cNvSpPr/>
          <p:nvPr/>
        </p:nvSpPr>
        <p:spPr bwMode="auto">
          <a:xfrm>
            <a:off x="265442" y="6325540"/>
            <a:ext cx="10753395" cy="38100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Results from a current Dell/Microsoft project to build &amp; benchmark a 2000+ seat deployment</a:t>
            </a:r>
            <a:endParaRPr lang="en-US" sz="2000" dirty="0">
              <a:gradFill>
                <a:gsLst>
                  <a:gs pos="0">
                    <a:srgbClr val="FFFFFF"/>
                  </a:gs>
                  <a:gs pos="100000">
                    <a:srgbClr val="FFFFFF"/>
                  </a:gs>
                </a:gsLst>
                <a:lin ang="5400000" scaled="0"/>
              </a:gra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7" y="1230074"/>
            <a:ext cx="9591674" cy="509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036" y="1897062"/>
            <a:ext cx="31527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3732141" y="3573462"/>
            <a:ext cx="2362200" cy="1295400"/>
          </a:xfrm>
          <a:prstGeom prst="ellipse">
            <a:avLst/>
          </a:prstGeom>
          <a:noFill/>
          <a:ln w="76200">
            <a:solidFill>
              <a:srgbClr val="FFFF00">
                <a:alpha val="5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9" name="Straight Arrow Connector 8"/>
          <p:cNvCxnSpPr/>
          <p:nvPr/>
        </p:nvCxnSpPr>
        <p:spPr>
          <a:xfrm flipH="1">
            <a:off x="5456237" y="3040062"/>
            <a:ext cx="624800" cy="533400"/>
          </a:xfrm>
          <a:prstGeom prst="straightConnector1">
            <a:avLst/>
          </a:prstGeom>
          <a:ln w="57150">
            <a:solidFill>
              <a:srgbClr val="FFFF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018310" y="1297267"/>
            <a:ext cx="2001054" cy="2443746"/>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Max scale capacity on a single R720:</a:t>
            </a:r>
          </a:p>
          <a:p>
            <a:pPr>
              <a:lnSpc>
                <a:spcPct val="90000"/>
              </a:lnSpc>
              <a:spcAft>
                <a:spcPts val="600"/>
              </a:spcAft>
            </a:pPr>
            <a:endParaRPr lang="en-US" dirty="0" smtClean="0">
              <a:gradFill>
                <a:gsLst>
                  <a:gs pos="2917">
                    <a:schemeClr val="tx1"/>
                  </a:gs>
                  <a:gs pos="30000">
                    <a:schemeClr val="tx1"/>
                  </a:gs>
                </a:gsLst>
                <a:lin ang="5400000" scaled="0"/>
              </a:gradFill>
            </a:endParaRPr>
          </a:p>
          <a:p>
            <a:pPr>
              <a:lnSpc>
                <a:spcPct val="90000"/>
              </a:lnSpc>
              <a:spcAft>
                <a:spcPts val="600"/>
              </a:spcAft>
            </a:pPr>
            <a:r>
              <a:rPr lang="en-US" dirty="0" smtClean="0">
                <a:solidFill>
                  <a:srgbClr val="FF0000"/>
                </a:solidFill>
              </a:rPr>
              <a:t>205</a:t>
            </a:r>
            <a:r>
              <a:rPr lang="en-US" dirty="0" smtClean="0">
                <a:gradFill>
                  <a:gsLst>
                    <a:gs pos="2917">
                      <a:schemeClr val="tx1"/>
                    </a:gs>
                    <a:gs pos="30000">
                      <a:schemeClr val="tx1"/>
                    </a:gs>
                  </a:gsLst>
                  <a:lin ang="5400000" scaled="0"/>
                </a:gradFill>
              </a:rPr>
              <a:t> users logon in </a:t>
            </a:r>
            <a:r>
              <a:rPr lang="en-US" dirty="0" smtClean="0">
                <a:solidFill>
                  <a:srgbClr val="FF0000"/>
                </a:solidFill>
              </a:rPr>
              <a:t>35</a:t>
            </a:r>
            <a:r>
              <a:rPr lang="en-US" dirty="0" smtClean="0">
                <a:gradFill>
                  <a:gsLst>
                    <a:gs pos="2917">
                      <a:schemeClr val="tx1"/>
                    </a:gs>
                    <a:gs pos="30000">
                      <a:schemeClr val="tx1"/>
                    </a:gs>
                  </a:gsLst>
                  <a:lin ang="5400000" scaled="0"/>
                </a:gradFill>
              </a:rPr>
              <a:t> minutes, same workload (VSI medium)</a:t>
            </a:r>
          </a:p>
        </p:txBody>
      </p:sp>
    </p:spTree>
    <p:extLst>
      <p:ext uri="{BB962C8B-B14F-4D97-AF65-F5344CB8AC3E}">
        <p14:creationId xmlns:p14="http://schemas.microsoft.com/office/powerpoint/2010/main" val="4338887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59134" y="2526729"/>
            <a:ext cx="745303" cy="56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14"/>
          <p:cNvSpPr txBox="1"/>
          <p:nvPr/>
        </p:nvSpPr>
        <p:spPr>
          <a:xfrm>
            <a:off x="5311370" y="1431692"/>
            <a:ext cx="2086533"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RD Connection Brokers</a:t>
            </a:r>
          </a:p>
        </p:txBody>
      </p:sp>
      <p:sp>
        <p:nvSpPr>
          <p:cNvPr id="48" name="TextBox 15"/>
          <p:cNvSpPr txBox="1"/>
          <p:nvPr/>
        </p:nvSpPr>
        <p:spPr>
          <a:xfrm>
            <a:off x="10180637" y="2640121"/>
            <a:ext cx="1567930"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Personal Desktop</a:t>
            </a:r>
          </a:p>
        </p:txBody>
      </p:sp>
      <p:sp>
        <p:nvSpPr>
          <p:cNvPr id="49" name="TextBox 16"/>
          <p:cNvSpPr txBox="1"/>
          <p:nvPr/>
        </p:nvSpPr>
        <p:spPr>
          <a:xfrm>
            <a:off x="10180637" y="3302362"/>
            <a:ext cx="1515223"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Pooled Desktops</a:t>
            </a:r>
          </a:p>
        </p:txBody>
      </p:sp>
      <p:sp>
        <p:nvSpPr>
          <p:cNvPr id="72" name="TextBox 33"/>
          <p:cNvSpPr txBox="1"/>
          <p:nvPr/>
        </p:nvSpPr>
        <p:spPr>
          <a:xfrm>
            <a:off x="3447377" y="4792662"/>
            <a:ext cx="737381"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RD WEB</a:t>
            </a:r>
          </a:p>
        </p:txBody>
      </p:sp>
      <p:pic>
        <p:nvPicPr>
          <p:cNvPr id="73" name="Picture 7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6897" y="4030662"/>
            <a:ext cx="614872" cy="78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TextBox 16"/>
          <p:cNvSpPr txBox="1"/>
          <p:nvPr/>
        </p:nvSpPr>
        <p:spPr>
          <a:xfrm>
            <a:off x="10084515" y="4597762"/>
            <a:ext cx="1239122"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Session Hosts</a:t>
            </a:r>
          </a:p>
        </p:txBody>
      </p:sp>
      <p:grpSp>
        <p:nvGrpSpPr>
          <p:cNvPr id="32" name="Group 31"/>
          <p:cNvGrpSpPr/>
          <p:nvPr/>
        </p:nvGrpSpPr>
        <p:grpSpPr>
          <a:xfrm>
            <a:off x="503238" y="4140881"/>
            <a:ext cx="1828799" cy="1676400"/>
            <a:chOff x="503238" y="4140881"/>
            <a:chExt cx="1828799" cy="1676400"/>
          </a:xfrm>
        </p:grpSpPr>
        <p:grpSp>
          <p:nvGrpSpPr>
            <p:cNvPr id="29" name="Group 28"/>
            <p:cNvGrpSpPr/>
            <p:nvPr/>
          </p:nvGrpSpPr>
          <p:grpSpPr>
            <a:xfrm>
              <a:off x="901261" y="4736194"/>
              <a:ext cx="1249633" cy="1081087"/>
              <a:chOff x="419100" y="4335463"/>
              <a:chExt cx="1249633" cy="1081087"/>
            </a:xfrm>
          </p:grpSpPr>
          <p:grpSp>
            <p:nvGrpSpPr>
              <p:cNvPr id="5" name="Group 4"/>
              <p:cNvGrpSpPr>
                <a:grpSpLocks noChangeAspect="1"/>
              </p:cNvGrpSpPr>
              <p:nvPr/>
            </p:nvGrpSpPr>
            <p:grpSpPr bwMode="auto">
              <a:xfrm>
                <a:off x="419100" y="4335463"/>
                <a:ext cx="1249633" cy="1081087"/>
                <a:chOff x="264" y="2731"/>
                <a:chExt cx="675" cy="681"/>
              </a:xfrm>
            </p:grpSpPr>
            <p:sp>
              <p:nvSpPr>
                <p:cNvPr id="6" name="AutoShape 3"/>
                <p:cNvSpPr>
                  <a:spLocks noChangeAspect="1" noChangeArrowheads="1" noTextEdit="1"/>
                </p:cNvSpPr>
                <p:nvPr/>
              </p:nvSpPr>
              <p:spPr bwMode="auto">
                <a:xfrm>
                  <a:off x="264" y="2731"/>
                  <a:ext cx="675"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264" y="2820"/>
                  <a:ext cx="198" cy="508"/>
                </a:xfrm>
                <a:custGeom>
                  <a:avLst/>
                  <a:gdLst>
                    <a:gd name="T0" fmla="*/ 217 w 430"/>
                    <a:gd name="T1" fmla="*/ 177 h 1101"/>
                    <a:gd name="T2" fmla="*/ 305 w 430"/>
                    <a:gd name="T3" fmla="*/ 89 h 1101"/>
                    <a:gd name="T4" fmla="*/ 217 w 430"/>
                    <a:gd name="T5" fmla="*/ 0 h 1101"/>
                    <a:gd name="T6" fmla="*/ 128 w 430"/>
                    <a:gd name="T7" fmla="*/ 89 h 1101"/>
                    <a:gd name="T8" fmla="*/ 217 w 430"/>
                    <a:gd name="T9" fmla="*/ 177 h 1101"/>
                    <a:gd name="T10" fmla="*/ 288 w 430"/>
                    <a:gd name="T11" fmla="*/ 208 h 1101"/>
                    <a:gd name="T12" fmla="*/ 143 w 430"/>
                    <a:gd name="T13" fmla="*/ 208 h 1101"/>
                    <a:gd name="T14" fmla="*/ 0 w 430"/>
                    <a:gd name="T15" fmla="*/ 345 h 1101"/>
                    <a:gd name="T16" fmla="*/ 0 w 430"/>
                    <a:gd name="T17" fmla="*/ 593 h 1101"/>
                    <a:gd name="T18" fmla="*/ 35 w 430"/>
                    <a:gd name="T19" fmla="*/ 638 h 1101"/>
                    <a:gd name="T20" fmla="*/ 70 w 430"/>
                    <a:gd name="T21" fmla="*/ 593 h 1101"/>
                    <a:gd name="T22" fmla="*/ 70 w 430"/>
                    <a:gd name="T23" fmla="*/ 373 h 1101"/>
                    <a:gd name="T24" fmla="*/ 87 w 430"/>
                    <a:gd name="T25" fmla="*/ 349 h 1101"/>
                    <a:gd name="T26" fmla="*/ 106 w 430"/>
                    <a:gd name="T27" fmla="*/ 373 h 1101"/>
                    <a:gd name="T28" fmla="*/ 106 w 430"/>
                    <a:gd name="T29" fmla="*/ 1051 h 1101"/>
                    <a:gd name="T30" fmla="*/ 152 w 430"/>
                    <a:gd name="T31" fmla="*/ 1101 h 1101"/>
                    <a:gd name="T32" fmla="*/ 203 w 430"/>
                    <a:gd name="T33" fmla="*/ 1052 h 1101"/>
                    <a:gd name="T34" fmla="*/ 203 w 430"/>
                    <a:gd name="T35" fmla="*/ 671 h 1101"/>
                    <a:gd name="T36" fmla="*/ 215 w 430"/>
                    <a:gd name="T37" fmla="*/ 652 h 1101"/>
                    <a:gd name="T38" fmla="*/ 228 w 430"/>
                    <a:gd name="T39" fmla="*/ 671 h 1101"/>
                    <a:gd name="T40" fmla="*/ 228 w 430"/>
                    <a:gd name="T41" fmla="*/ 1052 h 1101"/>
                    <a:gd name="T42" fmla="*/ 277 w 430"/>
                    <a:gd name="T43" fmla="*/ 1101 h 1101"/>
                    <a:gd name="T44" fmla="*/ 325 w 430"/>
                    <a:gd name="T45" fmla="*/ 1051 h 1101"/>
                    <a:gd name="T46" fmla="*/ 325 w 430"/>
                    <a:gd name="T47" fmla="*/ 907 h 1101"/>
                    <a:gd name="T48" fmla="*/ 325 w 430"/>
                    <a:gd name="T49" fmla="*/ 373 h 1101"/>
                    <a:gd name="T50" fmla="*/ 343 w 430"/>
                    <a:gd name="T51" fmla="*/ 349 h 1101"/>
                    <a:gd name="T52" fmla="*/ 361 w 430"/>
                    <a:gd name="T53" fmla="*/ 373 h 1101"/>
                    <a:gd name="T54" fmla="*/ 361 w 430"/>
                    <a:gd name="T55" fmla="*/ 593 h 1101"/>
                    <a:gd name="T56" fmla="*/ 395 w 430"/>
                    <a:gd name="T57" fmla="*/ 638 h 1101"/>
                    <a:gd name="T58" fmla="*/ 430 w 430"/>
                    <a:gd name="T59" fmla="*/ 593 h 1101"/>
                    <a:gd name="T60" fmla="*/ 430 w 430"/>
                    <a:gd name="T61" fmla="*/ 345 h 1101"/>
                    <a:gd name="T62" fmla="*/ 288 w 430"/>
                    <a:gd name="T63" fmla="*/ 208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1101">
                      <a:moveTo>
                        <a:pt x="217" y="177"/>
                      </a:moveTo>
                      <a:cubicBezTo>
                        <a:pt x="266" y="177"/>
                        <a:pt x="305" y="138"/>
                        <a:pt x="305" y="89"/>
                      </a:cubicBezTo>
                      <a:cubicBezTo>
                        <a:pt x="305" y="40"/>
                        <a:pt x="266" y="0"/>
                        <a:pt x="217" y="0"/>
                      </a:cubicBezTo>
                      <a:cubicBezTo>
                        <a:pt x="168" y="0"/>
                        <a:pt x="128" y="40"/>
                        <a:pt x="128" y="89"/>
                      </a:cubicBezTo>
                      <a:cubicBezTo>
                        <a:pt x="128" y="138"/>
                        <a:pt x="168" y="177"/>
                        <a:pt x="217" y="177"/>
                      </a:cubicBezTo>
                      <a:close/>
                      <a:moveTo>
                        <a:pt x="288" y="208"/>
                      </a:moveTo>
                      <a:cubicBezTo>
                        <a:pt x="143" y="208"/>
                        <a:pt x="143" y="208"/>
                        <a:pt x="143" y="208"/>
                      </a:cubicBezTo>
                      <a:cubicBezTo>
                        <a:pt x="55" y="208"/>
                        <a:pt x="0" y="237"/>
                        <a:pt x="0" y="345"/>
                      </a:cubicBezTo>
                      <a:cubicBezTo>
                        <a:pt x="0" y="593"/>
                        <a:pt x="0" y="593"/>
                        <a:pt x="0" y="593"/>
                      </a:cubicBezTo>
                      <a:cubicBezTo>
                        <a:pt x="0" y="629"/>
                        <a:pt x="12" y="638"/>
                        <a:pt x="35" y="638"/>
                      </a:cubicBezTo>
                      <a:cubicBezTo>
                        <a:pt x="55" y="638"/>
                        <a:pt x="70" y="630"/>
                        <a:pt x="70" y="593"/>
                      </a:cubicBezTo>
                      <a:cubicBezTo>
                        <a:pt x="70" y="373"/>
                        <a:pt x="70" y="373"/>
                        <a:pt x="70" y="373"/>
                      </a:cubicBezTo>
                      <a:cubicBezTo>
                        <a:pt x="70" y="352"/>
                        <a:pt x="81" y="349"/>
                        <a:pt x="87" y="349"/>
                      </a:cubicBezTo>
                      <a:cubicBezTo>
                        <a:pt x="93" y="349"/>
                        <a:pt x="106" y="349"/>
                        <a:pt x="106" y="373"/>
                      </a:cubicBezTo>
                      <a:cubicBezTo>
                        <a:pt x="106" y="400"/>
                        <a:pt x="106" y="1051"/>
                        <a:pt x="106" y="1051"/>
                      </a:cubicBezTo>
                      <a:cubicBezTo>
                        <a:pt x="106" y="1096"/>
                        <a:pt x="140" y="1101"/>
                        <a:pt x="152" y="1101"/>
                      </a:cubicBezTo>
                      <a:cubicBezTo>
                        <a:pt x="165" y="1101"/>
                        <a:pt x="203" y="1096"/>
                        <a:pt x="203" y="1052"/>
                      </a:cubicBezTo>
                      <a:cubicBezTo>
                        <a:pt x="203" y="1012"/>
                        <a:pt x="203" y="671"/>
                        <a:pt x="203" y="671"/>
                      </a:cubicBezTo>
                      <a:cubicBezTo>
                        <a:pt x="203" y="658"/>
                        <a:pt x="205" y="652"/>
                        <a:pt x="215" y="652"/>
                      </a:cubicBezTo>
                      <a:cubicBezTo>
                        <a:pt x="228" y="652"/>
                        <a:pt x="228" y="662"/>
                        <a:pt x="228" y="671"/>
                      </a:cubicBezTo>
                      <a:cubicBezTo>
                        <a:pt x="228" y="671"/>
                        <a:pt x="228" y="1012"/>
                        <a:pt x="228" y="1052"/>
                      </a:cubicBezTo>
                      <a:cubicBezTo>
                        <a:pt x="228" y="1095"/>
                        <a:pt x="264" y="1101"/>
                        <a:pt x="277" y="1101"/>
                      </a:cubicBezTo>
                      <a:cubicBezTo>
                        <a:pt x="289" y="1101"/>
                        <a:pt x="325" y="1096"/>
                        <a:pt x="325" y="1051"/>
                      </a:cubicBezTo>
                      <a:cubicBezTo>
                        <a:pt x="325" y="1051"/>
                        <a:pt x="325" y="991"/>
                        <a:pt x="325" y="907"/>
                      </a:cubicBezTo>
                      <a:cubicBezTo>
                        <a:pt x="325" y="373"/>
                        <a:pt x="325" y="373"/>
                        <a:pt x="325" y="373"/>
                      </a:cubicBezTo>
                      <a:cubicBezTo>
                        <a:pt x="325" y="353"/>
                        <a:pt x="338" y="349"/>
                        <a:pt x="343" y="349"/>
                      </a:cubicBezTo>
                      <a:cubicBezTo>
                        <a:pt x="349" y="349"/>
                        <a:pt x="361" y="353"/>
                        <a:pt x="361" y="373"/>
                      </a:cubicBezTo>
                      <a:cubicBezTo>
                        <a:pt x="361" y="593"/>
                        <a:pt x="361" y="593"/>
                        <a:pt x="361" y="593"/>
                      </a:cubicBezTo>
                      <a:cubicBezTo>
                        <a:pt x="361" y="629"/>
                        <a:pt x="375" y="638"/>
                        <a:pt x="395" y="638"/>
                      </a:cubicBezTo>
                      <a:cubicBezTo>
                        <a:pt x="418" y="638"/>
                        <a:pt x="430" y="629"/>
                        <a:pt x="430" y="593"/>
                      </a:cubicBezTo>
                      <a:cubicBezTo>
                        <a:pt x="430" y="345"/>
                        <a:pt x="430" y="345"/>
                        <a:pt x="430" y="345"/>
                      </a:cubicBezTo>
                      <a:cubicBezTo>
                        <a:pt x="430" y="237"/>
                        <a:pt x="376" y="208"/>
                        <a:pt x="288" y="208"/>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4" name="Freeform 73"/>
              <p:cNvSpPr>
                <a:spLocks noEditPoints="1"/>
              </p:cNvSpPr>
              <p:nvPr/>
            </p:nvSpPr>
            <p:spPr bwMode="auto">
              <a:xfrm>
                <a:off x="893755" y="4558034"/>
                <a:ext cx="544513" cy="603250"/>
              </a:xfrm>
              <a:custGeom>
                <a:avLst/>
                <a:gdLst>
                  <a:gd name="T0" fmla="*/ 555 w 571"/>
                  <a:gd name="T1" fmla="*/ 63 h 632"/>
                  <a:gd name="T2" fmla="*/ 52 w 571"/>
                  <a:gd name="T3" fmla="*/ 0 h 632"/>
                  <a:gd name="T4" fmla="*/ 0 w 571"/>
                  <a:gd name="T5" fmla="*/ 401 h 632"/>
                  <a:gd name="T6" fmla="*/ 251 w 571"/>
                  <a:gd name="T7" fmla="*/ 453 h 632"/>
                  <a:gd name="T8" fmla="*/ 114 w 571"/>
                  <a:gd name="T9" fmla="*/ 541 h 632"/>
                  <a:gd name="T10" fmla="*/ 298 w 571"/>
                  <a:gd name="T11" fmla="*/ 632 h 632"/>
                  <a:gd name="T12" fmla="*/ 483 w 571"/>
                  <a:gd name="T13" fmla="*/ 541 h 632"/>
                  <a:gd name="T14" fmla="*/ 458 w 571"/>
                  <a:gd name="T15" fmla="*/ 496 h 632"/>
                  <a:gd name="T16" fmla="*/ 503 w 571"/>
                  <a:gd name="T17" fmla="*/ 505 h 632"/>
                  <a:gd name="T18" fmla="*/ 526 w 571"/>
                  <a:gd name="T19" fmla="*/ 472 h 632"/>
                  <a:gd name="T20" fmla="*/ 571 w 571"/>
                  <a:gd name="T21" fmla="*/ 82 h 632"/>
                  <a:gd name="T22" fmla="*/ 555 w 571"/>
                  <a:gd name="T23" fmla="*/ 63 h 632"/>
                  <a:gd name="T24" fmla="*/ 476 w 571"/>
                  <a:gd name="T25" fmla="*/ 455 h 632"/>
                  <a:gd name="T26" fmla="*/ 25 w 571"/>
                  <a:gd name="T27" fmla="*/ 367 h 632"/>
                  <a:gd name="T28" fmla="*/ 73 w 571"/>
                  <a:gd name="T29" fmla="*/ 23 h 632"/>
                  <a:gd name="T30" fmla="*/ 522 w 571"/>
                  <a:gd name="T31" fmla="*/ 80 h 632"/>
                  <a:gd name="T32" fmla="*/ 476 w 571"/>
                  <a:gd name="T33" fmla="*/ 45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1" h="632">
                    <a:moveTo>
                      <a:pt x="555" y="63"/>
                    </a:moveTo>
                    <a:cubicBezTo>
                      <a:pt x="52" y="0"/>
                      <a:pt x="52" y="0"/>
                      <a:pt x="52" y="0"/>
                    </a:cubicBezTo>
                    <a:cubicBezTo>
                      <a:pt x="0" y="401"/>
                      <a:pt x="0" y="401"/>
                      <a:pt x="0" y="401"/>
                    </a:cubicBezTo>
                    <a:cubicBezTo>
                      <a:pt x="251" y="453"/>
                      <a:pt x="251" y="453"/>
                      <a:pt x="251" y="453"/>
                    </a:cubicBezTo>
                    <a:cubicBezTo>
                      <a:pt x="172" y="463"/>
                      <a:pt x="114" y="499"/>
                      <a:pt x="114" y="541"/>
                    </a:cubicBezTo>
                    <a:cubicBezTo>
                      <a:pt x="114" y="591"/>
                      <a:pt x="196" y="632"/>
                      <a:pt x="298" y="632"/>
                    </a:cubicBezTo>
                    <a:cubicBezTo>
                      <a:pt x="400" y="632"/>
                      <a:pt x="483" y="591"/>
                      <a:pt x="483" y="541"/>
                    </a:cubicBezTo>
                    <a:cubicBezTo>
                      <a:pt x="483" y="524"/>
                      <a:pt x="474" y="509"/>
                      <a:pt x="458" y="496"/>
                    </a:cubicBezTo>
                    <a:cubicBezTo>
                      <a:pt x="503" y="505"/>
                      <a:pt x="503" y="505"/>
                      <a:pt x="503" y="505"/>
                    </a:cubicBezTo>
                    <a:cubicBezTo>
                      <a:pt x="526" y="472"/>
                      <a:pt x="526" y="472"/>
                      <a:pt x="526" y="472"/>
                    </a:cubicBezTo>
                    <a:cubicBezTo>
                      <a:pt x="571" y="82"/>
                      <a:pt x="571" y="82"/>
                      <a:pt x="571" y="82"/>
                    </a:cubicBezTo>
                    <a:lnTo>
                      <a:pt x="555" y="63"/>
                    </a:lnTo>
                    <a:close/>
                    <a:moveTo>
                      <a:pt x="476" y="455"/>
                    </a:moveTo>
                    <a:cubicBezTo>
                      <a:pt x="25" y="367"/>
                      <a:pt x="25" y="367"/>
                      <a:pt x="25" y="367"/>
                    </a:cubicBezTo>
                    <a:cubicBezTo>
                      <a:pt x="73" y="23"/>
                      <a:pt x="73" y="23"/>
                      <a:pt x="73" y="23"/>
                    </a:cubicBezTo>
                    <a:cubicBezTo>
                      <a:pt x="522" y="80"/>
                      <a:pt x="522" y="80"/>
                      <a:pt x="522" y="80"/>
                    </a:cubicBezTo>
                    <a:lnTo>
                      <a:pt x="476" y="45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0" name="TextBox 29"/>
            <p:cNvSpPr txBox="1"/>
            <p:nvPr/>
          </p:nvSpPr>
          <p:spPr>
            <a:xfrm>
              <a:off x="503238" y="4140881"/>
              <a:ext cx="1828799" cy="558582"/>
            </a:xfrm>
            <a:prstGeom prst="rect">
              <a:avLst/>
            </a:prstGeom>
            <a:noFill/>
          </p:spPr>
          <p:txBody>
            <a:bodyPr wrap="square" lIns="182861" tIns="146288" rIns="182861" bIns="146288" rtlCol="0">
              <a:spAutoFit/>
            </a:bodyPr>
            <a:lstStyle/>
            <a:p>
              <a:pPr>
                <a:lnSpc>
                  <a:spcPct val="90000"/>
                </a:lnSpc>
                <a:spcAft>
                  <a:spcPts val="600"/>
                </a:spcAft>
              </a:pPr>
              <a:r>
                <a:rPr lang="en-US" sz="1900" dirty="0" smtClean="0">
                  <a:gradFill>
                    <a:gsLst>
                      <a:gs pos="2917">
                        <a:schemeClr val="tx1"/>
                      </a:gs>
                      <a:gs pos="30000">
                        <a:schemeClr val="tx1"/>
                      </a:gs>
                    </a:gsLst>
                    <a:lin ang="5400000" scaled="0"/>
                  </a:gradFill>
                </a:rPr>
                <a:t>User on LAN</a:t>
              </a:r>
              <a:endParaRPr lang="en-US" sz="1900" dirty="0">
                <a:gradFill>
                  <a:gsLst>
                    <a:gs pos="2917">
                      <a:schemeClr val="tx1"/>
                    </a:gs>
                    <a:gs pos="30000">
                      <a:schemeClr val="tx1"/>
                    </a:gs>
                  </a:gsLst>
                  <a:lin ang="5400000" scaled="0"/>
                </a:gradFill>
              </a:endParaRPr>
            </a:p>
          </p:txBody>
        </p:sp>
      </p:grpSp>
      <p:sp>
        <p:nvSpPr>
          <p:cNvPr id="24" name="Left Brace 23"/>
          <p:cNvSpPr/>
          <p:nvPr/>
        </p:nvSpPr>
        <p:spPr>
          <a:xfrm>
            <a:off x="8623219" y="1930827"/>
            <a:ext cx="310912" cy="4004835"/>
          </a:xfrm>
          <a:prstGeom prst="leftBrace">
            <a:avLst/>
          </a:prstGeom>
        </p:spPr>
        <p:style>
          <a:lnRef idx="1">
            <a:schemeClr val="accent1"/>
          </a:lnRef>
          <a:fillRef idx="0">
            <a:schemeClr val="accent1"/>
          </a:fillRef>
          <a:effectRef idx="0">
            <a:schemeClr val="accent1"/>
          </a:effectRef>
          <a:fontRef idx="minor">
            <a:schemeClr val="tx1"/>
          </a:fontRef>
        </p:style>
        <p:txBody>
          <a:bodyPr lIns="111026" tIns="55513" rIns="111026" bIns="55513" rtlCol="0" anchor="ctr"/>
          <a:lstStyle/>
          <a:p>
            <a:pPr algn="ctr"/>
            <a:endParaRPr lang="en-US"/>
          </a:p>
        </p:txBody>
      </p:sp>
      <p:sp>
        <p:nvSpPr>
          <p:cNvPr id="78" name="TextBox 43"/>
          <p:cNvSpPr txBox="1"/>
          <p:nvPr/>
        </p:nvSpPr>
        <p:spPr>
          <a:xfrm>
            <a:off x="7983950" y="3632041"/>
            <a:ext cx="444087" cy="246221"/>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VDI</a:t>
            </a:r>
          </a:p>
        </p:txBody>
      </p:sp>
      <p:sp>
        <p:nvSpPr>
          <p:cNvPr id="79" name="TextBox 14"/>
          <p:cNvSpPr txBox="1"/>
          <p:nvPr/>
        </p:nvSpPr>
        <p:spPr>
          <a:xfrm>
            <a:off x="5526802" y="6362756"/>
            <a:ext cx="884345"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Corp LAN</a:t>
            </a:r>
          </a:p>
        </p:txBody>
      </p:sp>
      <p:cxnSp>
        <p:nvCxnSpPr>
          <p:cNvPr id="81" name="Straight Connector 80"/>
          <p:cNvCxnSpPr/>
          <p:nvPr/>
        </p:nvCxnSpPr>
        <p:spPr>
          <a:xfrm flipH="1">
            <a:off x="503238" y="6566794"/>
            <a:ext cx="11643649" cy="54668"/>
          </a:xfrm>
          <a:prstGeom prst="line">
            <a:avLst/>
          </a:prstGeom>
          <a:ln w="28575">
            <a:solidFill>
              <a:srgbClr val="00B050"/>
            </a:solidFill>
            <a:prstDash val="dash"/>
          </a:ln>
        </p:spPr>
        <p:style>
          <a:lnRef idx="2">
            <a:schemeClr val="accent3"/>
          </a:lnRef>
          <a:fillRef idx="0">
            <a:schemeClr val="accent3"/>
          </a:fillRef>
          <a:effectRef idx="1">
            <a:schemeClr val="accent3"/>
          </a:effectRef>
          <a:fontRef idx="minor">
            <a:schemeClr val="tx1"/>
          </a:fontRef>
        </p:style>
      </p:cxnSp>
      <p:grpSp>
        <p:nvGrpSpPr>
          <p:cNvPr id="28" name="Group 27"/>
          <p:cNvGrpSpPr/>
          <p:nvPr/>
        </p:nvGrpSpPr>
        <p:grpSpPr>
          <a:xfrm>
            <a:off x="1998821" y="3359659"/>
            <a:ext cx="1726675" cy="1722492"/>
            <a:chOff x="1998821" y="3359659"/>
            <a:chExt cx="1726675" cy="1722492"/>
          </a:xfrm>
        </p:grpSpPr>
        <p:grpSp>
          <p:nvGrpSpPr>
            <p:cNvPr id="4" name="Group 3"/>
            <p:cNvGrpSpPr/>
            <p:nvPr/>
          </p:nvGrpSpPr>
          <p:grpSpPr>
            <a:xfrm>
              <a:off x="1998821" y="3359659"/>
              <a:ext cx="1726675" cy="1722492"/>
              <a:chOff x="1789912" y="3240193"/>
              <a:chExt cx="1503129" cy="1987937"/>
            </a:xfrm>
          </p:grpSpPr>
          <p:cxnSp>
            <p:nvCxnSpPr>
              <p:cNvPr id="33" name="Straight Arrow Connector 32"/>
              <p:cNvCxnSpPr>
                <a:stCxn id="6" idx="3"/>
              </p:cNvCxnSpPr>
              <p:nvPr/>
            </p:nvCxnSpPr>
            <p:spPr>
              <a:xfrm flipV="1">
                <a:off x="2121299" y="4244672"/>
                <a:ext cx="1171742" cy="98345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789912" y="3240193"/>
                <a:ext cx="357512" cy="62871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1</a:t>
                </a:r>
                <a:endParaRPr lang="en-US" dirty="0" smtClean="0">
                  <a:gradFill>
                    <a:gsLst>
                      <a:gs pos="2917">
                        <a:schemeClr val="tx1"/>
                      </a:gs>
                      <a:gs pos="30000">
                        <a:schemeClr val="tx1"/>
                      </a:gs>
                    </a:gsLst>
                    <a:lin ang="5400000" scaled="0"/>
                  </a:gradFill>
                </a:endParaRPr>
              </a:p>
            </p:txBody>
          </p:sp>
        </p:grpSp>
        <p:sp>
          <p:nvSpPr>
            <p:cNvPr id="31" name="Oval Callout 30"/>
            <p:cNvSpPr/>
            <p:nvPr/>
          </p:nvSpPr>
          <p:spPr>
            <a:xfrm>
              <a:off x="1998821" y="3690088"/>
              <a:ext cx="1564855" cy="518529"/>
            </a:xfrm>
            <a:prstGeom prst="wedgeEllipseCallout">
              <a:avLst>
                <a:gd name="adj1" fmla="val 25800"/>
                <a:gd name="adj2" fmla="val 65473"/>
              </a:avLst>
            </a:prstGeom>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r>
                <a:rPr lang="en-US" sz="1500" dirty="0"/>
                <a:t>User login</a:t>
              </a:r>
            </a:p>
          </p:txBody>
        </p:sp>
      </p:grpSp>
      <p:grpSp>
        <p:nvGrpSpPr>
          <p:cNvPr id="14" name="Group 13"/>
          <p:cNvGrpSpPr/>
          <p:nvPr/>
        </p:nvGrpSpPr>
        <p:grpSpPr>
          <a:xfrm>
            <a:off x="2639879" y="2049462"/>
            <a:ext cx="2886923" cy="2017093"/>
            <a:chOff x="2997389" y="2049462"/>
            <a:chExt cx="2529413" cy="2017093"/>
          </a:xfrm>
        </p:grpSpPr>
        <p:grpSp>
          <p:nvGrpSpPr>
            <p:cNvPr id="10" name="Group 9"/>
            <p:cNvGrpSpPr/>
            <p:nvPr/>
          </p:nvGrpSpPr>
          <p:grpSpPr>
            <a:xfrm>
              <a:off x="3982559" y="2049462"/>
              <a:ext cx="1544243" cy="2017093"/>
              <a:chOff x="3668399" y="2453562"/>
              <a:chExt cx="2030097" cy="1832520"/>
            </a:xfrm>
          </p:grpSpPr>
          <p:cxnSp>
            <p:nvCxnSpPr>
              <p:cNvPr id="105" name="Straight Arrow Connector 104"/>
              <p:cNvCxnSpPr/>
              <p:nvPr/>
            </p:nvCxnSpPr>
            <p:spPr>
              <a:xfrm flipV="1">
                <a:off x="4025911" y="2495257"/>
                <a:ext cx="1672585" cy="1790825"/>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668399" y="2453562"/>
                <a:ext cx="357512" cy="494917"/>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2</a:t>
                </a:r>
              </a:p>
            </p:txBody>
          </p:sp>
        </p:grpSp>
        <p:sp>
          <p:nvSpPr>
            <p:cNvPr id="92" name="Oval Callout 91"/>
            <p:cNvSpPr/>
            <p:nvPr/>
          </p:nvSpPr>
          <p:spPr>
            <a:xfrm>
              <a:off x="2997389" y="2430463"/>
              <a:ext cx="1893267" cy="871900"/>
            </a:xfrm>
            <a:prstGeom prst="wedgeEllipseCallout">
              <a:avLst>
                <a:gd name="adj1" fmla="val 35533"/>
                <a:gd name="adj2" fmla="val 69668"/>
              </a:avLst>
            </a:prstGeom>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r>
                <a:rPr lang="en-US" sz="1500" dirty="0"/>
                <a:t>Get list of published </a:t>
              </a:r>
              <a:r>
                <a:rPr lang="en-US" sz="1500" dirty="0" smtClean="0"/>
                <a:t>apps &amp; collections</a:t>
              </a:r>
              <a:endParaRPr lang="en-US" sz="1500" dirty="0"/>
            </a:p>
          </p:txBody>
        </p:sp>
      </p:grpSp>
      <p:sp>
        <p:nvSpPr>
          <p:cNvPr id="3" name="Title 2"/>
          <p:cNvSpPr>
            <a:spLocks noGrp="1"/>
          </p:cNvSpPr>
          <p:nvPr>
            <p:ph type="title"/>
          </p:nvPr>
        </p:nvSpPr>
        <p:spPr>
          <a:xfrm>
            <a:off x="274320" y="369887"/>
            <a:ext cx="11889564" cy="917575"/>
          </a:xfrm>
        </p:spPr>
        <p:txBody>
          <a:bodyPr/>
          <a:lstStyle/>
          <a:p>
            <a:r>
              <a:rPr lang="en-US" dirty="0"/>
              <a:t>Intro to WS2012 </a:t>
            </a:r>
            <a:r>
              <a:rPr lang="en-US" dirty="0" smtClean="0"/>
              <a:t>VDI</a:t>
            </a:r>
            <a:endParaRPr lang="en-US" dirty="0"/>
          </a:p>
        </p:txBody>
      </p:sp>
      <p:pic>
        <p:nvPicPr>
          <p:cNvPr id="51" name="Picture 5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62487" y="3764018"/>
            <a:ext cx="608990" cy="26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46"/>
          <p:cNvSpPr txBox="1"/>
          <p:nvPr/>
        </p:nvSpPr>
        <p:spPr>
          <a:xfrm>
            <a:off x="10010147" y="4071784"/>
            <a:ext cx="1542090"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smtClean="0">
                <a:latin typeface="Segoe UI" pitchFamily="34" charset="0"/>
                <a:ea typeface="Segoe UI" pitchFamily="34" charset="0"/>
                <a:cs typeface="Segoe UI" pitchFamily="34" charset="0"/>
              </a:rPr>
              <a:t>User profile disks</a:t>
            </a:r>
          </a:p>
        </p:txBody>
      </p:sp>
      <p:pic>
        <p:nvPicPr>
          <p:cNvPr id="55" name="Picture 5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18637" y="3517329"/>
            <a:ext cx="745303" cy="56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62487" y="4975796"/>
            <a:ext cx="608990" cy="26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46"/>
          <p:cNvSpPr txBox="1"/>
          <p:nvPr/>
        </p:nvSpPr>
        <p:spPr>
          <a:xfrm>
            <a:off x="10086347" y="5283562"/>
            <a:ext cx="1542090"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smtClean="0">
                <a:latin typeface="Segoe UI" pitchFamily="34" charset="0"/>
                <a:ea typeface="Segoe UI" pitchFamily="34" charset="0"/>
                <a:cs typeface="Segoe UI" pitchFamily="34" charset="0"/>
              </a:rPr>
              <a:t>User profile disks</a:t>
            </a:r>
          </a:p>
        </p:txBody>
      </p:sp>
      <p:pic>
        <p:nvPicPr>
          <p:cNvPr id="58" name="Picture 5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18637" y="4729107"/>
            <a:ext cx="745303" cy="56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Freeform 64"/>
          <p:cNvSpPr>
            <a:spLocks noEditPoints="1"/>
          </p:cNvSpPr>
          <p:nvPr/>
        </p:nvSpPr>
        <p:spPr bwMode="auto">
          <a:xfrm>
            <a:off x="5559536" y="1677913"/>
            <a:ext cx="430101" cy="11749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accent1">
              <a:lumMod val="60000"/>
              <a:lumOff val="40000"/>
            </a:schemeClr>
          </a:solidFill>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3"/>
            <a:endParaRPr lang="en-US">
              <a:solidFill>
                <a:srgbClr val="FFFFFF"/>
              </a:solidFill>
            </a:endParaRPr>
          </a:p>
        </p:txBody>
      </p:sp>
      <p:sp>
        <p:nvSpPr>
          <p:cNvPr id="67" name="Freeform 66"/>
          <p:cNvSpPr>
            <a:spLocks noEditPoints="1"/>
          </p:cNvSpPr>
          <p:nvPr/>
        </p:nvSpPr>
        <p:spPr bwMode="auto">
          <a:xfrm>
            <a:off x="6142038" y="2125662"/>
            <a:ext cx="685800" cy="708316"/>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accent1">
              <a:lumMod val="60000"/>
              <a:lumOff val="40000"/>
            </a:schemeClr>
          </a:solidFill>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3"/>
            <a:endParaRPr lang="en-US">
              <a:solidFill>
                <a:srgbClr val="FFFFFF"/>
              </a:solidFill>
            </a:endParaRPr>
          </a:p>
        </p:txBody>
      </p:sp>
      <p:pic>
        <p:nvPicPr>
          <p:cNvPr id="68" name="Picture 6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04037" y="2506662"/>
            <a:ext cx="608990" cy="26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14"/>
          <p:cNvSpPr txBox="1"/>
          <p:nvPr/>
        </p:nvSpPr>
        <p:spPr>
          <a:xfrm>
            <a:off x="6924361" y="2184241"/>
            <a:ext cx="360676"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smtClean="0">
                <a:latin typeface="Segoe UI" pitchFamily="34" charset="0"/>
                <a:ea typeface="Segoe UI" pitchFamily="34" charset="0"/>
                <a:cs typeface="Segoe UI" pitchFamily="34" charset="0"/>
              </a:rPr>
              <a:t>SQL</a:t>
            </a:r>
            <a:endParaRPr lang="en-US" sz="1600" dirty="0">
              <a:latin typeface="Segoe UI" pitchFamily="34" charset="0"/>
              <a:ea typeface="Segoe UI" pitchFamily="34" charset="0"/>
              <a:cs typeface="Segoe UI" pitchFamily="34" charset="0"/>
            </a:endParaRPr>
          </a:p>
        </p:txBody>
      </p:sp>
      <p:grpSp>
        <p:nvGrpSpPr>
          <p:cNvPr id="26" name="Group 25"/>
          <p:cNvGrpSpPr/>
          <p:nvPr/>
        </p:nvGrpSpPr>
        <p:grpSpPr>
          <a:xfrm>
            <a:off x="2561399" y="3996672"/>
            <a:ext cx="6019037" cy="2225886"/>
            <a:chOff x="2561399" y="3996672"/>
            <a:chExt cx="6019037" cy="2225886"/>
          </a:xfrm>
        </p:grpSpPr>
        <p:cxnSp>
          <p:nvCxnSpPr>
            <p:cNvPr id="70" name="Straight Arrow Connector 69"/>
            <p:cNvCxnSpPr/>
            <p:nvPr/>
          </p:nvCxnSpPr>
          <p:spPr>
            <a:xfrm flipV="1">
              <a:off x="2561399" y="5342610"/>
              <a:ext cx="3123438" cy="1726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526802" y="3996672"/>
              <a:ext cx="3053634" cy="2225886"/>
              <a:chOff x="5526802" y="3996672"/>
              <a:chExt cx="3053634" cy="2225886"/>
            </a:xfrm>
          </p:grpSpPr>
          <p:grpSp>
            <p:nvGrpSpPr>
              <p:cNvPr id="13" name="Group 12"/>
              <p:cNvGrpSpPr/>
              <p:nvPr/>
            </p:nvGrpSpPr>
            <p:grpSpPr>
              <a:xfrm>
                <a:off x="5684837" y="3996672"/>
                <a:ext cx="2895599" cy="1687078"/>
                <a:chOff x="4992498" y="3757118"/>
                <a:chExt cx="3135752" cy="1895843"/>
              </a:xfrm>
            </p:grpSpPr>
            <p:cxnSp>
              <p:nvCxnSpPr>
                <p:cNvPr id="109" name="Straight Arrow Connector 108"/>
                <p:cNvCxnSpPr/>
                <p:nvPr/>
              </p:nvCxnSpPr>
              <p:spPr>
                <a:xfrm flipV="1">
                  <a:off x="4992498" y="3757118"/>
                  <a:ext cx="3135752" cy="151248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285380" y="5040785"/>
                  <a:ext cx="357513" cy="612176"/>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6</a:t>
                  </a:r>
                  <a:endParaRPr lang="en-US" dirty="0" smtClean="0">
                    <a:gradFill>
                      <a:gsLst>
                        <a:gs pos="2917">
                          <a:schemeClr val="tx1"/>
                        </a:gs>
                        <a:gs pos="30000">
                          <a:schemeClr val="tx1"/>
                        </a:gs>
                      </a:gsLst>
                      <a:lin ang="5400000" scaled="0"/>
                    </a:gradFill>
                  </a:endParaRPr>
                </a:p>
              </p:txBody>
            </p:sp>
          </p:grpSp>
          <p:sp>
            <p:nvSpPr>
              <p:cNvPr id="59" name="Oval Callout 58"/>
              <p:cNvSpPr/>
              <p:nvPr/>
            </p:nvSpPr>
            <p:spPr>
              <a:xfrm>
                <a:off x="5526802" y="5529784"/>
                <a:ext cx="1955762" cy="692774"/>
              </a:xfrm>
              <a:prstGeom prst="wedgeEllipseCallout">
                <a:avLst>
                  <a:gd name="adj1" fmla="val -22100"/>
                  <a:gd name="adj2" fmla="val -102928"/>
                </a:avLst>
              </a:prstGeom>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r>
                  <a:rPr lang="en-US" sz="1500" dirty="0" smtClean="0"/>
                  <a:t>Connection to a VM or a session</a:t>
                </a:r>
              </a:p>
            </p:txBody>
          </p:sp>
        </p:grpSp>
      </p:grpSp>
      <p:grpSp>
        <p:nvGrpSpPr>
          <p:cNvPr id="16" name="Group 15"/>
          <p:cNvGrpSpPr/>
          <p:nvPr/>
        </p:nvGrpSpPr>
        <p:grpSpPr>
          <a:xfrm>
            <a:off x="579437" y="5543297"/>
            <a:ext cx="2260562" cy="1001965"/>
            <a:chOff x="579437" y="5543297"/>
            <a:chExt cx="2260562" cy="1001965"/>
          </a:xfrm>
        </p:grpSpPr>
        <p:sp>
          <p:nvSpPr>
            <p:cNvPr id="93" name="Oval Callout 92"/>
            <p:cNvSpPr/>
            <p:nvPr/>
          </p:nvSpPr>
          <p:spPr>
            <a:xfrm>
              <a:off x="579437" y="5763039"/>
              <a:ext cx="2260562" cy="782223"/>
            </a:xfrm>
            <a:prstGeom prst="wedgeEllipseCallout">
              <a:avLst>
                <a:gd name="adj1" fmla="val -23035"/>
                <a:gd name="adj2" fmla="val -72448"/>
              </a:avLst>
            </a:prstGeom>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r>
                <a:rPr lang="en-US" sz="1500" dirty="0" smtClean="0"/>
                <a:t>Click on a </a:t>
              </a:r>
              <a:r>
                <a:rPr lang="en-US" sz="1500" dirty="0"/>
                <a:t>published </a:t>
              </a:r>
              <a:r>
                <a:rPr lang="en-US" sz="1500" dirty="0" smtClean="0"/>
                <a:t>app or a collection</a:t>
              </a:r>
              <a:endParaRPr lang="en-US" sz="1500" dirty="0"/>
            </a:p>
          </p:txBody>
        </p:sp>
        <p:sp>
          <p:nvSpPr>
            <p:cNvPr id="63" name="TextBox 62"/>
            <p:cNvSpPr txBox="1"/>
            <p:nvPr/>
          </p:nvSpPr>
          <p:spPr>
            <a:xfrm>
              <a:off x="579437" y="5543297"/>
              <a:ext cx="319846" cy="54476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3</a:t>
              </a:r>
              <a:endParaRPr lang="en-US" dirty="0" smtClean="0">
                <a:gradFill>
                  <a:gsLst>
                    <a:gs pos="2917">
                      <a:schemeClr val="tx1"/>
                    </a:gs>
                    <a:gs pos="30000">
                      <a:schemeClr val="tx1"/>
                    </a:gs>
                  </a:gsLst>
                  <a:lin ang="5400000" scaled="0"/>
                </a:gradFill>
              </a:endParaRPr>
            </a:p>
          </p:txBody>
        </p:sp>
      </p:grpSp>
      <p:grpSp>
        <p:nvGrpSpPr>
          <p:cNvPr id="27" name="Group 26"/>
          <p:cNvGrpSpPr/>
          <p:nvPr/>
        </p:nvGrpSpPr>
        <p:grpSpPr>
          <a:xfrm>
            <a:off x="2139152" y="2788602"/>
            <a:ext cx="3172145" cy="3589389"/>
            <a:chOff x="2139152" y="2788602"/>
            <a:chExt cx="3172145" cy="3589389"/>
          </a:xfrm>
        </p:grpSpPr>
        <p:grpSp>
          <p:nvGrpSpPr>
            <p:cNvPr id="17" name="Group 16"/>
            <p:cNvGrpSpPr/>
            <p:nvPr/>
          </p:nvGrpSpPr>
          <p:grpSpPr>
            <a:xfrm>
              <a:off x="2139152" y="2788602"/>
              <a:ext cx="3172145" cy="2842260"/>
              <a:chOff x="2139152" y="2788602"/>
              <a:chExt cx="3172145" cy="2842260"/>
            </a:xfrm>
          </p:grpSpPr>
          <p:grpSp>
            <p:nvGrpSpPr>
              <p:cNvPr id="11" name="Group 10"/>
              <p:cNvGrpSpPr/>
              <p:nvPr/>
            </p:nvGrpSpPr>
            <p:grpSpPr>
              <a:xfrm>
                <a:off x="2139152" y="5064805"/>
                <a:ext cx="1956597" cy="566057"/>
                <a:chOff x="1910553" y="5326062"/>
                <a:chExt cx="1956599" cy="566057"/>
              </a:xfrm>
            </p:grpSpPr>
            <p:cxnSp>
              <p:nvCxnSpPr>
                <p:cNvPr id="104" name="Straight Arrow Connector 103"/>
                <p:cNvCxnSpPr/>
                <p:nvPr/>
              </p:nvCxnSpPr>
              <p:spPr>
                <a:xfrm flipV="1">
                  <a:off x="1910553" y="5815512"/>
                  <a:ext cx="1956599" cy="7660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2411281" y="5326062"/>
                  <a:ext cx="357512" cy="555610"/>
                </a:xfrm>
                <a:prstGeom prst="rect">
                  <a:avLst/>
                </a:prstGeom>
                <a:noFill/>
              </p:spPr>
              <p:txBody>
                <a:bodyPr wrap="square" lIns="182880" tIns="146304" rIns="182880" bIns="146304" rtlCol="0">
                  <a:spAutoFit/>
                </a:bodyPr>
                <a:lstStyle/>
                <a:p>
                  <a:pPr>
                    <a:lnSpc>
                      <a:spcPct val="90000"/>
                    </a:lnSpc>
                    <a:spcAft>
                      <a:spcPts val="600"/>
                    </a:spcAft>
                  </a:pPr>
                  <a:endParaRPr lang="en-US" dirty="0" smtClean="0">
                    <a:gradFill>
                      <a:gsLst>
                        <a:gs pos="2917">
                          <a:schemeClr val="tx1"/>
                        </a:gs>
                        <a:gs pos="30000">
                          <a:schemeClr val="tx1"/>
                        </a:gs>
                      </a:gsLst>
                      <a:lin ang="5400000" scaled="0"/>
                    </a:gradFill>
                  </a:endParaRPr>
                </a:p>
              </p:txBody>
            </p:sp>
          </p:grpSp>
          <p:cxnSp>
            <p:nvCxnSpPr>
              <p:cNvPr id="106" name="Straight Arrow Connector 105"/>
              <p:cNvCxnSpPr/>
              <p:nvPr/>
            </p:nvCxnSpPr>
            <p:spPr>
              <a:xfrm flipV="1">
                <a:off x="4096529" y="2788602"/>
                <a:ext cx="1214768" cy="275356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60" name="Oval Callout 59"/>
            <p:cNvSpPr/>
            <p:nvPr/>
          </p:nvSpPr>
          <p:spPr>
            <a:xfrm>
              <a:off x="2976982" y="5859462"/>
              <a:ext cx="1722944" cy="518529"/>
            </a:xfrm>
            <a:prstGeom prst="wedgeEllipseCallout">
              <a:avLst>
                <a:gd name="adj1" fmla="val 22294"/>
                <a:gd name="adj2" fmla="val -112635"/>
              </a:avLst>
            </a:prstGeom>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r>
                <a:rPr lang="en-US" sz="1500" dirty="0" smtClean="0"/>
                <a:t>RDP connection</a:t>
              </a:r>
              <a:endParaRPr lang="en-US" sz="1500" dirty="0"/>
            </a:p>
          </p:txBody>
        </p:sp>
        <p:sp>
          <p:nvSpPr>
            <p:cNvPr id="66" name="TextBox 65"/>
            <p:cNvSpPr txBox="1"/>
            <p:nvPr/>
          </p:nvSpPr>
          <p:spPr>
            <a:xfrm>
              <a:off x="3017837" y="5543297"/>
              <a:ext cx="319846" cy="54476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4</a:t>
              </a:r>
              <a:endParaRPr lang="en-US" dirty="0" smtClean="0">
                <a:gradFill>
                  <a:gsLst>
                    <a:gs pos="2917">
                      <a:schemeClr val="tx1"/>
                    </a:gs>
                    <a:gs pos="30000">
                      <a:schemeClr val="tx1"/>
                    </a:gs>
                  </a:gsLst>
                  <a:lin ang="5400000" scaled="0"/>
                </a:gradFill>
              </a:endParaRPr>
            </a:p>
          </p:txBody>
        </p:sp>
      </p:grpSp>
      <p:grpSp>
        <p:nvGrpSpPr>
          <p:cNvPr id="18" name="Group 17"/>
          <p:cNvGrpSpPr/>
          <p:nvPr/>
        </p:nvGrpSpPr>
        <p:grpSpPr>
          <a:xfrm>
            <a:off x="5227637" y="2963862"/>
            <a:ext cx="2388481" cy="1371600"/>
            <a:chOff x="5227637" y="2963862"/>
            <a:chExt cx="2388481" cy="1371600"/>
          </a:xfrm>
        </p:grpSpPr>
        <p:sp>
          <p:nvSpPr>
            <p:cNvPr id="96" name="Oval Callout 95"/>
            <p:cNvSpPr/>
            <p:nvPr/>
          </p:nvSpPr>
          <p:spPr>
            <a:xfrm>
              <a:off x="5227637" y="3366931"/>
              <a:ext cx="2388481" cy="968531"/>
            </a:xfrm>
            <a:prstGeom prst="wedgeEllipseCallout">
              <a:avLst>
                <a:gd name="adj1" fmla="val -45281"/>
                <a:gd name="adj2" fmla="val -74249"/>
              </a:avLst>
            </a:prstGeom>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r>
                <a:rPr lang="en-US" sz="1500" dirty="0" err="1"/>
                <a:t>Auth</a:t>
              </a:r>
              <a:r>
                <a:rPr lang="en-US" sz="1500" dirty="0"/>
                <a:t> user and  send back routing info to the best target</a:t>
              </a:r>
            </a:p>
          </p:txBody>
        </p:sp>
        <p:sp>
          <p:nvSpPr>
            <p:cNvPr id="75" name="TextBox 74"/>
            <p:cNvSpPr txBox="1"/>
            <p:nvPr/>
          </p:nvSpPr>
          <p:spPr>
            <a:xfrm>
              <a:off x="6050791" y="2963862"/>
              <a:ext cx="319846" cy="54476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5</a:t>
              </a:r>
              <a:endParaRPr lang="en-US" dirty="0" smtClean="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384775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Perf/Scale explorations:</a:t>
            </a:r>
          </a:p>
        </p:txBody>
      </p:sp>
      <p:sp>
        <p:nvSpPr>
          <p:cNvPr id="3" name="TextBox 2"/>
          <p:cNvSpPr txBox="1"/>
          <p:nvPr/>
        </p:nvSpPr>
        <p:spPr>
          <a:xfrm>
            <a:off x="5684837" y="373062"/>
            <a:ext cx="5638800"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solidFill>
              </a:rPr>
              <a:t>Benchmarking a single host for max capacity</a:t>
            </a:r>
          </a:p>
        </p:txBody>
      </p:sp>
      <p:sp>
        <p:nvSpPr>
          <p:cNvPr id="5" name="Rectangle 4"/>
          <p:cNvSpPr/>
          <p:nvPr/>
        </p:nvSpPr>
        <p:spPr bwMode="auto">
          <a:xfrm>
            <a:off x="265442" y="6325540"/>
            <a:ext cx="10753395" cy="38100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Results from a current Dell/Microsoft project to build &amp; benchmark a 2000+ seat deployment</a:t>
            </a:r>
            <a:endParaRPr lang="en-US" sz="2000" dirty="0">
              <a:gradFill>
                <a:gsLst>
                  <a:gs pos="0">
                    <a:srgbClr val="FFFFFF"/>
                  </a:gs>
                  <a:gs pos="100000">
                    <a:srgbClr val="FFFFFF"/>
                  </a:gs>
                </a:gsLst>
                <a:lin ang="5400000" scaled="0"/>
              </a:gra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359" y="1439862"/>
            <a:ext cx="8578278" cy="388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809037" y="5097462"/>
            <a:ext cx="2971800" cy="307777"/>
          </a:xfrm>
          <a:prstGeom prst="rect">
            <a:avLst/>
          </a:prstGeom>
        </p:spPr>
        <p:txBody>
          <a:bodyPr wrap="square">
            <a:spAutoFit/>
          </a:bodyPr>
          <a:lstStyle/>
          <a:p>
            <a:r>
              <a:rPr lang="en-US" sz="1400" i="1" dirty="0" smtClean="0"/>
              <a:t>R720 CPU:  2x E5-2690 @2.90GHz</a:t>
            </a:r>
            <a:endParaRPr lang="en-US" sz="1400" i="1" dirty="0"/>
          </a:p>
        </p:txBody>
      </p:sp>
      <p:sp>
        <p:nvSpPr>
          <p:cNvPr id="4" name="Rectangle 3"/>
          <p:cNvSpPr/>
          <p:nvPr/>
        </p:nvSpPr>
        <p:spPr>
          <a:xfrm>
            <a:off x="8656637" y="2963862"/>
            <a:ext cx="3276600" cy="1908215"/>
          </a:xfrm>
          <a:prstGeom prst="rect">
            <a:avLst/>
          </a:prstGeom>
        </p:spPr>
        <p:txBody>
          <a:bodyPr wrap="square">
            <a:spAutoFit/>
          </a:bodyPr>
          <a:lstStyle/>
          <a:p>
            <a:pPr>
              <a:lnSpc>
                <a:spcPct val="90000"/>
              </a:lnSpc>
              <a:spcAft>
                <a:spcPts val="600"/>
              </a:spcAft>
            </a:pPr>
            <a:r>
              <a:rPr lang="en-US" sz="2400" dirty="0"/>
              <a:t>Single </a:t>
            </a:r>
            <a:r>
              <a:rPr lang="en-US" sz="2400" dirty="0" smtClean="0"/>
              <a:t>R720 VDI host </a:t>
            </a:r>
            <a:r>
              <a:rPr lang="en-US" sz="2400" dirty="0"/>
              <a:t>with local </a:t>
            </a:r>
            <a:r>
              <a:rPr lang="en-US" sz="2400" dirty="0" smtClean="0"/>
              <a:t>storage</a:t>
            </a:r>
            <a:endParaRPr lang="en-US" sz="2400" dirty="0"/>
          </a:p>
          <a:p>
            <a:pPr>
              <a:lnSpc>
                <a:spcPct val="90000"/>
              </a:lnSpc>
              <a:spcAft>
                <a:spcPts val="600"/>
              </a:spcAft>
            </a:pPr>
            <a:r>
              <a:rPr lang="en-US" sz="2400" dirty="0"/>
              <a:t>205 users logon in </a:t>
            </a:r>
            <a:r>
              <a:rPr lang="en-US" sz="2400"/>
              <a:t>35 </a:t>
            </a:r>
            <a:r>
              <a:rPr lang="en-US" sz="2400" smtClean="0"/>
              <a:t>minutes, </a:t>
            </a:r>
            <a:endParaRPr lang="en-US" sz="2400" dirty="0"/>
          </a:p>
          <a:p>
            <a:pPr>
              <a:lnSpc>
                <a:spcPct val="90000"/>
              </a:lnSpc>
              <a:spcAft>
                <a:spcPts val="600"/>
              </a:spcAft>
            </a:pPr>
            <a:r>
              <a:rPr lang="en-US" sz="2400" dirty="0" smtClean="0"/>
              <a:t>VSI max = 197</a:t>
            </a:r>
            <a:endParaRPr lang="en-US" sz="2400" dirty="0"/>
          </a:p>
        </p:txBody>
      </p:sp>
    </p:spTree>
    <p:extLst>
      <p:ext uri="{BB962C8B-B14F-4D97-AF65-F5344CB8AC3E}">
        <p14:creationId xmlns:p14="http://schemas.microsoft.com/office/powerpoint/2010/main" val="86841565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Perf/Scale </a:t>
            </a:r>
            <a:r>
              <a:rPr lang="en-US" dirty="0" smtClean="0"/>
              <a:t>explorations:</a:t>
            </a:r>
            <a:endParaRPr lang="en-US" dirty="0"/>
          </a:p>
        </p:txBody>
      </p:sp>
      <p:sp>
        <p:nvSpPr>
          <p:cNvPr id="3" name="TextBox 2"/>
          <p:cNvSpPr txBox="1"/>
          <p:nvPr/>
        </p:nvSpPr>
        <p:spPr>
          <a:xfrm>
            <a:off x="5684837" y="373062"/>
            <a:ext cx="5638800"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solidFill>
              </a:rPr>
              <a:t>Office 2013 vs Office 2010</a:t>
            </a:r>
          </a:p>
          <a:p>
            <a:pPr>
              <a:lnSpc>
                <a:spcPct val="90000"/>
              </a:lnSpc>
              <a:spcAft>
                <a:spcPts val="600"/>
              </a:spcAft>
            </a:pPr>
            <a:r>
              <a:rPr lang="en-US" sz="2400" dirty="0" smtClean="0">
                <a:solidFill>
                  <a:schemeClr val="bg1"/>
                </a:solidFill>
              </a:rPr>
              <a:t>Great experience at a higher CPU cost</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7" y="1205348"/>
            <a:ext cx="5867400" cy="4787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837" y="1211263"/>
            <a:ext cx="5663948" cy="472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51637" y="1287462"/>
            <a:ext cx="1905000" cy="1197251"/>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Office 2010</a:t>
            </a:r>
          </a:p>
          <a:p>
            <a:pPr>
              <a:lnSpc>
                <a:spcPct val="90000"/>
              </a:lnSpc>
              <a:spcAft>
                <a:spcPts val="600"/>
              </a:spcAft>
            </a:pPr>
            <a:r>
              <a:rPr lang="en-US" dirty="0" smtClean="0">
                <a:gradFill>
                  <a:gsLst>
                    <a:gs pos="2917">
                      <a:schemeClr val="tx1"/>
                    </a:gs>
                    <a:gs pos="30000">
                      <a:schemeClr val="tx1"/>
                    </a:gs>
                  </a:gsLst>
                  <a:lin ang="5400000" scaled="0"/>
                </a:gradFill>
              </a:rPr>
              <a:t>250 VMs</a:t>
            </a:r>
          </a:p>
          <a:p>
            <a:pPr>
              <a:lnSpc>
                <a:spcPct val="90000"/>
              </a:lnSpc>
              <a:spcAft>
                <a:spcPts val="600"/>
              </a:spcAft>
            </a:pPr>
            <a:r>
              <a:rPr lang="en-US" dirty="0" smtClean="0">
                <a:gradFill>
                  <a:gsLst>
                    <a:gs pos="2917">
                      <a:schemeClr val="tx1"/>
                    </a:gs>
                    <a:gs pos="30000">
                      <a:schemeClr val="tx1"/>
                    </a:gs>
                  </a:gsLst>
                  <a:lin ang="5400000" scaled="0"/>
                </a:gradFill>
              </a:rPr>
              <a:t>VSI Max=235</a:t>
            </a:r>
          </a:p>
        </p:txBody>
      </p:sp>
      <p:sp>
        <p:nvSpPr>
          <p:cNvPr id="10" name="TextBox 9"/>
          <p:cNvSpPr txBox="1"/>
          <p:nvPr/>
        </p:nvSpPr>
        <p:spPr>
          <a:xfrm>
            <a:off x="579437" y="1287462"/>
            <a:ext cx="2209800" cy="1197251"/>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Office 2013</a:t>
            </a:r>
          </a:p>
          <a:p>
            <a:pPr>
              <a:lnSpc>
                <a:spcPct val="90000"/>
              </a:lnSpc>
              <a:spcAft>
                <a:spcPts val="600"/>
              </a:spcAft>
            </a:pPr>
            <a:r>
              <a:rPr lang="en-US" dirty="0" smtClean="0">
                <a:gradFill>
                  <a:gsLst>
                    <a:gs pos="2917">
                      <a:schemeClr val="tx1"/>
                    </a:gs>
                    <a:gs pos="30000">
                      <a:schemeClr val="tx1"/>
                    </a:gs>
                  </a:gsLst>
                  <a:lin ang="5400000" scaled="0"/>
                </a:gradFill>
              </a:rPr>
              <a:t>205 VMs</a:t>
            </a:r>
          </a:p>
          <a:p>
            <a:pPr>
              <a:lnSpc>
                <a:spcPct val="90000"/>
              </a:lnSpc>
              <a:spcAft>
                <a:spcPts val="600"/>
              </a:spcAft>
            </a:pPr>
            <a:r>
              <a:rPr lang="en-US" dirty="0" smtClean="0">
                <a:gradFill>
                  <a:gsLst>
                    <a:gs pos="2917">
                      <a:schemeClr val="tx1"/>
                    </a:gs>
                    <a:gs pos="30000">
                      <a:schemeClr val="tx1"/>
                    </a:gs>
                  </a:gsLst>
                  <a:lin ang="5400000" scaled="0"/>
                </a:gradFill>
              </a:rPr>
              <a:t>VSI Max=197</a:t>
            </a:r>
          </a:p>
        </p:txBody>
      </p:sp>
    </p:spTree>
    <p:extLst>
      <p:ext uri="{BB962C8B-B14F-4D97-AF65-F5344CB8AC3E}">
        <p14:creationId xmlns:p14="http://schemas.microsoft.com/office/powerpoint/2010/main" val="66473897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037" y="68262"/>
            <a:ext cx="11887200" cy="838200"/>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600" dirty="0"/>
              <a:t>P</a:t>
            </a:r>
            <a:r>
              <a:rPr lang="en-US" sz="6600" dirty="0" smtClean="0"/>
              <a:t>erf/scale test results:</a:t>
            </a:r>
            <a:br>
              <a:rPr lang="en-US" sz="6600" dirty="0" smtClean="0"/>
            </a:br>
            <a:endParaRPr lang="en-US" sz="6600" i="1" dirty="0"/>
          </a:p>
        </p:txBody>
      </p:sp>
      <p:sp>
        <p:nvSpPr>
          <p:cNvPr id="4" name="TextBox 3"/>
          <p:cNvSpPr txBox="1"/>
          <p:nvPr/>
        </p:nvSpPr>
        <p:spPr>
          <a:xfrm>
            <a:off x="46037" y="3040062"/>
            <a:ext cx="7848600" cy="904863"/>
          </a:xfrm>
          <a:prstGeom prst="rect">
            <a:avLst/>
          </a:prstGeom>
          <a:noFill/>
        </p:spPr>
        <p:txBody>
          <a:bodyPr wrap="square" lIns="182880" tIns="146304" rIns="182880" bIns="146304" rtlCol="0">
            <a:spAutoFit/>
          </a:bodyPr>
          <a:lstStyle/>
          <a:p>
            <a:pPr>
              <a:lnSpc>
                <a:spcPct val="90000"/>
              </a:lnSpc>
              <a:spcAft>
                <a:spcPts val="600"/>
              </a:spcAft>
            </a:pPr>
            <a:r>
              <a:rPr lang="en-US" sz="4400" dirty="0" smtClean="0">
                <a:gradFill>
                  <a:gsLst>
                    <a:gs pos="2917">
                      <a:schemeClr val="tx1"/>
                    </a:gs>
                    <a:gs pos="30000">
                      <a:schemeClr val="tx1"/>
                    </a:gs>
                  </a:gsLst>
                  <a:lin ang="5400000" scaled="0"/>
                </a:gradFill>
              </a:rPr>
              <a:t>HA Broker &amp; Provisioning</a:t>
            </a:r>
          </a:p>
        </p:txBody>
      </p:sp>
    </p:spTree>
    <p:extLst>
      <p:ext uri="{BB962C8B-B14F-4D97-AF65-F5344CB8AC3E}">
        <p14:creationId xmlns:p14="http://schemas.microsoft.com/office/powerpoint/2010/main" val="1680214706"/>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a:t>Perf/Scale </a:t>
            </a:r>
            <a:r>
              <a:rPr lang="en-US" dirty="0" smtClean="0"/>
              <a:t>explorations: </a:t>
            </a:r>
            <a:r>
              <a:rPr lang="en-US" sz="3600" dirty="0" smtClean="0"/>
              <a:t>Single vs HA Broker</a:t>
            </a:r>
            <a:endParaRPr lang="en-US" dirty="0"/>
          </a:p>
        </p:txBody>
      </p:sp>
      <p:graphicFrame>
        <p:nvGraphicFramePr>
          <p:cNvPr id="4" name="Chart 3"/>
          <p:cNvGraphicFramePr/>
          <p:nvPr>
            <p:extLst>
              <p:ext uri="{D42A27DB-BD31-4B8C-83A1-F6EECF244321}">
                <p14:modId xmlns:p14="http://schemas.microsoft.com/office/powerpoint/2010/main" val="3895033772"/>
              </p:ext>
            </p:extLst>
          </p:nvPr>
        </p:nvGraphicFramePr>
        <p:xfrm>
          <a:off x="731837" y="1439862"/>
          <a:ext cx="10791190" cy="51701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99520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1461829730"/>
              </p:ext>
            </p:extLst>
          </p:nvPr>
        </p:nvGraphicFramePr>
        <p:xfrm>
          <a:off x="1131102" y="2049463"/>
          <a:ext cx="6371832" cy="396239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74320" y="369887"/>
            <a:ext cx="11889564" cy="917575"/>
          </a:xfrm>
        </p:spPr>
        <p:txBody>
          <a:bodyPr/>
          <a:lstStyle/>
          <a:p>
            <a:r>
              <a:rPr lang="en-US" dirty="0" err="1"/>
              <a:t>Perf</a:t>
            </a:r>
            <a:r>
              <a:rPr lang="en-US" dirty="0"/>
              <a:t>/Scale explorations</a:t>
            </a:r>
            <a:r>
              <a:rPr lang="en-US" dirty="0" smtClean="0"/>
              <a:t>:</a:t>
            </a:r>
            <a:endParaRPr lang="en-US" dirty="0"/>
          </a:p>
        </p:txBody>
      </p:sp>
      <p:sp>
        <p:nvSpPr>
          <p:cNvPr id="6" name="TextBox 5"/>
          <p:cNvSpPr txBox="1"/>
          <p:nvPr/>
        </p:nvSpPr>
        <p:spPr>
          <a:xfrm>
            <a:off x="3551237" y="5917398"/>
            <a:ext cx="33528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Concurrency Value</a:t>
            </a:r>
          </a:p>
        </p:txBody>
      </p:sp>
      <p:sp>
        <p:nvSpPr>
          <p:cNvPr id="7" name="TextBox 6"/>
          <p:cNvSpPr txBox="1"/>
          <p:nvPr/>
        </p:nvSpPr>
        <p:spPr>
          <a:xfrm rot="16200000">
            <a:off x="-1436430" y="3319629"/>
            <a:ext cx="4507202"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Creation time in hours for 200 VMs</a:t>
            </a:r>
          </a:p>
        </p:txBody>
      </p:sp>
      <p:sp>
        <p:nvSpPr>
          <p:cNvPr id="8" name="TextBox 7"/>
          <p:cNvSpPr txBox="1"/>
          <p:nvPr/>
        </p:nvSpPr>
        <p:spPr>
          <a:xfrm>
            <a:off x="8047037" y="1592262"/>
            <a:ext cx="2590800" cy="1818959"/>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200 VMs on 10x 15K RAID1+0 storage</a:t>
            </a:r>
            <a:endParaRPr lang="en-US" sz="2000" dirty="0">
              <a:gradFill>
                <a:gsLst>
                  <a:gs pos="2917">
                    <a:schemeClr val="tx1"/>
                  </a:gs>
                  <a:gs pos="30000">
                    <a:schemeClr val="tx1"/>
                  </a:gs>
                </a:gsLst>
                <a:lin ang="5400000" scaled="0"/>
              </a:gradFill>
            </a:endParaRPr>
          </a:p>
          <a:p>
            <a:r>
              <a:rPr lang="en-US" sz="2000" i="1" dirty="0" smtClean="0"/>
              <a:t>CPU</a:t>
            </a:r>
            <a:r>
              <a:rPr lang="en-US" sz="2000" i="1" dirty="0"/>
              <a:t>: </a:t>
            </a:r>
            <a:r>
              <a:rPr lang="en-US" sz="2000" i="1" dirty="0" smtClean="0"/>
              <a:t>2x </a:t>
            </a:r>
            <a:r>
              <a:rPr lang="en-US" sz="2000" i="1" dirty="0"/>
              <a:t>E5-2690</a:t>
            </a:r>
          </a:p>
          <a:p>
            <a:r>
              <a:rPr lang="en-US" sz="2000" i="1" dirty="0"/>
              <a:t>@2.90GHz</a:t>
            </a:r>
          </a:p>
        </p:txBody>
      </p:sp>
      <p:cxnSp>
        <p:nvCxnSpPr>
          <p:cNvPr id="12" name="Straight Connector 11"/>
          <p:cNvCxnSpPr/>
          <p:nvPr/>
        </p:nvCxnSpPr>
        <p:spPr>
          <a:xfrm>
            <a:off x="2734809" y="2049462"/>
            <a:ext cx="0" cy="3352800"/>
          </a:xfrm>
          <a:prstGeom prst="line">
            <a:avLst/>
          </a:prstGeom>
          <a:ln w="57150">
            <a:solidFill>
              <a:srgbClr val="00B0F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12837" y="1276060"/>
            <a:ext cx="16764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WS2012</a:t>
            </a:r>
          </a:p>
        </p:txBody>
      </p:sp>
      <p:sp>
        <p:nvSpPr>
          <p:cNvPr id="17" name="Right Brace 16"/>
          <p:cNvSpPr/>
          <p:nvPr/>
        </p:nvSpPr>
        <p:spPr>
          <a:xfrm rot="16200000">
            <a:off x="2074377" y="1301946"/>
            <a:ext cx="228600" cy="1114032"/>
          </a:xfrm>
          <a:prstGeom prst="rightBrace">
            <a:avLst/>
          </a:prstGeom>
          <a:ln w="38100">
            <a:solidFill>
              <a:srgbClr val="33CCFF"/>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8123237" y="3573462"/>
            <a:ext cx="3350533" cy="1280351"/>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Max value in WS2012=5</a:t>
            </a:r>
          </a:p>
          <a:p>
            <a:pPr>
              <a:lnSpc>
                <a:spcPct val="90000"/>
              </a:lnSpc>
              <a:spcAft>
                <a:spcPts val="600"/>
              </a:spcAft>
            </a:pPr>
            <a:r>
              <a:rPr lang="en-US" sz="2000" dirty="0" smtClean="0">
                <a:solidFill>
                  <a:schemeClr val="accent6">
                    <a:lumMod val="60000"/>
                    <a:lumOff val="40000"/>
                  </a:schemeClr>
                </a:solidFill>
              </a:rPr>
              <a:t>In WS2012-R2</a:t>
            </a:r>
            <a:r>
              <a:rPr lang="en-US" sz="2000" baseline="30000" dirty="0">
                <a:solidFill>
                  <a:schemeClr val="accent6">
                    <a:lumMod val="60000"/>
                    <a:lumOff val="40000"/>
                  </a:schemeClr>
                </a:solidFill>
              </a:rPr>
              <a:t>1</a:t>
            </a:r>
            <a:r>
              <a:rPr lang="en-US" sz="2000" dirty="0" smtClean="0">
                <a:solidFill>
                  <a:schemeClr val="accent6">
                    <a:lumMod val="60000"/>
                    <a:lumOff val="40000"/>
                  </a:schemeClr>
                </a:solidFill>
              </a:rPr>
              <a:t>, we have</a:t>
            </a:r>
          </a:p>
          <a:p>
            <a:pPr>
              <a:lnSpc>
                <a:spcPct val="90000"/>
              </a:lnSpc>
              <a:spcAft>
                <a:spcPts val="600"/>
              </a:spcAft>
            </a:pPr>
            <a:r>
              <a:rPr lang="en-US" sz="2000" dirty="0">
                <a:solidFill>
                  <a:schemeClr val="accent6">
                    <a:lumMod val="60000"/>
                    <a:lumOff val="40000"/>
                  </a:schemeClr>
                </a:solidFill>
              </a:rPr>
              <a:t>v</a:t>
            </a:r>
            <a:r>
              <a:rPr lang="en-US" sz="2000" dirty="0" smtClean="0">
                <a:solidFill>
                  <a:schemeClr val="accent6">
                    <a:lumMod val="60000"/>
                    <a:lumOff val="40000"/>
                  </a:schemeClr>
                </a:solidFill>
              </a:rPr>
              <a:t>alidated to max value=20</a:t>
            </a:r>
          </a:p>
        </p:txBody>
      </p:sp>
      <p:sp>
        <p:nvSpPr>
          <p:cNvPr id="3" name="TextBox 2"/>
          <p:cNvSpPr txBox="1"/>
          <p:nvPr/>
        </p:nvSpPr>
        <p:spPr>
          <a:xfrm>
            <a:off x="7056437" y="361394"/>
            <a:ext cx="3886200"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a:t>VM create/update time </a:t>
            </a:r>
            <a:r>
              <a:rPr lang="en-US" sz="2400" dirty="0" err="1" smtClean="0"/>
              <a:t>vs</a:t>
            </a:r>
            <a:r>
              <a:rPr lang="en-US" sz="2400" dirty="0" smtClean="0"/>
              <a:t> concurrency value</a:t>
            </a:r>
            <a:endParaRPr lang="en-US" sz="2400" dirty="0" smtClean="0">
              <a:gradFill>
                <a:gsLst>
                  <a:gs pos="2917">
                    <a:schemeClr val="tx1"/>
                  </a:gs>
                  <a:gs pos="30000">
                    <a:schemeClr val="tx1"/>
                  </a:gs>
                </a:gsLst>
                <a:lin ang="5400000" scaled="0"/>
              </a:gradFill>
            </a:endParaRPr>
          </a:p>
        </p:txBody>
      </p:sp>
      <p:sp>
        <p:nvSpPr>
          <p:cNvPr id="24" name="Rectangle 23"/>
          <p:cNvSpPr/>
          <p:nvPr/>
        </p:nvSpPr>
        <p:spPr>
          <a:xfrm>
            <a:off x="8080917" y="6237485"/>
            <a:ext cx="2937920" cy="307777"/>
          </a:xfrm>
          <a:prstGeom prst="rect">
            <a:avLst/>
          </a:prstGeom>
        </p:spPr>
        <p:txBody>
          <a:bodyPr wrap="none">
            <a:spAutoFit/>
          </a:bodyPr>
          <a:lstStyle/>
          <a:p>
            <a:r>
              <a:rPr lang="en-US" sz="1400" i="1" baseline="30000" dirty="0" smtClean="0"/>
              <a:t>1 </a:t>
            </a:r>
            <a:r>
              <a:rPr lang="en-US" sz="1400" i="1" dirty="0" smtClean="0"/>
              <a:t>Very early pre-RTM benchmarking</a:t>
            </a:r>
          </a:p>
        </p:txBody>
      </p:sp>
    </p:spTree>
    <p:extLst>
      <p:ext uri="{BB962C8B-B14F-4D97-AF65-F5344CB8AC3E}">
        <p14:creationId xmlns:p14="http://schemas.microsoft.com/office/powerpoint/2010/main" val="13757413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037" y="68262"/>
            <a:ext cx="11887200" cy="838200"/>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600" dirty="0"/>
              <a:t>P</a:t>
            </a:r>
            <a:r>
              <a:rPr lang="en-US" sz="6600" dirty="0" smtClean="0"/>
              <a:t>erf/scale test results:</a:t>
            </a:r>
            <a:br>
              <a:rPr lang="en-US" sz="6600" dirty="0" smtClean="0"/>
            </a:br>
            <a:endParaRPr lang="en-US" sz="6600" i="1" dirty="0"/>
          </a:p>
        </p:txBody>
      </p:sp>
      <p:sp>
        <p:nvSpPr>
          <p:cNvPr id="4" name="TextBox 3"/>
          <p:cNvSpPr txBox="1"/>
          <p:nvPr/>
        </p:nvSpPr>
        <p:spPr>
          <a:xfrm>
            <a:off x="122237" y="2897199"/>
            <a:ext cx="10896600" cy="904863"/>
          </a:xfrm>
          <a:prstGeom prst="rect">
            <a:avLst/>
          </a:prstGeom>
          <a:noFill/>
        </p:spPr>
        <p:txBody>
          <a:bodyPr wrap="square" lIns="182880" tIns="146304" rIns="182880" bIns="146304" rtlCol="0">
            <a:spAutoFit/>
          </a:bodyPr>
          <a:lstStyle/>
          <a:p>
            <a:pPr>
              <a:lnSpc>
                <a:spcPct val="90000"/>
              </a:lnSpc>
              <a:spcAft>
                <a:spcPts val="600"/>
              </a:spcAft>
            </a:pPr>
            <a:r>
              <a:rPr lang="en-US" sz="4400" dirty="0" smtClean="0">
                <a:gradFill>
                  <a:gsLst>
                    <a:gs pos="2917">
                      <a:schemeClr val="tx1"/>
                    </a:gs>
                    <a:gs pos="30000">
                      <a:schemeClr val="tx1"/>
                    </a:gs>
                  </a:gsLst>
                  <a:lin ang="5400000" scaled="0"/>
                </a:gradFill>
              </a:rPr>
              <a:t>IOPS due to VSI Medium workload</a:t>
            </a:r>
          </a:p>
        </p:txBody>
      </p:sp>
    </p:spTree>
    <p:extLst>
      <p:ext uri="{BB962C8B-B14F-4D97-AF65-F5344CB8AC3E}">
        <p14:creationId xmlns:p14="http://schemas.microsoft.com/office/powerpoint/2010/main" val="4053148906"/>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79437" y="2379979"/>
            <a:ext cx="9324024" cy="2488883"/>
          </a:xfrm>
          <a:prstGeom prst="rect">
            <a:avLst/>
          </a:prstGeom>
        </p:spPr>
      </p:pic>
      <p:sp>
        <p:nvSpPr>
          <p:cNvPr id="2" name="Title 1"/>
          <p:cNvSpPr>
            <a:spLocks noGrp="1"/>
          </p:cNvSpPr>
          <p:nvPr>
            <p:ph type="title"/>
          </p:nvPr>
        </p:nvSpPr>
        <p:spPr/>
        <p:txBody>
          <a:bodyPr/>
          <a:lstStyle/>
          <a:p>
            <a:r>
              <a:rPr lang="en-US" sz="4800" dirty="0">
                <a:gradFill>
                  <a:gsLst>
                    <a:gs pos="1250">
                      <a:srgbClr val="FFFFFF"/>
                    </a:gs>
                    <a:gs pos="100000">
                      <a:srgbClr val="FFFFFF"/>
                    </a:gs>
                  </a:gsLst>
                  <a:lin ang="5400000" scaled="0"/>
                </a:gradFill>
              </a:rPr>
              <a:t>Perf/Scale explorations</a:t>
            </a:r>
            <a:r>
              <a:rPr lang="en-US" sz="4800" dirty="0" smtClean="0">
                <a:gradFill>
                  <a:gsLst>
                    <a:gs pos="1250">
                      <a:srgbClr val="FFFFFF"/>
                    </a:gs>
                    <a:gs pos="100000">
                      <a:srgbClr val="FFFFFF"/>
                    </a:gs>
                  </a:gsLst>
                  <a:lin ang="5400000" scaled="0"/>
                </a:gradFill>
              </a:rPr>
              <a:t>: </a:t>
            </a:r>
            <a:r>
              <a:rPr lang="en-US" sz="2800" dirty="0" smtClean="0">
                <a:gradFill>
                  <a:gsLst>
                    <a:gs pos="1250">
                      <a:srgbClr val="FFFFFF"/>
                    </a:gs>
                    <a:gs pos="100000">
                      <a:srgbClr val="FFFFFF"/>
                    </a:gs>
                  </a:gsLst>
                  <a:lin ang="5400000" scaled="0"/>
                </a:gradFill>
              </a:rPr>
              <a:t>disk IO due to VSI</a:t>
            </a:r>
            <a:r>
              <a:rPr lang="en-US" sz="2800" baseline="30000" dirty="0" smtClean="0">
                <a:gradFill>
                  <a:gsLst>
                    <a:gs pos="1250">
                      <a:srgbClr val="FFFFFF"/>
                    </a:gs>
                    <a:gs pos="100000">
                      <a:srgbClr val="FFFFFF"/>
                    </a:gs>
                  </a:gsLst>
                  <a:lin ang="5400000" scaled="0"/>
                </a:gradFill>
              </a:rPr>
              <a:t>2</a:t>
            </a:r>
            <a:r>
              <a:rPr lang="en-US" sz="2800" dirty="0" smtClean="0">
                <a:gradFill>
                  <a:gsLst>
                    <a:gs pos="1250">
                      <a:srgbClr val="FFFFFF"/>
                    </a:gs>
                    <a:gs pos="100000">
                      <a:srgbClr val="FFFFFF"/>
                    </a:gs>
                  </a:gsLst>
                  <a:lin ang="5400000" scaled="0"/>
                </a:gradFill>
              </a:rPr>
              <a:t> medium workload</a:t>
            </a:r>
            <a:endParaRPr lang="en-US" dirty="0"/>
          </a:p>
        </p:txBody>
      </p:sp>
      <p:sp>
        <p:nvSpPr>
          <p:cNvPr id="5" name="TextBox 4"/>
          <p:cNvSpPr txBox="1"/>
          <p:nvPr/>
        </p:nvSpPr>
        <p:spPr>
          <a:xfrm>
            <a:off x="6675437" y="1897062"/>
            <a:ext cx="2133600"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chemeClr val="tx1"/>
                </a:solidFill>
              </a:rPr>
              <a:t>At 5:01:00PM, </a:t>
            </a:r>
          </a:p>
          <a:p>
            <a:r>
              <a:rPr lang="en-US" dirty="0" smtClean="0">
                <a:solidFill>
                  <a:schemeClr val="tx1"/>
                </a:solidFill>
              </a:rPr>
              <a:t>we have ~110 VMs</a:t>
            </a:r>
            <a:endParaRPr lang="en-US" dirty="0">
              <a:solidFill>
                <a:schemeClr val="tx1"/>
              </a:solidFill>
            </a:endParaRPr>
          </a:p>
        </p:txBody>
      </p:sp>
      <p:cxnSp>
        <p:nvCxnSpPr>
          <p:cNvPr id="6" name="Straight Arrow Connector 5"/>
          <p:cNvCxnSpPr/>
          <p:nvPr/>
        </p:nvCxnSpPr>
        <p:spPr>
          <a:xfrm>
            <a:off x="8732837" y="2379979"/>
            <a:ext cx="457200" cy="481823"/>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sp>
        <p:nvSpPr>
          <p:cNvPr id="9" name="TextBox 8"/>
          <p:cNvSpPr txBox="1"/>
          <p:nvPr/>
        </p:nvSpPr>
        <p:spPr>
          <a:xfrm>
            <a:off x="1951037" y="2365930"/>
            <a:ext cx="2133600"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chemeClr val="tx1"/>
                </a:solidFill>
              </a:rPr>
              <a:t>Available memory</a:t>
            </a:r>
            <a:endParaRPr lang="en-US" dirty="0">
              <a:solidFill>
                <a:schemeClr val="tx1"/>
              </a:solidFill>
            </a:endParaRPr>
          </a:p>
        </p:txBody>
      </p:sp>
      <p:cxnSp>
        <p:nvCxnSpPr>
          <p:cNvPr id="10" name="Straight Arrow Connector 9"/>
          <p:cNvCxnSpPr/>
          <p:nvPr/>
        </p:nvCxnSpPr>
        <p:spPr>
          <a:xfrm>
            <a:off x="2941637" y="2735262"/>
            <a:ext cx="0" cy="649962"/>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sp>
        <p:nvSpPr>
          <p:cNvPr id="13" name="TextBox 12"/>
          <p:cNvSpPr txBox="1"/>
          <p:nvPr/>
        </p:nvSpPr>
        <p:spPr>
          <a:xfrm>
            <a:off x="566160" y="4991734"/>
            <a:ext cx="3670877" cy="1477328"/>
          </a:xfrm>
          <a:prstGeom prst="rect">
            <a:avLst/>
          </a:prstGeom>
          <a:noFill/>
        </p:spPr>
        <p:txBody>
          <a:bodyPr wrap="none" rtlCol="0">
            <a:spAutoFit/>
          </a:bodyPr>
          <a:lstStyle/>
          <a:p>
            <a:r>
              <a:rPr lang="en-US" dirty="0" smtClean="0"/>
              <a:t>At 5:01pm, we have ~110VMs</a:t>
            </a:r>
          </a:p>
          <a:p>
            <a:r>
              <a:rPr lang="en-US" dirty="0" smtClean="0"/>
              <a:t>Gold VM read/sec ~500 	= 45%</a:t>
            </a:r>
          </a:p>
          <a:p>
            <a:r>
              <a:rPr lang="en-US" dirty="0" smtClean="0"/>
              <a:t>Diff-disk write/sec ~500	= 45%</a:t>
            </a:r>
          </a:p>
          <a:p>
            <a:r>
              <a:rPr lang="en-US" dirty="0" smtClean="0"/>
              <a:t>Diff-disk read/sec ~130	= 10%</a:t>
            </a:r>
          </a:p>
          <a:p>
            <a:r>
              <a:rPr lang="en-US" dirty="0" smtClean="0"/>
              <a:t>Total = 1130 IOPS, ~10IOPS/VM</a:t>
            </a:r>
          </a:p>
        </p:txBody>
      </p:sp>
      <p:sp>
        <p:nvSpPr>
          <p:cNvPr id="14" name="TextBox 13"/>
          <p:cNvSpPr txBox="1"/>
          <p:nvPr/>
        </p:nvSpPr>
        <p:spPr>
          <a:xfrm>
            <a:off x="4999037" y="5040133"/>
            <a:ext cx="3939612" cy="1200329"/>
          </a:xfrm>
          <a:prstGeom prst="rect">
            <a:avLst/>
          </a:prstGeom>
          <a:noFill/>
        </p:spPr>
        <p:txBody>
          <a:bodyPr wrap="square" rtlCol="0">
            <a:spAutoFit/>
          </a:bodyPr>
          <a:lstStyle/>
          <a:p>
            <a:r>
              <a:rPr lang="en-US" dirty="0" smtClean="0"/>
              <a:t>Just for the diff-disks:</a:t>
            </a:r>
          </a:p>
          <a:p>
            <a:r>
              <a:rPr lang="en-US" dirty="0" smtClean="0"/>
              <a:t>Total = 500 + 130 = 630</a:t>
            </a:r>
          </a:p>
          <a:p>
            <a:r>
              <a:rPr lang="en-US" dirty="0" smtClean="0"/>
              <a:t>Write IOPS: 500/630 = 80% </a:t>
            </a:r>
          </a:p>
          <a:p>
            <a:r>
              <a:rPr lang="en-US" dirty="0" smtClean="0"/>
              <a:t>Read IOPS: 130/630 = 20%</a:t>
            </a:r>
            <a:endParaRPr lang="en-US" dirty="0"/>
          </a:p>
        </p:txBody>
      </p:sp>
      <p:sp>
        <p:nvSpPr>
          <p:cNvPr id="11" name="TextBox 10"/>
          <p:cNvSpPr txBox="1"/>
          <p:nvPr/>
        </p:nvSpPr>
        <p:spPr>
          <a:xfrm>
            <a:off x="373331" y="1275455"/>
            <a:ext cx="6378306" cy="926407"/>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t>DL585 G7, 4x 12 cores (AMD Opt 6172), 128 GB RAM</a:t>
            </a:r>
          </a:p>
          <a:p>
            <a:pPr>
              <a:lnSpc>
                <a:spcPct val="90000"/>
              </a:lnSpc>
              <a:spcAft>
                <a:spcPts val="600"/>
              </a:spcAft>
            </a:pPr>
            <a:r>
              <a:rPr lang="en-US" sz="2000" dirty="0" smtClean="0"/>
              <a:t>Storage: Local array 24x RAID10</a:t>
            </a:r>
          </a:p>
        </p:txBody>
      </p:sp>
      <p:sp>
        <p:nvSpPr>
          <p:cNvPr id="12" name="Rectangle 11"/>
          <p:cNvSpPr/>
          <p:nvPr/>
        </p:nvSpPr>
        <p:spPr>
          <a:xfrm>
            <a:off x="8437148" y="6092874"/>
            <a:ext cx="3151697" cy="523220"/>
          </a:xfrm>
          <a:prstGeom prst="rect">
            <a:avLst/>
          </a:prstGeom>
        </p:spPr>
        <p:txBody>
          <a:bodyPr wrap="none">
            <a:spAutoFit/>
          </a:bodyPr>
          <a:lstStyle/>
          <a:p>
            <a:r>
              <a:rPr lang="en-US" sz="1400" i="1" baseline="30000" dirty="0" smtClean="0"/>
              <a:t>1 </a:t>
            </a:r>
            <a:r>
              <a:rPr lang="en-US" sz="1400" i="1" dirty="0" smtClean="0"/>
              <a:t>Perf data is highly workload sensitive</a:t>
            </a:r>
          </a:p>
          <a:p>
            <a:r>
              <a:rPr lang="en-US" sz="1400" i="1" baseline="30000" dirty="0" smtClean="0"/>
              <a:t>2 </a:t>
            </a:r>
            <a:r>
              <a:rPr lang="en-US" sz="1400" i="1" dirty="0" smtClean="0"/>
              <a:t>VSI Benchmarking, by Login VSI B.V.</a:t>
            </a:r>
            <a:endParaRPr lang="en-US" sz="1400" i="1" dirty="0"/>
          </a:p>
        </p:txBody>
      </p:sp>
      <p:cxnSp>
        <p:nvCxnSpPr>
          <p:cNvPr id="4" name="Straight Connector 3"/>
          <p:cNvCxnSpPr/>
          <p:nvPr/>
        </p:nvCxnSpPr>
        <p:spPr>
          <a:xfrm>
            <a:off x="9266237" y="1897062"/>
            <a:ext cx="54768" cy="3143071"/>
          </a:xfrm>
          <a:prstGeom prst="line">
            <a:avLst/>
          </a:prstGeom>
          <a:ln w="57150">
            <a:solidFill>
              <a:srgbClr val="FFFF00">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88023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037" y="68262"/>
            <a:ext cx="11887200" cy="838200"/>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600" dirty="0"/>
              <a:t>P</a:t>
            </a:r>
            <a:r>
              <a:rPr lang="en-US" sz="6600" dirty="0" smtClean="0"/>
              <a:t>erf/scale test results:</a:t>
            </a:r>
            <a:br>
              <a:rPr lang="en-US" sz="6600" dirty="0" smtClean="0"/>
            </a:br>
            <a:endParaRPr lang="en-US" sz="6600" i="1" dirty="0"/>
          </a:p>
        </p:txBody>
      </p:sp>
      <p:sp>
        <p:nvSpPr>
          <p:cNvPr id="4" name="TextBox 3"/>
          <p:cNvSpPr txBox="1"/>
          <p:nvPr/>
        </p:nvSpPr>
        <p:spPr>
          <a:xfrm>
            <a:off x="122237" y="3049599"/>
            <a:ext cx="9067800" cy="904863"/>
          </a:xfrm>
          <a:prstGeom prst="rect">
            <a:avLst/>
          </a:prstGeom>
          <a:noFill/>
        </p:spPr>
        <p:txBody>
          <a:bodyPr wrap="square" lIns="182880" tIns="146304" rIns="182880" bIns="146304" rtlCol="0">
            <a:spAutoFit/>
          </a:bodyPr>
          <a:lstStyle/>
          <a:p>
            <a:pPr>
              <a:lnSpc>
                <a:spcPct val="90000"/>
              </a:lnSpc>
              <a:spcAft>
                <a:spcPts val="600"/>
              </a:spcAft>
            </a:pPr>
            <a:r>
              <a:rPr lang="en-US" sz="4400" dirty="0" smtClean="0">
                <a:gradFill>
                  <a:gsLst>
                    <a:gs pos="2917">
                      <a:schemeClr val="tx1"/>
                    </a:gs>
                    <a:gs pos="30000">
                      <a:schemeClr val="tx1"/>
                    </a:gs>
                  </a:gsLst>
                  <a:lin ang="5400000" scaled="0"/>
                </a:gradFill>
              </a:rPr>
              <a:t>VDI host memory vs storage load</a:t>
            </a:r>
          </a:p>
        </p:txBody>
      </p:sp>
    </p:spTree>
    <p:extLst>
      <p:ext uri="{BB962C8B-B14F-4D97-AF65-F5344CB8AC3E}">
        <p14:creationId xmlns:p14="http://schemas.microsoft.com/office/powerpoint/2010/main" val="3927998424"/>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Perf/Scale explorations: </a:t>
            </a:r>
            <a:r>
              <a:rPr lang="en-US" sz="3600" dirty="0" smtClean="0"/>
              <a:t>Host memory vs storage load</a:t>
            </a:r>
            <a:endParaRPr lang="en-US" sz="3600" dirty="0"/>
          </a:p>
        </p:txBody>
      </p:sp>
      <p:sp>
        <p:nvSpPr>
          <p:cNvPr id="3" name="Text Placeholder 2"/>
          <p:cNvSpPr>
            <a:spLocks noGrp="1"/>
          </p:cNvSpPr>
          <p:nvPr>
            <p:ph type="body" sz="quarter" idx="4294967295"/>
          </p:nvPr>
        </p:nvSpPr>
        <p:spPr>
          <a:xfrm>
            <a:off x="0" y="1227138"/>
            <a:ext cx="11887200" cy="738187"/>
          </a:xfrm>
          <a:prstGeom prst="rect">
            <a:avLst/>
          </a:prstGeom>
        </p:spPr>
        <p:txBody>
          <a:bodyPr/>
          <a:lstStyle/>
          <a:p>
            <a:r>
              <a:rPr lang="en-US" dirty="0" smtClean="0"/>
              <a:t>Impact of low memory on storage IO</a:t>
            </a:r>
            <a:endParaRPr lang="en-US" dirty="0"/>
          </a:p>
        </p:txBody>
      </p:sp>
      <p:pic>
        <p:nvPicPr>
          <p:cNvPr id="4" name="Picture 3"/>
          <p:cNvPicPr>
            <a:picLocks noChangeAspect="1"/>
          </p:cNvPicPr>
          <p:nvPr/>
        </p:nvPicPr>
        <p:blipFill>
          <a:blip r:embed="rId3"/>
          <a:stretch>
            <a:fillRect/>
          </a:stretch>
        </p:blipFill>
        <p:spPr>
          <a:xfrm>
            <a:off x="440644" y="1225529"/>
            <a:ext cx="11568793" cy="5184129"/>
          </a:xfrm>
          <a:prstGeom prst="rect">
            <a:avLst/>
          </a:prstGeom>
          <a:ln>
            <a:noFill/>
          </a:ln>
        </p:spPr>
      </p:pic>
      <p:grpSp>
        <p:nvGrpSpPr>
          <p:cNvPr id="17" name="Group 16"/>
          <p:cNvGrpSpPr/>
          <p:nvPr/>
        </p:nvGrpSpPr>
        <p:grpSpPr>
          <a:xfrm>
            <a:off x="892827" y="4847298"/>
            <a:ext cx="2541208" cy="788088"/>
            <a:chOff x="892827" y="4847298"/>
            <a:chExt cx="2541208" cy="788088"/>
          </a:xfrm>
        </p:grpSpPr>
        <p:sp>
          <p:nvSpPr>
            <p:cNvPr id="7" name="TextBox 6"/>
            <p:cNvSpPr txBox="1"/>
            <p:nvPr/>
          </p:nvSpPr>
          <p:spPr>
            <a:xfrm>
              <a:off x="892827" y="4847298"/>
              <a:ext cx="2541208" cy="369332"/>
            </a:xfrm>
            <a:prstGeom prst="rect">
              <a:avLst/>
            </a:prstGeom>
            <a:noFill/>
            <a:ln>
              <a:noFill/>
            </a:ln>
          </p:spPr>
          <p:txBody>
            <a:bodyPr wrap="square" rtlCol="0">
              <a:spAutoFit/>
            </a:bodyPr>
            <a:lstStyle/>
            <a:p>
              <a:r>
                <a:rPr lang="en-US" dirty="0" smtClean="0"/>
                <a:t>Available memory</a:t>
              </a:r>
              <a:endParaRPr lang="en-US" dirty="0"/>
            </a:p>
          </p:txBody>
        </p:sp>
        <p:cxnSp>
          <p:nvCxnSpPr>
            <p:cNvPr id="8" name="Straight Arrow Connector 7"/>
            <p:cNvCxnSpPr/>
            <p:nvPr/>
          </p:nvCxnSpPr>
          <p:spPr>
            <a:xfrm flipH="1">
              <a:off x="1250905" y="5097462"/>
              <a:ext cx="800100" cy="53792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19" name="Group 18"/>
          <p:cNvGrpSpPr/>
          <p:nvPr/>
        </p:nvGrpSpPr>
        <p:grpSpPr>
          <a:xfrm>
            <a:off x="4846637" y="4985797"/>
            <a:ext cx="3142344" cy="1098697"/>
            <a:chOff x="4846637" y="4985797"/>
            <a:chExt cx="3142344" cy="1098697"/>
          </a:xfrm>
        </p:grpSpPr>
        <p:sp>
          <p:nvSpPr>
            <p:cNvPr id="11" name="TextBox 10"/>
            <p:cNvSpPr txBox="1"/>
            <p:nvPr/>
          </p:nvSpPr>
          <p:spPr>
            <a:xfrm>
              <a:off x="4846637" y="4985797"/>
              <a:ext cx="2264636" cy="369332"/>
            </a:xfrm>
            <a:prstGeom prst="rect">
              <a:avLst/>
            </a:prstGeom>
            <a:noFill/>
            <a:ln>
              <a:noFill/>
            </a:ln>
          </p:spPr>
          <p:txBody>
            <a:bodyPr wrap="square" rtlCol="0">
              <a:spAutoFit/>
            </a:bodyPr>
            <a:lstStyle/>
            <a:p>
              <a:r>
                <a:rPr lang="en-US" dirty="0" smtClean="0"/>
                <a:t>Diff-disks: Reads/sec</a:t>
              </a:r>
              <a:endParaRPr lang="en-US" dirty="0"/>
            </a:p>
          </p:txBody>
        </p:sp>
        <p:cxnSp>
          <p:nvCxnSpPr>
            <p:cNvPr id="12" name="Straight Arrow Connector 11"/>
            <p:cNvCxnSpPr/>
            <p:nvPr/>
          </p:nvCxnSpPr>
          <p:spPr>
            <a:xfrm>
              <a:off x="6553286" y="5415675"/>
              <a:ext cx="1435695" cy="66881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20" name="Group 19"/>
          <p:cNvGrpSpPr/>
          <p:nvPr/>
        </p:nvGrpSpPr>
        <p:grpSpPr>
          <a:xfrm>
            <a:off x="5913437" y="4423330"/>
            <a:ext cx="2881898" cy="1244977"/>
            <a:chOff x="5913437" y="4423330"/>
            <a:chExt cx="2881898" cy="1244977"/>
          </a:xfrm>
        </p:grpSpPr>
        <p:sp>
          <p:nvSpPr>
            <p:cNvPr id="10" name="TextBox 9"/>
            <p:cNvSpPr txBox="1"/>
            <p:nvPr/>
          </p:nvSpPr>
          <p:spPr>
            <a:xfrm>
              <a:off x="5913437" y="4423330"/>
              <a:ext cx="2569436" cy="369332"/>
            </a:xfrm>
            <a:prstGeom prst="rect">
              <a:avLst/>
            </a:prstGeom>
            <a:noFill/>
            <a:ln>
              <a:noFill/>
            </a:ln>
          </p:spPr>
          <p:txBody>
            <a:bodyPr wrap="square" rtlCol="0">
              <a:spAutoFit/>
            </a:bodyPr>
            <a:lstStyle/>
            <a:p>
              <a:r>
                <a:rPr lang="en-US" dirty="0" smtClean="0"/>
                <a:t>Diff-disks: Writes/sec</a:t>
              </a:r>
              <a:endParaRPr lang="en-US" dirty="0"/>
            </a:p>
          </p:txBody>
        </p:sp>
        <p:cxnSp>
          <p:nvCxnSpPr>
            <p:cNvPr id="13" name="Straight Arrow Connector 12"/>
            <p:cNvCxnSpPr/>
            <p:nvPr/>
          </p:nvCxnSpPr>
          <p:spPr>
            <a:xfrm>
              <a:off x="7235356" y="4882220"/>
              <a:ext cx="1559979" cy="78608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24" name="Group 23"/>
          <p:cNvGrpSpPr/>
          <p:nvPr/>
        </p:nvGrpSpPr>
        <p:grpSpPr>
          <a:xfrm>
            <a:off x="9136599" y="2776962"/>
            <a:ext cx="2264636" cy="1988467"/>
            <a:chOff x="9136599" y="2776962"/>
            <a:chExt cx="2264636" cy="1988467"/>
          </a:xfrm>
        </p:grpSpPr>
        <p:sp>
          <p:nvSpPr>
            <p:cNvPr id="9" name="TextBox 8"/>
            <p:cNvSpPr txBox="1"/>
            <p:nvPr/>
          </p:nvSpPr>
          <p:spPr>
            <a:xfrm>
              <a:off x="9136599" y="2776962"/>
              <a:ext cx="2264636" cy="369332"/>
            </a:xfrm>
            <a:prstGeom prst="rect">
              <a:avLst/>
            </a:prstGeom>
            <a:noFill/>
            <a:ln>
              <a:noFill/>
            </a:ln>
          </p:spPr>
          <p:txBody>
            <a:bodyPr wrap="square" rtlCol="0">
              <a:spAutoFit/>
            </a:bodyPr>
            <a:lstStyle/>
            <a:p>
              <a:r>
                <a:rPr lang="en-US" dirty="0" smtClean="0"/>
                <a:t>GoldVM: Reads/sec</a:t>
              </a:r>
              <a:endParaRPr lang="en-US" dirty="0"/>
            </a:p>
          </p:txBody>
        </p:sp>
        <p:cxnSp>
          <p:nvCxnSpPr>
            <p:cNvPr id="14" name="Straight Arrow Connector 13"/>
            <p:cNvCxnSpPr/>
            <p:nvPr/>
          </p:nvCxnSpPr>
          <p:spPr>
            <a:xfrm flipH="1">
              <a:off x="9408207" y="3146294"/>
              <a:ext cx="32466" cy="161913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21" name="Group 20"/>
          <p:cNvGrpSpPr/>
          <p:nvPr/>
        </p:nvGrpSpPr>
        <p:grpSpPr>
          <a:xfrm>
            <a:off x="6751637" y="2385643"/>
            <a:ext cx="2838581" cy="3778619"/>
            <a:chOff x="6751637" y="2385643"/>
            <a:chExt cx="2838581" cy="3778619"/>
          </a:xfrm>
        </p:grpSpPr>
        <p:cxnSp>
          <p:nvCxnSpPr>
            <p:cNvPr id="15" name="Straight Arrow Connector 14"/>
            <p:cNvCxnSpPr/>
            <p:nvPr/>
          </p:nvCxnSpPr>
          <p:spPr>
            <a:xfrm>
              <a:off x="7110601" y="2811462"/>
              <a:ext cx="673" cy="33528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6751637" y="2385643"/>
              <a:ext cx="2838581" cy="369332"/>
            </a:xfrm>
            <a:prstGeom prst="rect">
              <a:avLst/>
            </a:prstGeom>
            <a:noFill/>
            <a:ln>
              <a:noFill/>
            </a:ln>
          </p:spPr>
          <p:txBody>
            <a:bodyPr wrap="square" rtlCol="0">
              <a:spAutoFit/>
            </a:bodyPr>
            <a:lstStyle/>
            <a:p>
              <a:r>
                <a:rPr lang="en-US" dirty="0" smtClean="0"/>
                <a:t>Zero available memory</a:t>
              </a:r>
              <a:endParaRPr lang="en-US" dirty="0"/>
            </a:p>
          </p:txBody>
        </p:sp>
      </p:grpSp>
      <p:sp>
        <p:nvSpPr>
          <p:cNvPr id="22" name="TextBox 21"/>
          <p:cNvSpPr txBox="1"/>
          <p:nvPr/>
        </p:nvSpPr>
        <p:spPr>
          <a:xfrm>
            <a:off x="892827" y="1592262"/>
            <a:ext cx="6378306" cy="926407"/>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t>DL585 G7, 4x 12 cores (AMD Opt 6172), 128 GB RAM</a:t>
            </a:r>
          </a:p>
          <a:p>
            <a:pPr>
              <a:lnSpc>
                <a:spcPct val="90000"/>
              </a:lnSpc>
              <a:spcAft>
                <a:spcPts val="600"/>
              </a:spcAft>
            </a:pPr>
            <a:r>
              <a:rPr lang="en-US" sz="2000" dirty="0" smtClean="0"/>
              <a:t>Storage: Local array 24x RAID10</a:t>
            </a:r>
          </a:p>
        </p:txBody>
      </p:sp>
      <p:grpSp>
        <p:nvGrpSpPr>
          <p:cNvPr id="25" name="Group 24"/>
          <p:cNvGrpSpPr/>
          <p:nvPr/>
        </p:nvGrpSpPr>
        <p:grpSpPr>
          <a:xfrm>
            <a:off x="4922837" y="2811462"/>
            <a:ext cx="2187764" cy="2743200"/>
            <a:chOff x="9571037" y="3494427"/>
            <a:chExt cx="2187764" cy="2743200"/>
          </a:xfrm>
        </p:grpSpPr>
        <p:sp>
          <p:nvSpPr>
            <p:cNvPr id="23" name="TextBox 22"/>
            <p:cNvSpPr txBox="1"/>
            <p:nvPr/>
          </p:nvSpPr>
          <p:spPr>
            <a:xfrm>
              <a:off x="9571037" y="3494427"/>
              <a:ext cx="2187764" cy="646331"/>
            </a:xfrm>
            <a:prstGeom prst="rect">
              <a:avLst/>
            </a:prstGeom>
            <a:noFill/>
            <a:ln>
              <a:noFill/>
            </a:ln>
          </p:spPr>
          <p:txBody>
            <a:bodyPr wrap="square" rtlCol="0">
              <a:spAutoFit/>
            </a:bodyPr>
            <a:lstStyle/>
            <a:p>
              <a:r>
                <a:rPr lang="en-US" dirty="0" smtClean="0"/>
                <a:t>Partition count (max=228)</a:t>
              </a:r>
            </a:p>
          </p:txBody>
        </p:sp>
        <p:cxnSp>
          <p:nvCxnSpPr>
            <p:cNvPr id="26" name="Straight Arrow Connector 25"/>
            <p:cNvCxnSpPr/>
            <p:nvPr/>
          </p:nvCxnSpPr>
          <p:spPr>
            <a:xfrm>
              <a:off x="10409237" y="4140758"/>
              <a:ext cx="0" cy="20968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29" name="Group 28"/>
          <p:cNvGrpSpPr/>
          <p:nvPr/>
        </p:nvGrpSpPr>
        <p:grpSpPr>
          <a:xfrm>
            <a:off x="8139471" y="3726875"/>
            <a:ext cx="2590800" cy="2076491"/>
            <a:chOff x="8139471" y="3726875"/>
            <a:chExt cx="2590800" cy="2076491"/>
          </a:xfrm>
        </p:grpSpPr>
        <p:sp>
          <p:nvSpPr>
            <p:cNvPr id="27" name="Oval 26"/>
            <p:cNvSpPr/>
            <p:nvPr/>
          </p:nvSpPr>
          <p:spPr bwMode="auto">
            <a:xfrm>
              <a:off x="8139471" y="4537559"/>
              <a:ext cx="2590800" cy="1265807"/>
            </a:xfrm>
            <a:prstGeom prst="ellipse">
              <a:avLst/>
            </a:prstGeom>
            <a:noFill/>
            <a:ln w="5715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1"/>
                </a:solidFill>
              </a:endParaRPr>
            </a:p>
          </p:txBody>
        </p:sp>
        <p:sp>
          <p:nvSpPr>
            <p:cNvPr id="28" name="TextBox 27"/>
            <p:cNvSpPr txBox="1"/>
            <p:nvPr/>
          </p:nvSpPr>
          <p:spPr>
            <a:xfrm>
              <a:off x="8373422" y="3726875"/>
              <a:ext cx="485455" cy="1209562"/>
            </a:xfrm>
            <a:prstGeom prst="rect">
              <a:avLst/>
            </a:prstGeom>
            <a:noFill/>
          </p:spPr>
          <p:txBody>
            <a:bodyPr wrap="square" lIns="182880" tIns="146304" rIns="182880" bIns="146304" rtlCol="0">
              <a:spAutoFit/>
            </a:bodyPr>
            <a:lstStyle/>
            <a:p>
              <a:pPr>
                <a:lnSpc>
                  <a:spcPct val="90000"/>
                </a:lnSpc>
                <a:spcAft>
                  <a:spcPts val="600"/>
                </a:spcAft>
              </a:pPr>
              <a:r>
                <a:rPr lang="en-US" sz="6600" b="1" dirty="0" smtClean="0"/>
                <a:t>?</a:t>
              </a:r>
            </a:p>
          </p:txBody>
        </p:sp>
      </p:grpSp>
    </p:spTree>
    <p:extLst>
      <p:ext uri="{BB962C8B-B14F-4D97-AF65-F5344CB8AC3E}">
        <p14:creationId xmlns:p14="http://schemas.microsoft.com/office/powerpoint/2010/main" val="1819320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gradFill>
                  <a:gsLst>
                    <a:gs pos="1250">
                      <a:srgbClr val="FFFFFF"/>
                    </a:gs>
                    <a:gs pos="100000">
                      <a:srgbClr val="FFFFFF"/>
                    </a:gs>
                  </a:gsLst>
                  <a:lin ang="5400000" scaled="0"/>
                </a:gradFill>
              </a:rPr>
              <a:t>Perf/Scale explorations: </a:t>
            </a:r>
            <a:r>
              <a:rPr lang="en-US" sz="3600" dirty="0">
                <a:gradFill>
                  <a:gsLst>
                    <a:gs pos="1250">
                      <a:srgbClr val="FFFFFF"/>
                    </a:gs>
                    <a:gs pos="100000">
                      <a:srgbClr val="FFFFFF"/>
                    </a:gs>
                  </a:gsLst>
                  <a:lin ang="5400000" scaled="0"/>
                </a:gradFill>
              </a:rPr>
              <a:t>Host memory vs storage load</a:t>
            </a:r>
            <a:endParaRPr lang="en-US" dirty="0"/>
          </a:p>
        </p:txBody>
      </p:sp>
      <p:pic>
        <p:nvPicPr>
          <p:cNvPr id="4" name="Picture 3"/>
          <p:cNvPicPr>
            <a:picLocks noChangeAspect="1"/>
          </p:cNvPicPr>
          <p:nvPr/>
        </p:nvPicPr>
        <p:blipFill>
          <a:blip r:embed="rId3"/>
          <a:stretch>
            <a:fillRect/>
          </a:stretch>
        </p:blipFill>
        <p:spPr>
          <a:xfrm>
            <a:off x="579437" y="1259351"/>
            <a:ext cx="5757834" cy="5397500"/>
          </a:xfrm>
          <a:prstGeom prst="rect">
            <a:avLst/>
          </a:prstGeom>
        </p:spPr>
      </p:pic>
      <p:sp>
        <p:nvSpPr>
          <p:cNvPr id="5" name="TextBox 4"/>
          <p:cNvSpPr txBox="1"/>
          <p:nvPr/>
        </p:nvSpPr>
        <p:spPr>
          <a:xfrm>
            <a:off x="3627437" y="1322851"/>
            <a:ext cx="1981200"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chemeClr val="tx1"/>
                </a:solidFill>
              </a:rPr>
              <a:t>Physical memory of guest-VMs</a:t>
            </a:r>
            <a:endParaRPr lang="en-US" dirty="0">
              <a:solidFill>
                <a:schemeClr val="tx1"/>
              </a:solidFill>
            </a:endParaRPr>
          </a:p>
        </p:txBody>
      </p:sp>
      <p:cxnSp>
        <p:nvCxnSpPr>
          <p:cNvPr id="6" name="Straight Arrow Connector 5"/>
          <p:cNvCxnSpPr/>
          <p:nvPr/>
        </p:nvCxnSpPr>
        <p:spPr>
          <a:xfrm flipH="1">
            <a:off x="4106595" y="1969182"/>
            <a:ext cx="359042" cy="507620"/>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sp>
        <p:nvSpPr>
          <p:cNvPr id="7" name="TextBox 6"/>
          <p:cNvSpPr txBox="1"/>
          <p:nvPr/>
        </p:nvSpPr>
        <p:spPr>
          <a:xfrm>
            <a:off x="6599237" y="1094251"/>
            <a:ext cx="5062568" cy="5743111"/>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Analysis:</a:t>
            </a:r>
          </a:p>
          <a:p>
            <a:pPr lvl="1">
              <a:lnSpc>
                <a:spcPct val="90000"/>
              </a:lnSpc>
              <a:spcAft>
                <a:spcPts val="600"/>
              </a:spcAft>
            </a:pPr>
            <a:r>
              <a:rPr lang="en-US" sz="2400" dirty="0" smtClean="0">
                <a:gradFill>
                  <a:gsLst>
                    <a:gs pos="2917">
                      <a:schemeClr val="tx1"/>
                    </a:gs>
                    <a:gs pos="30000">
                      <a:schemeClr val="tx1"/>
                    </a:gs>
                  </a:gsLst>
                  <a:lin ang="5400000" scaled="0"/>
                </a:gradFill>
              </a:rPr>
              <a:t>As host starts to run out of free memory, DynamicMemory reduces memory used by guest-VMs, forcing in-guest cached pages to flush</a:t>
            </a:r>
          </a:p>
          <a:p>
            <a:pPr lvl="1">
              <a:lnSpc>
                <a:spcPct val="90000"/>
              </a:lnSpc>
              <a:spcAft>
                <a:spcPts val="600"/>
              </a:spcAft>
            </a:pPr>
            <a:endParaRPr lang="en-US" sz="2400" dirty="0">
              <a:gradFill>
                <a:gsLst>
                  <a:gs pos="2917">
                    <a:schemeClr val="tx1"/>
                  </a:gs>
                  <a:gs pos="30000">
                    <a:schemeClr val="tx1"/>
                  </a:gs>
                </a:gsLst>
                <a:lin ang="5400000" scaled="0"/>
              </a:gradFill>
            </a:endParaRPr>
          </a:p>
          <a:p>
            <a:pPr lvl="1">
              <a:lnSpc>
                <a:spcPct val="90000"/>
              </a:lnSpc>
              <a:spcAft>
                <a:spcPts val="600"/>
              </a:spcAft>
            </a:pPr>
            <a:r>
              <a:rPr lang="en-US" sz="2400" dirty="0" smtClean="0">
                <a:gradFill>
                  <a:gsLst>
                    <a:gs pos="2917">
                      <a:schemeClr val="tx1"/>
                    </a:gs>
                    <a:gs pos="30000">
                      <a:schemeClr val="tx1"/>
                    </a:gs>
                  </a:gsLst>
                  <a:lin ang="5400000" scaled="0"/>
                </a:gradFill>
              </a:rPr>
              <a:t>Result: Guest OS generates more disk IOs due to smaller mem cache</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Takeaway:</a:t>
            </a:r>
          </a:p>
          <a:p>
            <a:pPr lvl="1">
              <a:lnSpc>
                <a:spcPct val="90000"/>
              </a:lnSpc>
              <a:spcAft>
                <a:spcPts val="600"/>
              </a:spcAft>
            </a:pPr>
            <a:r>
              <a:rPr lang="en-US" sz="2400" dirty="0" smtClean="0">
                <a:gradFill>
                  <a:gsLst>
                    <a:gs pos="2917">
                      <a:schemeClr val="tx1"/>
                    </a:gs>
                    <a:gs pos="30000">
                      <a:schemeClr val="tx1"/>
                    </a:gs>
                  </a:gsLst>
                  <a:lin ang="5400000" scaled="0"/>
                </a:gradFill>
              </a:rPr>
              <a:t>Overcommitting </a:t>
            </a:r>
            <a:r>
              <a:rPr lang="en-US" sz="2400" dirty="0">
                <a:gradFill>
                  <a:gsLst>
                    <a:gs pos="2917">
                      <a:schemeClr val="tx1"/>
                    </a:gs>
                    <a:gs pos="30000">
                      <a:schemeClr val="tx1"/>
                    </a:gs>
                  </a:gsLst>
                  <a:lin ang="5400000" scaled="0"/>
                </a:gradFill>
              </a:rPr>
              <a:t>host’s memory puts more load on the </a:t>
            </a:r>
            <a:r>
              <a:rPr lang="en-US" sz="2400" dirty="0" smtClean="0">
                <a:gradFill>
                  <a:gsLst>
                    <a:gs pos="2917">
                      <a:schemeClr val="tx1"/>
                    </a:gs>
                    <a:gs pos="30000">
                      <a:schemeClr val="tx1"/>
                    </a:gs>
                  </a:gsLst>
                  <a:lin ang="5400000" scaled="0"/>
                </a:gradFill>
              </a:rPr>
              <a:t>storage</a:t>
            </a:r>
          </a:p>
        </p:txBody>
      </p:sp>
      <p:grpSp>
        <p:nvGrpSpPr>
          <p:cNvPr id="8" name="Group 7"/>
          <p:cNvGrpSpPr/>
          <p:nvPr/>
        </p:nvGrpSpPr>
        <p:grpSpPr>
          <a:xfrm>
            <a:off x="708270" y="3456451"/>
            <a:ext cx="1568729" cy="2819400"/>
            <a:chOff x="8283075" y="1781081"/>
            <a:chExt cx="1642113" cy="3994540"/>
          </a:xfrm>
        </p:grpSpPr>
        <p:cxnSp>
          <p:nvCxnSpPr>
            <p:cNvPr id="9" name="Straight Arrow Connector 8"/>
            <p:cNvCxnSpPr/>
            <p:nvPr/>
          </p:nvCxnSpPr>
          <p:spPr>
            <a:xfrm>
              <a:off x="9104132" y="2754974"/>
              <a:ext cx="519726" cy="3020647"/>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sp>
          <p:nvSpPr>
            <p:cNvPr id="10" name="TextBox 9"/>
            <p:cNvSpPr txBox="1"/>
            <p:nvPr/>
          </p:nvSpPr>
          <p:spPr>
            <a:xfrm>
              <a:off x="8283075" y="1781081"/>
              <a:ext cx="1642113" cy="130817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chemeClr val="tx1"/>
                  </a:solidFill>
                </a:rPr>
                <a:t>Zero available </a:t>
              </a:r>
            </a:p>
            <a:p>
              <a:r>
                <a:rPr lang="en-US" dirty="0" smtClean="0">
                  <a:solidFill>
                    <a:schemeClr val="tx1"/>
                  </a:solidFill>
                </a:rPr>
                <a:t>memory</a:t>
              </a:r>
              <a:endParaRPr lang="en-US" dirty="0">
                <a:solidFill>
                  <a:schemeClr val="tx1"/>
                </a:solidFill>
              </a:endParaRPr>
            </a:p>
          </p:txBody>
        </p:sp>
      </p:grpSp>
    </p:spTree>
    <p:extLst>
      <p:ext uri="{BB962C8B-B14F-4D97-AF65-F5344CB8AC3E}">
        <p14:creationId xmlns:p14="http://schemas.microsoft.com/office/powerpoint/2010/main" val="263618431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823669" y="1125355"/>
            <a:ext cx="33546" cy="5442691"/>
          </a:xfrm>
          <a:prstGeom prst="line">
            <a:avLst/>
          </a:prstGeom>
          <a:ln w="28575">
            <a:solidFill>
              <a:srgbClr val="FF0000"/>
            </a:solidFill>
            <a:prstDash val="dash"/>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59134" y="2526729"/>
            <a:ext cx="745303" cy="56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14"/>
          <p:cNvSpPr txBox="1"/>
          <p:nvPr/>
        </p:nvSpPr>
        <p:spPr>
          <a:xfrm>
            <a:off x="5311370" y="1431692"/>
            <a:ext cx="2086533"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RD Connection Brokers</a:t>
            </a:r>
          </a:p>
        </p:txBody>
      </p:sp>
      <p:sp>
        <p:nvSpPr>
          <p:cNvPr id="48" name="TextBox 15"/>
          <p:cNvSpPr txBox="1"/>
          <p:nvPr/>
        </p:nvSpPr>
        <p:spPr>
          <a:xfrm>
            <a:off x="10180637" y="2640121"/>
            <a:ext cx="1567930"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Personal Desktop</a:t>
            </a:r>
          </a:p>
        </p:txBody>
      </p:sp>
      <p:sp>
        <p:nvSpPr>
          <p:cNvPr id="49" name="TextBox 16"/>
          <p:cNvSpPr txBox="1"/>
          <p:nvPr/>
        </p:nvSpPr>
        <p:spPr>
          <a:xfrm>
            <a:off x="10180637" y="3302362"/>
            <a:ext cx="1515223"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Pooled Desktops</a:t>
            </a:r>
          </a:p>
        </p:txBody>
      </p:sp>
      <p:sp>
        <p:nvSpPr>
          <p:cNvPr id="72" name="TextBox 33"/>
          <p:cNvSpPr txBox="1"/>
          <p:nvPr/>
        </p:nvSpPr>
        <p:spPr>
          <a:xfrm>
            <a:off x="3447377" y="4792662"/>
            <a:ext cx="737381"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RD WEB</a:t>
            </a:r>
          </a:p>
        </p:txBody>
      </p:sp>
      <p:pic>
        <p:nvPicPr>
          <p:cNvPr id="73" name="Picture 7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6897" y="4030662"/>
            <a:ext cx="614872" cy="78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TextBox 33"/>
          <p:cNvSpPr txBox="1"/>
          <p:nvPr/>
        </p:nvSpPr>
        <p:spPr>
          <a:xfrm>
            <a:off x="3267841" y="6146641"/>
            <a:ext cx="1096454"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RD Gateway</a:t>
            </a:r>
          </a:p>
        </p:txBody>
      </p:sp>
      <p:sp>
        <p:nvSpPr>
          <p:cNvPr id="88" name="TextBox 16"/>
          <p:cNvSpPr txBox="1"/>
          <p:nvPr/>
        </p:nvSpPr>
        <p:spPr>
          <a:xfrm>
            <a:off x="10084515" y="4597762"/>
            <a:ext cx="1239122"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Session Hosts</a:t>
            </a:r>
          </a:p>
        </p:txBody>
      </p:sp>
      <p:grpSp>
        <p:nvGrpSpPr>
          <p:cNvPr id="19" name="Group 18"/>
          <p:cNvGrpSpPr/>
          <p:nvPr/>
        </p:nvGrpSpPr>
        <p:grpSpPr>
          <a:xfrm>
            <a:off x="655637" y="4161243"/>
            <a:ext cx="2285999" cy="1656038"/>
            <a:chOff x="655637" y="4161243"/>
            <a:chExt cx="2285999" cy="1656038"/>
          </a:xfrm>
        </p:grpSpPr>
        <p:grpSp>
          <p:nvGrpSpPr>
            <p:cNvPr id="29" name="Group 28"/>
            <p:cNvGrpSpPr/>
            <p:nvPr/>
          </p:nvGrpSpPr>
          <p:grpSpPr>
            <a:xfrm>
              <a:off x="901261" y="4736194"/>
              <a:ext cx="1249633" cy="1081087"/>
              <a:chOff x="419100" y="4335463"/>
              <a:chExt cx="1249633" cy="1081087"/>
            </a:xfrm>
          </p:grpSpPr>
          <p:grpSp>
            <p:nvGrpSpPr>
              <p:cNvPr id="5" name="Group 4"/>
              <p:cNvGrpSpPr>
                <a:grpSpLocks noChangeAspect="1"/>
              </p:cNvGrpSpPr>
              <p:nvPr/>
            </p:nvGrpSpPr>
            <p:grpSpPr bwMode="auto">
              <a:xfrm>
                <a:off x="419100" y="4335463"/>
                <a:ext cx="1249633" cy="1081087"/>
                <a:chOff x="264" y="2731"/>
                <a:chExt cx="675" cy="681"/>
              </a:xfrm>
            </p:grpSpPr>
            <p:sp>
              <p:nvSpPr>
                <p:cNvPr id="6" name="AutoShape 3"/>
                <p:cNvSpPr>
                  <a:spLocks noChangeAspect="1" noChangeArrowheads="1" noTextEdit="1"/>
                </p:cNvSpPr>
                <p:nvPr/>
              </p:nvSpPr>
              <p:spPr bwMode="auto">
                <a:xfrm>
                  <a:off x="264" y="2731"/>
                  <a:ext cx="675"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264" y="2820"/>
                  <a:ext cx="198" cy="508"/>
                </a:xfrm>
                <a:custGeom>
                  <a:avLst/>
                  <a:gdLst>
                    <a:gd name="T0" fmla="*/ 217 w 430"/>
                    <a:gd name="T1" fmla="*/ 177 h 1101"/>
                    <a:gd name="T2" fmla="*/ 305 w 430"/>
                    <a:gd name="T3" fmla="*/ 89 h 1101"/>
                    <a:gd name="T4" fmla="*/ 217 w 430"/>
                    <a:gd name="T5" fmla="*/ 0 h 1101"/>
                    <a:gd name="T6" fmla="*/ 128 w 430"/>
                    <a:gd name="T7" fmla="*/ 89 h 1101"/>
                    <a:gd name="T8" fmla="*/ 217 w 430"/>
                    <a:gd name="T9" fmla="*/ 177 h 1101"/>
                    <a:gd name="T10" fmla="*/ 288 w 430"/>
                    <a:gd name="T11" fmla="*/ 208 h 1101"/>
                    <a:gd name="T12" fmla="*/ 143 w 430"/>
                    <a:gd name="T13" fmla="*/ 208 h 1101"/>
                    <a:gd name="T14" fmla="*/ 0 w 430"/>
                    <a:gd name="T15" fmla="*/ 345 h 1101"/>
                    <a:gd name="T16" fmla="*/ 0 w 430"/>
                    <a:gd name="T17" fmla="*/ 593 h 1101"/>
                    <a:gd name="T18" fmla="*/ 35 w 430"/>
                    <a:gd name="T19" fmla="*/ 638 h 1101"/>
                    <a:gd name="T20" fmla="*/ 70 w 430"/>
                    <a:gd name="T21" fmla="*/ 593 h 1101"/>
                    <a:gd name="T22" fmla="*/ 70 w 430"/>
                    <a:gd name="T23" fmla="*/ 373 h 1101"/>
                    <a:gd name="T24" fmla="*/ 87 w 430"/>
                    <a:gd name="T25" fmla="*/ 349 h 1101"/>
                    <a:gd name="T26" fmla="*/ 106 w 430"/>
                    <a:gd name="T27" fmla="*/ 373 h 1101"/>
                    <a:gd name="T28" fmla="*/ 106 w 430"/>
                    <a:gd name="T29" fmla="*/ 1051 h 1101"/>
                    <a:gd name="T30" fmla="*/ 152 w 430"/>
                    <a:gd name="T31" fmla="*/ 1101 h 1101"/>
                    <a:gd name="T32" fmla="*/ 203 w 430"/>
                    <a:gd name="T33" fmla="*/ 1052 h 1101"/>
                    <a:gd name="T34" fmla="*/ 203 w 430"/>
                    <a:gd name="T35" fmla="*/ 671 h 1101"/>
                    <a:gd name="T36" fmla="*/ 215 w 430"/>
                    <a:gd name="T37" fmla="*/ 652 h 1101"/>
                    <a:gd name="T38" fmla="*/ 228 w 430"/>
                    <a:gd name="T39" fmla="*/ 671 h 1101"/>
                    <a:gd name="T40" fmla="*/ 228 w 430"/>
                    <a:gd name="T41" fmla="*/ 1052 h 1101"/>
                    <a:gd name="T42" fmla="*/ 277 w 430"/>
                    <a:gd name="T43" fmla="*/ 1101 h 1101"/>
                    <a:gd name="T44" fmla="*/ 325 w 430"/>
                    <a:gd name="T45" fmla="*/ 1051 h 1101"/>
                    <a:gd name="T46" fmla="*/ 325 w 430"/>
                    <a:gd name="T47" fmla="*/ 907 h 1101"/>
                    <a:gd name="T48" fmla="*/ 325 w 430"/>
                    <a:gd name="T49" fmla="*/ 373 h 1101"/>
                    <a:gd name="T50" fmla="*/ 343 w 430"/>
                    <a:gd name="T51" fmla="*/ 349 h 1101"/>
                    <a:gd name="T52" fmla="*/ 361 w 430"/>
                    <a:gd name="T53" fmla="*/ 373 h 1101"/>
                    <a:gd name="T54" fmla="*/ 361 w 430"/>
                    <a:gd name="T55" fmla="*/ 593 h 1101"/>
                    <a:gd name="T56" fmla="*/ 395 w 430"/>
                    <a:gd name="T57" fmla="*/ 638 h 1101"/>
                    <a:gd name="T58" fmla="*/ 430 w 430"/>
                    <a:gd name="T59" fmla="*/ 593 h 1101"/>
                    <a:gd name="T60" fmla="*/ 430 w 430"/>
                    <a:gd name="T61" fmla="*/ 345 h 1101"/>
                    <a:gd name="T62" fmla="*/ 288 w 430"/>
                    <a:gd name="T63" fmla="*/ 208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1101">
                      <a:moveTo>
                        <a:pt x="217" y="177"/>
                      </a:moveTo>
                      <a:cubicBezTo>
                        <a:pt x="266" y="177"/>
                        <a:pt x="305" y="138"/>
                        <a:pt x="305" y="89"/>
                      </a:cubicBezTo>
                      <a:cubicBezTo>
                        <a:pt x="305" y="40"/>
                        <a:pt x="266" y="0"/>
                        <a:pt x="217" y="0"/>
                      </a:cubicBezTo>
                      <a:cubicBezTo>
                        <a:pt x="168" y="0"/>
                        <a:pt x="128" y="40"/>
                        <a:pt x="128" y="89"/>
                      </a:cubicBezTo>
                      <a:cubicBezTo>
                        <a:pt x="128" y="138"/>
                        <a:pt x="168" y="177"/>
                        <a:pt x="217" y="177"/>
                      </a:cubicBezTo>
                      <a:close/>
                      <a:moveTo>
                        <a:pt x="288" y="208"/>
                      </a:moveTo>
                      <a:cubicBezTo>
                        <a:pt x="143" y="208"/>
                        <a:pt x="143" y="208"/>
                        <a:pt x="143" y="208"/>
                      </a:cubicBezTo>
                      <a:cubicBezTo>
                        <a:pt x="55" y="208"/>
                        <a:pt x="0" y="237"/>
                        <a:pt x="0" y="345"/>
                      </a:cubicBezTo>
                      <a:cubicBezTo>
                        <a:pt x="0" y="593"/>
                        <a:pt x="0" y="593"/>
                        <a:pt x="0" y="593"/>
                      </a:cubicBezTo>
                      <a:cubicBezTo>
                        <a:pt x="0" y="629"/>
                        <a:pt x="12" y="638"/>
                        <a:pt x="35" y="638"/>
                      </a:cubicBezTo>
                      <a:cubicBezTo>
                        <a:pt x="55" y="638"/>
                        <a:pt x="70" y="630"/>
                        <a:pt x="70" y="593"/>
                      </a:cubicBezTo>
                      <a:cubicBezTo>
                        <a:pt x="70" y="373"/>
                        <a:pt x="70" y="373"/>
                        <a:pt x="70" y="373"/>
                      </a:cubicBezTo>
                      <a:cubicBezTo>
                        <a:pt x="70" y="352"/>
                        <a:pt x="81" y="349"/>
                        <a:pt x="87" y="349"/>
                      </a:cubicBezTo>
                      <a:cubicBezTo>
                        <a:pt x="93" y="349"/>
                        <a:pt x="106" y="349"/>
                        <a:pt x="106" y="373"/>
                      </a:cubicBezTo>
                      <a:cubicBezTo>
                        <a:pt x="106" y="400"/>
                        <a:pt x="106" y="1051"/>
                        <a:pt x="106" y="1051"/>
                      </a:cubicBezTo>
                      <a:cubicBezTo>
                        <a:pt x="106" y="1096"/>
                        <a:pt x="140" y="1101"/>
                        <a:pt x="152" y="1101"/>
                      </a:cubicBezTo>
                      <a:cubicBezTo>
                        <a:pt x="165" y="1101"/>
                        <a:pt x="203" y="1096"/>
                        <a:pt x="203" y="1052"/>
                      </a:cubicBezTo>
                      <a:cubicBezTo>
                        <a:pt x="203" y="1012"/>
                        <a:pt x="203" y="671"/>
                        <a:pt x="203" y="671"/>
                      </a:cubicBezTo>
                      <a:cubicBezTo>
                        <a:pt x="203" y="658"/>
                        <a:pt x="205" y="652"/>
                        <a:pt x="215" y="652"/>
                      </a:cubicBezTo>
                      <a:cubicBezTo>
                        <a:pt x="228" y="652"/>
                        <a:pt x="228" y="662"/>
                        <a:pt x="228" y="671"/>
                      </a:cubicBezTo>
                      <a:cubicBezTo>
                        <a:pt x="228" y="671"/>
                        <a:pt x="228" y="1012"/>
                        <a:pt x="228" y="1052"/>
                      </a:cubicBezTo>
                      <a:cubicBezTo>
                        <a:pt x="228" y="1095"/>
                        <a:pt x="264" y="1101"/>
                        <a:pt x="277" y="1101"/>
                      </a:cubicBezTo>
                      <a:cubicBezTo>
                        <a:pt x="289" y="1101"/>
                        <a:pt x="325" y="1096"/>
                        <a:pt x="325" y="1051"/>
                      </a:cubicBezTo>
                      <a:cubicBezTo>
                        <a:pt x="325" y="1051"/>
                        <a:pt x="325" y="991"/>
                        <a:pt x="325" y="907"/>
                      </a:cubicBezTo>
                      <a:cubicBezTo>
                        <a:pt x="325" y="373"/>
                        <a:pt x="325" y="373"/>
                        <a:pt x="325" y="373"/>
                      </a:cubicBezTo>
                      <a:cubicBezTo>
                        <a:pt x="325" y="353"/>
                        <a:pt x="338" y="349"/>
                        <a:pt x="343" y="349"/>
                      </a:cubicBezTo>
                      <a:cubicBezTo>
                        <a:pt x="349" y="349"/>
                        <a:pt x="361" y="353"/>
                        <a:pt x="361" y="373"/>
                      </a:cubicBezTo>
                      <a:cubicBezTo>
                        <a:pt x="361" y="593"/>
                        <a:pt x="361" y="593"/>
                        <a:pt x="361" y="593"/>
                      </a:cubicBezTo>
                      <a:cubicBezTo>
                        <a:pt x="361" y="629"/>
                        <a:pt x="375" y="638"/>
                        <a:pt x="395" y="638"/>
                      </a:cubicBezTo>
                      <a:cubicBezTo>
                        <a:pt x="418" y="638"/>
                        <a:pt x="430" y="629"/>
                        <a:pt x="430" y="593"/>
                      </a:cubicBezTo>
                      <a:cubicBezTo>
                        <a:pt x="430" y="345"/>
                        <a:pt x="430" y="345"/>
                        <a:pt x="430" y="345"/>
                      </a:cubicBezTo>
                      <a:cubicBezTo>
                        <a:pt x="430" y="237"/>
                        <a:pt x="376" y="208"/>
                        <a:pt x="288" y="208"/>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4" name="Freeform 73"/>
              <p:cNvSpPr>
                <a:spLocks noEditPoints="1"/>
              </p:cNvSpPr>
              <p:nvPr/>
            </p:nvSpPr>
            <p:spPr bwMode="auto">
              <a:xfrm>
                <a:off x="893755" y="4558034"/>
                <a:ext cx="544513" cy="603250"/>
              </a:xfrm>
              <a:custGeom>
                <a:avLst/>
                <a:gdLst>
                  <a:gd name="T0" fmla="*/ 555 w 571"/>
                  <a:gd name="T1" fmla="*/ 63 h 632"/>
                  <a:gd name="T2" fmla="*/ 52 w 571"/>
                  <a:gd name="T3" fmla="*/ 0 h 632"/>
                  <a:gd name="T4" fmla="*/ 0 w 571"/>
                  <a:gd name="T5" fmla="*/ 401 h 632"/>
                  <a:gd name="T6" fmla="*/ 251 w 571"/>
                  <a:gd name="T7" fmla="*/ 453 h 632"/>
                  <a:gd name="T8" fmla="*/ 114 w 571"/>
                  <a:gd name="T9" fmla="*/ 541 h 632"/>
                  <a:gd name="T10" fmla="*/ 298 w 571"/>
                  <a:gd name="T11" fmla="*/ 632 h 632"/>
                  <a:gd name="T12" fmla="*/ 483 w 571"/>
                  <a:gd name="T13" fmla="*/ 541 h 632"/>
                  <a:gd name="T14" fmla="*/ 458 w 571"/>
                  <a:gd name="T15" fmla="*/ 496 h 632"/>
                  <a:gd name="T16" fmla="*/ 503 w 571"/>
                  <a:gd name="T17" fmla="*/ 505 h 632"/>
                  <a:gd name="T18" fmla="*/ 526 w 571"/>
                  <a:gd name="T19" fmla="*/ 472 h 632"/>
                  <a:gd name="T20" fmla="*/ 571 w 571"/>
                  <a:gd name="T21" fmla="*/ 82 h 632"/>
                  <a:gd name="T22" fmla="*/ 555 w 571"/>
                  <a:gd name="T23" fmla="*/ 63 h 632"/>
                  <a:gd name="T24" fmla="*/ 476 w 571"/>
                  <a:gd name="T25" fmla="*/ 455 h 632"/>
                  <a:gd name="T26" fmla="*/ 25 w 571"/>
                  <a:gd name="T27" fmla="*/ 367 h 632"/>
                  <a:gd name="T28" fmla="*/ 73 w 571"/>
                  <a:gd name="T29" fmla="*/ 23 h 632"/>
                  <a:gd name="T30" fmla="*/ 522 w 571"/>
                  <a:gd name="T31" fmla="*/ 80 h 632"/>
                  <a:gd name="T32" fmla="*/ 476 w 571"/>
                  <a:gd name="T33" fmla="*/ 45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1" h="632">
                    <a:moveTo>
                      <a:pt x="555" y="63"/>
                    </a:moveTo>
                    <a:cubicBezTo>
                      <a:pt x="52" y="0"/>
                      <a:pt x="52" y="0"/>
                      <a:pt x="52" y="0"/>
                    </a:cubicBezTo>
                    <a:cubicBezTo>
                      <a:pt x="0" y="401"/>
                      <a:pt x="0" y="401"/>
                      <a:pt x="0" y="401"/>
                    </a:cubicBezTo>
                    <a:cubicBezTo>
                      <a:pt x="251" y="453"/>
                      <a:pt x="251" y="453"/>
                      <a:pt x="251" y="453"/>
                    </a:cubicBezTo>
                    <a:cubicBezTo>
                      <a:pt x="172" y="463"/>
                      <a:pt x="114" y="499"/>
                      <a:pt x="114" y="541"/>
                    </a:cubicBezTo>
                    <a:cubicBezTo>
                      <a:pt x="114" y="591"/>
                      <a:pt x="196" y="632"/>
                      <a:pt x="298" y="632"/>
                    </a:cubicBezTo>
                    <a:cubicBezTo>
                      <a:pt x="400" y="632"/>
                      <a:pt x="483" y="591"/>
                      <a:pt x="483" y="541"/>
                    </a:cubicBezTo>
                    <a:cubicBezTo>
                      <a:pt x="483" y="524"/>
                      <a:pt x="474" y="509"/>
                      <a:pt x="458" y="496"/>
                    </a:cubicBezTo>
                    <a:cubicBezTo>
                      <a:pt x="503" y="505"/>
                      <a:pt x="503" y="505"/>
                      <a:pt x="503" y="505"/>
                    </a:cubicBezTo>
                    <a:cubicBezTo>
                      <a:pt x="526" y="472"/>
                      <a:pt x="526" y="472"/>
                      <a:pt x="526" y="472"/>
                    </a:cubicBezTo>
                    <a:cubicBezTo>
                      <a:pt x="571" y="82"/>
                      <a:pt x="571" y="82"/>
                      <a:pt x="571" y="82"/>
                    </a:cubicBezTo>
                    <a:lnTo>
                      <a:pt x="555" y="63"/>
                    </a:lnTo>
                    <a:close/>
                    <a:moveTo>
                      <a:pt x="476" y="455"/>
                    </a:moveTo>
                    <a:cubicBezTo>
                      <a:pt x="25" y="367"/>
                      <a:pt x="25" y="367"/>
                      <a:pt x="25" y="367"/>
                    </a:cubicBezTo>
                    <a:cubicBezTo>
                      <a:pt x="73" y="23"/>
                      <a:pt x="73" y="23"/>
                      <a:pt x="73" y="23"/>
                    </a:cubicBezTo>
                    <a:cubicBezTo>
                      <a:pt x="522" y="80"/>
                      <a:pt x="522" y="80"/>
                      <a:pt x="522" y="80"/>
                    </a:cubicBezTo>
                    <a:lnTo>
                      <a:pt x="476" y="45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0" name="TextBox 29"/>
            <p:cNvSpPr txBox="1"/>
            <p:nvPr/>
          </p:nvSpPr>
          <p:spPr>
            <a:xfrm>
              <a:off x="655637" y="4161243"/>
              <a:ext cx="2285999" cy="821731"/>
            </a:xfrm>
            <a:prstGeom prst="rect">
              <a:avLst/>
            </a:prstGeom>
            <a:noFill/>
          </p:spPr>
          <p:txBody>
            <a:bodyPr wrap="square" lIns="182861" tIns="146288" rIns="182861" bIns="146288" rtlCol="0">
              <a:spAutoFit/>
            </a:bodyPr>
            <a:lstStyle/>
            <a:p>
              <a:pPr>
                <a:lnSpc>
                  <a:spcPct val="90000"/>
                </a:lnSpc>
                <a:spcAft>
                  <a:spcPts val="600"/>
                </a:spcAft>
              </a:pPr>
              <a:r>
                <a:rPr lang="en-US" sz="1900" dirty="0">
                  <a:gradFill>
                    <a:gsLst>
                      <a:gs pos="2917">
                        <a:schemeClr val="tx1"/>
                      </a:gs>
                      <a:gs pos="30000">
                        <a:schemeClr val="tx1"/>
                      </a:gs>
                    </a:gsLst>
                    <a:lin ang="5400000" scaled="0"/>
                  </a:gradFill>
                </a:rPr>
                <a:t>Users from internet</a:t>
              </a:r>
            </a:p>
          </p:txBody>
        </p:sp>
      </p:grpSp>
      <p:sp>
        <p:nvSpPr>
          <p:cNvPr id="24" name="Left Brace 23"/>
          <p:cNvSpPr/>
          <p:nvPr/>
        </p:nvSpPr>
        <p:spPr>
          <a:xfrm>
            <a:off x="8623219" y="1930827"/>
            <a:ext cx="310912" cy="4004835"/>
          </a:xfrm>
          <a:prstGeom prst="leftBrace">
            <a:avLst/>
          </a:prstGeom>
        </p:spPr>
        <p:style>
          <a:lnRef idx="1">
            <a:schemeClr val="accent1"/>
          </a:lnRef>
          <a:fillRef idx="0">
            <a:schemeClr val="accent1"/>
          </a:fillRef>
          <a:effectRef idx="0">
            <a:schemeClr val="accent1"/>
          </a:effectRef>
          <a:fontRef idx="minor">
            <a:schemeClr val="tx1"/>
          </a:fontRef>
        </p:style>
        <p:txBody>
          <a:bodyPr lIns="111026" tIns="55513" rIns="111026" bIns="55513" rtlCol="0" anchor="ctr"/>
          <a:lstStyle/>
          <a:p>
            <a:pPr algn="ctr"/>
            <a:endParaRPr lang="en-US"/>
          </a:p>
        </p:txBody>
      </p:sp>
      <p:sp>
        <p:nvSpPr>
          <p:cNvPr id="78" name="TextBox 43"/>
          <p:cNvSpPr txBox="1"/>
          <p:nvPr/>
        </p:nvSpPr>
        <p:spPr>
          <a:xfrm>
            <a:off x="7983950" y="3632041"/>
            <a:ext cx="444087" cy="246221"/>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VDI</a:t>
            </a:r>
          </a:p>
        </p:txBody>
      </p:sp>
      <p:sp>
        <p:nvSpPr>
          <p:cNvPr id="79" name="TextBox 14"/>
          <p:cNvSpPr txBox="1"/>
          <p:nvPr/>
        </p:nvSpPr>
        <p:spPr>
          <a:xfrm>
            <a:off x="5526802" y="6362756"/>
            <a:ext cx="884345"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Corp LAN</a:t>
            </a:r>
          </a:p>
        </p:txBody>
      </p:sp>
      <p:sp>
        <p:nvSpPr>
          <p:cNvPr id="80" name="TextBox 14"/>
          <p:cNvSpPr txBox="1"/>
          <p:nvPr/>
        </p:nvSpPr>
        <p:spPr>
          <a:xfrm>
            <a:off x="1294538" y="6362756"/>
            <a:ext cx="708143"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a:latin typeface="Segoe UI" pitchFamily="34" charset="0"/>
                <a:ea typeface="Segoe UI" pitchFamily="34" charset="0"/>
                <a:cs typeface="Segoe UI" pitchFamily="34" charset="0"/>
              </a:rPr>
              <a:t>Internet</a:t>
            </a:r>
          </a:p>
        </p:txBody>
      </p:sp>
      <p:cxnSp>
        <p:nvCxnSpPr>
          <p:cNvPr id="81" name="Straight Connector 80"/>
          <p:cNvCxnSpPr/>
          <p:nvPr/>
        </p:nvCxnSpPr>
        <p:spPr>
          <a:xfrm flipH="1">
            <a:off x="3953251" y="6566794"/>
            <a:ext cx="8193636" cy="54668"/>
          </a:xfrm>
          <a:prstGeom prst="line">
            <a:avLst/>
          </a:prstGeom>
          <a:ln w="28575">
            <a:solidFill>
              <a:srgbClr val="00B050"/>
            </a:solidFill>
            <a:prstDash val="dash"/>
          </a:ln>
        </p:spPr>
        <p:style>
          <a:lnRef idx="2">
            <a:schemeClr val="accent3"/>
          </a:lnRef>
          <a:fillRef idx="0">
            <a:schemeClr val="accent3"/>
          </a:fillRef>
          <a:effectRef idx="1">
            <a:schemeClr val="accent3"/>
          </a:effectRef>
          <a:fontRef idx="minor">
            <a:schemeClr val="tx1"/>
          </a:fontRef>
        </p:style>
      </p:cxnSp>
      <p:cxnSp>
        <p:nvCxnSpPr>
          <p:cNvPr id="91" name="Straight Connector 90"/>
          <p:cNvCxnSpPr/>
          <p:nvPr/>
        </p:nvCxnSpPr>
        <p:spPr>
          <a:xfrm flipH="1">
            <a:off x="503237" y="6621461"/>
            <a:ext cx="3286523" cy="0"/>
          </a:xfrm>
          <a:prstGeom prst="line">
            <a:avLst/>
          </a:prstGeom>
          <a:ln w="28575">
            <a:solidFill>
              <a:schemeClr val="accent2">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274320" y="369887"/>
            <a:ext cx="11889564" cy="917575"/>
          </a:xfrm>
        </p:spPr>
        <p:txBody>
          <a:bodyPr/>
          <a:lstStyle/>
          <a:p>
            <a:r>
              <a:rPr lang="en-US" dirty="0"/>
              <a:t>Intro to WS2012 VDI</a:t>
            </a:r>
          </a:p>
        </p:txBody>
      </p:sp>
      <p:pic>
        <p:nvPicPr>
          <p:cNvPr id="51" name="Picture 5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62487" y="3764018"/>
            <a:ext cx="608990" cy="26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46"/>
          <p:cNvSpPr txBox="1"/>
          <p:nvPr/>
        </p:nvSpPr>
        <p:spPr>
          <a:xfrm>
            <a:off x="10010147" y="4071784"/>
            <a:ext cx="1542090"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smtClean="0">
                <a:latin typeface="Segoe UI" pitchFamily="34" charset="0"/>
                <a:ea typeface="Segoe UI" pitchFamily="34" charset="0"/>
                <a:cs typeface="Segoe UI" pitchFamily="34" charset="0"/>
              </a:rPr>
              <a:t>User profile disks</a:t>
            </a:r>
          </a:p>
        </p:txBody>
      </p:sp>
      <p:pic>
        <p:nvPicPr>
          <p:cNvPr id="55" name="Picture 5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18637" y="3517329"/>
            <a:ext cx="745303" cy="56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62487" y="4975796"/>
            <a:ext cx="608990" cy="26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46"/>
          <p:cNvSpPr txBox="1"/>
          <p:nvPr/>
        </p:nvSpPr>
        <p:spPr>
          <a:xfrm>
            <a:off x="10086347" y="5283562"/>
            <a:ext cx="1542090"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smtClean="0">
                <a:latin typeface="Segoe UI" pitchFamily="34" charset="0"/>
                <a:ea typeface="Segoe UI" pitchFamily="34" charset="0"/>
                <a:cs typeface="Segoe UI" pitchFamily="34" charset="0"/>
              </a:rPr>
              <a:t>User profile disks</a:t>
            </a:r>
          </a:p>
        </p:txBody>
      </p:sp>
      <p:pic>
        <p:nvPicPr>
          <p:cNvPr id="58" name="Picture 5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18637" y="4729107"/>
            <a:ext cx="745303" cy="56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Freeform 64"/>
          <p:cNvSpPr>
            <a:spLocks noEditPoints="1"/>
          </p:cNvSpPr>
          <p:nvPr/>
        </p:nvSpPr>
        <p:spPr bwMode="auto">
          <a:xfrm>
            <a:off x="5559536" y="1677913"/>
            <a:ext cx="430101" cy="11749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accent1">
              <a:lumMod val="60000"/>
              <a:lumOff val="40000"/>
            </a:schemeClr>
          </a:solidFill>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3"/>
            <a:endParaRPr lang="en-US">
              <a:solidFill>
                <a:srgbClr val="FFFFFF"/>
              </a:solidFill>
            </a:endParaRPr>
          </a:p>
        </p:txBody>
      </p:sp>
      <p:sp>
        <p:nvSpPr>
          <p:cNvPr id="67" name="Freeform 66"/>
          <p:cNvSpPr>
            <a:spLocks noEditPoints="1"/>
          </p:cNvSpPr>
          <p:nvPr/>
        </p:nvSpPr>
        <p:spPr bwMode="auto">
          <a:xfrm>
            <a:off x="6142038" y="2125662"/>
            <a:ext cx="685800" cy="708316"/>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accent1">
              <a:lumMod val="60000"/>
              <a:lumOff val="40000"/>
            </a:schemeClr>
          </a:solidFill>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3"/>
            <a:endParaRPr lang="en-US">
              <a:solidFill>
                <a:srgbClr val="FFFFFF"/>
              </a:solidFill>
            </a:endParaRPr>
          </a:p>
        </p:txBody>
      </p:sp>
      <p:pic>
        <p:nvPicPr>
          <p:cNvPr id="68" name="Picture 6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04037" y="2506662"/>
            <a:ext cx="608990" cy="26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14"/>
          <p:cNvSpPr txBox="1"/>
          <p:nvPr/>
        </p:nvSpPr>
        <p:spPr>
          <a:xfrm>
            <a:off x="6924361" y="2184241"/>
            <a:ext cx="360676" cy="24622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dirty="0" smtClean="0">
                <a:latin typeface="Segoe UI" pitchFamily="34" charset="0"/>
                <a:ea typeface="Segoe UI" pitchFamily="34" charset="0"/>
                <a:cs typeface="Segoe UI" pitchFamily="34" charset="0"/>
              </a:rPr>
              <a:t>SQL</a:t>
            </a:r>
            <a:endParaRPr lang="en-US" sz="1600" dirty="0">
              <a:latin typeface="Segoe UI" pitchFamily="34" charset="0"/>
              <a:ea typeface="Segoe UI" pitchFamily="34" charset="0"/>
              <a:cs typeface="Segoe UI" pitchFamily="34" charset="0"/>
            </a:endParaRPr>
          </a:p>
        </p:txBody>
      </p:sp>
      <p:grpSp>
        <p:nvGrpSpPr>
          <p:cNvPr id="82" name="Group 81"/>
          <p:cNvGrpSpPr/>
          <p:nvPr/>
        </p:nvGrpSpPr>
        <p:grpSpPr>
          <a:xfrm>
            <a:off x="1998821" y="3359659"/>
            <a:ext cx="1726675" cy="1722492"/>
            <a:chOff x="1998821" y="3359659"/>
            <a:chExt cx="1726675" cy="1722492"/>
          </a:xfrm>
        </p:grpSpPr>
        <p:grpSp>
          <p:nvGrpSpPr>
            <p:cNvPr id="83" name="Group 82"/>
            <p:cNvGrpSpPr/>
            <p:nvPr/>
          </p:nvGrpSpPr>
          <p:grpSpPr>
            <a:xfrm>
              <a:off x="1998821" y="3359659"/>
              <a:ext cx="1726675" cy="1722492"/>
              <a:chOff x="1789912" y="3240193"/>
              <a:chExt cx="1503129" cy="1987937"/>
            </a:xfrm>
          </p:grpSpPr>
          <p:cxnSp>
            <p:nvCxnSpPr>
              <p:cNvPr id="85" name="Straight Arrow Connector 84"/>
              <p:cNvCxnSpPr/>
              <p:nvPr/>
            </p:nvCxnSpPr>
            <p:spPr>
              <a:xfrm flipV="1">
                <a:off x="2121299" y="4244672"/>
                <a:ext cx="1171742" cy="98345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789912" y="3240193"/>
                <a:ext cx="357512" cy="62871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1</a:t>
                </a:r>
                <a:endParaRPr lang="en-US" dirty="0" smtClean="0">
                  <a:gradFill>
                    <a:gsLst>
                      <a:gs pos="2917">
                        <a:schemeClr val="tx1"/>
                      </a:gs>
                      <a:gs pos="30000">
                        <a:schemeClr val="tx1"/>
                      </a:gs>
                    </a:gsLst>
                    <a:lin ang="5400000" scaled="0"/>
                  </a:gradFill>
                </a:endParaRPr>
              </a:p>
            </p:txBody>
          </p:sp>
        </p:grpSp>
        <p:sp>
          <p:nvSpPr>
            <p:cNvPr id="84" name="Oval Callout 83"/>
            <p:cNvSpPr/>
            <p:nvPr/>
          </p:nvSpPr>
          <p:spPr>
            <a:xfrm>
              <a:off x="1998821" y="3690088"/>
              <a:ext cx="1564855" cy="518529"/>
            </a:xfrm>
            <a:prstGeom prst="wedgeEllipseCallout">
              <a:avLst>
                <a:gd name="adj1" fmla="val 25800"/>
                <a:gd name="adj2" fmla="val 65473"/>
              </a:avLst>
            </a:prstGeom>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r>
                <a:rPr lang="en-US" sz="1500" dirty="0"/>
                <a:t>User login</a:t>
              </a:r>
            </a:p>
          </p:txBody>
        </p:sp>
      </p:grpSp>
      <p:grpSp>
        <p:nvGrpSpPr>
          <p:cNvPr id="89" name="Group 88"/>
          <p:cNvGrpSpPr/>
          <p:nvPr/>
        </p:nvGrpSpPr>
        <p:grpSpPr>
          <a:xfrm>
            <a:off x="2639879" y="2049462"/>
            <a:ext cx="2886923" cy="2017093"/>
            <a:chOff x="2997389" y="2049462"/>
            <a:chExt cx="2529413" cy="2017093"/>
          </a:xfrm>
        </p:grpSpPr>
        <p:grpSp>
          <p:nvGrpSpPr>
            <p:cNvPr id="90" name="Group 89"/>
            <p:cNvGrpSpPr/>
            <p:nvPr/>
          </p:nvGrpSpPr>
          <p:grpSpPr>
            <a:xfrm>
              <a:off x="3982559" y="2049462"/>
              <a:ext cx="1544243" cy="2017093"/>
              <a:chOff x="3668399" y="2453562"/>
              <a:chExt cx="2030097" cy="1832520"/>
            </a:xfrm>
          </p:grpSpPr>
          <p:cxnSp>
            <p:nvCxnSpPr>
              <p:cNvPr id="95" name="Straight Arrow Connector 94"/>
              <p:cNvCxnSpPr/>
              <p:nvPr/>
            </p:nvCxnSpPr>
            <p:spPr>
              <a:xfrm flipV="1">
                <a:off x="4025911" y="2495257"/>
                <a:ext cx="1672585" cy="1790825"/>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3668399" y="2453562"/>
                <a:ext cx="357512" cy="494917"/>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2</a:t>
                </a:r>
              </a:p>
            </p:txBody>
          </p:sp>
        </p:grpSp>
        <p:sp>
          <p:nvSpPr>
            <p:cNvPr id="94" name="Oval Callout 93"/>
            <p:cNvSpPr/>
            <p:nvPr/>
          </p:nvSpPr>
          <p:spPr>
            <a:xfrm>
              <a:off x="2997389" y="2430463"/>
              <a:ext cx="1893267" cy="871900"/>
            </a:xfrm>
            <a:prstGeom prst="wedgeEllipseCallout">
              <a:avLst>
                <a:gd name="adj1" fmla="val 35533"/>
                <a:gd name="adj2" fmla="val 69668"/>
              </a:avLst>
            </a:prstGeom>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r>
                <a:rPr lang="en-US" sz="1500" dirty="0"/>
                <a:t>Get list of published </a:t>
              </a:r>
              <a:r>
                <a:rPr lang="en-US" sz="1500" dirty="0" smtClean="0"/>
                <a:t>apps &amp; collections</a:t>
              </a:r>
              <a:endParaRPr lang="en-US" sz="1500" dirty="0"/>
            </a:p>
          </p:txBody>
        </p:sp>
      </p:grpSp>
      <p:grpSp>
        <p:nvGrpSpPr>
          <p:cNvPr id="99" name="Group 98"/>
          <p:cNvGrpSpPr/>
          <p:nvPr/>
        </p:nvGrpSpPr>
        <p:grpSpPr>
          <a:xfrm>
            <a:off x="579437" y="5543297"/>
            <a:ext cx="2260562" cy="1001965"/>
            <a:chOff x="579437" y="5543297"/>
            <a:chExt cx="2260562" cy="1001965"/>
          </a:xfrm>
        </p:grpSpPr>
        <p:sp>
          <p:nvSpPr>
            <p:cNvPr id="100" name="Oval Callout 99"/>
            <p:cNvSpPr/>
            <p:nvPr/>
          </p:nvSpPr>
          <p:spPr>
            <a:xfrm>
              <a:off x="579437" y="5763039"/>
              <a:ext cx="2260562" cy="782223"/>
            </a:xfrm>
            <a:prstGeom prst="wedgeEllipseCallout">
              <a:avLst>
                <a:gd name="adj1" fmla="val -23035"/>
                <a:gd name="adj2" fmla="val -72448"/>
              </a:avLst>
            </a:prstGeom>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r>
                <a:rPr lang="en-US" sz="1500" dirty="0" smtClean="0"/>
                <a:t>Click on a </a:t>
              </a:r>
              <a:r>
                <a:rPr lang="en-US" sz="1500" dirty="0"/>
                <a:t>published </a:t>
              </a:r>
              <a:r>
                <a:rPr lang="en-US" sz="1500" dirty="0" smtClean="0"/>
                <a:t>app or a collection</a:t>
              </a:r>
              <a:endParaRPr lang="en-US" sz="1500" dirty="0"/>
            </a:p>
          </p:txBody>
        </p:sp>
        <p:sp>
          <p:nvSpPr>
            <p:cNvPr id="101" name="TextBox 100"/>
            <p:cNvSpPr txBox="1"/>
            <p:nvPr/>
          </p:nvSpPr>
          <p:spPr>
            <a:xfrm>
              <a:off x="579437" y="5543297"/>
              <a:ext cx="319846" cy="54476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3</a:t>
              </a:r>
              <a:endParaRPr lang="en-US" dirty="0" smtClean="0">
                <a:gradFill>
                  <a:gsLst>
                    <a:gs pos="2917">
                      <a:schemeClr val="tx1"/>
                    </a:gs>
                    <a:gs pos="30000">
                      <a:schemeClr val="tx1"/>
                    </a:gs>
                  </a:gsLst>
                  <a:lin ang="5400000" scaled="0"/>
                </a:gradFill>
              </a:endParaRPr>
            </a:p>
          </p:txBody>
        </p:sp>
      </p:grpSp>
      <p:grpSp>
        <p:nvGrpSpPr>
          <p:cNvPr id="102" name="Group 101"/>
          <p:cNvGrpSpPr/>
          <p:nvPr/>
        </p:nvGrpSpPr>
        <p:grpSpPr>
          <a:xfrm>
            <a:off x="2139152" y="2506662"/>
            <a:ext cx="4764884" cy="3859642"/>
            <a:chOff x="2139152" y="2506662"/>
            <a:chExt cx="3585568" cy="3859642"/>
          </a:xfrm>
        </p:grpSpPr>
        <p:grpSp>
          <p:nvGrpSpPr>
            <p:cNvPr id="103" name="Group 102"/>
            <p:cNvGrpSpPr/>
            <p:nvPr/>
          </p:nvGrpSpPr>
          <p:grpSpPr>
            <a:xfrm>
              <a:off x="2139152" y="2506662"/>
              <a:ext cx="2668122" cy="3124200"/>
              <a:chOff x="2139152" y="2506662"/>
              <a:chExt cx="2668122" cy="3124200"/>
            </a:xfrm>
          </p:grpSpPr>
          <p:grpSp>
            <p:nvGrpSpPr>
              <p:cNvPr id="110" name="Group 109"/>
              <p:cNvGrpSpPr/>
              <p:nvPr/>
            </p:nvGrpSpPr>
            <p:grpSpPr>
              <a:xfrm>
                <a:off x="2139152" y="5064805"/>
                <a:ext cx="1956597" cy="566057"/>
                <a:chOff x="1910553" y="5326062"/>
                <a:chExt cx="1956599" cy="566057"/>
              </a:xfrm>
            </p:grpSpPr>
            <p:cxnSp>
              <p:nvCxnSpPr>
                <p:cNvPr id="112" name="Straight Arrow Connector 111"/>
                <p:cNvCxnSpPr/>
                <p:nvPr/>
              </p:nvCxnSpPr>
              <p:spPr>
                <a:xfrm flipV="1">
                  <a:off x="1910553" y="5815512"/>
                  <a:ext cx="1956599" cy="7660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2411281" y="5326062"/>
                  <a:ext cx="357512" cy="555610"/>
                </a:xfrm>
                <a:prstGeom prst="rect">
                  <a:avLst/>
                </a:prstGeom>
                <a:noFill/>
              </p:spPr>
              <p:txBody>
                <a:bodyPr wrap="square" lIns="182880" tIns="146304" rIns="182880" bIns="146304" rtlCol="0">
                  <a:spAutoFit/>
                </a:bodyPr>
                <a:lstStyle/>
                <a:p>
                  <a:pPr>
                    <a:lnSpc>
                      <a:spcPct val="90000"/>
                    </a:lnSpc>
                    <a:spcAft>
                      <a:spcPts val="600"/>
                    </a:spcAft>
                  </a:pPr>
                  <a:endParaRPr lang="en-US" dirty="0" smtClean="0">
                    <a:gradFill>
                      <a:gsLst>
                        <a:gs pos="2917">
                          <a:schemeClr val="tx1"/>
                        </a:gs>
                        <a:gs pos="30000">
                          <a:schemeClr val="tx1"/>
                        </a:gs>
                      </a:gsLst>
                      <a:lin ang="5400000" scaled="0"/>
                    </a:gradFill>
                  </a:endParaRPr>
                </a:p>
              </p:txBody>
            </p:sp>
          </p:grpSp>
          <p:cxnSp>
            <p:nvCxnSpPr>
              <p:cNvPr id="111" name="Straight Arrow Connector 110"/>
              <p:cNvCxnSpPr/>
              <p:nvPr/>
            </p:nvCxnSpPr>
            <p:spPr>
              <a:xfrm flipV="1">
                <a:off x="4096529" y="2506662"/>
                <a:ext cx="710745" cy="303550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07" name="Oval Callout 106"/>
            <p:cNvSpPr/>
            <p:nvPr/>
          </p:nvSpPr>
          <p:spPr>
            <a:xfrm>
              <a:off x="3889828" y="5847775"/>
              <a:ext cx="1834892" cy="518529"/>
            </a:xfrm>
            <a:prstGeom prst="wedgeEllipseCallout">
              <a:avLst>
                <a:gd name="adj1" fmla="val -42672"/>
                <a:gd name="adj2" fmla="val -98527"/>
              </a:avLst>
            </a:prstGeom>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r>
                <a:rPr lang="en-US" sz="1500" dirty="0" smtClean="0"/>
                <a:t>RDP connection thru RD Gateway</a:t>
              </a:r>
              <a:endParaRPr lang="en-US" sz="1500" dirty="0"/>
            </a:p>
          </p:txBody>
        </p:sp>
        <p:sp>
          <p:nvSpPr>
            <p:cNvPr id="108" name="TextBox 107"/>
            <p:cNvSpPr txBox="1"/>
            <p:nvPr/>
          </p:nvSpPr>
          <p:spPr>
            <a:xfrm>
              <a:off x="4229397" y="5411548"/>
              <a:ext cx="319846" cy="54476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4</a:t>
              </a:r>
              <a:endParaRPr lang="en-US" dirty="0" smtClean="0">
                <a:gradFill>
                  <a:gsLst>
                    <a:gs pos="2917">
                      <a:schemeClr val="tx1"/>
                    </a:gs>
                    <a:gs pos="30000">
                      <a:schemeClr val="tx1"/>
                    </a:gs>
                  </a:gsLst>
                  <a:lin ang="5400000" scaled="0"/>
                </a:gradFill>
              </a:endParaRPr>
            </a:p>
          </p:txBody>
        </p:sp>
      </p:grpSp>
      <p:grpSp>
        <p:nvGrpSpPr>
          <p:cNvPr id="114" name="Group 113"/>
          <p:cNvGrpSpPr/>
          <p:nvPr/>
        </p:nvGrpSpPr>
        <p:grpSpPr>
          <a:xfrm>
            <a:off x="2204161" y="3996672"/>
            <a:ext cx="6376275" cy="1634190"/>
            <a:chOff x="2204161" y="3996672"/>
            <a:chExt cx="6376275" cy="1634190"/>
          </a:xfrm>
        </p:grpSpPr>
        <p:cxnSp>
          <p:nvCxnSpPr>
            <p:cNvPr id="115" name="Straight Arrow Connector 114"/>
            <p:cNvCxnSpPr/>
            <p:nvPr/>
          </p:nvCxnSpPr>
          <p:spPr>
            <a:xfrm flipV="1">
              <a:off x="2204161" y="5342611"/>
              <a:ext cx="3480676" cy="6893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5684837" y="3996672"/>
              <a:ext cx="2895599" cy="1634190"/>
              <a:chOff x="5684837" y="3996672"/>
              <a:chExt cx="2895599" cy="1634190"/>
            </a:xfrm>
          </p:grpSpPr>
          <p:grpSp>
            <p:nvGrpSpPr>
              <p:cNvPr id="117" name="Group 116"/>
              <p:cNvGrpSpPr/>
              <p:nvPr/>
            </p:nvGrpSpPr>
            <p:grpSpPr>
              <a:xfrm>
                <a:off x="5684837" y="3996672"/>
                <a:ext cx="2895599" cy="1345938"/>
                <a:chOff x="4992498" y="3757118"/>
                <a:chExt cx="3135752" cy="1512489"/>
              </a:xfrm>
            </p:grpSpPr>
            <p:cxnSp>
              <p:nvCxnSpPr>
                <p:cNvPr id="124" name="Straight Arrow Connector 123"/>
                <p:cNvCxnSpPr/>
                <p:nvPr/>
              </p:nvCxnSpPr>
              <p:spPr>
                <a:xfrm flipV="1">
                  <a:off x="4992498" y="3757118"/>
                  <a:ext cx="3135752" cy="151248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7138013" y="4210689"/>
                  <a:ext cx="357513" cy="612176"/>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6</a:t>
                  </a:r>
                  <a:endParaRPr lang="en-US" dirty="0" smtClean="0">
                    <a:gradFill>
                      <a:gsLst>
                        <a:gs pos="2917">
                          <a:schemeClr val="tx1"/>
                        </a:gs>
                        <a:gs pos="30000">
                          <a:schemeClr val="tx1"/>
                        </a:gs>
                      </a:gsLst>
                      <a:lin ang="5400000" scaled="0"/>
                    </a:gradFill>
                  </a:endParaRPr>
                </a:p>
              </p:txBody>
            </p:sp>
          </p:grpSp>
          <p:sp>
            <p:nvSpPr>
              <p:cNvPr id="122" name="Oval Callout 121"/>
              <p:cNvSpPr/>
              <p:nvPr/>
            </p:nvSpPr>
            <p:spPr>
              <a:xfrm>
                <a:off x="6446837" y="4938088"/>
                <a:ext cx="1955762" cy="692774"/>
              </a:xfrm>
              <a:prstGeom prst="wedgeEllipseCallout">
                <a:avLst>
                  <a:gd name="adj1" fmla="val 14310"/>
                  <a:gd name="adj2" fmla="val -117337"/>
                </a:avLst>
              </a:prstGeom>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r>
                  <a:rPr lang="en-US" sz="1500" dirty="0" smtClean="0"/>
                  <a:t>Connection to a VM or a session</a:t>
                </a:r>
              </a:p>
            </p:txBody>
          </p:sp>
        </p:grpSp>
      </p:grpSp>
      <p:pic>
        <p:nvPicPr>
          <p:cNvPr id="71" name="Picture 7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2169" y="5249862"/>
            <a:ext cx="614872" cy="78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4" name="Group 63"/>
          <p:cNvGrpSpPr/>
          <p:nvPr/>
        </p:nvGrpSpPr>
        <p:grpSpPr>
          <a:xfrm>
            <a:off x="5456237" y="2887662"/>
            <a:ext cx="2388481" cy="1371600"/>
            <a:chOff x="5227637" y="2963862"/>
            <a:chExt cx="2388481" cy="1371600"/>
          </a:xfrm>
        </p:grpSpPr>
        <p:sp>
          <p:nvSpPr>
            <p:cNvPr id="66" name="Oval Callout 65"/>
            <p:cNvSpPr/>
            <p:nvPr/>
          </p:nvSpPr>
          <p:spPr>
            <a:xfrm>
              <a:off x="5227637" y="3366931"/>
              <a:ext cx="2388481" cy="968531"/>
            </a:xfrm>
            <a:prstGeom prst="wedgeEllipseCallout">
              <a:avLst>
                <a:gd name="adj1" fmla="val -45281"/>
                <a:gd name="adj2" fmla="val -74249"/>
              </a:avLst>
            </a:prstGeom>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r>
                <a:rPr lang="en-US" sz="1500" dirty="0" err="1"/>
                <a:t>Auth</a:t>
              </a:r>
              <a:r>
                <a:rPr lang="en-US" sz="1500" dirty="0"/>
                <a:t> user and  send back routing info to the best target</a:t>
              </a:r>
            </a:p>
          </p:txBody>
        </p:sp>
        <p:sp>
          <p:nvSpPr>
            <p:cNvPr id="70" name="TextBox 69"/>
            <p:cNvSpPr txBox="1"/>
            <p:nvPr/>
          </p:nvSpPr>
          <p:spPr>
            <a:xfrm>
              <a:off x="6050791" y="2963862"/>
              <a:ext cx="319846" cy="54476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5</a:t>
              </a:r>
              <a:endParaRPr lang="en-US" dirty="0" smtClean="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128377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fade">
                                      <p:cBhvr>
                                        <p:cTn id="3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037" y="68262"/>
            <a:ext cx="11887200" cy="838200"/>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600" dirty="0"/>
              <a:t>P</a:t>
            </a:r>
            <a:r>
              <a:rPr lang="en-US" sz="6600" dirty="0" smtClean="0"/>
              <a:t>erf/scale test results:</a:t>
            </a:r>
            <a:br>
              <a:rPr lang="en-US" sz="6600" dirty="0" smtClean="0"/>
            </a:br>
            <a:endParaRPr lang="en-US" sz="6600" i="1" dirty="0"/>
          </a:p>
        </p:txBody>
      </p:sp>
      <p:sp>
        <p:nvSpPr>
          <p:cNvPr id="4" name="TextBox 3"/>
          <p:cNvSpPr txBox="1"/>
          <p:nvPr/>
        </p:nvSpPr>
        <p:spPr>
          <a:xfrm>
            <a:off x="122237" y="2973399"/>
            <a:ext cx="7848600" cy="904863"/>
          </a:xfrm>
          <a:prstGeom prst="rect">
            <a:avLst/>
          </a:prstGeom>
          <a:noFill/>
        </p:spPr>
        <p:txBody>
          <a:bodyPr wrap="square" lIns="182880" tIns="146304" rIns="182880" bIns="146304" rtlCol="0">
            <a:spAutoFit/>
          </a:bodyPr>
          <a:lstStyle/>
          <a:p>
            <a:pPr>
              <a:lnSpc>
                <a:spcPct val="90000"/>
              </a:lnSpc>
              <a:spcAft>
                <a:spcPts val="600"/>
              </a:spcAft>
            </a:pPr>
            <a:r>
              <a:rPr lang="en-US" sz="4400" dirty="0" smtClean="0">
                <a:gradFill>
                  <a:gsLst>
                    <a:gs pos="2917">
                      <a:schemeClr val="tx1"/>
                    </a:gs>
                    <a:gs pos="30000">
                      <a:schemeClr val="tx1"/>
                    </a:gs>
                  </a:gsLst>
                  <a:lin ang="5400000" scaled="0"/>
                </a:gradFill>
              </a:rPr>
              <a:t>CSV Caching &amp; VDI</a:t>
            </a:r>
          </a:p>
        </p:txBody>
      </p:sp>
    </p:spTree>
    <p:extLst>
      <p:ext uri="{BB962C8B-B14F-4D97-AF65-F5344CB8AC3E}">
        <p14:creationId xmlns:p14="http://schemas.microsoft.com/office/powerpoint/2010/main" val="2841032765"/>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gradFill>
                  <a:gsLst>
                    <a:gs pos="1250">
                      <a:srgbClr val="FFFFFF"/>
                    </a:gs>
                    <a:gs pos="100000">
                      <a:srgbClr val="FFFFFF"/>
                    </a:gs>
                  </a:gsLst>
                  <a:lin ang="5400000" scaled="0"/>
                </a:gradFill>
              </a:rPr>
              <a:t>Perf/Scale explorations</a:t>
            </a:r>
            <a:r>
              <a:rPr lang="en-US" dirty="0" smtClean="0">
                <a:gradFill>
                  <a:gsLst>
                    <a:gs pos="1250">
                      <a:srgbClr val="FFFFFF"/>
                    </a:gs>
                    <a:gs pos="100000">
                      <a:srgbClr val="FFFFFF"/>
                    </a:gs>
                  </a:gsLst>
                  <a:lin ang="5400000" scaled="0"/>
                </a:gradFill>
              </a:rPr>
              <a:t>: </a:t>
            </a:r>
            <a:r>
              <a:rPr lang="en-US" sz="4000" dirty="0" smtClean="0">
                <a:gradFill>
                  <a:gsLst>
                    <a:gs pos="1250">
                      <a:srgbClr val="FFFFFF"/>
                    </a:gs>
                    <a:gs pos="100000">
                      <a:srgbClr val="FFFFFF"/>
                    </a:gs>
                  </a:gsLst>
                  <a:lin ang="5400000" scaled="0"/>
                </a:gradFill>
              </a:rPr>
              <a:t>CSV cache &amp; boot storm</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40" y="1363662"/>
            <a:ext cx="9288463"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6521540" y="1516062"/>
            <a:ext cx="3124200" cy="4572000"/>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7" name="TextBox 6"/>
          <p:cNvSpPr txBox="1"/>
          <p:nvPr/>
        </p:nvSpPr>
        <p:spPr>
          <a:xfrm>
            <a:off x="6521540" y="1744662"/>
            <a:ext cx="30480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t>Cluster IO reads/s</a:t>
            </a:r>
          </a:p>
        </p:txBody>
      </p:sp>
      <p:cxnSp>
        <p:nvCxnSpPr>
          <p:cNvPr id="9" name="Straight Arrow Connector 8"/>
          <p:cNvCxnSpPr/>
          <p:nvPr/>
        </p:nvCxnSpPr>
        <p:spPr>
          <a:xfrm flipH="1">
            <a:off x="3321140" y="2058594"/>
            <a:ext cx="3352800" cy="600468"/>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21540" y="2640798"/>
            <a:ext cx="3268663"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t>Cluster Cache reads/s</a:t>
            </a:r>
          </a:p>
        </p:txBody>
      </p:sp>
      <p:cxnSp>
        <p:nvCxnSpPr>
          <p:cNvPr id="16" name="Straight Arrow Connector 15"/>
          <p:cNvCxnSpPr/>
          <p:nvPr/>
        </p:nvCxnSpPr>
        <p:spPr>
          <a:xfrm flipH="1">
            <a:off x="3473540" y="2954730"/>
            <a:ext cx="3200400" cy="847332"/>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21540" y="3725862"/>
            <a:ext cx="3268663"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t>Disk IO reads/s</a:t>
            </a:r>
          </a:p>
        </p:txBody>
      </p:sp>
      <p:cxnSp>
        <p:nvCxnSpPr>
          <p:cNvPr id="21" name="Straight Arrow Connector 20"/>
          <p:cNvCxnSpPr>
            <a:stCxn id="20" idx="1"/>
          </p:cNvCxnSpPr>
          <p:nvPr/>
        </p:nvCxnSpPr>
        <p:spPr>
          <a:xfrm flipH="1">
            <a:off x="3337808" y="4012094"/>
            <a:ext cx="3183732" cy="1152436"/>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658331" y="3439631"/>
            <a:ext cx="1981201"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Scale =0.01</a:t>
            </a:r>
          </a:p>
        </p:txBody>
      </p:sp>
      <p:sp>
        <p:nvSpPr>
          <p:cNvPr id="26" name="TextBox 25"/>
          <p:cNvSpPr txBox="1"/>
          <p:nvPr/>
        </p:nvSpPr>
        <p:spPr>
          <a:xfrm>
            <a:off x="9875837" y="1337837"/>
            <a:ext cx="2209800" cy="4336572"/>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40 Pool-VMs starting from OFF state</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CSV cache size = 1G</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Benefit: </a:t>
            </a:r>
          </a:p>
          <a:p>
            <a:pPr>
              <a:lnSpc>
                <a:spcPct val="90000"/>
              </a:lnSpc>
              <a:spcAft>
                <a:spcPts val="600"/>
              </a:spcAft>
            </a:pPr>
            <a:r>
              <a:rPr lang="en-US" sz="2400" dirty="0" smtClean="0">
                <a:gradFill>
                  <a:gsLst>
                    <a:gs pos="2917">
                      <a:schemeClr val="tx1"/>
                    </a:gs>
                    <a:gs pos="30000">
                      <a:schemeClr val="tx1"/>
                    </a:gs>
                  </a:gsLst>
                  <a:lin ang="5400000" scaled="0"/>
                </a:gradFill>
              </a:rPr>
              <a:t>~75% reduction in disk read IOs</a:t>
            </a:r>
          </a:p>
        </p:txBody>
      </p:sp>
    </p:spTree>
    <p:extLst>
      <p:ext uri="{BB962C8B-B14F-4D97-AF65-F5344CB8AC3E}">
        <p14:creationId xmlns:p14="http://schemas.microsoft.com/office/powerpoint/2010/main" val="352031863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312103" y="301624"/>
            <a:ext cx="4724400" cy="6234114"/>
          </a:xfrm>
          <a:prstGeom prst="rect">
            <a:avLst/>
          </a:prstGeom>
        </p:spPr>
      </p:pic>
      <p:pic>
        <p:nvPicPr>
          <p:cNvPr id="6" name="Picture 5"/>
          <p:cNvPicPr/>
          <p:nvPr/>
        </p:nvPicPr>
        <p:blipFill>
          <a:blip r:embed="rId4"/>
          <a:stretch>
            <a:fillRect/>
          </a:stretch>
        </p:blipFill>
        <p:spPr>
          <a:xfrm>
            <a:off x="5112703" y="449262"/>
            <a:ext cx="4954270" cy="5634038"/>
          </a:xfrm>
          <a:prstGeom prst="rect">
            <a:avLst/>
          </a:prstGeom>
        </p:spPr>
      </p:pic>
      <p:sp>
        <p:nvSpPr>
          <p:cNvPr id="7" name="Rectangle 6"/>
          <p:cNvSpPr/>
          <p:nvPr/>
        </p:nvSpPr>
        <p:spPr bwMode="auto">
          <a:xfrm>
            <a:off x="312102" y="4792662"/>
            <a:ext cx="9792335" cy="1743076"/>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TextBox 7"/>
          <p:cNvSpPr txBox="1"/>
          <p:nvPr/>
        </p:nvSpPr>
        <p:spPr>
          <a:xfrm>
            <a:off x="5950903" y="3197224"/>
            <a:ext cx="2519363"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lumMod val="50000"/>
                  </a:schemeClr>
                </a:solidFill>
              </a:rPr>
              <a:t>Green: disk reads/s</a:t>
            </a:r>
          </a:p>
        </p:txBody>
      </p:sp>
      <p:cxnSp>
        <p:nvCxnSpPr>
          <p:cNvPr id="9" name="Straight Arrow Connector 8"/>
          <p:cNvCxnSpPr/>
          <p:nvPr/>
        </p:nvCxnSpPr>
        <p:spPr>
          <a:xfrm>
            <a:off x="7132637" y="3573462"/>
            <a:ext cx="1259681" cy="522035"/>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294640" y="301624"/>
            <a:ext cx="9754870" cy="1143000"/>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19" name="Straight Arrow Connector 18"/>
          <p:cNvCxnSpPr/>
          <p:nvPr/>
        </p:nvCxnSpPr>
        <p:spPr>
          <a:xfrm flipH="1">
            <a:off x="4198303" y="3649662"/>
            <a:ext cx="2629534" cy="983997"/>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72683" y="3388254"/>
            <a:ext cx="1454754" cy="871008"/>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lumMod val="50000"/>
                  </a:schemeClr>
                </a:solidFill>
              </a:rPr>
              <a:t>CSV cache </a:t>
            </a:r>
          </a:p>
          <a:p>
            <a:pPr>
              <a:lnSpc>
                <a:spcPct val="90000"/>
              </a:lnSpc>
              <a:spcAft>
                <a:spcPts val="600"/>
              </a:spcAft>
            </a:pPr>
            <a:r>
              <a:rPr lang="en-US" dirty="0" smtClean="0">
                <a:solidFill>
                  <a:schemeClr val="bg1">
                    <a:lumMod val="50000"/>
                  </a:schemeClr>
                </a:solidFill>
              </a:rPr>
              <a:t>reads/s</a:t>
            </a:r>
          </a:p>
        </p:txBody>
      </p:sp>
      <p:cxnSp>
        <p:nvCxnSpPr>
          <p:cNvPr id="24" name="Straight Arrow Connector 23"/>
          <p:cNvCxnSpPr/>
          <p:nvPr/>
        </p:nvCxnSpPr>
        <p:spPr>
          <a:xfrm>
            <a:off x="3094037" y="3823758"/>
            <a:ext cx="342266" cy="283104"/>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00412" y="2282824"/>
            <a:ext cx="2819400" cy="871008"/>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lumMod val="50000"/>
                  </a:schemeClr>
                </a:solidFill>
              </a:rPr>
              <a:t>Partition count, </a:t>
            </a:r>
          </a:p>
          <a:p>
            <a:pPr>
              <a:lnSpc>
                <a:spcPct val="90000"/>
              </a:lnSpc>
              <a:spcAft>
                <a:spcPts val="600"/>
              </a:spcAft>
            </a:pPr>
            <a:r>
              <a:rPr lang="en-US" dirty="0" smtClean="0">
                <a:solidFill>
                  <a:schemeClr val="bg1">
                    <a:lumMod val="50000"/>
                  </a:schemeClr>
                </a:solidFill>
              </a:rPr>
              <a:t>Max=100VMs</a:t>
            </a:r>
          </a:p>
        </p:txBody>
      </p:sp>
      <p:cxnSp>
        <p:nvCxnSpPr>
          <p:cNvPr id="28" name="Straight Arrow Connector 27"/>
          <p:cNvCxnSpPr/>
          <p:nvPr/>
        </p:nvCxnSpPr>
        <p:spPr>
          <a:xfrm>
            <a:off x="2027237" y="2735262"/>
            <a:ext cx="381000" cy="152400"/>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50303" y="5254624"/>
            <a:ext cx="32766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CSV block cache ON</a:t>
            </a:r>
          </a:p>
        </p:txBody>
      </p:sp>
      <p:sp>
        <p:nvSpPr>
          <p:cNvPr id="39" name="TextBox 38"/>
          <p:cNvSpPr txBox="1"/>
          <p:nvPr/>
        </p:nvSpPr>
        <p:spPr>
          <a:xfrm>
            <a:off x="5991108" y="5254624"/>
            <a:ext cx="32766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CSV block cache OFF</a:t>
            </a:r>
          </a:p>
        </p:txBody>
      </p:sp>
      <p:sp>
        <p:nvSpPr>
          <p:cNvPr id="43" name="Rectangle 42"/>
          <p:cNvSpPr/>
          <p:nvPr/>
        </p:nvSpPr>
        <p:spPr>
          <a:xfrm>
            <a:off x="6952740" y="6164262"/>
            <a:ext cx="3151697" cy="523220"/>
          </a:xfrm>
          <a:prstGeom prst="rect">
            <a:avLst/>
          </a:prstGeom>
        </p:spPr>
        <p:txBody>
          <a:bodyPr wrap="none">
            <a:spAutoFit/>
          </a:bodyPr>
          <a:lstStyle/>
          <a:p>
            <a:r>
              <a:rPr lang="en-US" sz="1400" i="1" baseline="30000" dirty="0" smtClean="0"/>
              <a:t>1 </a:t>
            </a:r>
            <a:r>
              <a:rPr lang="en-US" sz="1400" i="1" dirty="0" smtClean="0"/>
              <a:t>Perf data is highly workload sensitive</a:t>
            </a:r>
          </a:p>
          <a:p>
            <a:r>
              <a:rPr lang="en-US" sz="1400" i="1" baseline="30000" dirty="0" smtClean="0"/>
              <a:t>2 </a:t>
            </a:r>
            <a:r>
              <a:rPr lang="en-US" sz="1400" i="1" dirty="0" smtClean="0"/>
              <a:t>VSI Benchmarking, by Login VSI B.V.</a:t>
            </a:r>
            <a:endParaRPr lang="en-US" sz="1400" i="1" dirty="0"/>
          </a:p>
        </p:txBody>
      </p:sp>
      <p:sp>
        <p:nvSpPr>
          <p:cNvPr id="3" name="TextBox 2"/>
          <p:cNvSpPr txBox="1"/>
          <p:nvPr/>
        </p:nvSpPr>
        <p:spPr>
          <a:xfrm>
            <a:off x="10025871" y="1058862"/>
            <a:ext cx="2212166" cy="5333768"/>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chemeClr val="tx1"/>
                    </a:gs>
                    <a:gs pos="30000">
                      <a:schemeClr val="tx1"/>
                    </a:gs>
                  </a:gsLst>
                  <a:lin ang="5400000" scaled="0"/>
                </a:gradFill>
              </a:rPr>
              <a:t>100 VMs running VSI</a:t>
            </a:r>
            <a:r>
              <a:rPr lang="en-US" sz="2800" baseline="30000" dirty="0" smtClean="0">
                <a:gradFill>
                  <a:gsLst>
                    <a:gs pos="2917">
                      <a:schemeClr val="tx1"/>
                    </a:gs>
                    <a:gs pos="30000">
                      <a:schemeClr val="tx1"/>
                    </a:gs>
                  </a:gsLst>
                  <a:lin ang="5400000" scaled="0"/>
                </a:gradFill>
              </a:rPr>
              <a:t>2</a:t>
            </a:r>
            <a:r>
              <a:rPr lang="en-US" sz="2800" dirty="0" smtClean="0">
                <a:gradFill>
                  <a:gsLst>
                    <a:gs pos="2917">
                      <a:schemeClr val="tx1"/>
                    </a:gs>
                    <a:gs pos="30000">
                      <a:schemeClr val="tx1"/>
                    </a:gs>
                  </a:gsLst>
                  <a:lin ang="5400000" scaled="0"/>
                </a:gradFill>
              </a:rPr>
              <a:t> medium workload</a:t>
            </a:r>
          </a:p>
          <a:p>
            <a:pPr>
              <a:lnSpc>
                <a:spcPct val="90000"/>
              </a:lnSpc>
              <a:spcAft>
                <a:spcPts val="600"/>
              </a:spcAft>
            </a:pPr>
            <a:endParaRPr lang="en-US" sz="2400" dirty="0" smtClean="0">
              <a:gradFill>
                <a:gsLst>
                  <a:gs pos="2917">
                    <a:schemeClr val="tx1"/>
                  </a:gs>
                  <a:gs pos="30000">
                    <a:schemeClr val="tx1"/>
                  </a:gs>
                </a:gsLst>
                <a:lin ang="5400000" scaled="0"/>
              </a:gradFill>
            </a:endParaRPr>
          </a:p>
          <a:p>
            <a:pPr>
              <a:lnSpc>
                <a:spcPct val="90000"/>
              </a:lnSpc>
              <a:spcAft>
                <a:spcPts val="600"/>
              </a:spcAft>
            </a:pPr>
            <a:r>
              <a:rPr lang="en-US" sz="2400" dirty="0">
                <a:gradFill>
                  <a:gsLst>
                    <a:gs pos="2917">
                      <a:schemeClr val="tx1"/>
                    </a:gs>
                    <a:gs pos="30000">
                      <a:schemeClr val="tx1"/>
                    </a:gs>
                  </a:gsLst>
                  <a:lin ang="5400000" scaled="0"/>
                </a:gradFill>
              </a:rPr>
              <a:t>CSV cache size = 1G</a:t>
            </a:r>
          </a:p>
          <a:p>
            <a:pPr>
              <a:lnSpc>
                <a:spcPct val="90000"/>
              </a:lnSpc>
              <a:spcAft>
                <a:spcPts val="600"/>
              </a:spcAft>
            </a:pPr>
            <a:endParaRPr lang="en-US" sz="2400" dirty="0" smtClean="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Benefit</a:t>
            </a:r>
            <a:r>
              <a:rPr lang="en-US" sz="2400" dirty="0">
                <a:gradFill>
                  <a:gsLst>
                    <a:gs pos="2917">
                      <a:schemeClr val="tx1"/>
                    </a:gs>
                    <a:gs pos="30000">
                      <a:schemeClr val="tx1"/>
                    </a:gs>
                  </a:gsLst>
                  <a:lin ang="5400000" scaled="0"/>
                </a:gradFill>
              </a:rPr>
              <a:t>: </a:t>
            </a:r>
            <a:endParaRPr lang="en-US" sz="2400" dirty="0" smtClean="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~70% reduction </a:t>
            </a:r>
            <a:r>
              <a:rPr lang="en-US" sz="2400" dirty="0">
                <a:gradFill>
                  <a:gsLst>
                    <a:gs pos="2917">
                      <a:schemeClr val="tx1"/>
                    </a:gs>
                    <a:gs pos="30000">
                      <a:schemeClr val="tx1"/>
                    </a:gs>
                  </a:gsLst>
                  <a:lin ang="5400000" scaled="0"/>
                </a:gradFill>
              </a:rPr>
              <a:t>in disk read </a:t>
            </a:r>
            <a:r>
              <a:rPr lang="en-US" sz="2400" dirty="0" smtClean="0">
                <a:gradFill>
                  <a:gsLst>
                    <a:gs pos="2917">
                      <a:schemeClr val="tx1"/>
                    </a:gs>
                    <a:gs pos="30000">
                      <a:schemeClr val="tx1"/>
                    </a:gs>
                  </a:gsLst>
                  <a:lin ang="5400000" scaled="0"/>
                </a:gradFill>
              </a:rPr>
              <a:t>IOs</a:t>
            </a:r>
          </a:p>
        </p:txBody>
      </p:sp>
      <p:sp>
        <p:nvSpPr>
          <p:cNvPr id="2" name="Title 1"/>
          <p:cNvSpPr>
            <a:spLocks noGrp="1"/>
          </p:cNvSpPr>
          <p:nvPr>
            <p:ph type="title"/>
          </p:nvPr>
        </p:nvSpPr>
        <p:spPr>
          <a:xfrm>
            <a:off x="285721" y="471031"/>
            <a:ext cx="10809316" cy="748169"/>
          </a:xfrm>
          <a:solidFill>
            <a:schemeClr val="accent2">
              <a:lumMod val="60000"/>
              <a:lumOff val="40000"/>
            </a:schemeClr>
          </a:solidFill>
        </p:spPr>
        <p:txBody>
          <a:bodyPr/>
          <a:lstStyle/>
          <a:p>
            <a:r>
              <a:rPr lang="en-US" dirty="0">
                <a:gradFill>
                  <a:gsLst>
                    <a:gs pos="1250">
                      <a:srgbClr val="FFFFFF"/>
                    </a:gs>
                    <a:gs pos="100000">
                      <a:srgbClr val="FFFFFF"/>
                    </a:gs>
                  </a:gsLst>
                  <a:lin ang="5400000" scaled="0"/>
                </a:gradFill>
              </a:rPr>
              <a:t>Perf/Scale explorations: </a:t>
            </a:r>
            <a:r>
              <a:rPr lang="en-US" sz="3600" dirty="0">
                <a:gradFill>
                  <a:gsLst>
                    <a:gs pos="1250">
                      <a:srgbClr val="FFFFFF"/>
                    </a:gs>
                    <a:gs pos="100000">
                      <a:srgbClr val="FFFFFF"/>
                    </a:gs>
                  </a:gsLst>
                  <a:lin ang="5400000" scaled="0"/>
                </a:gradFill>
              </a:rPr>
              <a:t>CSV cache </a:t>
            </a:r>
            <a:r>
              <a:rPr lang="en-US" sz="3600" dirty="0" smtClean="0">
                <a:gradFill>
                  <a:gsLst>
                    <a:gs pos="1250">
                      <a:srgbClr val="FFFFFF"/>
                    </a:gs>
                    <a:gs pos="100000">
                      <a:srgbClr val="FFFFFF"/>
                    </a:gs>
                  </a:gsLst>
                  <a:lin ang="5400000" scaled="0"/>
                </a:gradFill>
              </a:rPr>
              <a:t>&amp; VSI</a:t>
            </a:r>
            <a:r>
              <a:rPr lang="en-US" sz="3600" baseline="30000" dirty="0" smtClean="0">
                <a:gradFill>
                  <a:gsLst>
                    <a:gs pos="1250">
                      <a:srgbClr val="FFFFFF"/>
                    </a:gs>
                    <a:gs pos="100000">
                      <a:srgbClr val="FFFFFF"/>
                    </a:gs>
                  </a:gsLst>
                  <a:lin ang="5400000" scaled="0"/>
                </a:gradFill>
              </a:rPr>
              <a:t>2 </a:t>
            </a:r>
            <a:r>
              <a:rPr lang="en-US" sz="3600" dirty="0" smtClean="0">
                <a:gradFill>
                  <a:gsLst>
                    <a:gs pos="1250">
                      <a:srgbClr val="FFFFFF"/>
                    </a:gs>
                    <a:gs pos="100000">
                      <a:srgbClr val="FFFFFF"/>
                    </a:gs>
                  </a:gsLst>
                  <a:lin ang="5400000" scaled="0"/>
                </a:gradFill>
              </a:rPr>
              <a:t>workload</a:t>
            </a:r>
            <a:endParaRPr lang="en-US" dirty="0"/>
          </a:p>
        </p:txBody>
      </p:sp>
      <p:sp>
        <p:nvSpPr>
          <p:cNvPr id="21" name="TextBox 20"/>
          <p:cNvSpPr txBox="1"/>
          <p:nvPr/>
        </p:nvSpPr>
        <p:spPr>
          <a:xfrm>
            <a:off x="2599371" y="2811462"/>
            <a:ext cx="1409066"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lumMod val="50000"/>
                  </a:schemeClr>
                </a:solidFill>
              </a:rPr>
              <a:t>IO reads/s</a:t>
            </a:r>
          </a:p>
        </p:txBody>
      </p:sp>
      <p:cxnSp>
        <p:nvCxnSpPr>
          <p:cNvPr id="22" name="Straight Arrow Connector 21"/>
          <p:cNvCxnSpPr/>
          <p:nvPr/>
        </p:nvCxnSpPr>
        <p:spPr>
          <a:xfrm>
            <a:off x="3436303" y="3325351"/>
            <a:ext cx="419734" cy="324311"/>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743251"/>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Grp="1"/>
          </p:cNvSpPr>
          <p:nvPr>
            <p:ph type="title"/>
          </p:nvPr>
        </p:nvSpPr>
        <p:spPr>
          <a:xfrm>
            <a:off x="122237" y="68262"/>
            <a:ext cx="11887200" cy="18319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600" dirty="0"/>
              <a:t>P</a:t>
            </a:r>
            <a:r>
              <a:rPr lang="en-US" sz="6600" dirty="0" smtClean="0"/>
              <a:t>erf/scale test results:</a:t>
            </a:r>
            <a:endParaRPr lang="en-US" sz="6600" i="1" dirty="0"/>
          </a:p>
        </p:txBody>
      </p:sp>
      <p:sp>
        <p:nvSpPr>
          <p:cNvPr id="7" name="TextBox 6"/>
          <p:cNvSpPr txBox="1"/>
          <p:nvPr/>
        </p:nvSpPr>
        <p:spPr>
          <a:xfrm>
            <a:off x="122236" y="2973399"/>
            <a:ext cx="10896601" cy="904863"/>
          </a:xfrm>
          <a:prstGeom prst="rect">
            <a:avLst/>
          </a:prstGeom>
          <a:noFill/>
        </p:spPr>
        <p:txBody>
          <a:bodyPr wrap="square" lIns="182880" tIns="146304" rIns="182880" bIns="146304" rtlCol="0">
            <a:spAutoFit/>
          </a:bodyPr>
          <a:lstStyle/>
          <a:p>
            <a:pPr>
              <a:lnSpc>
                <a:spcPct val="90000"/>
              </a:lnSpc>
              <a:spcAft>
                <a:spcPts val="600"/>
              </a:spcAft>
            </a:pPr>
            <a:r>
              <a:rPr lang="en-US" sz="4400" dirty="0" smtClean="0">
                <a:gradFill>
                  <a:gsLst>
                    <a:gs pos="2917">
                      <a:schemeClr val="tx1"/>
                    </a:gs>
                    <a:gs pos="30000">
                      <a:schemeClr val="tx1"/>
                    </a:gs>
                  </a:gsLst>
                  <a:lin ang="5400000" scaled="0"/>
                </a:gradFill>
              </a:rPr>
              <a:t>SMB network load due to VDI</a:t>
            </a:r>
          </a:p>
        </p:txBody>
      </p:sp>
    </p:spTree>
    <p:extLst>
      <p:ext uri="{BB962C8B-B14F-4D97-AF65-F5344CB8AC3E}">
        <p14:creationId xmlns:p14="http://schemas.microsoft.com/office/powerpoint/2010/main" val="1284500963"/>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gradFill>
                  <a:gsLst>
                    <a:gs pos="1250">
                      <a:srgbClr val="FFFFFF"/>
                    </a:gs>
                    <a:gs pos="100000">
                      <a:srgbClr val="FFFFFF"/>
                    </a:gs>
                  </a:gsLst>
                  <a:lin ang="5400000" scaled="0"/>
                </a:gradFill>
              </a:rPr>
              <a:t>Perf/Scale </a:t>
            </a:r>
            <a:r>
              <a:rPr lang="en-US" dirty="0" smtClean="0">
                <a:gradFill>
                  <a:gsLst>
                    <a:gs pos="1250">
                      <a:srgbClr val="FFFFFF"/>
                    </a:gs>
                    <a:gs pos="100000">
                      <a:srgbClr val="FFFFFF"/>
                    </a:gs>
                  </a:gsLst>
                  <a:lin ang="5400000" scaled="0"/>
                </a:gradFill>
              </a:rPr>
              <a:t>explorations: </a:t>
            </a:r>
            <a:r>
              <a:rPr lang="en-US" sz="3600" dirty="0" smtClean="0">
                <a:gradFill>
                  <a:gsLst>
                    <a:gs pos="1250">
                      <a:srgbClr val="FFFFFF"/>
                    </a:gs>
                    <a:gs pos="100000">
                      <a:srgbClr val="FFFFFF"/>
                    </a:gs>
                  </a:gsLst>
                  <a:lin ang="5400000" scaled="0"/>
                </a:gradFill>
              </a:rPr>
              <a:t>ex of an SMB client load</a:t>
            </a:r>
            <a:endParaRPr lang="en-US" sz="4400" dirty="0"/>
          </a:p>
        </p:txBody>
      </p:sp>
      <p:sp>
        <p:nvSpPr>
          <p:cNvPr id="3" name="Text Placeholder 2"/>
          <p:cNvSpPr>
            <a:spLocks noGrp="1"/>
          </p:cNvSpPr>
          <p:nvPr>
            <p:ph type="body" sz="quarter" idx="10"/>
          </p:nvPr>
        </p:nvSpPr>
        <p:spPr>
          <a:xfrm>
            <a:off x="8732836" y="1212850"/>
            <a:ext cx="3429001" cy="1348061"/>
          </a:xfrm>
        </p:spPr>
        <p:txBody>
          <a:bodyPr/>
          <a:lstStyle/>
          <a:p>
            <a:r>
              <a:rPr lang="en-US" sz="2800" dirty="0" smtClean="0">
                <a:solidFill>
                  <a:schemeClr val="tx1"/>
                </a:solidFill>
              </a:rPr>
              <a:t>SMB client load under VSI</a:t>
            </a:r>
            <a:r>
              <a:rPr lang="en-US" sz="2800" baseline="30000" dirty="0" smtClean="0">
                <a:solidFill>
                  <a:schemeClr val="tx1"/>
                </a:solidFill>
              </a:rPr>
              <a:t>2</a:t>
            </a:r>
            <a:r>
              <a:rPr lang="en-US" sz="2800" dirty="0" smtClean="0">
                <a:solidFill>
                  <a:schemeClr val="tx1"/>
                </a:solidFill>
              </a:rPr>
              <a:t> medium workload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7" y="1342326"/>
            <a:ext cx="7848600" cy="536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08837" y="2733536"/>
            <a:ext cx="4572000" cy="1754326"/>
          </a:xfrm>
          <a:prstGeom prst="rect">
            <a:avLst/>
          </a:prstGeom>
          <a:solidFill>
            <a:schemeClr val="tx1">
              <a:lumMod val="6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chemeClr val="bg1">
                    <a:lumMod val="50000"/>
                  </a:schemeClr>
                </a:solidFill>
              </a:rPr>
              <a:t>At t=5:02:09pm, 95VMs (</a:t>
            </a:r>
            <a:r>
              <a:rPr lang="en-US" dirty="0" smtClean="0">
                <a:solidFill>
                  <a:schemeClr val="tx2">
                    <a:lumMod val="60000"/>
                    <a:lumOff val="40000"/>
                  </a:schemeClr>
                </a:solidFill>
              </a:rPr>
              <a:t>Green line</a:t>
            </a:r>
            <a:r>
              <a:rPr lang="en-US" dirty="0" smtClean="0">
                <a:solidFill>
                  <a:schemeClr val="bg1">
                    <a:lumMod val="50000"/>
                  </a:schemeClr>
                </a:solidFill>
              </a:rPr>
              <a:t>)</a:t>
            </a:r>
          </a:p>
          <a:p>
            <a:r>
              <a:rPr lang="en-US" dirty="0" smtClean="0">
                <a:solidFill>
                  <a:schemeClr val="accent4">
                    <a:lumMod val="60000"/>
                    <a:lumOff val="40000"/>
                  </a:schemeClr>
                </a:solidFill>
              </a:rPr>
              <a:t>Blue</a:t>
            </a:r>
            <a:r>
              <a:rPr lang="en-US" dirty="0" smtClean="0">
                <a:solidFill>
                  <a:schemeClr val="bg1">
                    <a:lumMod val="50000"/>
                  </a:schemeClr>
                </a:solidFill>
              </a:rPr>
              <a:t>: 	Write Requests/sec = 750</a:t>
            </a:r>
          </a:p>
          <a:p>
            <a:r>
              <a:rPr lang="en-US" dirty="0" smtClean="0">
                <a:solidFill>
                  <a:schemeClr val="bg1">
                    <a:lumMod val="50000"/>
                  </a:schemeClr>
                </a:solidFill>
              </a:rPr>
              <a:t>Black: 	Read requests/sec = 2100</a:t>
            </a:r>
          </a:p>
          <a:p>
            <a:r>
              <a:rPr lang="en-US" dirty="0" smtClean="0">
                <a:solidFill>
                  <a:schemeClr val="accent5">
                    <a:lumMod val="60000"/>
                    <a:lumOff val="40000"/>
                  </a:schemeClr>
                </a:solidFill>
              </a:rPr>
              <a:t>Cyan</a:t>
            </a:r>
            <a:r>
              <a:rPr lang="en-US" dirty="0" smtClean="0">
                <a:solidFill>
                  <a:schemeClr val="bg1">
                    <a:lumMod val="50000"/>
                  </a:schemeClr>
                </a:solidFill>
              </a:rPr>
              <a:t>: 	Write bytes/sec = 25 </a:t>
            </a:r>
            <a:r>
              <a:rPr lang="en-US" dirty="0" err="1" smtClean="0">
                <a:solidFill>
                  <a:schemeClr val="bg1">
                    <a:lumMod val="50000"/>
                  </a:schemeClr>
                </a:solidFill>
              </a:rPr>
              <a:t>MBytes</a:t>
            </a:r>
            <a:endParaRPr lang="en-US" dirty="0" smtClean="0">
              <a:solidFill>
                <a:schemeClr val="bg1">
                  <a:lumMod val="50000"/>
                </a:schemeClr>
              </a:solidFill>
            </a:endParaRPr>
          </a:p>
          <a:p>
            <a:r>
              <a:rPr lang="en-US" dirty="0" smtClean="0">
                <a:solidFill>
                  <a:srgbClr val="FF33CC"/>
                </a:solidFill>
              </a:rPr>
              <a:t>Pink</a:t>
            </a:r>
            <a:r>
              <a:rPr lang="en-US" dirty="0" smtClean="0">
                <a:solidFill>
                  <a:schemeClr val="bg1">
                    <a:lumMod val="50000"/>
                  </a:schemeClr>
                </a:solidFill>
              </a:rPr>
              <a:t>: 	Read bytes/sec = 60 </a:t>
            </a:r>
            <a:r>
              <a:rPr lang="en-US" dirty="0" err="1" smtClean="0">
                <a:solidFill>
                  <a:schemeClr val="bg1">
                    <a:lumMod val="50000"/>
                  </a:schemeClr>
                </a:solidFill>
              </a:rPr>
              <a:t>MBytes</a:t>
            </a:r>
            <a:endParaRPr lang="en-US" dirty="0" smtClean="0">
              <a:solidFill>
                <a:schemeClr val="bg1">
                  <a:lumMod val="50000"/>
                </a:schemeClr>
              </a:solidFill>
            </a:endParaRPr>
          </a:p>
          <a:p>
            <a:r>
              <a:rPr lang="en-US" dirty="0" smtClean="0">
                <a:solidFill>
                  <a:schemeClr val="bg1">
                    <a:lumMod val="50000"/>
                  </a:schemeClr>
                </a:solidFill>
              </a:rPr>
              <a:t>Thin-red is CPU on the VDI host</a:t>
            </a:r>
          </a:p>
        </p:txBody>
      </p:sp>
      <p:cxnSp>
        <p:nvCxnSpPr>
          <p:cNvPr id="6" name="Straight Arrow Connector 5"/>
          <p:cNvCxnSpPr/>
          <p:nvPr/>
        </p:nvCxnSpPr>
        <p:spPr>
          <a:xfrm flipH="1" flipV="1">
            <a:off x="4230941" y="1973262"/>
            <a:ext cx="2977896" cy="152400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flipV="1">
            <a:off x="4224845" y="1247838"/>
            <a:ext cx="12192" cy="362102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428037" y="6088062"/>
            <a:ext cx="3151697" cy="523220"/>
          </a:xfrm>
          <a:prstGeom prst="rect">
            <a:avLst/>
          </a:prstGeom>
        </p:spPr>
        <p:txBody>
          <a:bodyPr wrap="none">
            <a:spAutoFit/>
          </a:bodyPr>
          <a:lstStyle/>
          <a:p>
            <a:r>
              <a:rPr lang="en-US" sz="1400" i="1" baseline="30000" dirty="0" smtClean="0"/>
              <a:t>1 </a:t>
            </a:r>
            <a:r>
              <a:rPr lang="en-US" sz="1400" i="1" dirty="0" smtClean="0"/>
              <a:t>Perf data is highly workload sensitive</a:t>
            </a:r>
          </a:p>
          <a:p>
            <a:r>
              <a:rPr lang="en-US" sz="1400" i="1" baseline="30000" dirty="0" smtClean="0"/>
              <a:t>2 </a:t>
            </a:r>
            <a:r>
              <a:rPr lang="en-US" sz="1400" i="1" dirty="0" smtClean="0"/>
              <a:t>VSI Benchmarking, by Login VSI B.V.</a:t>
            </a:r>
            <a:endParaRPr lang="en-US" sz="1400" i="1" dirty="0"/>
          </a:p>
        </p:txBody>
      </p:sp>
    </p:spTree>
    <p:extLst>
      <p:ext uri="{BB962C8B-B14F-4D97-AF65-F5344CB8AC3E}">
        <p14:creationId xmlns:p14="http://schemas.microsoft.com/office/powerpoint/2010/main" val="428405968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037" y="68262"/>
            <a:ext cx="11887200" cy="838200"/>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600" dirty="0"/>
              <a:t>P</a:t>
            </a:r>
            <a:r>
              <a:rPr lang="en-US" sz="6600" dirty="0" smtClean="0"/>
              <a:t>erf/scale test results:</a:t>
            </a:r>
            <a:br>
              <a:rPr lang="en-US" sz="6600" dirty="0" smtClean="0"/>
            </a:br>
            <a:endParaRPr lang="en-US" sz="6600" i="1" dirty="0"/>
          </a:p>
        </p:txBody>
      </p:sp>
      <p:sp>
        <p:nvSpPr>
          <p:cNvPr id="4" name="TextBox 3"/>
          <p:cNvSpPr txBox="1"/>
          <p:nvPr/>
        </p:nvSpPr>
        <p:spPr>
          <a:xfrm>
            <a:off x="46037" y="3040062"/>
            <a:ext cx="7848600" cy="904863"/>
          </a:xfrm>
          <a:prstGeom prst="rect">
            <a:avLst/>
          </a:prstGeom>
          <a:noFill/>
        </p:spPr>
        <p:txBody>
          <a:bodyPr wrap="square" lIns="182880" tIns="146304" rIns="182880" bIns="146304" rtlCol="0">
            <a:spAutoFit/>
          </a:bodyPr>
          <a:lstStyle/>
          <a:p>
            <a:pPr>
              <a:lnSpc>
                <a:spcPct val="90000"/>
              </a:lnSpc>
              <a:spcAft>
                <a:spcPts val="600"/>
              </a:spcAft>
            </a:pPr>
            <a:r>
              <a:rPr lang="en-US" sz="4400" dirty="0" smtClean="0">
                <a:gradFill>
                  <a:gsLst>
                    <a:gs pos="2917">
                      <a:schemeClr val="tx1"/>
                    </a:gs>
                    <a:gs pos="30000">
                      <a:schemeClr val="tx1"/>
                    </a:gs>
                  </a:gsLst>
                  <a:lin ang="5400000" scaled="0"/>
                </a:gradFill>
              </a:rPr>
              <a:t>VDI host’s memory and </a:t>
            </a:r>
            <a:r>
              <a:rPr lang="en-US" sz="4400" dirty="0" err="1" smtClean="0">
                <a:gradFill>
                  <a:gsLst>
                    <a:gs pos="2917">
                      <a:schemeClr val="tx1"/>
                    </a:gs>
                    <a:gs pos="30000">
                      <a:schemeClr val="tx1"/>
                    </a:gs>
                  </a:gsLst>
                  <a:lin ang="5400000" scaled="0"/>
                </a:gradFill>
              </a:rPr>
              <a:t>vGPU</a:t>
            </a:r>
            <a:endParaRPr lang="en-US" sz="4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448094305"/>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437" y="1287462"/>
            <a:ext cx="5856292" cy="5243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7" y="1287462"/>
            <a:ext cx="60143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err="1">
                <a:gradFill>
                  <a:gsLst>
                    <a:gs pos="1250">
                      <a:srgbClr val="FFFFFF"/>
                    </a:gs>
                    <a:gs pos="100000">
                      <a:srgbClr val="FFFFFF"/>
                    </a:gs>
                  </a:gsLst>
                  <a:lin ang="5400000" scaled="0"/>
                </a:gradFill>
              </a:rPr>
              <a:t>Perf</a:t>
            </a:r>
            <a:r>
              <a:rPr lang="en-US" dirty="0">
                <a:gradFill>
                  <a:gsLst>
                    <a:gs pos="1250">
                      <a:srgbClr val="FFFFFF"/>
                    </a:gs>
                    <a:gs pos="100000">
                      <a:srgbClr val="FFFFFF"/>
                    </a:gs>
                  </a:gsLst>
                  <a:lin ang="5400000" scaled="0"/>
                </a:gradFill>
              </a:rPr>
              <a:t>/Scale explorations: </a:t>
            </a:r>
            <a:r>
              <a:rPr lang="en-US" sz="3600" dirty="0" err="1" smtClean="0">
                <a:gradFill>
                  <a:gsLst>
                    <a:gs pos="1250">
                      <a:srgbClr val="FFFFFF"/>
                    </a:gs>
                    <a:gs pos="100000">
                      <a:srgbClr val="FFFFFF"/>
                    </a:gs>
                  </a:gsLst>
                  <a:lin ang="5400000" scaled="0"/>
                </a:gradFill>
              </a:rPr>
              <a:t>vGPU</a:t>
            </a:r>
            <a:r>
              <a:rPr lang="en-US" sz="3600" dirty="0" smtClean="0">
                <a:gradFill>
                  <a:gsLst>
                    <a:gs pos="1250">
                      <a:srgbClr val="FFFFFF"/>
                    </a:gs>
                    <a:gs pos="100000">
                      <a:srgbClr val="FFFFFF"/>
                    </a:gs>
                  </a:gsLst>
                  <a:lin ang="5400000" scaled="0"/>
                </a:gradFill>
              </a:rPr>
              <a:t> &amp; memory</a:t>
            </a:r>
            <a:endParaRPr lang="en-US" dirty="0"/>
          </a:p>
        </p:txBody>
      </p:sp>
      <p:sp>
        <p:nvSpPr>
          <p:cNvPr id="4" name="Rectangle 3"/>
          <p:cNvSpPr/>
          <p:nvPr/>
        </p:nvSpPr>
        <p:spPr bwMode="auto">
          <a:xfrm>
            <a:off x="122237" y="5249862"/>
            <a:ext cx="6014300" cy="13716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472" fontAlgn="base">
              <a:spcBef>
                <a:spcPct val="0"/>
              </a:spcBef>
              <a:spcAft>
                <a:spcPct val="0"/>
              </a:spcAft>
            </a:pPr>
            <a:r>
              <a:rPr lang="en-US" sz="2000" dirty="0" smtClean="0">
                <a:solidFill>
                  <a:schemeClr val="tx1"/>
                </a:solidFill>
              </a:rPr>
              <a:t>DL585, 129Gig RAM, 1x ATI V9800 (4Gig)</a:t>
            </a:r>
          </a:p>
          <a:p>
            <a:pPr defTabSz="932472" fontAlgn="base">
              <a:spcBef>
                <a:spcPct val="0"/>
              </a:spcBef>
              <a:spcAft>
                <a:spcPct val="0"/>
              </a:spcAft>
            </a:pPr>
            <a:r>
              <a:rPr lang="en-US" sz="2000" dirty="0" smtClean="0">
                <a:gradFill>
                  <a:gsLst>
                    <a:gs pos="0">
                      <a:srgbClr val="FFFFFF"/>
                    </a:gs>
                    <a:gs pos="100000">
                      <a:srgbClr val="FFFFFF"/>
                    </a:gs>
                  </a:gsLst>
                  <a:lin ang="5400000" scaled="0"/>
                </a:gradFill>
              </a:rPr>
              <a:t>Can’t create &gt; 82 VMs, as GPU </a:t>
            </a:r>
            <a:r>
              <a:rPr lang="en-US" sz="2000" dirty="0" err="1" smtClean="0">
                <a:gradFill>
                  <a:gsLst>
                    <a:gs pos="0">
                      <a:srgbClr val="FFFFFF"/>
                    </a:gs>
                    <a:gs pos="100000">
                      <a:srgbClr val="FFFFFF"/>
                    </a:gs>
                  </a:gsLst>
                  <a:lin ang="5400000" scaled="0"/>
                </a:gradFill>
              </a:rPr>
              <a:t>mem</a:t>
            </a:r>
            <a:r>
              <a:rPr lang="en-US" sz="2000" dirty="0" smtClean="0">
                <a:gradFill>
                  <a:gsLst>
                    <a:gs pos="0">
                      <a:srgbClr val="FFFFFF"/>
                    </a:gs>
                    <a:gs pos="100000">
                      <a:srgbClr val="FFFFFF"/>
                    </a:gs>
                  </a:gsLst>
                  <a:lin ang="5400000" scaled="0"/>
                </a:gradFill>
              </a:rPr>
              <a:t> is exhausted</a:t>
            </a:r>
          </a:p>
          <a:p>
            <a:pPr defTabSz="932472" fontAlgn="base">
              <a:spcBef>
                <a:spcPct val="0"/>
              </a:spcBef>
              <a:spcAft>
                <a:spcPct val="0"/>
              </a:spcAft>
            </a:pPr>
            <a:r>
              <a:rPr lang="en-US" sz="2000" dirty="0" smtClean="0">
                <a:gradFill>
                  <a:gsLst>
                    <a:gs pos="0">
                      <a:srgbClr val="FFFFFF"/>
                    </a:gs>
                    <a:gs pos="100000">
                      <a:srgbClr val="FFFFFF"/>
                    </a:gs>
                  </a:gsLst>
                  <a:lin ang="5400000" scaled="0"/>
                </a:gradFill>
              </a:rPr>
              <a:t>Good user experience across all VMs</a:t>
            </a:r>
          </a:p>
        </p:txBody>
      </p:sp>
      <p:sp>
        <p:nvSpPr>
          <p:cNvPr id="9" name="Rectangle 8"/>
          <p:cNvSpPr/>
          <p:nvPr/>
        </p:nvSpPr>
        <p:spPr bwMode="auto">
          <a:xfrm>
            <a:off x="6294437" y="5249862"/>
            <a:ext cx="5856292" cy="13716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472" fontAlgn="base">
              <a:spcBef>
                <a:spcPct val="0"/>
              </a:spcBef>
              <a:spcAft>
                <a:spcPct val="0"/>
              </a:spcAft>
            </a:pPr>
            <a:r>
              <a:rPr lang="en-US" sz="2000" dirty="0">
                <a:solidFill>
                  <a:schemeClr val="tx1"/>
                </a:solidFill>
              </a:rPr>
              <a:t>DL585, 129Gig RAM, </a:t>
            </a:r>
            <a:r>
              <a:rPr lang="en-US" sz="2000" dirty="0" smtClean="0">
                <a:solidFill>
                  <a:schemeClr val="tx1"/>
                </a:solidFill>
              </a:rPr>
              <a:t>2x </a:t>
            </a:r>
            <a:r>
              <a:rPr lang="en-US" sz="2000" dirty="0">
                <a:solidFill>
                  <a:schemeClr val="tx1"/>
                </a:solidFill>
              </a:rPr>
              <a:t>ATI V9800 (4Gig</a:t>
            </a:r>
            <a:r>
              <a:rPr lang="en-US" sz="2000" dirty="0" smtClean="0">
                <a:solidFill>
                  <a:schemeClr val="tx1"/>
                </a:solidFill>
              </a:rPr>
              <a:t>)</a:t>
            </a:r>
          </a:p>
          <a:p>
            <a:pPr defTabSz="932472" fontAlgn="base">
              <a:spcBef>
                <a:spcPct val="0"/>
              </a:spcBef>
              <a:spcAft>
                <a:spcPct val="0"/>
              </a:spcAft>
            </a:pPr>
            <a:r>
              <a:rPr lang="en-US" sz="2000" dirty="0" smtClean="0">
                <a:gradFill>
                  <a:gsLst>
                    <a:gs pos="0">
                      <a:srgbClr val="FFFFFF"/>
                    </a:gs>
                    <a:gs pos="100000">
                      <a:srgbClr val="FFFFFF"/>
                    </a:gs>
                  </a:gsLst>
                  <a:lin ang="5400000" scaled="0"/>
                </a:gradFill>
              </a:rPr>
              <a:t>SRV out of </a:t>
            </a:r>
            <a:r>
              <a:rPr lang="en-US" sz="2000" dirty="0" err="1" smtClean="0">
                <a:gradFill>
                  <a:gsLst>
                    <a:gs pos="0">
                      <a:srgbClr val="FFFFFF"/>
                    </a:gs>
                    <a:gs pos="100000">
                      <a:srgbClr val="FFFFFF"/>
                    </a:gs>
                  </a:gsLst>
                  <a:lin ang="5400000" scaled="0"/>
                </a:gradFill>
              </a:rPr>
              <a:t>mem</a:t>
            </a:r>
            <a:r>
              <a:rPr lang="en-US" sz="2000" dirty="0" smtClean="0">
                <a:gradFill>
                  <a:gsLst>
                    <a:gs pos="0">
                      <a:srgbClr val="FFFFFF"/>
                    </a:gs>
                    <a:gs pos="100000">
                      <a:srgbClr val="FFFFFF"/>
                    </a:gs>
                  </a:gsLst>
                  <a:lin ang="5400000" scaled="0"/>
                </a:gradFill>
              </a:rPr>
              <a:t> at 106 VMs</a:t>
            </a:r>
          </a:p>
          <a:p>
            <a:pPr defTabSz="932472" fontAlgn="base">
              <a:spcBef>
                <a:spcPct val="0"/>
              </a:spcBef>
              <a:spcAft>
                <a:spcPct val="0"/>
              </a:spcAft>
            </a:pPr>
            <a:r>
              <a:rPr lang="en-US" sz="2000" dirty="0" smtClean="0">
                <a:gradFill>
                  <a:gsLst>
                    <a:gs pos="0">
                      <a:srgbClr val="FFFFFF"/>
                    </a:gs>
                    <a:gs pos="100000">
                      <a:srgbClr val="FFFFFF"/>
                    </a:gs>
                  </a:gsLst>
                  <a:lin ang="5400000" scaled="0"/>
                </a:gradFill>
              </a:rPr>
              <a:t>Large degradation in user experience across all VMs</a:t>
            </a: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TextBox 9"/>
          <p:cNvSpPr txBox="1"/>
          <p:nvPr/>
        </p:nvSpPr>
        <p:spPr>
          <a:xfrm>
            <a:off x="3548412" y="1580897"/>
            <a:ext cx="1222025"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lumMod val="50000"/>
                  </a:schemeClr>
                </a:solidFill>
              </a:rPr>
              <a:t>82 VMs</a:t>
            </a:r>
          </a:p>
        </p:txBody>
      </p:sp>
      <p:cxnSp>
        <p:nvCxnSpPr>
          <p:cNvPr id="11" name="Straight Arrow Connector 10"/>
          <p:cNvCxnSpPr/>
          <p:nvPr/>
        </p:nvCxnSpPr>
        <p:spPr>
          <a:xfrm>
            <a:off x="4541837" y="1820862"/>
            <a:ext cx="1219200" cy="304800"/>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1837" y="3947212"/>
            <a:ext cx="1676400" cy="871008"/>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lumMod val="50000"/>
                  </a:schemeClr>
                </a:solidFill>
              </a:rPr>
              <a:t>GPU0 VRAM:</a:t>
            </a:r>
          </a:p>
          <a:p>
            <a:pPr>
              <a:lnSpc>
                <a:spcPct val="90000"/>
              </a:lnSpc>
              <a:spcAft>
                <a:spcPts val="600"/>
              </a:spcAft>
            </a:pPr>
            <a:r>
              <a:rPr lang="en-US" dirty="0" smtClean="0">
                <a:solidFill>
                  <a:schemeClr val="bg1">
                    <a:lumMod val="50000"/>
                  </a:schemeClr>
                </a:solidFill>
              </a:rPr>
              <a:t>1Gig</a:t>
            </a:r>
          </a:p>
        </p:txBody>
      </p:sp>
      <p:cxnSp>
        <p:nvCxnSpPr>
          <p:cNvPr id="15" name="Straight Arrow Connector 14"/>
          <p:cNvCxnSpPr/>
          <p:nvPr/>
        </p:nvCxnSpPr>
        <p:spPr>
          <a:xfrm flipH="1">
            <a:off x="427037" y="4487862"/>
            <a:ext cx="457200" cy="296018"/>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60638" y="4099612"/>
            <a:ext cx="1447799" cy="794064"/>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lumMod val="50000"/>
                  </a:schemeClr>
                </a:solidFill>
              </a:rPr>
              <a:t>Zero GPU VRAM</a:t>
            </a:r>
          </a:p>
        </p:txBody>
      </p:sp>
      <p:cxnSp>
        <p:nvCxnSpPr>
          <p:cNvPr id="21" name="Straight Arrow Connector 20"/>
          <p:cNvCxnSpPr/>
          <p:nvPr/>
        </p:nvCxnSpPr>
        <p:spPr>
          <a:xfrm>
            <a:off x="3856037" y="4496644"/>
            <a:ext cx="1447800" cy="677018"/>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84237" y="2811462"/>
            <a:ext cx="1600201" cy="871008"/>
          </a:xfrm>
          <a:prstGeom prst="rect">
            <a:avLst/>
          </a:prstGeom>
          <a:noFill/>
        </p:spPr>
        <p:txBody>
          <a:bodyPr wrap="square" lIns="182880" tIns="146304" rIns="182880" bIns="146304" rtlCol="0">
            <a:spAutoFit/>
          </a:bodyPr>
          <a:lstStyle/>
          <a:p>
            <a:pPr>
              <a:lnSpc>
                <a:spcPct val="90000"/>
              </a:lnSpc>
              <a:spcAft>
                <a:spcPts val="600"/>
              </a:spcAft>
            </a:pPr>
            <a:r>
              <a:rPr lang="en-US" dirty="0">
                <a:solidFill>
                  <a:schemeClr val="bg1">
                    <a:lumMod val="50000"/>
                  </a:schemeClr>
                </a:solidFill>
              </a:rPr>
              <a:t>S</a:t>
            </a:r>
            <a:r>
              <a:rPr lang="en-US" dirty="0" smtClean="0">
                <a:solidFill>
                  <a:schemeClr val="bg1">
                    <a:lumMod val="50000"/>
                  </a:schemeClr>
                </a:solidFill>
              </a:rPr>
              <a:t>ys </a:t>
            </a:r>
            <a:r>
              <a:rPr lang="en-US" dirty="0" err="1" smtClean="0">
                <a:solidFill>
                  <a:schemeClr val="bg1">
                    <a:lumMod val="50000"/>
                  </a:schemeClr>
                </a:solidFill>
              </a:rPr>
              <a:t>mem</a:t>
            </a:r>
            <a:r>
              <a:rPr lang="en-US" dirty="0" smtClean="0">
                <a:solidFill>
                  <a:schemeClr val="bg1">
                    <a:lumMod val="50000"/>
                  </a:schemeClr>
                </a:solidFill>
              </a:rPr>
              <a:t>: </a:t>
            </a:r>
          </a:p>
          <a:p>
            <a:pPr>
              <a:lnSpc>
                <a:spcPct val="90000"/>
              </a:lnSpc>
              <a:spcAft>
                <a:spcPts val="600"/>
              </a:spcAft>
            </a:pPr>
            <a:r>
              <a:rPr lang="en-US" dirty="0" smtClean="0">
                <a:solidFill>
                  <a:schemeClr val="bg1">
                    <a:lumMod val="50000"/>
                  </a:schemeClr>
                </a:solidFill>
              </a:rPr>
              <a:t>50Gig</a:t>
            </a:r>
          </a:p>
        </p:txBody>
      </p:sp>
      <p:cxnSp>
        <p:nvCxnSpPr>
          <p:cNvPr id="25" name="Straight Arrow Connector 24"/>
          <p:cNvCxnSpPr/>
          <p:nvPr/>
        </p:nvCxnSpPr>
        <p:spPr>
          <a:xfrm flipH="1">
            <a:off x="427037" y="3160044"/>
            <a:ext cx="609600" cy="196183"/>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75037" y="2811462"/>
            <a:ext cx="1904999" cy="544765"/>
          </a:xfrm>
          <a:prstGeom prst="rect">
            <a:avLst/>
          </a:prstGeom>
          <a:noFill/>
        </p:spPr>
        <p:txBody>
          <a:bodyPr wrap="square" lIns="182880" tIns="146304" rIns="182880" bIns="146304" rtlCol="0">
            <a:spAutoFit/>
          </a:bodyPr>
          <a:lstStyle/>
          <a:p>
            <a:pPr>
              <a:lnSpc>
                <a:spcPct val="90000"/>
              </a:lnSpc>
              <a:spcAft>
                <a:spcPts val="600"/>
              </a:spcAft>
            </a:pPr>
            <a:r>
              <a:rPr lang="en-US" dirty="0" err="1" smtClean="0">
                <a:solidFill>
                  <a:schemeClr val="bg1">
                    <a:lumMod val="50000"/>
                  </a:schemeClr>
                </a:solidFill>
              </a:rPr>
              <a:t>mem</a:t>
            </a:r>
            <a:r>
              <a:rPr lang="en-US" dirty="0" smtClean="0">
                <a:solidFill>
                  <a:schemeClr val="bg1">
                    <a:lumMod val="50000"/>
                  </a:schemeClr>
                </a:solidFill>
              </a:rPr>
              <a:t> pages/s</a:t>
            </a:r>
          </a:p>
        </p:txBody>
      </p:sp>
      <p:cxnSp>
        <p:nvCxnSpPr>
          <p:cNvPr id="28" name="Straight Arrow Connector 27"/>
          <p:cNvCxnSpPr/>
          <p:nvPr/>
        </p:nvCxnSpPr>
        <p:spPr>
          <a:xfrm>
            <a:off x="4446074" y="3208494"/>
            <a:ext cx="857763" cy="524618"/>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285037" y="3542535"/>
            <a:ext cx="1981200" cy="871008"/>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lumMod val="50000"/>
                  </a:schemeClr>
                </a:solidFill>
              </a:rPr>
              <a:t>GPU 0,1 VRAM:</a:t>
            </a:r>
          </a:p>
          <a:p>
            <a:pPr>
              <a:lnSpc>
                <a:spcPct val="90000"/>
              </a:lnSpc>
              <a:spcAft>
                <a:spcPts val="600"/>
              </a:spcAft>
            </a:pPr>
            <a:r>
              <a:rPr lang="en-US" dirty="0" smtClean="0">
                <a:solidFill>
                  <a:schemeClr val="bg1">
                    <a:lumMod val="50000"/>
                  </a:schemeClr>
                </a:solidFill>
              </a:rPr>
              <a:t>2Gig</a:t>
            </a:r>
          </a:p>
        </p:txBody>
      </p:sp>
      <p:cxnSp>
        <p:nvCxnSpPr>
          <p:cNvPr id="31" name="Straight Arrow Connector 30"/>
          <p:cNvCxnSpPr>
            <a:stCxn id="30" idx="1"/>
          </p:cNvCxnSpPr>
          <p:nvPr/>
        </p:nvCxnSpPr>
        <p:spPr>
          <a:xfrm flipH="1">
            <a:off x="6599237" y="3978039"/>
            <a:ext cx="685800" cy="383234"/>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599237" y="2811462"/>
            <a:ext cx="1523999" cy="871008"/>
          </a:xfrm>
          <a:prstGeom prst="rect">
            <a:avLst/>
          </a:prstGeom>
          <a:noFill/>
        </p:spPr>
        <p:txBody>
          <a:bodyPr wrap="square" lIns="182880" tIns="146304" rIns="182880" bIns="146304" rtlCol="0">
            <a:spAutoFit/>
          </a:bodyPr>
          <a:lstStyle/>
          <a:p>
            <a:pPr>
              <a:lnSpc>
                <a:spcPct val="90000"/>
              </a:lnSpc>
              <a:spcAft>
                <a:spcPts val="600"/>
              </a:spcAft>
            </a:pPr>
            <a:r>
              <a:rPr lang="en-US" dirty="0">
                <a:solidFill>
                  <a:schemeClr val="bg1">
                    <a:lumMod val="50000"/>
                  </a:schemeClr>
                </a:solidFill>
              </a:rPr>
              <a:t>S</a:t>
            </a:r>
            <a:r>
              <a:rPr lang="en-US" dirty="0" smtClean="0">
                <a:solidFill>
                  <a:schemeClr val="bg1">
                    <a:lumMod val="50000"/>
                  </a:schemeClr>
                </a:solidFill>
              </a:rPr>
              <a:t>ys </a:t>
            </a:r>
            <a:r>
              <a:rPr lang="en-US" dirty="0" err="1" smtClean="0">
                <a:solidFill>
                  <a:schemeClr val="bg1">
                    <a:lumMod val="50000"/>
                  </a:schemeClr>
                </a:solidFill>
              </a:rPr>
              <a:t>mem</a:t>
            </a:r>
            <a:r>
              <a:rPr lang="en-US" dirty="0" smtClean="0">
                <a:solidFill>
                  <a:schemeClr val="bg1">
                    <a:lumMod val="50000"/>
                  </a:schemeClr>
                </a:solidFill>
              </a:rPr>
              <a:t>:</a:t>
            </a:r>
          </a:p>
          <a:p>
            <a:pPr>
              <a:lnSpc>
                <a:spcPct val="90000"/>
              </a:lnSpc>
              <a:spcAft>
                <a:spcPts val="600"/>
              </a:spcAft>
            </a:pPr>
            <a:r>
              <a:rPr lang="en-US" dirty="0" smtClean="0">
                <a:solidFill>
                  <a:schemeClr val="bg1">
                    <a:lumMod val="50000"/>
                  </a:schemeClr>
                </a:solidFill>
              </a:rPr>
              <a:t>28 Gig</a:t>
            </a:r>
          </a:p>
        </p:txBody>
      </p:sp>
      <p:cxnSp>
        <p:nvCxnSpPr>
          <p:cNvPr id="34" name="Straight Arrow Connector 33"/>
          <p:cNvCxnSpPr/>
          <p:nvPr/>
        </p:nvCxnSpPr>
        <p:spPr>
          <a:xfrm flipH="1">
            <a:off x="6599238" y="3542535"/>
            <a:ext cx="380999" cy="564327"/>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256837" y="1439862"/>
            <a:ext cx="1817692"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rgbClr val="FF0000"/>
                </a:solidFill>
              </a:rPr>
              <a:t>Zero sys </a:t>
            </a:r>
            <a:r>
              <a:rPr lang="en-US" dirty="0" err="1" smtClean="0">
                <a:solidFill>
                  <a:srgbClr val="FF0000"/>
                </a:solidFill>
              </a:rPr>
              <a:t>mem</a:t>
            </a:r>
            <a:endParaRPr lang="en-US" dirty="0" smtClean="0">
              <a:solidFill>
                <a:srgbClr val="FF0000"/>
              </a:solidFill>
            </a:endParaRPr>
          </a:p>
        </p:txBody>
      </p:sp>
      <p:cxnSp>
        <p:nvCxnSpPr>
          <p:cNvPr id="38" name="Straight Arrow Connector 37"/>
          <p:cNvCxnSpPr/>
          <p:nvPr/>
        </p:nvCxnSpPr>
        <p:spPr>
          <a:xfrm flipH="1">
            <a:off x="10524850" y="1853279"/>
            <a:ext cx="640833" cy="3320383"/>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123236" y="1973262"/>
            <a:ext cx="1828801" cy="544765"/>
          </a:xfrm>
          <a:prstGeom prst="rect">
            <a:avLst/>
          </a:prstGeom>
          <a:noFill/>
        </p:spPr>
        <p:txBody>
          <a:bodyPr wrap="square" lIns="182880" tIns="146304" rIns="182880" bIns="146304" rtlCol="0">
            <a:spAutoFit/>
          </a:bodyPr>
          <a:lstStyle/>
          <a:p>
            <a:pPr>
              <a:lnSpc>
                <a:spcPct val="90000"/>
              </a:lnSpc>
              <a:spcAft>
                <a:spcPts val="600"/>
              </a:spcAft>
            </a:pPr>
            <a:r>
              <a:rPr lang="en-US" dirty="0" err="1" smtClean="0">
                <a:solidFill>
                  <a:srgbClr val="FF0000"/>
                </a:solidFill>
              </a:rPr>
              <a:t>mem</a:t>
            </a:r>
            <a:r>
              <a:rPr lang="en-US" dirty="0" smtClean="0">
                <a:solidFill>
                  <a:srgbClr val="FF0000"/>
                </a:solidFill>
              </a:rPr>
              <a:t> pages/s</a:t>
            </a:r>
          </a:p>
        </p:txBody>
      </p:sp>
      <p:cxnSp>
        <p:nvCxnSpPr>
          <p:cNvPr id="43" name="Straight Arrow Connector 42"/>
          <p:cNvCxnSpPr/>
          <p:nvPr/>
        </p:nvCxnSpPr>
        <p:spPr>
          <a:xfrm>
            <a:off x="9094274" y="2370294"/>
            <a:ext cx="857763" cy="524618"/>
          </a:xfrm>
          <a:prstGeom prst="straightConnector1">
            <a:avLst/>
          </a:prstGeom>
          <a:ln>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199437" y="2735262"/>
            <a:ext cx="1371600"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lumMod val="50000"/>
                  </a:schemeClr>
                </a:solidFill>
              </a:rPr>
              <a:t>106 VMs</a:t>
            </a:r>
          </a:p>
        </p:txBody>
      </p:sp>
      <p:cxnSp>
        <p:nvCxnSpPr>
          <p:cNvPr id="46" name="Straight Arrow Connector 45"/>
          <p:cNvCxnSpPr/>
          <p:nvPr/>
        </p:nvCxnSpPr>
        <p:spPr>
          <a:xfrm>
            <a:off x="9266237" y="3132294"/>
            <a:ext cx="1066800" cy="1660368"/>
          </a:xfrm>
          <a:prstGeom prst="straightConnector1">
            <a:avLst/>
          </a:prstGeom>
          <a:ln>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22237" y="1287462"/>
            <a:ext cx="3162300" cy="544765"/>
          </a:xfrm>
          <a:prstGeom prst="rect">
            <a:avLst/>
          </a:prstGeom>
          <a:solidFill>
            <a:schemeClr val="tx2">
              <a:lumMod val="90000"/>
            </a:schemeClr>
          </a:solidFill>
        </p:spPr>
        <p:txBody>
          <a:bodyPr wrap="square" lIns="182880" tIns="146304" rIns="182880" bIns="146304" rtlCol="0">
            <a:spAutoFit/>
          </a:bodyPr>
          <a:lstStyle/>
          <a:p>
            <a:pPr>
              <a:lnSpc>
                <a:spcPct val="90000"/>
              </a:lnSpc>
              <a:spcAft>
                <a:spcPts val="600"/>
              </a:spcAft>
            </a:pPr>
            <a:r>
              <a:rPr lang="en-US" dirty="0" smtClean="0"/>
              <a:t>SRV with 1x ATI V9800 GPU</a:t>
            </a:r>
          </a:p>
        </p:txBody>
      </p:sp>
      <p:sp>
        <p:nvSpPr>
          <p:cNvPr id="40" name="TextBox 39"/>
          <p:cNvSpPr txBox="1"/>
          <p:nvPr/>
        </p:nvSpPr>
        <p:spPr>
          <a:xfrm>
            <a:off x="6294437" y="1287462"/>
            <a:ext cx="3276600" cy="544765"/>
          </a:xfrm>
          <a:prstGeom prst="rect">
            <a:avLst/>
          </a:prstGeom>
          <a:solidFill>
            <a:schemeClr val="tx2">
              <a:lumMod val="90000"/>
            </a:schemeClr>
          </a:solidFill>
        </p:spPr>
        <p:txBody>
          <a:bodyPr wrap="square" lIns="182880" tIns="146304" rIns="182880" bIns="146304" rtlCol="0">
            <a:spAutoFit/>
          </a:bodyPr>
          <a:lstStyle/>
          <a:p>
            <a:pPr>
              <a:lnSpc>
                <a:spcPct val="90000"/>
              </a:lnSpc>
              <a:spcAft>
                <a:spcPts val="600"/>
              </a:spcAft>
            </a:pPr>
            <a:r>
              <a:rPr lang="en-US" dirty="0" smtClean="0"/>
              <a:t>SRV with 2x ATI V9800 GPUs</a:t>
            </a:r>
          </a:p>
        </p:txBody>
      </p:sp>
    </p:spTree>
    <p:extLst>
      <p:ext uri="{BB962C8B-B14F-4D97-AF65-F5344CB8AC3E}">
        <p14:creationId xmlns:p14="http://schemas.microsoft.com/office/powerpoint/2010/main" val="181099666"/>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037" y="68262"/>
            <a:ext cx="11887200" cy="838200"/>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600" dirty="0" smtClean="0"/>
              <a:t>Closing notes</a:t>
            </a:r>
            <a:endParaRPr lang="en-US" sz="6600" i="1" dirty="0"/>
          </a:p>
        </p:txBody>
      </p:sp>
    </p:spTree>
    <p:extLst>
      <p:ext uri="{BB962C8B-B14F-4D97-AF65-F5344CB8AC3E}">
        <p14:creationId xmlns:p14="http://schemas.microsoft.com/office/powerpoint/2010/main" val="129948508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smtClean="0"/>
              <a:t>A few final words</a:t>
            </a:r>
            <a:endParaRPr lang="en-US" dirty="0"/>
          </a:p>
        </p:txBody>
      </p:sp>
      <p:sp>
        <p:nvSpPr>
          <p:cNvPr id="3" name="Text Placeholder 2"/>
          <p:cNvSpPr>
            <a:spLocks noGrp="1"/>
          </p:cNvSpPr>
          <p:nvPr>
            <p:ph type="body" sz="quarter" idx="4294967295"/>
          </p:nvPr>
        </p:nvSpPr>
        <p:spPr>
          <a:xfrm>
            <a:off x="0" y="1212850"/>
            <a:ext cx="9753600" cy="4321175"/>
          </a:xfrm>
        </p:spPr>
        <p:txBody>
          <a:bodyPr/>
          <a:lstStyle/>
          <a:p>
            <a:r>
              <a:rPr lang="en-US" dirty="0" smtClean="0">
                <a:latin typeface="+mn-lt"/>
              </a:rPr>
              <a:t>The inbox VDI PowerShell scripting layer was tested to 5000 seats</a:t>
            </a:r>
          </a:p>
          <a:p>
            <a:endParaRPr lang="en-US" dirty="0">
              <a:latin typeface="+mn-lt"/>
            </a:endParaRPr>
          </a:p>
          <a:p>
            <a:r>
              <a:rPr lang="en-US" dirty="0" smtClean="0">
                <a:latin typeface="+mn-lt"/>
              </a:rPr>
              <a:t>We’ve benchmarked a 2000 seat deployment</a:t>
            </a:r>
          </a:p>
          <a:p>
            <a:endParaRPr lang="en-US" dirty="0" smtClean="0">
              <a:latin typeface="+mn-lt"/>
            </a:endParaRPr>
          </a:p>
          <a:p>
            <a:r>
              <a:rPr lang="en-US" dirty="0">
                <a:latin typeface="+mn-lt"/>
              </a:rPr>
              <a:t>The inbox admin UI </a:t>
            </a:r>
            <a:r>
              <a:rPr lang="en-US" dirty="0" smtClean="0">
                <a:latin typeface="+mn-lt"/>
              </a:rPr>
              <a:t>is design </a:t>
            </a:r>
            <a:r>
              <a:rPr lang="en-US" dirty="0">
                <a:latin typeface="+mn-lt"/>
              </a:rPr>
              <a:t>for 500 </a:t>
            </a:r>
            <a:r>
              <a:rPr lang="en-US" dirty="0" smtClean="0">
                <a:latin typeface="+mn-lt"/>
              </a:rPr>
              <a:t>seats</a:t>
            </a:r>
          </a:p>
          <a:p>
            <a:endParaRPr lang="en-US" dirty="0">
              <a:latin typeface="+mn-lt"/>
            </a:endParaRPr>
          </a:p>
          <a:p>
            <a:endParaRPr lang="en-US" dirty="0">
              <a:latin typeface="+mn-lt"/>
            </a:endParaRPr>
          </a:p>
        </p:txBody>
      </p:sp>
    </p:spTree>
    <p:extLst>
      <p:ext uri="{BB962C8B-B14F-4D97-AF65-F5344CB8AC3E}">
        <p14:creationId xmlns:p14="http://schemas.microsoft.com/office/powerpoint/2010/main" val="3804835778"/>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 to attend/view</a:t>
            </a:r>
            <a:endParaRPr lang="en-US" dirty="0"/>
          </a:p>
        </p:txBody>
      </p:sp>
      <p:sp>
        <p:nvSpPr>
          <p:cNvPr id="3" name="Text Placeholder 2"/>
          <p:cNvSpPr>
            <a:spLocks noGrp="1"/>
          </p:cNvSpPr>
          <p:nvPr>
            <p:ph type="body" sz="quarter" idx="4294967295"/>
          </p:nvPr>
        </p:nvSpPr>
        <p:spPr>
          <a:xfrm>
            <a:off x="0" y="1212850"/>
            <a:ext cx="11703050" cy="4776788"/>
          </a:xfrm>
        </p:spPr>
        <p:txBody>
          <a:bodyPr/>
          <a:lstStyle/>
          <a:p>
            <a:r>
              <a:rPr lang="en-US" sz="2400" b="1" dirty="0"/>
              <a:t>What's New in Windows Server 2012 Virtual Desktop Infrastructure and Remote Desktop Services</a:t>
            </a:r>
          </a:p>
          <a:p>
            <a:r>
              <a:rPr lang="en-US" sz="2000" dirty="0">
                <a:solidFill>
                  <a:schemeClr val="tx1"/>
                </a:solidFill>
                <a:latin typeface="+mn-lt"/>
              </a:rPr>
              <a:t>WCA-B350 </a:t>
            </a:r>
          </a:p>
          <a:p>
            <a:endParaRPr lang="en-US" sz="2000" b="1" dirty="0" smtClean="0"/>
          </a:p>
          <a:p>
            <a:r>
              <a:rPr lang="en-US" sz="2400" b="1" dirty="0" smtClean="0"/>
              <a:t>Windows </a:t>
            </a:r>
            <a:r>
              <a:rPr lang="en-US" sz="2400" b="1" dirty="0"/>
              <a:t>Server 2012 Desktop Virtualization (VDI) on Dell Active Infrastructure</a:t>
            </a:r>
          </a:p>
          <a:p>
            <a:r>
              <a:rPr lang="en-US" sz="2000" dirty="0">
                <a:solidFill>
                  <a:schemeClr val="tx1"/>
                </a:solidFill>
                <a:latin typeface="+mn-lt"/>
              </a:rPr>
              <a:t>WCA-B393</a:t>
            </a:r>
          </a:p>
          <a:p>
            <a:endParaRPr lang="en-US" sz="2000" dirty="0"/>
          </a:p>
          <a:p>
            <a:r>
              <a:rPr lang="en-US" sz="2400" b="1" dirty="0" smtClean="0"/>
              <a:t>Tuning </a:t>
            </a:r>
            <a:r>
              <a:rPr lang="en-US" sz="2400" b="1" dirty="0"/>
              <a:t>Images for VDI Usage</a:t>
            </a:r>
          </a:p>
          <a:p>
            <a:r>
              <a:rPr lang="en-US" sz="2000" dirty="0">
                <a:solidFill>
                  <a:schemeClr val="tx1"/>
                </a:solidFill>
                <a:latin typeface="+mn-lt"/>
              </a:rPr>
              <a:t>WCA-B341 </a:t>
            </a:r>
          </a:p>
          <a:p>
            <a:endParaRPr lang="en-US" sz="2000" dirty="0"/>
          </a:p>
          <a:p>
            <a:r>
              <a:rPr lang="en-US" sz="2400" b="1" dirty="0"/>
              <a:t>Reduce Storage Costs with Data </a:t>
            </a:r>
            <a:r>
              <a:rPr lang="en-US" sz="2400" b="1" dirty="0" err="1"/>
              <a:t>Deduplication</a:t>
            </a:r>
            <a:endParaRPr lang="en-US" sz="2400" b="1" dirty="0"/>
          </a:p>
          <a:p>
            <a:r>
              <a:rPr lang="en-US" sz="2000" dirty="0">
                <a:solidFill>
                  <a:schemeClr val="tx1"/>
                </a:solidFill>
                <a:latin typeface="+mn-lt"/>
              </a:rPr>
              <a:t>MDC-B342 </a:t>
            </a:r>
          </a:p>
          <a:p>
            <a:endParaRPr lang="en-US" sz="2000" dirty="0"/>
          </a:p>
        </p:txBody>
      </p:sp>
    </p:spTree>
    <p:extLst>
      <p:ext uri="{BB962C8B-B14F-4D97-AF65-F5344CB8AC3E}">
        <p14:creationId xmlns:p14="http://schemas.microsoft.com/office/powerpoint/2010/main" val="401117004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smtClean="0"/>
              <a:t>Intro to WS2012 VDI</a:t>
            </a:r>
            <a:endParaRPr lang="en-US" dirty="0"/>
          </a:p>
        </p:txBody>
      </p:sp>
      <p:sp>
        <p:nvSpPr>
          <p:cNvPr id="3" name="Text Placeholder 2"/>
          <p:cNvSpPr>
            <a:spLocks noGrp="1"/>
          </p:cNvSpPr>
          <p:nvPr>
            <p:ph type="body" sz="quarter" idx="10"/>
          </p:nvPr>
        </p:nvSpPr>
        <p:spPr/>
        <p:txBody>
          <a:bodyPr/>
          <a:lstStyle/>
          <a:p>
            <a:r>
              <a:rPr lang="en-US" dirty="0"/>
              <a:t>The WS2012 </a:t>
            </a:r>
            <a:r>
              <a:rPr lang="en-US" dirty="0" smtClean="0"/>
              <a:t>MS VDI </a:t>
            </a:r>
            <a:r>
              <a:rPr lang="en-US" dirty="0"/>
              <a:t>Value Spectrum</a:t>
            </a:r>
          </a:p>
        </p:txBody>
      </p:sp>
      <p:sp>
        <p:nvSpPr>
          <p:cNvPr id="6" name="Rectangle 5"/>
          <p:cNvSpPr/>
          <p:nvPr/>
        </p:nvSpPr>
        <p:spPr bwMode="auto">
          <a:xfrm>
            <a:off x="8529923" y="2513504"/>
            <a:ext cx="2033149" cy="3476100"/>
          </a:xfrm>
          <a:prstGeom prst="rect">
            <a:avLst/>
          </a:prstGeom>
          <a:solidFill>
            <a:schemeClr val="accent1">
              <a:lumMod val="5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z="2200" dirty="0" smtClean="0">
              <a:solidFill>
                <a:schemeClr val="tx1"/>
              </a:solidFill>
              <a:ea typeface="Segoe UI" pitchFamily="34" charset="0"/>
              <a:cs typeface="Segoe UI" pitchFamily="34" charset="0"/>
            </a:endParaRPr>
          </a:p>
        </p:txBody>
      </p:sp>
      <p:sp>
        <p:nvSpPr>
          <p:cNvPr id="7" name="Rectangle 6"/>
          <p:cNvSpPr/>
          <p:nvPr/>
        </p:nvSpPr>
        <p:spPr bwMode="auto">
          <a:xfrm>
            <a:off x="6420759" y="2513504"/>
            <a:ext cx="2033149" cy="3476100"/>
          </a:xfrm>
          <a:prstGeom prst="rect">
            <a:avLst/>
          </a:prstGeom>
          <a:solidFill>
            <a:schemeClr val="accent1">
              <a:lumMod val="5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z="2200" dirty="0" smtClean="0">
              <a:solidFill>
                <a:schemeClr val="tx1"/>
              </a:solidFill>
              <a:ea typeface="Segoe UI" pitchFamily="34" charset="0"/>
              <a:cs typeface="Segoe UI" pitchFamily="34" charset="0"/>
            </a:endParaRPr>
          </a:p>
        </p:txBody>
      </p:sp>
      <p:grpSp>
        <p:nvGrpSpPr>
          <p:cNvPr id="9" name="Group 8"/>
          <p:cNvGrpSpPr/>
          <p:nvPr/>
        </p:nvGrpSpPr>
        <p:grpSpPr>
          <a:xfrm>
            <a:off x="7051161" y="4677746"/>
            <a:ext cx="759446" cy="272864"/>
            <a:chOff x="1305089" y="2190750"/>
            <a:chExt cx="744821" cy="267608"/>
          </a:xfrm>
        </p:grpSpPr>
        <p:sp>
          <p:nvSpPr>
            <p:cNvPr id="116" name="5-Point Star 115"/>
            <p:cNvSpPr/>
            <p:nvPr/>
          </p:nvSpPr>
          <p:spPr bwMode="auto">
            <a:xfrm>
              <a:off x="1543696"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117" name="5-Point Star 116"/>
            <p:cNvSpPr/>
            <p:nvPr/>
          </p:nvSpPr>
          <p:spPr bwMode="auto">
            <a:xfrm>
              <a:off x="1782302"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118" name="5-Point Star 117"/>
            <p:cNvSpPr/>
            <p:nvPr/>
          </p:nvSpPr>
          <p:spPr bwMode="auto">
            <a:xfrm>
              <a:off x="1305089"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grpSp>
      <p:grpSp>
        <p:nvGrpSpPr>
          <p:cNvPr id="10" name="Group 9"/>
          <p:cNvGrpSpPr/>
          <p:nvPr/>
        </p:nvGrpSpPr>
        <p:grpSpPr>
          <a:xfrm>
            <a:off x="9184716" y="4677731"/>
            <a:ext cx="759536" cy="272894"/>
            <a:chOff x="1305089" y="2190750"/>
            <a:chExt cx="744821" cy="267608"/>
          </a:xfrm>
        </p:grpSpPr>
        <p:sp>
          <p:nvSpPr>
            <p:cNvPr id="113" name="5-Point Star 112"/>
            <p:cNvSpPr/>
            <p:nvPr/>
          </p:nvSpPr>
          <p:spPr bwMode="auto">
            <a:xfrm>
              <a:off x="1543696"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114" name="5-Point Star 113"/>
            <p:cNvSpPr/>
            <p:nvPr/>
          </p:nvSpPr>
          <p:spPr bwMode="auto">
            <a:xfrm>
              <a:off x="1782302"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115" name="5-Point Star 114"/>
            <p:cNvSpPr/>
            <p:nvPr/>
          </p:nvSpPr>
          <p:spPr bwMode="auto">
            <a:xfrm>
              <a:off x="1305089"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grpSp>
      <p:sp>
        <p:nvSpPr>
          <p:cNvPr id="12" name="5-Point Star 11"/>
          <p:cNvSpPr/>
          <p:nvPr/>
        </p:nvSpPr>
        <p:spPr bwMode="auto">
          <a:xfrm>
            <a:off x="2691161" y="2745693"/>
            <a:ext cx="294369" cy="294369"/>
          </a:xfrm>
          <a:prstGeom prst="star5">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grpSp>
        <p:nvGrpSpPr>
          <p:cNvPr id="13" name="Group 12"/>
          <p:cNvGrpSpPr/>
          <p:nvPr/>
        </p:nvGrpSpPr>
        <p:grpSpPr>
          <a:xfrm>
            <a:off x="2564628" y="3153454"/>
            <a:ext cx="537176" cy="267608"/>
            <a:chOff x="1423596" y="1795370"/>
            <a:chExt cx="537176" cy="267608"/>
          </a:xfrm>
          <a:solidFill>
            <a:srgbClr val="00B050"/>
          </a:solidFill>
        </p:grpSpPr>
        <p:sp>
          <p:nvSpPr>
            <p:cNvPr id="109" name="5-Point Star 108"/>
            <p:cNvSpPr/>
            <p:nvPr/>
          </p:nvSpPr>
          <p:spPr bwMode="auto">
            <a:xfrm>
              <a:off x="1423596" y="1795370"/>
              <a:ext cx="267608" cy="267608"/>
            </a:xfrm>
            <a:prstGeom prst="star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110" name="5-Point Star 109"/>
            <p:cNvSpPr/>
            <p:nvPr/>
          </p:nvSpPr>
          <p:spPr bwMode="auto">
            <a:xfrm>
              <a:off x="1693164" y="1795370"/>
              <a:ext cx="267608" cy="267608"/>
            </a:xfrm>
            <a:prstGeom prst="star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grpSp>
      <p:grpSp>
        <p:nvGrpSpPr>
          <p:cNvPr id="14" name="Group 13"/>
          <p:cNvGrpSpPr/>
          <p:nvPr/>
        </p:nvGrpSpPr>
        <p:grpSpPr>
          <a:xfrm>
            <a:off x="2446121" y="3534454"/>
            <a:ext cx="744821" cy="267608"/>
            <a:chOff x="1305089" y="2190750"/>
            <a:chExt cx="744821" cy="267608"/>
          </a:xfrm>
          <a:solidFill>
            <a:srgbClr val="00B050"/>
          </a:solidFill>
        </p:grpSpPr>
        <p:sp>
          <p:nvSpPr>
            <p:cNvPr id="106" name="5-Point Star 105"/>
            <p:cNvSpPr/>
            <p:nvPr/>
          </p:nvSpPr>
          <p:spPr bwMode="auto">
            <a:xfrm>
              <a:off x="1543696" y="2190750"/>
              <a:ext cx="267608" cy="267608"/>
            </a:xfrm>
            <a:prstGeom prst="star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107" name="5-Point Star 106"/>
            <p:cNvSpPr/>
            <p:nvPr/>
          </p:nvSpPr>
          <p:spPr bwMode="auto">
            <a:xfrm>
              <a:off x="1782302" y="2190750"/>
              <a:ext cx="267608" cy="267608"/>
            </a:xfrm>
            <a:prstGeom prst="star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108" name="5-Point Star 107"/>
            <p:cNvSpPr/>
            <p:nvPr/>
          </p:nvSpPr>
          <p:spPr bwMode="auto">
            <a:xfrm>
              <a:off x="1305089" y="2190750"/>
              <a:ext cx="267608" cy="267608"/>
            </a:xfrm>
            <a:prstGeom prst="star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grpSp>
      <p:sp>
        <p:nvSpPr>
          <p:cNvPr id="17" name="TextBox 311"/>
          <p:cNvSpPr txBox="1">
            <a:spLocks noChangeArrowheads="1"/>
          </p:cNvSpPr>
          <p:nvPr/>
        </p:nvSpPr>
        <p:spPr bwMode="auto">
          <a:xfrm>
            <a:off x="8529922" y="2125663"/>
            <a:ext cx="2033151" cy="555970"/>
          </a:xfrm>
          <a:prstGeom prst="rect">
            <a:avLst/>
          </a:prstGeom>
          <a:ln>
            <a:solidFill>
              <a:schemeClr val="accent2">
                <a:lumMod val="75000"/>
              </a:schemeClr>
            </a:solidFill>
            <a:headEnd/>
            <a:tailEnd/>
          </a:ln>
        </p:spPr>
        <p:style>
          <a:lnRef idx="1">
            <a:schemeClr val="accent4"/>
          </a:lnRef>
          <a:fillRef idx="3">
            <a:schemeClr val="accent4"/>
          </a:fillRef>
          <a:effectRef idx="2">
            <a:schemeClr val="accent4"/>
          </a:effectRef>
          <a:fontRef idx="minor">
            <a:schemeClr val="lt1"/>
          </a:fontRef>
        </p:style>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pPr algn="ctr"/>
            <a:r>
              <a:rPr lang="en-US" sz="2400" dirty="0">
                <a:solidFill>
                  <a:schemeClr val="bg1"/>
                </a:solidFill>
                <a:latin typeface="Segoe UI Light" pitchFamily="-84" charset="0"/>
              </a:rPr>
              <a:t>Personal VMs</a:t>
            </a:r>
          </a:p>
        </p:txBody>
      </p:sp>
      <p:grpSp>
        <p:nvGrpSpPr>
          <p:cNvPr id="18" name="Group 17"/>
          <p:cNvGrpSpPr>
            <a:grpSpLocks/>
          </p:cNvGrpSpPr>
          <p:nvPr/>
        </p:nvGrpSpPr>
        <p:grpSpPr bwMode="auto">
          <a:xfrm>
            <a:off x="9178470" y="2969463"/>
            <a:ext cx="735024" cy="625375"/>
            <a:chOff x="8099137" y="1845688"/>
            <a:chExt cx="734997" cy="625375"/>
          </a:xfrm>
        </p:grpSpPr>
        <p:cxnSp>
          <p:nvCxnSpPr>
            <p:cNvPr id="77" name="Straight Connector 76"/>
            <p:cNvCxnSpPr/>
            <p:nvPr/>
          </p:nvCxnSpPr>
          <p:spPr>
            <a:xfrm>
              <a:off x="8315029" y="1967905"/>
              <a:ext cx="242878" cy="0"/>
            </a:xfrm>
            <a:prstGeom prst="line">
              <a:avLst/>
            </a:prstGeom>
            <a:ln w="254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8322966" y="2204404"/>
              <a:ext cx="231767" cy="1587"/>
            </a:xfrm>
            <a:prstGeom prst="line">
              <a:avLst/>
            </a:prstGeom>
            <a:ln w="254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322966" y="2393285"/>
              <a:ext cx="234942" cy="7937"/>
            </a:xfrm>
            <a:prstGeom prst="line">
              <a:avLst/>
            </a:prstGeom>
            <a:ln w="254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Round Same Side Corner Rectangle 13335"/>
            <p:cNvSpPr/>
            <p:nvPr/>
          </p:nvSpPr>
          <p:spPr>
            <a:xfrm>
              <a:off x="8099137" y="1845688"/>
              <a:ext cx="138107" cy="168247"/>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rgbClr val="0071B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ea typeface="ＭＳ Ｐゴシック" pitchFamily="-103" charset="-128"/>
              </a:endParaRPr>
            </a:p>
          </p:txBody>
        </p:sp>
        <p:sp>
          <p:nvSpPr>
            <p:cNvPr id="81" name="Round Same Side Corner Rectangle 13335"/>
            <p:cNvSpPr/>
            <p:nvPr/>
          </p:nvSpPr>
          <p:spPr>
            <a:xfrm>
              <a:off x="8099137" y="2086948"/>
              <a:ext cx="138107" cy="168247"/>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rgbClr val="0071B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ea typeface="ＭＳ Ｐゴシック" pitchFamily="-103" charset="-128"/>
              </a:endParaRPr>
            </a:p>
          </p:txBody>
        </p:sp>
        <p:sp>
          <p:nvSpPr>
            <p:cNvPr id="82" name="Round Same Side Corner Rectangle 13335"/>
            <p:cNvSpPr/>
            <p:nvPr/>
          </p:nvSpPr>
          <p:spPr>
            <a:xfrm>
              <a:off x="8099137" y="2298050"/>
              <a:ext cx="138107" cy="168247"/>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rgbClr val="0071B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ea typeface="ＭＳ Ｐゴシック" pitchFamily="-103" charset="-128"/>
              </a:endParaRPr>
            </a:p>
          </p:txBody>
        </p:sp>
        <p:grpSp>
          <p:nvGrpSpPr>
            <p:cNvPr id="83" name="Group 82"/>
            <p:cNvGrpSpPr>
              <a:grpSpLocks/>
            </p:cNvGrpSpPr>
            <p:nvPr/>
          </p:nvGrpSpPr>
          <p:grpSpPr bwMode="auto">
            <a:xfrm>
              <a:off x="8622986" y="1866327"/>
              <a:ext cx="207955" cy="161899"/>
              <a:chOff x="9234840" y="2609226"/>
              <a:chExt cx="238771" cy="190656"/>
            </a:xfrm>
          </p:grpSpPr>
          <p:sp>
            <p:nvSpPr>
              <p:cNvPr id="92" name="Rectangle 91"/>
              <p:cNvSpPr/>
              <p:nvPr/>
            </p:nvSpPr>
            <p:spPr>
              <a:xfrm>
                <a:off x="9234840" y="2609226"/>
                <a:ext cx="238771" cy="190656"/>
              </a:xfrm>
              <a:prstGeom prst="rect">
                <a:avLst/>
              </a:prstGeom>
              <a:solidFill>
                <a:srgbClr val="FFFFFF">
                  <a:alpha val="14118"/>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ea typeface="ＭＳ Ｐゴシック" pitchFamily="-103" charset="-128"/>
                </a:endParaRPr>
              </a:p>
            </p:txBody>
          </p:sp>
          <p:sp>
            <p:nvSpPr>
              <p:cNvPr id="93" name="Freeform 92"/>
              <p:cNvSpPr>
                <a:spLocks noEditPoints="1"/>
              </p:cNvSpPr>
              <p:nvPr/>
            </p:nvSpPr>
            <p:spPr bwMode="auto">
              <a:xfrm>
                <a:off x="9279448" y="2637513"/>
                <a:ext cx="51196" cy="125237"/>
              </a:xfrm>
              <a:custGeom>
                <a:avLst/>
                <a:gdLst>
                  <a:gd name="T0" fmla="*/ 49854 w 267"/>
                  <a:gd name="T1" fmla="*/ 0 h 538"/>
                  <a:gd name="T2" fmla="*/ 1342 w 267"/>
                  <a:gd name="T3" fmla="*/ 0 h 538"/>
                  <a:gd name="T4" fmla="*/ 0 w 267"/>
                  <a:gd name="T5" fmla="*/ 1629 h 538"/>
                  <a:gd name="T6" fmla="*/ 0 w 267"/>
                  <a:gd name="T7" fmla="*/ 26072 h 538"/>
                  <a:gd name="T8" fmla="*/ 0 w 267"/>
                  <a:gd name="T9" fmla="*/ 27701 h 538"/>
                  <a:gd name="T10" fmla="*/ 0 w 267"/>
                  <a:gd name="T11" fmla="*/ 123608 h 538"/>
                  <a:gd name="T12" fmla="*/ 1342 w 267"/>
                  <a:gd name="T13" fmla="*/ 125237 h 538"/>
                  <a:gd name="T14" fmla="*/ 49854 w 267"/>
                  <a:gd name="T15" fmla="*/ 125237 h 538"/>
                  <a:gd name="T16" fmla="*/ 51196 w 267"/>
                  <a:gd name="T17" fmla="*/ 123608 h 538"/>
                  <a:gd name="T18" fmla="*/ 51196 w 267"/>
                  <a:gd name="T19" fmla="*/ 27701 h 538"/>
                  <a:gd name="T20" fmla="*/ 51196 w 267"/>
                  <a:gd name="T21" fmla="*/ 26072 h 538"/>
                  <a:gd name="T22" fmla="*/ 51196 w 267"/>
                  <a:gd name="T23" fmla="*/ 1629 h 538"/>
                  <a:gd name="T24" fmla="*/ 49854 w 267"/>
                  <a:gd name="T25" fmla="*/ 0 h 538"/>
                  <a:gd name="T26" fmla="*/ 6136 w 267"/>
                  <a:gd name="T27" fmla="*/ 19088 h 538"/>
                  <a:gd name="T28" fmla="*/ 6136 w 267"/>
                  <a:gd name="T29" fmla="*/ 13269 h 538"/>
                  <a:gd name="T30" fmla="*/ 7478 w 267"/>
                  <a:gd name="T31" fmla="*/ 11639 h 538"/>
                  <a:gd name="T32" fmla="*/ 43718 w 267"/>
                  <a:gd name="T33" fmla="*/ 11639 h 538"/>
                  <a:gd name="T34" fmla="*/ 45060 w 267"/>
                  <a:gd name="T35" fmla="*/ 13269 h 538"/>
                  <a:gd name="T36" fmla="*/ 45060 w 267"/>
                  <a:gd name="T37" fmla="*/ 19088 h 538"/>
                  <a:gd name="T38" fmla="*/ 43718 w 267"/>
                  <a:gd name="T39" fmla="*/ 20718 h 538"/>
                  <a:gd name="T40" fmla="*/ 7478 w 267"/>
                  <a:gd name="T41" fmla="*/ 20718 h 538"/>
                  <a:gd name="T42" fmla="*/ 6136 w 267"/>
                  <a:gd name="T43" fmla="*/ 19088 h 538"/>
                  <a:gd name="T44" fmla="*/ 40842 w 267"/>
                  <a:gd name="T45" fmla="*/ 59127 h 538"/>
                  <a:gd name="T46" fmla="*/ 37390 w 267"/>
                  <a:gd name="T47" fmla="*/ 54937 h 538"/>
                  <a:gd name="T48" fmla="*/ 40842 w 267"/>
                  <a:gd name="T49" fmla="*/ 50747 h 538"/>
                  <a:gd name="T50" fmla="*/ 44485 w 267"/>
                  <a:gd name="T51" fmla="*/ 54937 h 538"/>
                  <a:gd name="T52" fmla="*/ 40842 w 267"/>
                  <a:gd name="T53" fmla="*/ 59127 h 538"/>
                  <a:gd name="T54" fmla="*/ 40842 w 267"/>
                  <a:gd name="T55" fmla="*/ 45160 h 538"/>
                  <a:gd name="T56" fmla="*/ 36240 w 267"/>
                  <a:gd name="T57" fmla="*/ 39573 h 538"/>
                  <a:gd name="T58" fmla="*/ 40842 w 267"/>
                  <a:gd name="T59" fmla="*/ 33986 h 538"/>
                  <a:gd name="T60" fmla="*/ 45635 w 267"/>
                  <a:gd name="T61" fmla="*/ 39573 h 538"/>
                  <a:gd name="T62" fmla="*/ 40842 w 267"/>
                  <a:gd name="T63" fmla="*/ 45160 h 5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7"/>
                  <a:gd name="T97" fmla="*/ 0 h 538"/>
                  <a:gd name="T98" fmla="*/ 267 w 267"/>
                  <a:gd name="T99" fmla="*/ 538 h 5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0071BC"/>
              </a:solidFill>
              <a:ln w="9525">
                <a:solidFill>
                  <a:schemeClr val="tx1"/>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endParaRPr lang="en-US" dirty="0">
                  <a:latin typeface="Segoe UI Light" pitchFamily="-84" charset="0"/>
                </a:endParaRPr>
              </a:p>
            </p:txBody>
          </p:sp>
          <p:sp>
            <p:nvSpPr>
              <p:cNvPr id="94" name="Freeform 93"/>
              <p:cNvSpPr>
                <a:spLocks noEditPoints="1"/>
              </p:cNvSpPr>
              <p:nvPr/>
            </p:nvSpPr>
            <p:spPr bwMode="auto">
              <a:xfrm>
                <a:off x="9340271" y="2662985"/>
                <a:ext cx="104144" cy="99765"/>
              </a:xfrm>
              <a:custGeom>
                <a:avLst/>
                <a:gdLst>
                  <a:gd name="T0" fmla="*/ 100308 w 543"/>
                  <a:gd name="T1" fmla="*/ 932 h 428"/>
                  <a:gd name="T2" fmla="*/ 3644 w 543"/>
                  <a:gd name="T3" fmla="*/ 699 h 428"/>
                  <a:gd name="T4" fmla="*/ 384 w 543"/>
                  <a:gd name="T5" fmla="*/ 4895 h 428"/>
                  <a:gd name="T6" fmla="*/ 1151 w 543"/>
                  <a:gd name="T7" fmla="*/ 89043 h 428"/>
                  <a:gd name="T8" fmla="*/ 4411 w 543"/>
                  <a:gd name="T9" fmla="*/ 93005 h 428"/>
                  <a:gd name="T10" fmla="*/ 35482 w 543"/>
                  <a:gd name="T11" fmla="*/ 93938 h 428"/>
                  <a:gd name="T12" fmla="*/ 35674 w 543"/>
                  <a:gd name="T13" fmla="*/ 99765 h 428"/>
                  <a:gd name="T14" fmla="*/ 70388 w 543"/>
                  <a:gd name="T15" fmla="*/ 99532 h 428"/>
                  <a:gd name="T16" fmla="*/ 70388 w 543"/>
                  <a:gd name="T17" fmla="*/ 93938 h 428"/>
                  <a:gd name="T18" fmla="*/ 99733 w 543"/>
                  <a:gd name="T19" fmla="*/ 93005 h 428"/>
                  <a:gd name="T20" fmla="*/ 102993 w 543"/>
                  <a:gd name="T21" fmla="*/ 88809 h 428"/>
                  <a:gd name="T22" fmla="*/ 103569 w 543"/>
                  <a:gd name="T23" fmla="*/ 4895 h 428"/>
                  <a:gd name="T24" fmla="*/ 100308 w 543"/>
                  <a:gd name="T25" fmla="*/ 932 h 428"/>
                  <a:gd name="T26" fmla="*/ 97431 w 543"/>
                  <a:gd name="T27" fmla="*/ 82982 h 428"/>
                  <a:gd name="T28" fmla="*/ 94746 w 543"/>
                  <a:gd name="T29" fmla="*/ 86479 h 428"/>
                  <a:gd name="T30" fmla="*/ 9398 w 543"/>
                  <a:gd name="T31" fmla="*/ 86479 h 428"/>
                  <a:gd name="T32" fmla="*/ 6713 w 543"/>
                  <a:gd name="T33" fmla="*/ 83215 h 428"/>
                  <a:gd name="T34" fmla="*/ 6137 w 543"/>
                  <a:gd name="T35" fmla="*/ 11189 h 428"/>
                  <a:gd name="T36" fmla="*/ 9014 w 543"/>
                  <a:gd name="T37" fmla="*/ 7692 h 428"/>
                  <a:gd name="T38" fmla="*/ 95130 w 543"/>
                  <a:gd name="T39" fmla="*/ 7692 h 428"/>
                  <a:gd name="T40" fmla="*/ 98007 w 543"/>
                  <a:gd name="T41" fmla="*/ 11189 h 428"/>
                  <a:gd name="T42" fmla="*/ 97431 w 543"/>
                  <a:gd name="T43" fmla="*/ 82982 h 4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3"/>
                  <a:gd name="T67" fmla="*/ 0 h 428"/>
                  <a:gd name="T68" fmla="*/ 543 w 543"/>
                  <a:gd name="T69" fmla="*/ 428 h 4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3" h="428">
                    <a:moveTo>
                      <a:pt x="523" y="4"/>
                    </a:moveTo>
                    <a:cubicBezTo>
                      <a:pt x="357" y="0"/>
                      <a:pt x="186" y="0"/>
                      <a:pt x="19" y="3"/>
                    </a:cubicBezTo>
                    <a:cubicBezTo>
                      <a:pt x="10" y="4"/>
                      <a:pt x="3" y="11"/>
                      <a:pt x="2" y="21"/>
                    </a:cubicBezTo>
                    <a:cubicBezTo>
                      <a:pt x="0" y="142"/>
                      <a:pt x="1" y="264"/>
                      <a:pt x="6" y="382"/>
                    </a:cubicBezTo>
                    <a:cubicBezTo>
                      <a:pt x="6" y="391"/>
                      <a:pt x="14" y="399"/>
                      <a:pt x="23" y="399"/>
                    </a:cubicBezTo>
                    <a:cubicBezTo>
                      <a:pt x="76" y="401"/>
                      <a:pt x="130" y="402"/>
                      <a:pt x="185" y="403"/>
                    </a:cubicBezTo>
                    <a:cubicBezTo>
                      <a:pt x="185" y="411"/>
                      <a:pt x="186" y="419"/>
                      <a:pt x="186" y="428"/>
                    </a:cubicBezTo>
                    <a:cubicBezTo>
                      <a:pt x="246" y="428"/>
                      <a:pt x="307" y="428"/>
                      <a:pt x="367" y="427"/>
                    </a:cubicBezTo>
                    <a:cubicBezTo>
                      <a:pt x="367" y="419"/>
                      <a:pt x="367" y="411"/>
                      <a:pt x="367" y="403"/>
                    </a:cubicBezTo>
                    <a:cubicBezTo>
                      <a:pt x="419" y="402"/>
                      <a:pt x="470" y="401"/>
                      <a:pt x="520" y="399"/>
                    </a:cubicBezTo>
                    <a:cubicBezTo>
                      <a:pt x="529" y="398"/>
                      <a:pt x="537" y="391"/>
                      <a:pt x="537" y="381"/>
                    </a:cubicBezTo>
                    <a:cubicBezTo>
                      <a:pt x="542" y="263"/>
                      <a:pt x="543" y="142"/>
                      <a:pt x="540" y="21"/>
                    </a:cubicBezTo>
                    <a:cubicBezTo>
                      <a:pt x="540" y="12"/>
                      <a:pt x="533" y="4"/>
                      <a:pt x="523" y="4"/>
                    </a:cubicBezTo>
                    <a:close/>
                    <a:moveTo>
                      <a:pt x="508" y="356"/>
                    </a:moveTo>
                    <a:cubicBezTo>
                      <a:pt x="508" y="364"/>
                      <a:pt x="501" y="371"/>
                      <a:pt x="494" y="371"/>
                    </a:cubicBezTo>
                    <a:cubicBezTo>
                      <a:pt x="347" y="376"/>
                      <a:pt x="197" y="376"/>
                      <a:pt x="49" y="371"/>
                    </a:cubicBezTo>
                    <a:cubicBezTo>
                      <a:pt x="41" y="371"/>
                      <a:pt x="35" y="365"/>
                      <a:pt x="35" y="357"/>
                    </a:cubicBezTo>
                    <a:cubicBezTo>
                      <a:pt x="32" y="255"/>
                      <a:pt x="31" y="151"/>
                      <a:pt x="32" y="48"/>
                    </a:cubicBezTo>
                    <a:cubicBezTo>
                      <a:pt x="32" y="39"/>
                      <a:pt x="39" y="33"/>
                      <a:pt x="47" y="33"/>
                    </a:cubicBezTo>
                    <a:cubicBezTo>
                      <a:pt x="196" y="30"/>
                      <a:pt x="348" y="30"/>
                      <a:pt x="496" y="33"/>
                    </a:cubicBezTo>
                    <a:cubicBezTo>
                      <a:pt x="504" y="33"/>
                      <a:pt x="511" y="40"/>
                      <a:pt x="511" y="48"/>
                    </a:cubicBezTo>
                    <a:cubicBezTo>
                      <a:pt x="512" y="151"/>
                      <a:pt x="511" y="255"/>
                      <a:pt x="508" y="356"/>
                    </a:cubicBezTo>
                    <a:close/>
                  </a:path>
                </a:pathLst>
              </a:custGeom>
              <a:solidFill>
                <a:srgbClr val="0071BC"/>
              </a:solidFill>
              <a:ln w="9525">
                <a:solidFill>
                  <a:schemeClr val="tx1"/>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endParaRPr lang="en-US" dirty="0">
                  <a:latin typeface="Segoe UI Light" pitchFamily="-84" charset="0"/>
                </a:endParaRPr>
              </a:p>
            </p:txBody>
          </p:sp>
        </p:grpSp>
        <p:grpSp>
          <p:nvGrpSpPr>
            <p:cNvPr id="84" name="Group 83"/>
            <p:cNvGrpSpPr>
              <a:grpSpLocks/>
            </p:cNvGrpSpPr>
            <p:nvPr/>
          </p:nvGrpSpPr>
          <p:grpSpPr bwMode="auto">
            <a:xfrm>
              <a:off x="8629354" y="2098061"/>
              <a:ext cx="204780" cy="165073"/>
              <a:chOff x="9238016" y="2606156"/>
              <a:chExt cx="235125" cy="194394"/>
            </a:xfrm>
          </p:grpSpPr>
          <p:sp>
            <p:nvSpPr>
              <p:cNvPr id="89" name="Rectangle 88"/>
              <p:cNvSpPr/>
              <p:nvPr/>
            </p:nvSpPr>
            <p:spPr>
              <a:xfrm>
                <a:off x="9238016" y="2606156"/>
                <a:ext cx="235125" cy="194394"/>
              </a:xfrm>
              <a:prstGeom prst="rect">
                <a:avLst/>
              </a:prstGeom>
              <a:solidFill>
                <a:srgbClr val="FFFFFF">
                  <a:alpha val="14118"/>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ea typeface="ＭＳ Ｐゴシック" pitchFamily="-103" charset="-128"/>
                </a:endParaRPr>
              </a:p>
            </p:txBody>
          </p:sp>
          <p:sp>
            <p:nvSpPr>
              <p:cNvPr id="90" name="Freeform 89"/>
              <p:cNvSpPr>
                <a:spLocks noEditPoints="1"/>
              </p:cNvSpPr>
              <p:nvPr/>
            </p:nvSpPr>
            <p:spPr bwMode="auto">
              <a:xfrm>
                <a:off x="9279448" y="2637513"/>
                <a:ext cx="51196" cy="125237"/>
              </a:xfrm>
              <a:custGeom>
                <a:avLst/>
                <a:gdLst>
                  <a:gd name="T0" fmla="*/ 49854 w 267"/>
                  <a:gd name="T1" fmla="*/ 0 h 538"/>
                  <a:gd name="T2" fmla="*/ 1342 w 267"/>
                  <a:gd name="T3" fmla="*/ 0 h 538"/>
                  <a:gd name="T4" fmla="*/ 0 w 267"/>
                  <a:gd name="T5" fmla="*/ 1629 h 538"/>
                  <a:gd name="T6" fmla="*/ 0 w 267"/>
                  <a:gd name="T7" fmla="*/ 26072 h 538"/>
                  <a:gd name="T8" fmla="*/ 0 w 267"/>
                  <a:gd name="T9" fmla="*/ 27701 h 538"/>
                  <a:gd name="T10" fmla="*/ 0 w 267"/>
                  <a:gd name="T11" fmla="*/ 123608 h 538"/>
                  <a:gd name="T12" fmla="*/ 1342 w 267"/>
                  <a:gd name="T13" fmla="*/ 125237 h 538"/>
                  <a:gd name="T14" fmla="*/ 49854 w 267"/>
                  <a:gd name="T15" fmla="*/ 125237 h 538"/>
                  <a:gd name="T16" fmla="*/ 51196 w 267"/>
                  <a:gd name="T17" fmla="*/ 123608 h 538"/>
                  <a:gd name="T18" fmla="*/ 51196 w 267"/>
                  <a:gd name="T19" fmla="*/ 27701 h 538"/>
                  <a:gd name="T20" fmla="*/ 51196 w 267"/>
                  <a:gd name="T21" fmla="*/ 26072 h 538"/>
                  <a:gd name="T22" fmla="*/ 51196 w 267"/>
                  <a:gd name="T23" fmla="*/ 1629 h 538"/>
                  <a:gd name="T24" fmla="*/ 49854 w 267"/>
                  <a:gd name="T25" fmla="*/ 0 h 538"/>
                  <a:gd name="T26" fmla="*/ 6136 w 267"/>
                  <a:gd name="T27" fmla="*/ 19088 h 538"/>
                  <a:gd name="T28" fmla="*/ 6136 w 267"/>
                  <a:gd name="T29" fmla="*/ 13269 h 538"/>
                  <a:gd name="T30" fmla="*/ 7478 w 267"/>
                  <a:gd name="T31" fmla="*/ 11639 h 538"/>
                  <a:gd name="T32" fmla="*/ 43718 w 267"/>
                  <a:gd name="T33" fmla="*/ 11639 h 538"/>
                  <a:gd name="T34" fmla="*/ 45060 w 267"/>
                  <a:gd name="T35" fmla="*/ 13269 h 538"/>
                  <a:gd name="T36" fmla="*/ 45060 w 267"/>
                  <a:gd name="T37" fmla="*/ 19088 h 538"/>
                  <a:gd name="T38" fmla="*/ 43718 w 267"/>
                  <a:gd name="T39" fmla="*/ 20718 h 538"/>
                  <a:gd name="T40" fmla="*/ 7478 w 267"/>
                  <a:gd name="T41" fmla="*/ 20718 h 538"/>
                  <a:gd name="T42" fmla="*/ 6136 w 267"/>
                  <a:gd name="T43" fmla="*/ 19088 h 538"/>
                  <a:gd name="T44" fmla="*/ 40842 w 267"/>
                  <a:gd name="T45" fmla="*/ 59127 h 538"/>
                  <a:gd name="T46" fmla="*/ 37390 w 267"/>
                  <a:gd name="T47" fmla="*/ 54937 h 538"/>
                  <a:gd name="T48" fmla="*/ 40842 w 267"/>
                  <a:gd name="T49" fmla="*/ 50747 h 538"/>
                  <a:gd name="T50" fmla="*/ 44485 w 267"/>
                  <a:gd name="T51" fmla="*/ 54937 h 538"/>
                  <a:gd name="T52" fmla="*/ 40842 w 267"/>
                  <a:gd name="T53" fmla="*/ 59127 h 538"/>
                  <a:gd name="T54" fmla="*/ 40842 w 267"/>
                  <a:gd name="T55" fmla="*/ 45160 h 538"/>
                  <a:gd name="T56" fmla="*/ 36240 w 267"/>
                  <a:gd name="T57" fmla="*/ 39573 h 538"/>
                  <a:gd name="T58" fmla="*/ 40842 w 267"/>
                  <a:gd name="T59" fmla="*/ 33986 h 538"/>
                  <a:gd name="T60" fmla="*/ 45635 w 267"/>
                  <a:gd name="T61" fmla="*/ 39573 h 538"/>
                  <a:gd name="T62" fmla="*/ 40842 w 267"/>
                  <a:gd name="T63" fmla="*/ 45160 h 5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7"/>
                  <a:gd name="T97" fmla="*/ 0 h 538"/>
                  <a:gd name="T98" fmla="*/ 267 w 267"/>
                  <a:gd name="T99" fmla="*/ 538 h 5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0071BC"/>
              </a:solidFill>
              <a:ln w="9525">
                <a:solidFill>
                  <a:schemeClr val="tx1"/>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endParaRPr lang="en-US" dirty="0">
                  <a:latin typeface="Segoe UI Light" pitchFamily="-84" charset="0"/>
                </a:endParaRPr>
              </a:p>
            </p:txBody>
          </p:sp>
          <p:sp>
            <p:nvSpPr>
              <p:cNvPr id="91" name="Freeform 90"/>
              <p:cNvSpPr>
                <a:spLocks noEditPoints="1"/>
              </p:cNvSpPr>
              <p:nvPr/>
            </p:nvSpPr>
            <p:spPr bwMode="auto">
              <a:xfrm>
                <a:off x="9340271" y="2662985"/>
                <a:ext cx="104144" cy="99765"/>
              </a:xfrm>
              <a:custGeom>
                <a:avLst/>
                <a:gdLst>
                  <a:gd name="T0" fmla="*/ 100308 w 543"/>
                  <a:gd name="T1" fmla="*/ 932 h 428"/>
                  <a:gd name="T2" fmla="*/ 3644 w 543"/>
                  <a:gd name="T3" fmla="*/ 699 h 428"/>
                  <a:gd name="T4" fmla="*/ 384 w 543"/>
                  <a:gd name="T5" fmla="*/ 4895 h 428"/>
                  <a:gd name="T6" fmla="*/ 1151 w 543"/>
                  <a:gd name="T7" fmla="*/ 89043 h 428"/>
                  <a:gd name="T8" fmla="*/ 4411 w 543"/>
                  <a:gd name="T9" fmla="*/ 93005 h 428"/>
                  <a:gd name="T10" fmla="*/ 35482 w 543"/>
                  <a:gd name="T11" fmla="*/ 93938 h 428"/>
                  <a:gd name="T12" fmla="*/ 35674 w 543"/>
                  <a:gd name="T13" fmla="*/ 99765 h 428"/>
                  <a:gd name="T14" fmla="*/ 70388 w 543"/>
                  <a:gd name="T15" fmla="*/ 99532 h 428"/>
                  <a:gd name="T16" fmla="*/ 70388 w 543"/>
                  <a:gd name="T17" fmla="*/ 93938 h 428"/>
                  <a:gd name="T18" fmla="*/ 99733 w 543"/>
                  <a:gd name="T19" fmla="*/ 93005 h 428"/>
                  <a:gd name="T20" fmla="*/ 102993 w 543"/>
                  <a:gd name="T21" fmla="*/ 88809 h 428"/>
                  <a:gd name="T22" fmla="*/ 103569 w 543"/>
                  <a:gd name="T23" fmla="*/ 4895 h 428"/>
                  <a:gd name="T24" fmla="*/ 100308 w 543"/>
                  <a:gd name="T25" fmla="*/ 932 h 428"/>
                  <a:gd name="T26" fmla="*/ 97431 w 543"/>
                  <a:gd name="T27" fmla="*/ 82982 h 428"/>
                  <a:gd name="T28" fmla="*/ 94746 w 543"/>
                  <a:gd name="T29" fmla="*/ 86479 h 428"/>
                  <a:gd name="T30" fmla="*/ 9398 w 543"/>
                  <a:gd name="T31" fmla="*/ 86479 h 428"/>
                  <a:gd name="T32" fmla="*/ 6713 w 543"/>
                  <a:gd name="T33" fmla="*/ 83215 h 428"/>
                  <a:gd name="T34" fmla="*/ 6137 w 543"/>
                  <a:gd name="T35" fmla="*/ 11189 h 428"/>
                  <a:gd name="T36" fmla="*/ 9014 w 543"/>
                  <a:gd name="T37" fmla="*/ 7692 h 428"/>
                  <a:gd name="T38" fmla="*/ 95130 w 543"/>
                  <a:gd name="T39" fmla="*/ 7692 h 428"/>
                  <a:gd name="T40" fmla="*/ 98007 w 543"/>
                  <a:gd name="T41" fmla="*/ 11189 h 428"/>
                  <a:gd name="T42" fmla="*/ 97431 w 543"/>
                  <a:gd name="T43" fmla="*/ 82982 h 4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3"/>
                  <a:gd name="T67" fmla="*/ 0 h 428"/>
                  <a:gd name="T68" fmla="*/ 543 w 543"/>
                  <a:gd name="T69" fmla="*/ 428 h 4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3" h="428">
                    <a:moveTo>
                      <a:pt x="523" y="4"/>
                    </a:moveTo>
                    <a:cubicBezTo>
                      <a:pt x="357" y="0"/>
                      <a:pt x="186" y="0"/>
                      <a:pt x="19" y="3"/>
                    </a:cubicBezTo>
                    <a:cubicBezTo>
                      <a:pt x="10" y="4"/>
                      <a:pt x="3" y="11"/>
                      <a:pt x="2" y="21"/>
                    </a:cubicBezTo>
                    <a:cubicBezTo>
                      <a:pt x="0" y="142"/>
                      <a:pt x="1" y="264"/>
                      <a:pt x="6" y="382"/>
                    </a:cubicBezTo>
                    <a:cubicBezTo>
                      <a:pt x="6" y="391"/>
                      <a:pt x="14" y="399"/>
                      <a:pt x="23" y="399"/>
                    </a:cubicBezTo>
                    <a:cubicBezTo>
                      <a:pt x="76" y="401"/>
                      <a:pt x="130" y="402"/>
                      <a:pt x="185" y="403"/>
                    </a:cubicBezTo>
                    <a:cubicBezTo>
                      <a:pt x="185" y="411"/>
                      <a:pt x="186" y="419"/>
                      <a:pt x="186" y="428"/>
                    </a:cubicBezTo>
                    <a:cubicBezTo>
                      <a:pt x="246" y="428"/>
                      <a:pt x="307" y="428"/>
                      <a:pt x="367" y="427"/>
                    </a:cubicBezTo>
                    <a:cubicBezTo>
                      <a:pt x="367" y="419"/>
                      <a:pt x="367" y="411"/>
                      <a:pt x="367" y="403"/>
                    </a:cubicBezTo>
                    <a:cubicBezTo>
                      <a:pt x="419" y="402"/>
                      <a:pt x="470" y="401"/>
                      <a:pt x="520" y="399"/>
                    </a:cubicBezTo>
                    <a:cubicBezTo>
                      <a:pt x="529" y="398"/>
                      <a:pt x="537" y="391"/>
                      <a:pt x="537" y="381"/>
                    </a:cubicBezTo>
                    <a:cubicBezTo>
                      <a:pt x="542" y="263"/>
                      <a:pt x="543" y="142"/>
                      <a:pt x="540" y="21"/>
                    </a:cubicBezTo>
                    <a:cubicBezTo>
                      <a:pt x="540" y="12"/>
                      <a:pt x="533" y="4"/>
                      <a:pt x="523" y="4"/>
                    </a:cubicBezTo>
                    <a:close/>
                    <a:moveTo>
                      <a:pt x="508" y="356"/>
                    </a:moveTo>
                    <a:cubicBezTo>
                      <a:pt x="508" y="364"/>
                      <a:pt x="501" y="371"/>
                      <a:pt x="494" y="371"/>
                    </a:cubicBezTo>
                    <a:cubicBezTo>
                      <a:pt x="347" y="376"/>
                      <a:pt x="197" y="376"/>
                      <a:pt x="49" y="371"/>
                    </a:cubicBezTo>
                    <a:cubicBezTo>
                      <a:pt x="41" y="371"/>
                      <a:pt x="35" y="365"/>
                      <a:pt x="35" y="357"/>
                    </a:cubicBezTo>
                    <a:cubicBezTo>
                      <a:pt x="32" y="255"/>
                      <a:pt x="31" y="151"/>
                      <a:pt x="32" y="48"/>
                    </a:cubicBezTo>
                    <a:cubicBezTo>
                      <a:pt x="32" y="39"/>
                      <a:pt x="39" y="33"/>
                      <a:pt x="47" y="33"/>
                    </a:cubicBezTo>
                    <a:cubicBezTo>
                      <a:pt x="196" y="30"/>
                      <a:pt x="348" y="30"/>
                      <a:pt x="496" y="33"/>
                    </a:cubicBezTo>
                    <a:cubicBezTo>
                      <a:pt x="504" y="33"/>
                      <a:pt x="511" y="40"/>
                      <a:pt x="511" y="48"/>
                    </a:cubicBezTo>
                    <a:cubicBezTo>
                      <a:pt x="512" y="151"/>
                      <a:pt x="511" y="255"/>
                      <a:pt x="508" y="356"/>
                    </a:cubicBezTo>
                    <a:close/>
                  </a:path>
                </a:pathLst>
              </a:custGeom>
              <a:solidFill>
                <a:srgbClr val="0071BC"/>
              </a:solidFill>
              <a:ln w="9525">
                <a:solidFill>
                  <a:schemeClr val="tx1"/>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endParaRPr lang="en-US" dirty="0">
                  <a:latin typeface="Segoe UI Light" pitchFamily="-84" charset="0"/>
                </a:endParaRPr>
              </a:p>
            </p:txBody>
          </p:sp>
        </p:grpSp>
        <p:grpSp>
          <p:nvGrpSpPr>
            <p:cNvPr id="85" name="Group 84"/>
            <p:cNvGrpSpPr>
              <a:grpSpLocks/>
            </p:cNvGrpSpPr>
            <p:nvPr/>
          </p:nvGrpSpPr>
          <p:grpSpPr bwMode="auto">
            <a:xfrm>
              <a:off x="8624578" y="2305990"/>
              <a:ext cx="207956" cy="165073"/>
              <a:chOff x="9235120" y="2606023"/>
              <a:chExt cx="238772" cy="194394"/>
            </a:xfrm>
          </p:grpSpPr>
          <p:sp>
            <p:nvSpPr>
              <p:cNvPr id="86" name="Rectangle 85"/>
              <p:cNvSpPr/>
              <p:nvPr/>
            </p:nvSpPr>
            <p:spPr>
              <a:xfrm>
                <a:off x="9235120" y="2606023"/>
                <a:ext cx="238772" cy="194394"/>
              </a:xfrm>
              <a:prstGeom prst="rect">
                <a:avLst/>
              </a:prstGeom>
              <a:solidFill>
                <a:srgbClr val="FFFFFF">
                  <a:alpha val="14118"/>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ea typeface="ＭＳ Ｐゴシック" pitchFamily="-103" charset="-128"/>
                </a:endParaRPr>
              </a:p>
            </p:txBody>
          </p:sp>
          <p:sp>
            <p:nvSpPr>
              <p:cNvPr id="87" name="Freeform 86"/>
              <p:cNvSpPr>
                <a:spLocks noEditPoints="1"/>
              </p:cNvSpPr>
              <p:nvPr/>
            </p:nvSpPr>
            <p:spPr bwMode="auto">
              <a:xfrm>
                <a:off x="9279448" y="2637513"/>
                <a:ext cx="51196" cy="125237"/>
              </a:xfrm>
              <a:custGeom>
                <a:avLst/>
                <a:gdLst>
                  <a:gd name="T0" fmla="*/ 49854 w 267"/>
                  <a:gd name="T1" fmla="*/ 0 h 538"/>
                  <a:gd name="T2" fmla="*/ 1342 w 267"/>
                  <a:gd name="T3" fmla="*/ 0 h 538"/>
                  <a:gd name="T4" fmla="*/ 0 w 267"/>
                  <a:gd name="T5" fmla="*/ 1629 h 538"/>
                  <a:gd name="T6" fmla="*/ 0 w 267"/>
                  <a:gd name="T7" fmla="*/ 26072 h 538"/>
                  <a:gd name="T8" fmla="*/ 0 w 267"/>
                  <a:gd name="T9" fmla="*/ 27701 h 538"/>
                  <a:gd name="T10" fmla="*/ 0 w 267"/>
                  <a:gd name="T11" fmla="*/ 123608 h 538"/>
                  <a:gd name="T12" fmla="*/ 1342 w 267"/>
                  <a:gd name="T13" fmla="*/ 125237 h 538"/>
                  <a:gd name="T14" fmla="*/ 49854 w 267"/>
                  <a:gd name="T15" fmla="*/ 125237 h 538"/>
                  <a:gd name="T16" fmla="*/ 51196 w 267"/>
                  <a:gd name="T17" fmla="*/ 123608 h 538"/>
                  <a:gd name="T18" fmla="*/ 51196 w 267"/>
                  <a:gd name="T19" fmla="*/ 27701 h 538"/>
                  <a:gd name="T20" fmla="*/ 51196 w 267"/>
                  <a:gd name="T21" fmla="*/ 26072 h 538"/>
                  <a:gd name="T22" fmla="*/ 51196 w 267"/>
                  <a:gd name="T23" fmla="*/ 1629 h 538"/>
                  <a:gd name="T24" fmla="*/ 49854 w 267"/>
                  <a:gd name="T25" fmla="*/ 0 h 538"/>
                  <a:gd name="T26" fmla="*/ 6136 w 267"/>
                  <a:gd name="T27" fmla="*/ 19088 h 538"/>
                  <a:gd name="T28" fmla="*/ 6136 w 267"/>
                  <a:gd name="T29" fmla="*/ 13269 h 538"/>
                  <a:gd name="T30" fmla="*/ 7478 w 267"/>
                  <a:gd name="T31" fmla="*/ 11639 h 538"/>
                  <a:gd name="T32" fmla="*/ 43718 w 267"/>
                  <a:gd name="T33" fmla="*/ 11639 h 538"/>
                  <a:gd name="T34" fmla="*/ 45060 w 267"/>
                  <a:gd name="T35" fmla="*/ 13269 h 538"/>
                  <a:gd name="T36" fmla="*/ 45060 w 267"/>
                  <a:gd name="T37" fmla="*/ 19088 h 538"/>
                  <a:gd name="T38" fmla="*/ 43718 w 267"/>
                  <a:gd name="T39" fmla="*/ 20718 h 538"/>
                  <a:gd name="T40" fmla="*/ 7478 w 267"/>
                  <a:gd name="T41" fmla="*/ 20718 h 538"/>
                  <a:gd name="T42" fmla="*/ 6136 w 267"/>
                  <a:gd name="T43" fmla="*/ 19088 h 538"/>
                  <a:gd name="T44" fmla="*/ 40842 w 267"/>
                  <a:gd name="T45" fmla="*/ 59127 h 538"/>
                  <a:gd name="T46" fmla="*/ 37390 w 267"/>
                  <a:gd name="T47" fmla="*/ 54937 h 538"/>
                  <a:gd name="T48" fmla="*/ 40842 w 267"/>
                  <a:gd name="T49" fmla="*/ 50747 h 538"/>
                  <a:gd name="T50" fmla="*/ 44485 w 267"/>
                  <a:gd name="T51" fmla="*/ 54937 h 538"/>
                  <a:gd name="T52" fmla="*/ 40842 w 267"/>
                  <a:gd name="T53" fmla="*/ 59127 h 538"/>
                  <a:gd name="T54" fmla="*/ 40842 w 267"/>
                  <a:gd name="T55" fmla="*/ 45160 h 538"/>
                  <a:gd name="T56" fmla="*/ 36240 w 267"/>
                  <a:gd name="T57" fmla="*/ 39573 h 538"/>
                  <a:gd name="T58" fmla="*/ 40842 w 267"/>
                  <a:gd name="T59" fmla="*/ 33986 h 538"/>
                  <a:gd name="T60" fmla="*/ 45635 w 267"/>
                  <a:gd name="T61" fmla="*/ 39573 h 538"/>
                  <a:gd name="T62" fmla="*/ 40842 w 267"/>
                  <a:gd name="T63" fmla="*/ 45160 h 5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7"/>
                  <a:gd name="T97" fmla="*/ 0 h 538"/>
                  <a:gd name="T98" fmla="*/ 267 w 267"/>
                  <a:gd name="T99" fmla="*/ 538 h 5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0071BC"/>
              </a:solidFill>
              <a:ln w="9525">
                <a:solidFill>
                  <a:schemeClr val="tx1"/>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endParaRPr lang="en-US" dirty="0">
                  <a:latin typeface="Segoe UI Light" pitchFamily="-84" charset="0"/>
                </a:endParaRPr>
              </a:p>
            </p:txBody>
          </p:sp>
          <p:sp>
            <p:nvSpPr>
              <p:cNvPr id="88" name="Freeform 87"/>
              <p:cNvSpPr>
                <a:spLocks noEditPoints="1"/>
              </p:cNvSpPr>
              <p:nvPr/>
            </p:nvSpPr>
            <p:spPr bwMode="auto">
              <a:xfrm>
                <a:off x="9340271" y="2662985"/>
                <a:ext cx="104144" cy="99765"/>
              </a:xfrm>
              <a:custGeom>
                <a:avLst/>
                <a:gdLst>
                  <a:gd name="T0" fmla="*/ 100308 w 543"/>
                  <a:gd name="T1" fmla="*/ 932 h 428"/>
                  <a:gd name="T2" fmla="*/ 3644 w 543"/>
                  <a:gd name="T3" fmla="*/ 699 h 428"/>
                  <a:gd name="T4" fmla="*/ 384 w 543"/>
                  <a:gd name="T5" fmla="*/ 4895 h 428"/>
                  <a:gd name="T6" fmla="*/ 1151 w 543"/>
                  <a:gd name="T7" fmla="*/ 89043 h 428"/>
                  <a:gd name="T8" fmla="*/ 4411 w 543"/>
                  <a:gd name="T9" fmla="*/ 93005 h 428"/>
                  <a:gd name="T10" fmla="*/ 35482 w 543"/>
                  <a:gd name="T11" fmla="*/ 93938 h 428"/>
                  <a:gd name="T12" fmla="*/ 35674 w 543"/>
                  <a:gd name="T13" fmla="*/ 99765 h 428"/>
                  <a:gd name="T14" fmla="*/ 70388 w 543"/>
                  <a:gd name="T15" fmla="*/ 99532 h 428"/>
                  <a:gd name="T16" fmla="*/ 70388 w 543"/>
                  <a:gd name="T17" fmla="*/ 93938 h 428"/>
                  <a:gd name="T18" fmla="*/ 99733 w 543"/>
                  <a:gd name="T19" fmla="*/ 93005 h 428"/>
                  <a:gd name="T20" fmla="*/ 102993 w 543"/>
                  <a:gd name="T21" fmla="*/ 88809 h 428"/>
                  <a:gd name="T22" fmla="*/ 103569 w 543"/>
                  <a:gd name="T23" fmla="*/ 4895 h 428"/>
                  <a:gd name="T24" fmla="*/ 100308 w 543"/>
                  <a:gd name="T25" fmla="*/ 932 h 428"/>
                  <a:gd name="T26" fmla="*/ 97431 w 543"/>
                  <a:gd name="T27" fmla="*/ 82982 h 428"/>
                  <a:gd name="T28" fmla="*/ 94746 w 543"/>
                  <a:gd name="T29" fmla="*/ 86479 h 428"/>
                  <a:gd name="T30" fmla="*/ 9398 w 543"/>
                  <a:gd name="T31" fmla="*/ 86479 h 428"/>
                  <a:gd name="T32" fmla="*/ 6713 w 543"/>
                  <a:gd name="T33" fmla="*/ 83215 h 428"/>
                  <a:gd name="T34" fmla="*/ 6137 w 543"/>
                  <a:gd name="T35" fmla="*/ 11189 h 428"/>
                  <a:gd name="T36" fmla="*/ 9014 w 543"/>
                  <a:gd name="T37" fmla="*/ 7692 h 428"/>
                  <a:gd name="T38" fmla="*/ 95130 w 543"/>
                  <a:gd name="T39" fmla="*/ 7692 h 428"/>
                  <a:gd name="T40" fmla="*/ 98007 w 543"/>
                  <a:gd name="T41" fmla="*/ 11189 h 428"/>
                  <a:gd name="T42" fmla="*/ 97431 w 543"/>
                  <a:gd name="T43" fmla="*/ 82982 h 4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3"/>
                  <a:gd name="T67" fmla="*/ 0 h 428"/>
                  <a:gd name="T68" fmla="*/ 543 w 543"/>
                  <a:gd name="T69" fmla="*/ 428 h 4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3" h="428">
                    <a:moveTo>
                      <a:pt x="523" y="4"/>
                    </a:moveTo>
                    <a:cubicBezTo>
                      <a:pt x="357" y="0"/>
                      <a:pt x="186" y="0"/>
                      <a:pt x="19" y="3"/>
                    </a:cubicBezTo>
                    <a:cubicBezTo>
                      <a:pt x="10" y="4"/>
                      <a:pt x="3" y="11"/>
                      <a:pt x="2" y="21"/>
                    </a:cubicBezTo>
                    <a:cubicBezTo>
                      <a:pt x="0" y="142"/>
                      <a:pt x="1" y="264"/>
                      <a:pt x="6" y="382"/>
                    </a:cubicBezTo>
                    <a:cubicBezTo>
                      <a:pt x="6" y="391"/>
                      <a:pt x="14" y="399"/>
                      <a:pt x="23" y="399"/>
                    </a:cubicBezTo>
                    <a:cubicBezTo>
                      <a:pt x="76" y="401"/>
                      <a:pt x="130" y="402"/>
                      <a:pt x="185" y="403"/>
                    </a:cubicBezTo>
                    <a:cubicBezTo>
                      <a:pt x="185" y="411"/>
                      <a:pt x="186" y="419"/>
                      <a:pt x="186" y="428"/>
                    </a:cubicBezTo>
                    <a:cubicBezTo>
                      <a:pt x="246" y="428"/>
                      <a:pt x="307" y="428"/>
                      <a:pt x="367" y="427"/>
                    </a:cubicBezTo>
                    <a:cubicBezTo>
                      <a:pt x="367" y="419"/>
                      <a:pt x="367" y="411"/>
                      <a:pt x="367" y="403"/>
                    </a:cubicBezTo>
                    <a:cubicBezTo>
                      <a:pt x="419" y="402"/>
                      <a:pt x="470" y="401"/>
                      <a:pt x="520" y="399"/>
                    </a:cubicBezTo>
                    <a:cubicBezTo>
                      <a:pt x="529" y="398"/>
                      <a:pt x="537" y="391"/>
                      <a:pt x="537" y="381"/>
                    </a:cubicBezTo>
                    <a:cubicBezTo>
                      <a:pt x="542" y="263"/>
                      <a:pt x="543" y="142"/>
                      <a:pt x="540" y="21"/>
                    </a:cubicBezTo>
                    <a:cubicBezTo>
                      <a:pt x="540" y="12"/>
                      <a:pt x="533" y="4"/>
                      <a:pt x="523" y="4"/>
                    </a:cubicBezTo>
                    <a:close/>
                    <a:moveTo>
                      <a:pt x="508" y="356"/>
                    </a:moveTo>
                    <a:cubicBezTo>
                      <a:pt x="508" y="364"/>
                      <a:pt x="501" y="371"/>
                      <a:pt x="494" y="371"/>
                    </a:cubicBezTo>
                    <a:cubicBezTo>
                      <a:pt x="347" y="376"/>
                      <a:pt x="197" y="376"/>
                      <a:pt x="49" y="371"/>
                    </a:cubicBezTo>
                    <a:cubicBezTo>
                      <a:pt x="41" y="371"/>
                      <a:pt x="35" y="365"/>
                      <a:pt x="35" y="357"/>
                    </a:cubicBezTo>
                    <a:cubicBezTo>
                      <a:pt x="32" y="255"/>
                      <a:pt x="31" y="151"/>
                      <a:pt x="32" y="48"/>
                    </a:cubicBezTo>
                    <a:cubicBezTo>
                      <a:pt x="32" y="39"/>
                      <a:pt x="39" y="33"/>
                      <a:pt x="47" y="33"/>
                    </a:cubicBezTo>
                    <a:cubicBezTo>
                      <a:pt x="196" y="30"/>
                      <a:pt x="348" y="30"/>
                      <a:pt x="496" y="33"/>
                    </a:cubicBezTo>
                    <a:cubicBezTo>
                      <a:pt x="504" y="33"/>
                      <a:pt x="511" y="40"/>
                      <a:pt x="511" y="48"/>
                    </a:cubicBezTo>
                    <a:cubicBezTo>
                      <a:pt x="512" y="151"/>
                      <a:pt x="511" y="255"/>
                      <a:pt x="508" y="356"/>
                    </a:cubicBezTo>
                    <a:close/>
                  </a:path>
                </a:pathLst>
              </a:custGeom>
              <a:solidFill>
                <a:srgbClr val="0071BC"/>
              </a:solidFill>
              <a:ln w="9525">
                <a:solidFill>
                  <a:schemeClr val="tx1"/>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endParaRPr lang="en-US" dirty="0">
                  <a:latin typeface="Segoe UI Light" pitchFamily="-84" charset="0"/>
                </a:endParaRPr>
              </a:p>
            </p:txBody>
          </p:sp>
        </p:grpSp>
      </p:grpSp>
      <p:sp>
        <p:nvSpPr>
          <p:cNvPr id="19" name="TextBox 308"/>
          <p:cNvSpPr txBox="1">
            <a:spLocks noChangeArrowheads="1"/>
          </p:cNvSpPr>
          <p:nvPr/>
        </p:nvSpPr>
        <p:spPr bwMode="auto">
          <a:xfrm>
            <a:off x="6420758" y="2125663"/>
            <a:ext cx="2033151" cy="555970"/>
          </a:xfrm>
          <a:prstGeom prst="rect">
            <a:avLst/>
          </a:prstGeom>
          <a:ln>
            <a:solidFill>
              <a:schemeClr val="accent2">
                <a:lumMod val="75000"/>
              </a:schemeClr>
            </a:solidFill>
            <a:headEnd/>
            <a:tailEnd/>
          </a:ln>
        </p:spPr>
        <p:style>
          <a:lnRef idx="1">
            <a:schemeClr val="accent4"/>
          </a:lnRef>
          <a:fillRef idx="3">
            <a:schemeClr val="accent4"/>
          </a:fillRef>
          <a:effectRef idx="2">
            <a:schemeClr val="accent4"/>
          </a:effectRef>
          <a:fontRef idx="minor">
            <a:schemeClr val="lt1"/>
          </a:fontRef>
        </p:style>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pPr algn="ctr"/>
            <a:r>
              <a:rPr lang="en-US" sz="2400" dirty="0">
                <a:solidFill>
                  <a:schemeClr val="bg1"/>
                </a:solidFill>
                <a:latin typeface="Segoe UI Light" pitchFamily="-84" charset="0"/>
              </a:rPr>
              <a:t>Pooled VMs</a:t>
            </a:r>
          </a:p>
        </p:txBody>
      </p:sp>
      <p:grpSp>
        <p:nvGrpSpPr>
          <p:cNvPr id="20" name="Group 19"/>
          <p:cNvGrpSpPr>
            <a:grpSpLocks/>
          </p:cNvGrpSpPr>
          <p:nvPr/>
        </p:nvGrpSpPr>
        <p:grpSpPr bwMode="auto">
          <a:xfrm>
            <a:off x="6970815" y="2881245"/>
            <a:ext cx="931845" cy="725488"/>
            <a:chOff x="6962398" y="1868629"/>
            <a:chExt cx="931813" cy="725369"/>
          </a:xfrm>
        </p:grpSpPr>
        <p:grpSp>
          <p:nvGrpSpPr>
            <p:cNvPr id="55" name="Group 54"/>
            <p:cNvGrpSpPr>
              <a:grpSpLocks/>
            </p:cNvGrpSpPr>
            <p:nvPr/>
          </p:nvGrpSpPr>
          <p:grpSpPr bwMode="auto">
            <a:xfrm>
              <a:off x="7246535" y="1911492"/>
              <a:ext cx="647676" cy="641247"/>
              <a:chOff x="10182538" y="2584807"/>
              <a:chExt cx="837231" cy="738944"/>
            </a:xfrm>
          </p:grpSpPr>
          <p:grpSp>
            <p:nvGrpSpPr>
              <p:cNvPr id="61" name="Group 60"/>
              <p:cNvGrpSpPr>
                <a:grpSpLocks/>
              </p:cNvGrpSpPr>
              <p:nvPr/>
            </p:nvGrpSpPr>
            <p:grpSpPr bwMode="auto">
              <a:xfrm>
                <a:off x="10336445" y="2747669"/>
                <a:ext cx="258557" cy="210344"/>
                <a:chOff x="-262468" y="-1894302"/>
                <a:chExt cx="1184187" cy="1065901"/>
              </a:xfrm>
            </p:grpSpPr>
            <p:sp>
              <p:nvSpPr>
                <p:cNvPr id="73" name="Rectangle 72"/>
                <p:cNvSpPr/>
                <p:nvPr/>
              </p:nvSpPr>
              <p:spPr>
                <a:xfrm>
                  <a:off x="-262468" y="-1894302"/>
                  <a:ext cx="1184187" cy="1065901"/>
                </a:xfrm>
                <a:prstGeom prst="rect">
                  <a:avLst/>
                </a:prstGeom>
                <a:solidFill>
                  <a:srgbClr val="FFFFFF">
                    <a:alpha val="14118"/>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ea typeface="ＭＳ Ｐゴシック" pitchFamily="-103" charset="-128"/>
                  </a:endParaRPr>
                </a:p>
              </p:txBody>
            </p:sp>
            <p:grpSp>
              <p:nvGrpSpPr>
                <p:cNvPr id="74" name="Desktop icon"/>
                <p:cNvGrpSpPr/>
                <p:nvPr/>
              </p:nvGrpSpPr>
              <p:grpSpPr>
                <a:xfrm>
                  <a:off x="-50944" y="-1779142"/>
                  <a:ext cx="826721" cy="689850"/>
                  <a:chOff x="381901" y="197080"/>
                  <a:chExt cx="715576" cy="447947"/>
                </a:xfrm>
                <a:solidFill>
                  <a:schemeClr val="bg2"/>
                </a:solidFill>
              </p:grpSpPr>
              <p:sp>
                <p:nvSpPr>
                  <p:cNvPr id="75" name="Freeform 74"/>
                  <p:cNvSpPr>
                    <a:spLocks noEditPoints="1"/>
                  </p:cNvSpPr>
                  <p:nvPr/>
                </p:nvSpPr>
                <p:spPr bwMode="auto">
                  <a:xfrm>
                    <a:off x="381901" y="197080"/>
                    <a:ext cx="222074" cy="44794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0071BC"/>
                  </a:solidFill>
                  <a:ln>
                    <a:solidFill>
                      <a:schemeClr val="tx1"/>
                    </a:solidFill>
                  </a:ln>
                  <a:extLst/>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pPr fontAlgn="auto">
                      <a:spcBef>
                        <a:spcPts val="0"/>
                      </a:spcBef>
                      <a:spcAft>
                        <a:spcPts val="0"/>
                      </a:spcAft>
                      <a:defRPr/>
                    </a:pPr>
                    <a:endParaRPr lang="en-US" dirty="0">
                      <a:latin typeface="Segoe UI"/>
                    </a:endParaRPr>
                  </a:p>
                </p:txBody>
              </p:sp>
              <p:sp>
                <p:nvSpPr>
                  <p:cNvPr id="76" name="Freeform 75"/>
                  <p:cNvSpPr>
                    <a:spLocks noEditPoints="1"/>
                  </p:cNvSpPr>
                  <p:nvPr/>
                </p:nvSpPr>
                <p:spPr bwMode="auto">
                  <a:xfrm>
                    <a:off x="645734" y="288188"/>
                    <a:ext cx="451743" cy="356839"/>
                  </a:xfrm>
                  <a:custGeom>
                    <a:avLst/>
                    <a:gdLst/>
                    <a:ahLst/>
                    <a:cxnLst>
                      <a:cxn ang="0">
                        <a:pos x="523" y="4"/>
                      </a:cxn>
                      <a:cxn ang="0">
                        <a:pos x="19" y="3"/>
                      </a:cxn>
                      <a:cxn ang="0">
                        <a:pos x="2" y="21"/>
                      </a:cxn>
                      <a:cxn ang="0">
                        <a:pos x="6" y="382"/>
                      </a:cxn>
                      <a:cxn ang="0">
                        <a:pos x="23" y="399"/>
                      </a:cxn>
                      <a:cxn ang="0">
                        <a:pos x="185" y="403"/>
                      </a:cxn>
                      <a:cxn ang="0">
                        <a:pos x="186" y="428"/>
                      </a:cxn>
                      <a:cxn ang="0">
                        <a:pos x="367" y="427"/>
                      </a:cxn>
                      <a:cxn ang="0">
                        <a:pos x="367" y="403"/>
                      </a:cxn>
                      <a:cxn ang="0">
                        <a:pos x="520" y="399"/>
                      </a:cxn>
                      <a:cxn ang="0">
                        <a:pos x="537" y="381"/>
                      </a:cxn>
                      <a:cxn ang="0">
                        <a:pos x="540" y="21"/>
                      </a:cxn>
                      <a:cxn ang="0">
                        <a:pos x="523" y="4"/>
                      </a:cxn>
                      <a:cxn ang="0">
                        <a:pos x="508" y="356"/>
                      </a:cxn>
                      <a:cxn ang="0">
                        <a:pos x="494" y="371"/>
                      </a:cxn>
                      <a:cxn ang="0">
                        <a:pos x="49" y="371"/>
                      </a:cxn>
                      <a:cxn ang="0">
                        <a:pos x="35" y="357"/>
                      </a:cxn>
                      <a:cxn ang="0">
                        <a:pos x="32" y="48"/>
                      </a:cxn>
                      <a:cxn ang="0">
                        <a:pos x="47" y="33"/>
                      </a:cxn>
                      <a:cxn ang="0">
                        <a:pos x="496" y="33"/>
                      </a:cxn>
                      <a:cxn ang="0">
                        <a:pos x="511" y="48"/>
                      </a:cxn>
                      <a:cxn ang="0">
                        <a:pos x="508" y="356"/>
                      </a:cxn>
                    </a:cxnLst>
                    <a:rect l="0" t="0" r="r" b="b"/>
                    <a:pathLst>
                      <a:path w="543" h="428">
                        <a:moveTo>
                          <a:pt x="523" y="4"/>
                        </a:moveTo>
                        <a:cubicBezTo>
                          <a:pt x="357" y="0"/>
                          <a:pt x="186" y="0"/>
                          <a:pt x="19" y="3"/>
                        </a:cubicBezTo>
                        <a:cubicBezTo>
                          <a:pt x="10" y="4"/>
                          <a:pt x="3" y="11"/>
                          <a:pt x="2" y="21"/>
                        </a:cubicBezTo>
                        <a:cubicBezTo>
                          <a:pt x="0" y="142"/>
                          <a:pt x="1" y="264"/>
                          <a:pt x="6" y="382"/>
                        </a:cubicBezTo>
                        <a:cubicBezTo>
                          <a:pt x="6" y="391"/>
                          <a:pt x="14" y="399"/>
                          <a:pt x="23" y="399"/>
                        </a:cubicBezTo>
                        <a:cubicBezTo>
                          <a:pt x="76" y="401"/>
                          <a:pt x="130" y="402"/>
                          <a:pt x="185" y="403"/>
                        </a:cubicBezTo>
                        <a:cubicBezTo>
                          <a:pt x="185" y="411"/>
                          <a:pt x="186" y="419"/>
                          <a:pt x="186" y="428"/>
                        </a:cubicBezTo>
                        <a:cubicBezTo>
                          <a:pt x="246" y="428"/>
                          <a:pt x="307" y="428"/>
                          <a:pt x="367" y="427"/>
                        </a:cubicBezTo>
                        <a:cubicBezTo>
                          <a:pt x="367" y="419"/>
                          <a:pt x="367" y="411"/>
                          <a:pt x="367" y="403"/>
                        </a:cubicBezTo>
                        <a:cubicBezTo>
                          <a:pt x="419" y="402"/>
                          <a:pt x="470" y="401"/>
                          <a:pt x="520" y="399"/>
                        </a:cubicBezTo>
                        <a:cubicBezTo>
                          <a:pt x="529" y="398"/>
                          <a:pt x="537" y="391"/>
                          <a:pt x="537" y="381"/>
                        </a:cubicBezTo>
                        <a:cubicBezTo>
                          <a:pt x="542" y="263"/>
                          <a:pt x="543" y="142"/>
                          <a:pt x="540" y="21"/>
                        </a:cubicBezTo>
                        <a:cubicBezTo>
                          <a:pt x="540" y="12"/>
                          <a:pt x="533" y="4"/>
                          <a:pt x="523" y="4"/>
                        </a:cubicBezTo>
                        <a:close/>
                        <a:moveTo>
                          <a:pt x="508" y="356"/>
                        </a:moveTo>
                        <a:cubicBezTo>
                          <a:pt x="508" y="364"/>
                          <a:pt x="501" y="371"/>
                          <a:pt x="494" y="371"/>
                        </a:cubicBezTo>
                        <a:cubicBezTo>
                          <a:pt x="347" y="376"/>
                          <a:pt x="197" y="376"/>
                          <a:pt x="49" y="371"/>
                        </a:cubicBezTo>
                        <a:cubicBezTo>
                          <a:pt x="41" y="371"/>
                          <a:pt x="35" y="365"/>
                          <a:pt x="35" y="357"/>
                        </a:cubicBezTo>
                        <a:cubicBezTo>
                          <a:pt x="32" y="255"/>
                          <a:pt x="31" y="151"/>
                          <a:pt x="32" y="48"/>
                        </a:cubicBezTo>
                        <a:cubicBezTo>
                          <a:pt x="32" y="39"/>
                          <a:pt x="39" y="33"/>
                          <a:pt x="47" y="33"/>
                        </a:cubicBezTo>
                        <a:cubicBezTo>
                          <a:pt x="196" y="30"/>
                          <a:pt x="348" y="30"/>
                          <a:pt x="496" y="33"/>
                        </a:cubicBezTo>
                        <a:cubicBezTo>
                          <a:pt x="504" y="33"/>
                          <a:pt x="511" y="40"/>
                          <a:pt x="511" y="48"/>
                        </a:cubicBezTo>
                        <a:cubicBezTo>
                          <a:pt x="512" y="151"/>
                          <a:pt x="511" y="255"/>
                          <a:pt x="508" y="356"/>
                        </a:cubicBezTo>
                        <a:close/>
                      </a:path>
                    </a:pathLst>
                  </a:custGeom>
                  <a:solidFill>
                    <a:srgbClr val="0071BC"/>
                  </a:solidFill>
                  <a:ln>
                    <a:solidFill>
                      <a:schemeClr val="tx1"/>
                    </a:solidFill>
                  </a:ln>
                  <a:extLst/>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pPr fontAlgn="auto">
                      <a:spcBef>
                        <a:spcPts val="0"/>
                      </a:spcBef>
                      <a:spcAft>
                        <a:spcPts val="0"/>
                      </a:spcAft>
                      <a:defRPr/>
                    </a:pPr>
                    <a:endParaRPr lang="en-US" dirty="0">
                      <a:latin typeface="Segoe UI"/>
                    </a:endParaRPr>
                  </a:p>
                </p:txBody>
              </p:sp>
            </p:grpSp>
          </p:grpSp>
          <p:sp>
            <p:nvSpPr>
              <p:cNvPr id="62" name="Oval 61"/>
              <p:cNvSpPr/>
              <p:nvPr/>
            </p:nvSpPr>
            <p:spPr>
              <a:xfrm>
                <a:off x="10182538" y="2584807"/>
                <a:ext cx="837231" cy="738944"/>
              </a:xfrm>
              <a:prstGeom prst="ellipse">
                <a:avLst/>
              </a:prstGeom>
              <a:noFill/>
              <a:ln w="19050" cap="flat" cmpd="sng" algn="ctr">
                <a:solidFill>
                  <a:schemeClr val="tx1"/>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ea typeface="ＭＳ Ｐゴシック" pitchFamily="-103" charset="-128"/>
                </a:endParaRPr>
              </a:p>
            </p:txBody>
          </p:sp>
          <p:grpSp>
            <p:nvGrpSpPr>
              <p:cNvPr id="63" name="Group 62"/>
              <p:cNvGrpSpPr>
                <a:grpSpLocks/>
              </p:cNvGrpSpPr>
              <p:nvPr/>
            </p:nvGrpSpPr>
            <p:grpSpPr bwMode="auto">
              <a:xfrm>
                <a:off x="10465719" y="3027443"/>
                <a:ext cx="258557" cy="214000"/>
                <a:chOff x="-260921" y="-1964878"/>
                <a:chExt cx="1184188" cy="1084432"/>
              </a:xfrm>
            </p:grpSpPr>
            <p:sp>
              <p:nvSpPr>
                <p:cNvPr id="69" name="Rectangle 68"/>
                <p:cNvSpPr/>
                <p:nvPr/>
              </p:nvSpPr>
              <p:spPr>
                <a:xfrm>
                  <a:off x="-260921" y="-1964878"/>
                  <a:ext cx="1184188" cy="1084432"/>
                </a:xfrm>
                <a:prstGeom prst="rect">
                  <a:avLst/>
                </a:prstGeom>
                <a:solidFill>
                  <a:srgbClr val="FFFFFF">
                    <a:alpha val="14118"/>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ea typeface="ＭＳ Ｐゴシック" pitchFamily="-103" charset="-128"/>
                  </a:endParaRPr>
                </a:p>
              </p:txBody>
            </p:sp>
            <p:grpSp>
              <p:nvGrpSpPr>
                <p:cNvPr id="70" name="Desktop icon"/>
                <p:cNvGrpSpPr/>
                <p:nvPr/>
              </p:nvGrpSpPr>
              <p:grpSpPr>
                <a:xfrm>
                  <a:off x="-50944" y="-1779142"/>
                  <a:ext cx="826721" cy="689850"/>
                  <a:chOff x="381901" y="197080"/>
                  <a:chExt cx="715576" cy="447947"/>
                </a:xfrm>
                <a:solidFill>
                  <a:schemeClr val="bg2"/>
                </a:solidFill>
              </p:grpSpPr>
              <p:sp>
                <p:nvSpPr>
                  <p:cNvPr id="71" name="Freeform 70"/>
                  <p:cNvSpPr>
                    <a:spLocks noEditPoints="1"/>
                  </p:cNvSpPr>
                  <p:nvPr/>
                </p:nvSpPr>
                <p:spPr bwMode="auto">
                  <a:xfrm>
                    <a:off x="381901" y="197080"/>
                    <a:ext cx="222074" cy="44794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0071BC"/>
                  </a:solidFill>
                  <a:ln>
                    <a:solidFill>
                      <a:schemeClr val="tx1"/>
                    </a:solidFill>
                  </a:ln>
                  <a:extLst/>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pPr fontAlgn="auto">
                      <a:spcBef>
                        <a:spcPts val="0"/>
                      </a:spcBef>
                      <a:spcAft>
                        <a:spcPts val="0"/>
                      </a:spcAft>
                      <a:defRPr/>
                    </a:pPr>
                    <a:endParaRPr lang="en-US" dirty="0">
                      <a:latin typeface="Segoe UI"/>
                    </a:endParaRPr>
                  </a:p>
                </p:txBody>
              </p:sp>
              <p:sp>
                <p:nvSpPr>
                  <p:cNvPr id="72" name="Freeform 71"/>
                  <p:cNvSpPr>
                    <a:spLocks noEditPoints="1"/>
                  </p:cNvSpPr>
                  <p:nvPr/>
                </p:nvSpPr>
                <p:spPr bwMode="auto">
                  <a:xfrm>
                    <a:off x="645734" y="288188"/>
                    <a:ext cx="451743" cy="356839"/>
                  </a:xfrm>
                  <a:custGeom>
                    <a:avLst/>
                    <a:gdLst/>
                    <a:ahLst/>
                    <a:cxnLst>
                      <a:cxn ang="0">
                        <a:pos x="523" y="4"/>
                      </a:cxn>
                      <a:cxn ang="0">
                        <a:pos x="19" y="3"/>
                      </a:cxn>
                      <a:cxn ang="0">
                        <a:pos x="2" y="21"/>
                      </a:cxn>
                      <a:cxn ang="0">
                        <a:pos x="6" y="382"/>
                      </a:cxn>
                      <a:cxn ang="0">
                        <a:pos x="23" y="399"/>
                      </a:cxn>
                      <a:cxn ang="0">
                        <a:pos x="185" y="403"/>
                      </a:cxn>
                      <a:cxn ang="0">
                        <a:pos x="186" y="428"/>
                      </a:cxn>
                      <a:cxn ang="0">
                        <a:pos x="367" y="427"/>
                      </a:cxn>
                      <a:cxn ang="0">
                        <a:pos x="367" y="403"/>
                      </a:cxn>
                      <a:cxn ang="0">
                        <a:pos x="520" y="399"/>
                      </a:cxn>
                      <a:cxn ang="0">
                        <a:pos x="537" y="381"/>
                      </a:cxn>
                      <a:cxn ang="0">
                        <a:pos x="540" y="21"/>
                      </a:cxn>
                      <a:cxn ang="0">
                        <a:pos x="523" y="4"/>
                      </a:cxn>
                      <a:cxn ang="0">
                        <a:pos x="508" y="356"/>
                      </a:cxn>
                      <a:cxn ang="0">
                        <a:pos x="494" y="371"/>
                      </a:cxn>
                      <a:cxn ang="0">
                        <a:pos x="49" y="371"/>
                      </a:cxn>
                      <a:cxn ang="0">
                        <a:pos x="35" y="357"/>
                      </a:cxn>
                      <a:cxn ang="0">
                        <a:pos x="32" y="48"/>
                      </a:cxn>
                      <a:cxn ang="0">
                        <a:pos x="47" y="33"/>
                      </a:cxn>
                      <a:cxn ang="0">
                        <a:pos x="496" y="33"/>
                      </a:cxn>
                      <a:cxn ang="0">
                        <a:pos x="511" y="48"/>
                      </a:cxn>
                      <a:cxn ang="0">
                        <a:pos x="508" y="356"/>
                      </a:cxn>
                    </a:cxnLst>
                    <a:rect l="0" t="0" r="r" b="b"/>
                    <a:pathLst>
                      <a:path w="543" h="428">
                        <a:moveTo>
                          <a:pt x="523" y="4"/>
                        </a:moveTo>
                        <a:cubicBezTo>
                          <a:pt x="357" y="0"/>
                          <a:pt x="186" y="0"/>
                          <a:pt x="19" y="3"/>
                        </a:cubicBezTo>
                        <a:cubicBezTo>
                          <a:pt x="10" y="4"/>
                          <a:pt x="3" y="11"/>
                          <a:pt x="2" y="21"/>
                        </a:cubicBezTo>
                        <a:cubicBezTo>
                          <a:pt x="0" y="142"/>
                          <a:pt x="1" y="264"/>
                          <a:pt x="6" y="382"/>
                        </a:cubicBezTo>
                        <a:cubicBezTo>
                          <a:pt x="6" y="391"/>
                          <a:pt x="14" y="399"/>
                          <a:pt x="23" y="399"/>
                        </a:cubicBezTo>
                        <a:cubicBezTo>
                          <a:pt x="76" y="401"/>
                          <a:pt x="130" y="402"/>
                          <a:pt x="185" y="403"/>
                        </a:cubicBezTo>
                        <a:cubicBezTo>
                          <a:pt x="185" y="411"/>
                          <a:pt x="186" y="419"/>
                          <a:pt x="186" y="428"/>
                        </a:cubicBezTo>
                        <a:cubicBezTo>
                          <a:pt x="246" y="428"/>
                          <a:pt x="307" y="428"/>
                          <a:pt x="367" y="427"/>
                        </a:cubicBezTo>
                        <a:cubicBezTo>
                          <a:pt x="367" y="419"/>
                          <a:pt x="367" y="411"/>
                          <a:pt x="367" y="403"/>
                        </a:cubicBezTo>
                        <a:cubicBezTo>
                          <a:pt x="419" y="402"/>
                          <a:pt x="470" y="401"/>
                          <a:pt x="520" y="399"/>
                        </a:cubicBezTo>
                        <a:cubicBezTo>
                          <a:pt x="529" y="398"/>
                          <a:pt x="537" y="391"/>
                          <a:pt x="537" y="381"/>
                        </a:cubicBezTo>
                        <a:cubicBezTo>
                          <a:pt x="542" y="263"/>
                          <a:pt x="543" y="142"/>
                          <a:pt x="540" y="21"/>
                        </a:cubicBezTo>
                        <a:cubicBezTo>
                          <a:pt x="540" y="12"/>
                          <a:pt x="533" y="4"/>
                          <a:pt x="523" y="4"/>
                        </a:cubicBezTo>
                        <a:close/>
                        <a:moveTo>
                          <a:pt x="508" y="356"/>
                        </a:moveTo>
                        <a:cubicBezTo>
                          <a:pt x="508" y="364"/>
                          <a:pt x="501" y="371"/>
                          <a:pt x="494" y="371"/>
                        </a:cubicBezTo>
                        <a:cubicBezTo>
                          <a:pt x="347" y="376"/>
                          <a:pt x="197" y="376"/>
                          <a:pt x="49" y="371"/>
                        </a:cubicBezTo>
                        <a:cubicBezTo>
                          <a:pt x="41" y="371"/>
                          <a:pt x="35" y="365"/>
                          <a:pt x="35" y="357"/>
                        </a:cubicBezTo>
                        <a:cubicBezTo>
                          <a:pt x="32" y="255"/>
                          <a:pt x="31" y="151"/>
                          <a:pt x="32" y="48"/>
                        </a:cubicBezTo>
                        <a:cubicBezTo>
                          <a:pt x="32" y="39"/>
                          <a:pt x="39" y="33"/>
                          <a:pt x="47" y="33"/>
                        </a:cubicBezTo>
                        <a:cubicBezTo>
                          <a:pt x="196" y="30"/>
                          <a:pt x="348" y="30"/>
                          <a:pt x="496" y="33"/>
                        </a:cubicBezTo>
                        <a:cubicBezTo>
                          <a:pt x="504" y="33"/>
                          <a:pt x="511" y="40"/>
                          <a:pt x="511" y="48"/>
                        </a:cubicBezTo>
                        <a:cubicBezTo>
                          <a:pt x="512" y="151"/>
                          <a:pt x="511" y="255"/>
                          <a:pt x="508" y="356"/>
                        </a:cubicBezTo>
                        <a:close/>
                      </a:path>
                    </a:pathLst>
                  </a:custGeom>
                  <a:solidFill>
                    <a:srgbClr val="0071BC"/>
                  </a:solidFill>
                  <a:ln w="12700">
                    <a:solidFill>
                      <a:schemeClr val="tx1"/>
                    </a:solidFill>
                  </a:ln>
                  <a:extLst/>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pPr fontAlgn="auto">
                      <a:spcBef>
                        <a:spcPts val="0"/>
                      </a:spcBef>
                      <a:spcAft>
                        <a:spcPts val="0"/>
                      </a:spcAft>
                      <a:defRPr/>
                    </a:pPr>
                    <a:endParaRPr lang="en-US" dirty="0">
                      <a:latin typeface="Segoe UI"/>
                    </a:endParaRPr>
                  </a:p>
                </p:txBody>
              </p:sp>
            </p:grpSp>
          </p:grpSp>
          <p:grpSp>
            <p:nvGrpSpPr>
              <p:cNvPr id="64" name="Group 63"/>
              <p:cNvGrpSpPr>
                <a:grpSpLocks/>
              </p:cNvGrpSpPr>
              <p:nvPr/>
            </p:nvGrpSpPr>
            <p:grpSpPr bwMode="auto">
              <a:xfrm>
                <a:off x="10640142" y="2747593"/>
                <a:ext cx="260609" cy="210344"/>
                <a:chOff x="-274313" y="-1950673"/>
                <a:chExt cx="1193589" cy="1065901"/>
              </a:xfrm>
            </p:grpSpPr>
            <p:sp>
              <p:nvSpPr>
                <p:cNvPr id="65" name="Rectangle 64"/>
                <p:cNvSpPr/>
                <p:nvPr/>
              </p:nvSpPr>
              <p:spPr>
                <a:xfrm>
                  <a:off x="-274313" y="-1950673"/>
                  <a:ext cx="1193589" cy="1065901"/>
                </a:xfrm>
                <a:prstGeom prst="rect">
                  <a:avLst/>
                </a:prstGeom>
                <a:solidFill>
                  <a:srgbClr val="FFFFFF">
                    <a:alpha val="14118"/>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ea typeface="ＭＳ Ｐゴシック" pitchFamily="-103" charset="-128"/>
                  </a:endParaRPr>
                </a:p>
              </p:txBody>
            </p:sp>
            <p:grpSp>
              <p:nvGrpSpPr>
                <p:cNvPr id="66" name="Desktop icon"/>
                <p:cNvGrpSpPr/>
                <p:nvPr/>
              </p:nvGrpSpPr>
              <p:grpSpPr>
                <a:xfrm>
                  <a:off x="-50944" y="-1779142"/>
                  <a:ext cx="826721" cy="689850"/>
                  <a:chOff x="381901" y="197080"/>
                  <a:chExt cx="715576" cy="447947"/>
                </a:xfrm>
                <a:solidFill>
                  <a:schemeClr val="bg2"/>
                </a:solidFill>
              </p:grpSpPr>
              <p:sp>
                <p:nvSpPr>
                  <p:cNvPr id="67" name="Freeform 66"/>
                  <p:cNvSpPr>
                    <a:spLocks noEditPoints="1"/>
                  </p:cNvSpPr>
                  <p:nvPr/>
                </p:nvSpPr>
                <p:spPr bwMode="auto">
                  <a:xfrm>
                    <a:off x="381901" y="197080"/>
                    <a:ext cx="222074" cy="44794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0071BC"/>
                  </a:solidFill>
                  <a:ln>
                    <a:solidFill>
                      <a:schemeClr val="tx1"/>
                    </a:solidFill>
                  </a:ln>
                  <a:extLst/>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pPr fontAlgn="auto">
                      <a:spcBef>
                        <a:spcPts val="0"/>
                      </a:spcBef>
                      <a:spcAft>
                        <a:spcPts val="0"/>
                      </a:spcAft>
                      <a:defRPr/>
                    </a:pPr>
                    <a:endParaRPr lang="en-US" dirty="0">
                      <a:latin typeface="Segoe UI"/>
                    </a:endParaRPr>
                  </a:p>
                </p:txBody>
              </p:sp>
              <p:sp>
                <p:nvSpPr>
                  <p:cNvPr id="68" name="Freeform 67"/>
                  <p:cNvSpPr>
                    <a:spLocks noEditPoints="1"/>
                  </p:cNvSpPr>
                  <p:nvPr/>
                </p:nvSpPr>
                <p:spPr bwMode="auto">
                  <a:xfrm>
                    <a:off x="645734" y="288188"/>
                    <a:ext cx="451743" cy="356839"/>
                  </a:xfrm>
                  <a:custGeom>
                    <a:avLst/>
                    <a:gdLst/>
                    <a:ahLst/>
                    <a:cxnLst>
                      <a:cxn ang="0">
                        <a:pos x="523" y="4"/>
                      </a:cxn>
                      <a:cxn ang="0">
                        <a:pos x="19" y="3"/>
                      </a:cxn>
                      <a:cxn ang="0">
                        <a:pos x="2" y="21"/>
                      </a:cxn>
                      <a:cxn ang="0">
                        <a:pos x="6" y="382"/>
                      </a:cxn>
                      <a:cxn ang="0">
                        <a:pos x="23" y="399"/>
                      </a:cxn>
                      <a:cxn ang="0">
                        <a:pos x="185" y="403"/>
                      </a:cxn>
                      <a:cxn ang="0">
                        <a:pos x="186" y="428"/>
                      </a:cxn>
                      <a:cxn ang="0">
                        <a:pos x="367" y="427"/>
                      </a:cxn>
                      <a:cxn ang="0">
                        <a:pos x="367" y="403"/>
                      </a:cxn>
                      <a:cxn ang="0">
                        <a:pos x="520" y="399"/>
                      </a:cxn>
                      <a:cxn ang="0">
                        <a:pos x="537" y="381"/>
                      </a:cxn>
                      <a:cxn ang="0">
                        <a:pos x="540" y="21"/>
                      </a:cxn>
                      <a:cxn ang="0">
                        <a:pos x="523" y="4"/>
                      </a:cxn>
                      <a:cxn ang="0">
                        <a:pos x="508" y="356"/>
                      </a:cxn>
                      <a:cxn ang="0">
                        <a:pos x="494" y="371"/>
                      </a:cxn>
                      <a:cxn ang="0">
                        <a:pos x="49" y="371"/>
                      </a:cxn>
                      <a:cxn ang="0">
                        <a:pos x="35" y="357"/>
                      </a:cxn>
                      <a:cxn ang="0">
                        <a:pos x="32" y="48"/>
                      </a:cxn>
                      <a:cxn ang="0">
                        <a:pos x="47" y="33"/>
                      </a:cxn>
                      <a:cxn ang="0">
                        <a:pos x="496" y="33"/>
                      </a:cxn>
                      <a:cxn ang="0">
                        <a:pos x="511" y="48"/>
                      </a:cxn>
                      <a:cxn ang="0">
                        <a:pos x="508" y="356"/>
                      </a:cxn>
                    </a:cxnLst>
                    <a:rect l="0" t="0" r="r" b="b"/>
                    <a:pathLst>
                      <a:path w="543" h="428">
                        <a:moveTo>
                          <a:pt x="523" y="4"/>
                        </a:moveTo>
                        <a:cubicBezTo>
                          <a:pt x="357" y="0"/>
                          <a:pt x="186" y="0"/>
                          <a:pt x="19" y="3"/>
                        </a:cubicBezTo>
                        <a:cubicBezTo>
                          <a:pt x="10" y="4"/>
                          <a:pt x="3" y="11"/>
                          <a:pt x="2" y="21"/>
                        </a:cubicBezTo>
                        <a:cubicBezTo>
                          <a:pt x="0" y="142"/>
                          <a:pt x="1" y="264"/>
                          <a:pt x="6" y="382"/>
                        </a:cubicBezTo>
                        <a:cubicBezTo>
                          <a:pt x="6" y="391"/>
                          <a:pt x="14" y="399"/>
                          <a:pt x="23" y="399"/>
                        </a:cubicBezTo>
                        <a:cubicBezTo>
                          <a:pt x="76" y="401"/>
                          <a:pt x="130" y="402"/>
                          <a:pt x="185" y="403"/>
                        </a:cubicBezTo>
                        <a:cubicBezTo>
                          <a:pt x="185" y="411"/>
                          <a:pt x="186" y="419"/>
                          <a:pt x="186" y="428"/>
                        </a:cubicBezTo>
                        <a:cubicBezTo>
                          <a:pt x="246" y="428"/>
                          <a:pt x="307" y="428"/>
                          <a:pt x="367" y="427"/>
                        </a:cubicBezTo>
                        <a:cubicBezTo>
                          <a:pt x="367" y="419"/>
                          <a:pt x="367" y="411"/>
                          <a:pt x="367" y="403"/>
                        </a:cubicBezTo>
                        <a:cubicBezTo>
                          <a:pt x="419" y="402"/>
                          <a:pt x="470" y="401"/>
                          <a:pt x="520" y="399"/>
                        </a:cubicBezTo>
                        <a:cubicBezTo>
                          <a:pt x="529" y="398"/>
                          <a:pt x="537" y="391"/>
                          <a:pt x="537" y="381"/>
                        </a:cubicBezTo>
                        <a:cubicBezTo>
                          <a:pt x="542" y="263"/>
                          <a:pt x="543" y="142"/>
                          <a:pt x="540" y="21"/>
                        </a:cubicBezTo>
                        <a:cubicBezTo>
                          <a:pt x="540" y="12"/>
                          <a:pt x="533" y="4"/>
                          <a:pt x="523" y="4"/>
                        </a:cubicBezTo>
                        <a:close/>
                        <a:moveTo>
                          <a:pt x="508" y="356"/>
                        </a:moveTo>
                        <a:cubicBezTo>
                          <a:pt x="508" y="364"/>
                          <a:pt x="501" y="371"/>
                          <a:pt x="494" y="371"/>
                        </a:cubicBezTo>
                        <a:cubicBezTo>
                          <a:pt x="347" y="376"/>
                          <a:pt x="197" y="376"/>
                          <a:pt x="49" y="371"/>
                        </a:cubicBezTo>
                        <a:cubicBezTo>
                          <a:pt x="41" y="371"/>
                          <a:pt x="35" y="365"/>
                          <a:pt x="35" y="357"/>
                        </a:cubicBezTo>
                        <a:cubicBezTo>
                          <a:pt x="32" y="255"/>
                          <a:pt x="31" y="151"/>
                          <a:pt x="32" y="48"/>
                        </a:cubicBezTo>
                        <a:cubicBezTo>
                          <a:pt x="32" y="39"/>
                          <a:pt x="39" y="33"/>
                          <a:pt x="47" y="33"/>
                        </a:cubicBezTo>
                        <a:cubicBezTo>
                          <a:pt x="196" y="30"/>
                          <a:pt x="348" y="30"/>
                          <a:pt x="496" y="33"/>
                        </a:cubicBezTo>
                        <a:cubicBezTo>
                          <a:pt x="504" y="33"/>
                          <a:pt x="511" y="40"/>
                          <a:pt x="511" y="48"/>
                        </a:cubicBezTo>
                        <a:cubicBezTo>
                          <a:pt x="512" y="151"/>
                          <a:pt x="511" y="255"/>
                          <a:pt x="508" y="356"/>
                        </a:cubicBezTo>
                        <a:close/>
                      </a:path>
                    </a:pathLst>
                  </a:custGeom>
                  <a:solidFill>
                    <a:srgbClr val="0071BC"/>
                  </a:solidFill>
                  <a:ln>
                    <a:solidFill>
                      <a:schemeClr val="tx1"/>
                    </a:solidFill>
                  </a:ln>
                  <a:extLst/>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pPr fontAlgn="auto">
                      <a:spcBef>
                        <a:spcPts val="0"/>
                      </a:spcBef>
                      <a:spcAft>
                        <a:spcPts val="0"/>
                      </a:spcAft>
                      <a:defRPr/>
                    </a:pPr>
                    <a:endParaRPr lang="en-US" dirty="0">
                      <a:latin typeface="Segoe UI"/>
                    </a:endParaRPr>
                  </a:p>
                </p:txBody>
              </p:sp>
            </p:grpSp>
          </p:grpSp>
        </p:grpSp>
        <p:grpSp>
          <p:nvGrpSpPr>
            <p:cNvPr id="56" name="Group 55"/>
            <p:cNvGrpSpPr>
              <a:grpSpLocks/>
            </p:cNvGrpSpPr>
            <p:nvPr/>
          </p:nvGrpSpPr>
          <p:grpSpPr bwMode="auto">
            <a:xfrm>
              <a:off x="6962398" y="1868629"/>
              <a:ext cx="274628" cy="725369"/>
              <a:chOff x="6962398" y="1868629"/>
              <a:chExt cx="274628" cy="725369"/>
            </a:xfrm>
          </p:grpSpPr>
          <p:cxnSp>
            <p:nvCxnSpPr>
              <p:cNvPr id="57" name="Straight Connector 56"/>
              <p:cNvCxnSpPr/>
              <p:nvPr/>
            </p:nvCxnSpPr>
            <p:spPr>
              <a:xfrm>
                <a:off x="7124317" y="2071796"/>
                <a:ext cx="90485" cy="8095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144954" y="2379720"/>
                <a:ext cx="92072" cy="101583"/>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Round Same Side Corner Rectangle 13335"/>
              <p:cNvSpPr/>
              <p:nvPr/>
            </p:nvSpPr>
            <p:spPr>
              <a:xfrm>
                <a:off x="6962398" y="1868629"/>
                <a:ext cx="138108" cy="168247"/>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rgbClr val="0071B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ea typeface="ＭＳ Ｐゴシック" pitchFamily="-103" charset="-128"/>
                </a:endParaRPr>
              </a:p>
            </p:txBody>
          </p:sp>
          <p:sp>
            <p:nvSpPr>
              <p:cNvPr id="60" name="Round Same Side Corner Rectangle 13335"/>
              <p:cNvSpPr/>
              <p:nvPr/>
            </p:nvSpPr>
            <p:spPr>
              <a:xfrm>
                <a:off x="6983035" y="2425751"/>
                <a:ext cx="138107" cy="168247"/>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rgbClr val="0071B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ea typeface="ＭＳ Ｐゴシック" pitchFamily="-103" charset="-128"/>
                </a:endParaRPr>
              </a:p>
            </p:txBody>
          </p:sp>
        </p:grpSp>
      </p:grpSp>
      <p:pic>
        <p:nvPicPr>
          <p:cNvPr id="2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401" y="1004920"/>
            <a:ext cx="119063" cy="11906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19"/>
          <p:cNvSpPr txBox="1">
            <a:spLocks noChangeArrowheads="1"/>
          </p:cNvSpPr>
          <p:nvPr/>
        </p:nvSpPr>
        <p:spPr bwMode="auto">
          <a:xfrm>
            <a:off x="974843" y="5021262"/>
            <a:ext cx="3150383" cy="439698"/>
          </a:xfrm>
          <a:prstGeom prst="rect">
            <a:avLst/>
          </a:prstGeom>
          <a:noFill/>
          <a:ln w="9525">
            <a:noFill/>
            <a:miter lim="800000"/>
            <a:headEnd/>
            <a:tailEnd/>
          </a:ln>
        </p:spPr>
        <p:txBody>
          <a:bodyPr wrap="square" lIns="69686" tIns="34843" rIns="69686" bIns="34843">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r>
              <a:rPr lang="en-US" sz="2400" dirty="0" smtClean="0">
                <a:latin typeface="Segoe UI Light" pitchFamily="-84" charset="0"/>
              </a:rPr>
              <a:t>Ease of management </a:t>
            </a:r>
            <a:endParaRPr lang="en-US" sz="2400" dirty="0">
              <a:latin typeface="Segoe UI Light" pitchFamily="-84" charset="0"/>
            </a:endParaRPr>
          </a:p>
        </p:txBody>
      </p:sp>
      <p:sp>
        <p:nvSpPr>
          <p:cNvPr id="23" name="TextBox 120"/>
          <p:cNvSpPr txBox="1">
            <a:spLocks noChangeArrowheads="1"/>
          </p:cNvSpPr>
          <p:nvPr/>
        </p:nvSpPr>
        <p:spPr bwMode="auto">
          <a:xfrm>
            <a:off x="974843" y="4564062"/>
            <a:ext cx="3150384" cy="439698"/>
          </a:xfrm>
          <a:prstGeom prst="rect">
            <a:avLst/>
          </a:prstGeom>
          <a:noFill/>
          <a:ln w="9525">
            <a:noFill/>
            <a:miter lim="800000"/>
            <a:headEnd/>
            <a:tailEnd/>
          </a:ln>
        </p:spPr>
        <p:txBody>
          <a:bodyPr wrap="square" lIns="69686" tIns="34843" rIns="69686" bIns="34843">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r>
              <a:rPr lang="en-US" sz="2400" dirty="0" smtClean="0">
                <a:latin typeface="Segoe UI Light" pitchFamily="-84" charset="0"/>
              </a:rPr>
              <a:t>App compatibility</a:t>
            </a:r>
            <a:endParaRPr lang="en-US" sz="2400" dirty="0">
              <a:latin typeface="Segoe UI Light" pitchFamily="-84" charset="0"/>
            </a:endParaRPr>
          </a:p>
        </p:txBody>
      </p:sp>
      <p:sp>
        <p:nvSpPr>
          <p:cNvPr id="24" name="TextBox 121"/>
          <p:cNvSpPr txBox="1">
            <a:spLocks noChangeArrowheads="1"/>
          </p:cNvSpPr>
          <p:nvPr/>
        </p:nvSpPr>
        <p:spPr bwMode="auto">
          <a:xfrm>
            <a:off x="974843" y="4106862"/>
            <a:ext cx="3344254" cy="439698"/>
          </a:xfrm>
          <a:prstGeom prst="rect">
            <a:avLst/>
          </a:prstGeom>
          <a:noFill/>
          <a:ln w="9525">
            <a:noFill/>
            <a:miter lim="800000"/>
            <a:headEnd/>
            <a:tailEnd/>
          </a:ln>
        </p:spPr>
        <p:txBody>
          <a:bodyPr wrap="square" lIns="69686" tIns="34843" rIns="69686" bIns="34843">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r>
              <a:rPr lang="en-US" sz="2400" dirty="0">
                <a:latin typeface="Segoe UI Light" pitchFamily="-84" charset="0"/>
              </a:rPr>
              <a:t>Personalization</a:t>
            </a:r>
          </a:p>
        </p:txBody>
      </p:sp>
      <p:sp>
        <p:nvSpPr>
          <p:cNvPr id="25" name="TextBox 122"/>
          <p:cNvSpPr txBox="1">
            <a:spLocks noChangeArrowheads="1"/>
          </p:cNvSpPr>
          <p:nvPr/>
        </p:nvSpPr>
        <p:spPr bwMode="auto">
          <a:xfrm>
            <a:off x="974843" y="5478462"/>
            <a:ext cx="3150383" cy="439698"/>
          </a:xfrm>
          <a:prstGeom prst="rect">
            <a:avLst/>
          </a:prstGeom>
          <a:noFill/>
          <a:ln w="9525">
            <a:noFill/>
            <a:miter lim="800000"/>
            <a:headEnd/>
            <a:tailEnd/>
          </a:ln>
        </p:spPr>
        <p:txBody>
          <a:bodyPr wrap="square" lIns="69686" tIns="34843" rIns="69686" bIns="34843">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r>
              <a:rPr lang="en-US" sz="2400" dirty="0" smtClean="0">
                <a:latin typeface="Segoe UI Light" pitchFamily="-84" charset="0"/>
              </a:rPr>
              <a:t>Cost effectiveness</a:t>
            </a:r>
            <a:endParaRPr lang="en-US" sz="2400" dirty="0">
              <a:latin typeface="Segoe UI Light" pitchFamily="-84" charset="0"/>
            </a:endParaRPr>
          </a:p>
        </p:txBody>
      </p:sp>
      <p:sp>
        <p:nvSpPr>
          <p:cNvPr id="26" name="TextBox 135"/>
          <p:cNvSpPr txBox="1"/>
          <p:nvPr/>
        </p:nvSpPr>
        <p:spPr>
          <a:xfrm>
            <a:off x="1265237" y="2582862"/>
            <a:ext cx="1186224" cy="46166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r>
              <a:rPr lang="en-US" sz="2400" dirty="0">
                <a:latin typeface="Segoe UI Light" pitchFamily="-84" charset="0"/>
              </a:rPr>
              <a:t>Good</a:t>
            </a:r>
          </a:p>
        </p:txBody>
      </p:sp>
      <p:sp>
        <p:nvSpPr>
          <p:cNvPr id="27" name="TextBox 136"/>
          <p:cNvSpPr txBox="1"/>
          <p:nvPr/>
        </p:nvSpPr>
        <p:spPr>
          <a:xfrm>
            <a:off x="1265237" y="3014122"/>
            <a:ext cx="1186224" cy="46166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r>
              <a:rPr lang="en-US" sz="2400" dirty="0">
                <a:latin typeface="Segoe UI Light" pitchFamily="-84" charset="0"/>
              </a:rPr>
              <a:t>Better</a:t>
            </a:r>
          </a:p>
        </p:txBody>
      </p:sp>
      <p:sp>
        <p:nvSpPr>
          <p:cNvPr id="28" name="TextBox 138"/>
          <p:cNvSpPr txBox="1"/>
          <p:nvPr/>
        </p:nvSpPr>
        <p:spPr>
          <a:xfrm>
            <a:off x="1265237" y="3423138"/>
            <a:ext cx="840646" cy="46166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r>
              <a:rPr lang="en-US" sz="2400" dirty="0">
                <a:latin typeface="Segoe UI Light" pitchFamily="-84" charset="0"/>
              </a:rPr>
              <a:t>Best</a:t>
            </a:r>
          </a:p>
        </p:txBody>
      </p:sp>
      <p:grpSp>
        <p:nvGrpSpPr>
          <p:cNvPr id="30" name="Group 29"/>
          <p:cNvGrpSpPr/>
          <p:nvPr/>
        </p:nvGrpSpPr>
        <p:grpSpPr>
          <a:xfrm>
            <a:off x="9180311" y="4164372"/>
            <a:ext cx="786169" cy="282464"/>
            <a:chOff x="1305089" y="2190750"/>
            <a:chExt cx="744821" cy="267608"/>
          </a:xfrm>
        </p:grpSpPr>
        <p:sp>
          <p:nvSpPr>
            <p:cNvPr id="49" name="5-Point Star 48"/>
            <p:cNvSpPr/>
            <p:nvPr/>
          </p:nvSpPr>
          <p:spPr bwMode="auto">
            <a:xfrm>
              <a:off x="1543696"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50" name="5-Point Star 49"/>
            <p:cNvSpPr/>
            <p:nvPr/>
          </p:nvSpPr>
          <p:spPr bwMode="auto">
            <a:xfrm>
              <a:off x="1782302"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51" name="5-Point Star 50"/>
            <p:cNvSpPr/>
            <p:nvPr/>
          </p:nvSpPr>
          <p:spPr bwMode="auto">
            <a:xfrm>
              <a:off x="1305089"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grpSp>
      <p:grpSp>
        <p:nvGrpSpPr>
          <p:cNvPr id="32" name="Group 31"/>
          <p:cNvGrpSpPr/>
          <p:nvPr/>
        </p:nvGrpSpPr>
        <p:grpSpPr>
          <a:xfrm>
            <a:off x="7157534" y="5132403"/>
            <a:ext cx="528612" cy="279448"/>
            <a:chOff x="1305089" y="2190750"/>
            <a:chExt cx="506215" cy="267608"/>
          </a:xfrm>
        </p:grpSpPr>
        <p:sp>
          <p:nvSpPr>
            <p:cNvPr id="45" name="5-Point Star 44"/>
            <p:cNvSpPr/>
            <p:nvPr/>
          </p:nvSpPr>
          <p:spPr bwMode="auto">
            <a:xfrm>
              <a:off x="1543696"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46" name="5-Point Star 45"/>
            <p:cNvSpPr/>
            <p:nvPr/>
          </p:nvSpPr>
          <p:spPr bwMode="auto">
            <a:xfrm>
              <a:off x="1305089"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grpSp>
      <p:grpSp>
        <p:nvGrpSpPr>
          <p:cNvPr id="33" name="Group 32"/>
          <p:cNvGrpSpPr/>
          <p:nvPr/>
        </p:nvGrpSpPr>
        <p:grpSpPr>
          <a:xfrm>
            <a:off x="7189485" y="4169276"/>
            <a:ext cx="515764" cy="272656"/>
            <a:chOff x="1305089" y="2190750"/>
            <a:chExt cx="506215" cy="267608"/>
          </a:xfrm>
        </p:grpSpPr>
        <p:sp>
          <p:nvSpPr>
            <p:cNvPr id="43" name="5-Point Star 42"/>
            <p:cNvSpPr/>
            <p:nvPr/>
          </p:nvSpPr>
          <p:spPr bwMode="auto">
            <a:xfrm>
              <a:off x="1543696"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44" name="5-Point Star 43"/>
            <p:cNvSpPr/>
            <p:nvPr/>
          </p:nvSpPr>
          <p:spPr bwMode="auto">
            <a:xfrm>
              <a:off x="1305089"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grpSp>
      <p:sp>
        <p:nvSpPr>
          <p:cNvPr id="34" name="5-Point Star 33"/>
          <p:cNvSpPr/>
          <p:nvPr/>
        </p:nvSpPr>
        <p:spPr bwMode="auto">
          <a:xfrm>
            <a:off x="9438103" y="5136836"/>
            <a:ext cx="270582" cy="270582"/>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grpSp>
        <p:nvGrpSpPr>
          <p:cNvPr id="36" name="Group 35"/>
          <p:cNvGrpSpPr/>
          <p:nvPr/>
        </p:nvGrpSpPr>
        <p:grpSpPr>
          <a:xfrm>
            <a:off x="7162087" y="5568713"/>
            <a:ext cx="519506" cy="274634"/>
            <a:chOff x="1305089" y="2190750"/>
            <a:chExt cx="506215" cy="267608"/>
          </a:xfrm>
        </p:grpSpPr>
        <p:sp>
          <p:nvSpPr>
            <p:cNvPr id="38" name="5-Point Star 37"/>
            <p:cNvSpPr/>
            <p:nvPr/>
          </p:nvSpPr>
          <p:spPr bwMode="auto">
            <a:xfrm>
              <a:off x="1543696"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39" name="5-Point Star 38"/>
            <p:cNvSpPr/>
            <p:nvPr/>
          </p:nvSpPr>
          <p:spPr bwMode="auto">
            <a:xfrm>
              <a:off x="1305089"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grpSp>
      <p:sp>
        <p:nvSpPr>
          <p:cNvPr id="37" name="5-Point Star 36"/>
          <p:cNvSpPr/>
          <p:nvPr/>
        </p:nvSpPr>
        <p:spPr bwMode="auto">
          <a:xfrm>
            <a:off x="9416276" y="5563702"/>
            <a:ext cx="284656" cy="284656"/>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8" name="Rectangle 7"/>
          <p:cNvSpPr/>
          <p:nvPr/>
        </p:nvSpPr>
        <p:spPr bwMode="auto">
          <a:xfrm>
            <a:off x="4311352" y="2516606"/>
            <a:ext cx="2033149" cy="3472998"/>
          </a:xfrm>
          <a:prstGeom prst="rect">
            <a:avLst/>
          </a:prstGeom>
          <a:solidFill>
            <a:schemeClr val="accent1">
              <a:lumMod val="5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z="2200" dirty="0" smtClean="0">
              <a:solidFill>
                <a:schemeClr val="tx1"/>
              </a:solidFill>
              <a:ea typeface="Segoe UI" pitchFamily="34" charset="0"/>
              <a:cs typeface="Segoe UI" pitchFamily="34" charset="0"/>
            </a:endParaRPr>
          </a:p>
        </p:txBody>
      </p:sp>
      <p:grpSp>
        <p:nvGrpSpPr>
          <p:cNvPr id="11" name="Group 10"/>
          <p:cNvGrpSpPr/>
          <p:nvPr/>
        </p:nvGrpSpPr>
        <p:grpSpPr>
          <a:xfrm>
            <a:off x="5061132" y="4673140"/>
            <a:ext cx="533581" cy="282076"/>
            <a:chOff x="1305089" y="2190750"/>
            <a:chExt cx="506215" cy="267608"/>
          </a:xfrm>
        </p:grpSpPr>
        <p:sp>
          <p:nvSpPr>
            <p:cNvPr id="111" name="5-Point Star 110"/>
            <p:cNvSpPr/>
            <p:nvPr/>
          </p:nvSpPr>
          <p:spPr bwMode="auto">
            <a:xfrm>
              <a:off x="1543696"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112" name="5-Point Star 111"/>
            <p:cNvSpPr/>
            <p:nvPr/>
          </p:nvSpPr>
          <p:spPr bwMode="auto">
            <a:xfrm>
              <a:off x="1305089"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grpSp>
      <p:sp>
        <p:nvSpPr>
          <p:cNvPr id="15" name="TextBox 171"/>
          <p:cNvSpPr txBox="1">
            <a:spLocks noChangeArrowheads="1"/>
          </p:cNvSpPr>
          <p:nvPr/>
        </p:nvSpPr>
        <p:spPr bwMode="auto">
          <a:xfrm>
            <a:off x="4311351" y="2125663"/>
            <a:ext cx="2033151" cy="555970"/>
          </a:xfrm>
          <a:prstGeom prst="rect">
            <a:avLst/>
          </a:prstGeom>
          <a:ln>
            <a:solidFill>
              <a:schemeClr val="accent2">
                <a:lumMod val="75000"/>
              </a:schemeClr>
            </a:solidFill>
            <a:headEnd/>
            <a:tailEnd/>
          </a:ln>
        </p:spPr>
        <p:style>
          <a:lnRef idx="1">
            <a:schemeClr val="accent4"/>
          </a:lnRef>
          <a:fillRef idx="3">
            <a:schemeClr val="accent4"/>
          </a:fillRef>
          <a:effectRef idx="2">
            <a:schemeClr val="accent4"/>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400" dirty="0">
                <a:solidFill>
                  <a:schemeClr val="bg1"/>
                </a:solidFill>
                <a:latin typeface="Segoe UI Light" pitchFamily="-84" charset="0"/>
              </a:rPr>
              <a:t>Sessions</a:t>
            </a:r>
          </a:p>
        </p:txBody>
      </p:sp>
      <p:cxnSp>
        <p:nvCxnSpPr>
          <p:cNvPr id="95" name="Straight Connector 94"/>
          <p:cNvCxnSpPr/>
          <p:nvPr/>
        </p:nvCxnSpPr>
        <p:spPr bwMode="auto">
          <a:xfrm>
            <a:off x="5102506" y="3022871"/>
            <a:ext cx="184150" cy="84138"/>
          </a:xfrm>
          <a:prstGeom prst="line">
            <a:avLst/>
          </a:prstGeom>
          <a:ln>
            <a:solidFill>
              <a:schemeClr val="tx1"/>
            </a:solidFill>
          </a:ln>
        </p:spPr>
        <p:style>
          <a:lnRef idx="1">
            <a:schemeClr val="accent2"/>
          </a:lnRef>
          <a:fillRef idx="2">
            <a:schemeClr val="accent2"/>
          </a:fillRef>
          <a:effectRef idx="1">
            <a:schemeClr val="accent2"/>
          </a:effectRef>
          <a:fontRef idx="minor">
            <a:schemeClr val="dk1"/>
          </a:fontRef>
        </p:style>
      </p:cxnSp>
      <p:cxnSp>
        <p:nvCxnSpPr>
          <p:cNvPr id="96" name="Straight Connector 95"/>
          <p:cNvCxnSpPr/>
          <p:nvPr/>
        </p:nvCxnSpPr>
        <p:spPr bwMode="auto">
          <a:xfrm>
            <a:off x="5100919" y="3226072"/>
            <a:ext cx="138112" cy="0"/>
          </a:xfrm>
          <a:prstGeom prst="line">
            <a:avLst/>
          </a:prstGeom>
          <a:ln>
            <a:solidFill>
              <a:schemeClr val="tx1"/>
            </a:solidFill>
          </a:ln>
        </p:spPr>
        <p:style>
          <a:lnRef idx="1">
            <a:schemeClr val="accent2"/>
          </a:lnRef>
          <a:fillRef idx="2">
            <a:schemeClr val="accent2"/>
          </a:fillRef>
          <a:effectRef idx="1">
            <a:schemeClr val="accent2"/>
          </a:effectRef>
          <a:fontRef idx="minor">
            <a:schemeClr val="dk1"/>
          </a:fontRef>
        </p:style>
      </p:cxnSp>
      <p:cxnSp>
        <p:nvCxnSpPr>
          <p:cNvPr id="97" name="Straight Connector 96"/>
          <p:cNvCxnSpPr/>
          <p:nvPr/>
        </p:nvCxnSpPr>
        <p:spPr bwMode="auto">
          <a:xfrm flipV="1">
            <a:off x="5115206" y="3370535"/>
            <a:ext cx="168276" cy="146050"/>
          </a:xfrm>
          <a:prstGeom prst="line">
            <a:avLst/>
          </a:prstGeom>
          <a:ln>
            <a:solidFill>
              <a:schemeClr val="tx1"/>
            </a:solidFill>
          </a:ln>
        </p:spPr>
        <p:style>
          <a:lnRef idx="1">
            <a:schemeClr val="accent2"/>
          </a:lnRef>
          <a:fillRef idx="2">
            <a:schemeClr val="accent2"/>
          </a:fillRef>
          <a:effectRef idx="1">
            <a:schemeClr val="accent2"/>
          </a:effectRef>
          <a:fontRef idx="minor">
            <a:schemeClr val="dk1"/>
          </a:fontRef>
        </p:style>
      </p:cxnSp>
      <p:grpSp>
        <p:nvGrpSpPr>
          <p:cNvPr id="98" name="Group 97"/>
          <p:cNvGrpSpPr>
            <a:grpSpLocks/>
          </p:cNvGrpSpPr>
          <p:nvPr/>
        </p:nvGrpSpPr>
        <p:grpSpPr bwMode="auto">
          <a:xfrm>
            <a:off x="5283481" y="2968898"/>
            <a:ext cx="469902" cy="449262"/>
            <a:chOff x="-259329" y="-1950867"/>
            <a:chExt cx="1180216" cy="1066294"/>
          </a:xfrm>
          <a:noFill/>
        </p:grpSpPr>
        <p:sp>
          <p:nvSpPr>
            <p:cNvPr id="102" name="Rectangle 101"/>
            <p:cNvSpPr/>
            <p:nvPr/>
          </p:nvSpPr>
          <p:spPr>
            <a:xfrm>
              <a:off x="-259329" y="-1950867"/>
              <a:ext cx="1180216" cy="1066294"/>
            </a:xfrm>
            <a:prstGeom prst="rect">
              <a:avLst/>
            </a:prstGeom>
            <a:grp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600" dirty="0">
                <a:solidFill>
                  <a:schemeClr val="tx1"/>
                </a:solidFill>
                <a:ea typeface="ＭＳ Ｐゴシック" pitchFamily="-103" charset="-128"/>
              </a:endParaRPr>
            </a:p>
          </p:txBody>
        </p:sp>
        <p:grpSp>
          <p:nvGrpSpPr>
            <p:cNvPr id="103" name="Desktop icon"/>
            <p:cNvGrpSpPr/>
            <p:nvPr/>
          </p:nvGrpSpPr>
          <p:grpSpPr>
            <a:xfrm>
              <a:off x="-50944" y="-1779142"/>
              <a:ext cx="826721" cy="689850"/>
              <a:chOff x="381901" y="197080"/>
              <a:chExt cx="715576" cy="447947"/>
            </a:xfrm>
            <a:grpFill/>
          </p:grpSpPr>
          <p:sp>
            <p:nvSpPr>
              <p:cNvPr id="104" name="Freeform 103"/>
              <p:cNvSpPr>
                <a:spLocks noEditPoints="1"/>
              </p:cNvSpPr>
              <p:nvPr/>
            </p:nvSpPr>
            <p:spPr bwMode="auto">
              <a:xfrm>
                <a:off x="381901" y="197080"/>
                <a:ext cx="222074" cy="44794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grpFill/>
              <a:ln>
                <a:solidFill>
                  <a:schemeClr val="tx1"/>
                </a:solidFill>
              </a:ln>
              <a:extLst/>
            </p:spPr>
            <p:style>
              <a:lnRef idx="1">
                <a:schemeClr val="accent2"/>
              </a:lnRef>
              <a:fillRef idx="2">
                <a:schemeClr val="accent2"/>
              </a:fillRef>
              <a:effectRef idx="1">
                <a:schemeClr val="accent2"/>
              </a:effectRef>
              <a:fontRef idx="minor">
                <a:schemeClr val="dk1"/>
              </a:fontRef>
            </p:style>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pPr fontAlgn="auto">
                  <a:spcBef>
                    <a:spcPts val="0"/>
                  </a:spcBef>
                  <a:spcAft>
                    <a:spcPts val="0"/>
                  </a:spcAft>
                  <a:defRPr/>
                </a:pPr>
                <a:endParaRPr lang="en-US" sz="1600" dirty="0">
                  <a:latin typeface="Segoe UI"/>
                </a:endParaRPr>
              </a:p>
            </p:txBody>
          </p:sp>
          <p:sp>
            <p:nvSpPr>
              <p:cNvPr id="105" name="Freeform 104"/>
              <p:cNvSpPr>
                <a:spLocks noEditPoints="1"/>
              </p:cNvSpPr>
              <p:nvPr/>
            </p:nvSpPr>
            <p:spPr bwMode="auto">
              <a:xfrm>
                <a:off x="645734" y="288188"/>
                <a:ext cx="451743" cy="356839"/>
              </a:xfrm>
              <a:custGeom>
                <a:avLst/>
                <a:gdLst/>
                <a:ahLst/>
                <a:cxnLst>
                  <a:cxn ang="0">
                    <a:pos x="523" y="4"/>
                  </a:cxn>
                  <a:cxn ang="0">
                    <a:pos x="19" y="3"/>
                  </a:cxn>
                  <a:cxn ang="0">
                    <a:pos x="2" y="21"/>
                  </a:cxn>
                  <a:cxn ang="0">
                    <a:pos x="6" y="382"/>
                  </a:cxn>
                  <a:cxn ang="0">
                    <a:pos x="23" y="399"/>
                  </a:cxn>
                  <a:cxn ang="0">
                    <a:pos x="185" y="403"/>
                  </a:cxn>
                  <a:cxn ang="0">
                    <a:pos x="186" y="428"/>
                  </a:cxn>
                  <a:cxn ang="0">
                    <a:pos x="367" y="427"/>
                  </a:cxn>
                  <a:cxn ang="0">
                    <a:pos x="367" y="403"/>
                  </a:cxn>
                  <a:cxn ang="0">
                    <a:pos x="520" y="399"/>
                  </a:cxn>
                  <a:cxn ang="0">
                    <a:pos x="537" y="381"/>
                  </a:cxn>
                  <a:cxn ang="0">
                    <a:pos x="540" y="21"/>
                  </a:cxn>
                  <a:cxn ang="0">
                    <a:pos x="523" y="4"/>
                  </a:cxn>
                  <a:cxn ang="0">
                    <a:pos x="508" y="356"/>
                  </a:cxn>
                  <a:cxn ang="0">
                    <a:pos x="494" y="371"/>
                  </a:cxn>
                  <a:cxn ang="0">
                    <a:pos x="49" y="371"/>
                  </a:cxn>
                  <a:cxn ang="0">
                    <a:pos x="35" y="357"/>
                  </a:cxn>
                  <a:cxn ang="0">
                    <a:pos x="32" y="48"/>
                  </a:cxn>
                  <a:cxn ang="0">
                    <a:pos x="47" y="33"/>
                  </a:cxn>
                  <a:cxn ang="0">
                    <a:pos x="496" y="33"/>
                  </a:cxn>
                  <a:cxn ang="0">
                    <a:pos x="511" y="48"/>
                  </a:cxn>
                  <a:cxn ang="0">
                    <a:pos x="508" y="356"/>
                  </a:cxn>
                </a:cxnLst>
                <a:rect l="0" t="0" r="r" b="b"/>
                <a:pathLst>
                  <a:path w="543" h="428">
                    <a:moveTo>
                      <a:pt x="523" y="4"/>
                    </a:moveTo>
                    <a:cubicBezTo>
                      <a:pt x="357" y="0"/>
                      <a:pt x="186" y="0"/>
                      <a:pt x="19" y="3"/>
                    </a:cubicBezTo>
                    <a:cubicBezTo>
                      <a:pt x="10" y="4"/>
                      <a:pt x="3" y="11"/>
                      <a:pt x="2" y="21"/>
                    </a:cubicBezTo>
                    <a:cubicBezTo>
                      <a:pt x="0" y="142"/>
                      <a:pt x="1" y="264"/>
                      <a:pt x="6" y="382"/>
                    </a:cubicBezTo>
                    <a:cubicBezTo>
                      <a:pt x="6" y="391"/>
                      <a:pt x="14" y="399"/>
                      <a:pt x="23" y="399"/>
                    </a:cubicBezTo>
                    <a:cubicBezTo>
                      <a:pt x="76" y="401"/>
                      <a:pt x="130" y="402"/>
                      <a:pt x="185" y="403"/>
                    </a:cubicBezTo>
                    <a:cubicBezTo>
                      <a:pt x="185" y="411"/>
                      <a:pt x="186" y="419"/>
                      <a:pt x="186" y="428"/>
                    </a:cubicBezTo>
                    <a:cubicBezTo>
                      <a:pt x="246" y="428"/>
                      <a:pt x="307" y="428"/>
                      <a:pt x="367" y="427"/>
                    </a:cubicBezTo>
                    <a:cubicBezTo>
                      <a:pt x="367" y="419"/>
                      <a:pt x="367" y="411"/>
                      <a:pt x="367" y="403"/>
                    </a:cubicBezTo>
                    <a:cubicBezTo>
                      <a:pt x="419" y="402"/>
                      <a:pt x="470" y="401"/>
                      <a:pt x="520" y="399"/>
                    </a:cubicBezTo>
                    <a:cubicBezTo>
                      <a:pt x="529" y="398"/>
                      <a:pt x="537" y="391"/>
                      <a:pt x="537" y="381"/>
                    </a:cubicBezTo>
                    <a:cubicBezTo>
                      <a:pt x="542" y="263"/>
                      <a:pt x="543" y="142"/>
                      <a:pt x="540" y="21"/>
                    </a:cubicBezTo>
                    <a:cubicBezTo>
                      <a:pt x="540" y="12"/>
                      <a:pt x="533" y="4"/>
                      <a:pt x="523" y="4"/>
                    </a:cubicBezTo>
                    <a:close/>
                    <a:moveTo>
                      <a:pt x="508" y="356"/>
                    </a:moveTo>
                    <a:cubicBezTo>
                      <a:pt x="508" y="364"/>
                      <a:pt x="501" y="371"/>
                      <a:pt x="494" y="371"/>
                    </a:cubicBezTo>
                    <a:cubicBezTo>
                      <a:pt x="347" y="376"/>
                      <a:pt x="197" y="376"/>
                      <a:pt x="49" y="371"/>
                    </a:cubicBezTo>
                    <a:cubicBezTo>
                      <a:pt x="41" y="371"/>
                      <a:pt x="35" y="365"/>
                      <a:pt x="35" y="357"/>
                    </a:cubicBezTo>
                    <a:cubicBezTo>
                      <a:pt x="32" y="255"/>
                      <a:pt x="31" y="151"/>
                      <a:pt x="32" y="48"/>
                    </a:cubicBezTo>
                    <a:cubicBezTo>
                      <a:pt x="32" y="39"/>
                      <a:pt x="39" y="33"/>
                      <a:pt x="47" y="33"/>
                    </a:cubicBezTo>
                    <a:cubicBezTo>
                      <a:pt x="196" y="30"/>
                      <a:pt x="348" y="30"/>
                      <a:pt x="496" y="33"/>
                    </a:cubicBezTo>
                    <a:cubicBezTo>
                      <a:pt x="504" y="33"/>
                      <a:pt x="511" y="40"/>
                      <a:pt x="511" y="48"/>
                    </a:cubicBezTo>
                    <a:cubicBezTo>
                      <a:pt x="512" y="151"/>
                      <a:pt x="511" y="255"/>
                      <a:pt x="508" y="356"/>
                    </a:cubicBezTo>
                    <a:close/>
                  </a:path>
                </a:pathLst>
              </a:custGeom>
              <a:grpFill/>
              <a:ln>
                <a:solidFill>
                  <a:schemeClr val="tx1"/>
                </a:solidFill>
              </a:ln>
              <a:extLst/>
            </p:spPr>
            <p:style>
              <a:lnRef idx="1">
                <a:schemeClr val="accent2"/>
              </a:lnRef>
              <a:fillRef idx="2">
                <a:schemeClr val="accent2"/>
              </a:fillRef>
              <a:effectRef idx="1">
                <a:schemeClr val="accent2"/>
              </a:effectRef>
              <a:fontRef idx="minor">
                <a:schemeClr val="dk1"/>
              </a:fontRef>
            </p:style>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3"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3"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3"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3"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3" charset="-128"/>
                    <a:cs typeface="+mn-cs"/>
                  </a:defRPr>
                </a:lvl5pPr>
                <a:lvl6pPr marL="2286000" algn="l" defTabSz="914400" rtl="0" eaLnBrk="1" latinLnBrk="0" hangingPunct="1">
                  <a:defRPr kern="1200">
                    <a:solidFill>
                      <a:schemeClr val="tx1"/>
                    </a:solidFill>
                    <a:latin typeface="Arial" charset="0"/>
                    <a:ea typeface="ＭＳ Ｐゴシック" pitchFamily="-103" charset="-128"/>
                    <a:cs typeface="+mn-cs"/>
                  </a:defRPr>
                </a:lvl6pPr>
                <a:lvl7pPr marL="2743200" algn="l" defTabSz="914400" rtl="0" eaLnBrk="1" latinLnBrk="0" hangingPunct="1">
                  <a:defRPr kern="1200">
                    <a:solidFill>
                      <a:schemeClr val="tx1"/>
                    </a:solidFill>
                    <a:latin typeface="Arial" charset="0"/>
                    <a:ea typeface="ＭＳ Ｐゴシック" pitchFamily="-103" charset="-128"/>
                    <a:cs typeface="+mn-cs"/>
                  </a:defRPr>
                </a:lvl7pPr>
                <a:lvl8pPr marL="3200400" algn="l" defTabSz="914400" rtl="0" eaLnBrk="1" latinLnBrk="0" hangingPunct="1">
                  <a:defRPr kern="1200">
                    <a:solidFill>
                      <a:schemeClr val="tx1"/>
                    </a:solidFill>
                    <a:latin typeface="Arial" charset="0"/>
                    <a:ea typeface="ＭＳ Ｐゴシック" pitchFamily="-103" charset="-128"/>
                    <a:cs typeface="+mn-cs"/>
                  </a:defRPr>
                </a:lvl8pPr>
                <a:lvl9pPr marL="3657600" algn="l" defTabSz="914400" rtl="0" eaLnBrk="1" latinLnBrk="0" hangingPunct="1">
                  <a:defRPr kern="1200">
                    <a:solidFill>
                      <a:schemeClr val="tx1"/>
                    </a:solidFill>
                    <a:latin typeface="Arial" charset="0"/>
                    <a:ea typeface="ＭＳ Ｐゴシック" pitchFamily="-103" charset="-128"/>
                    <a:cs typeface="+mn-cs"/>
                  </a:defRPr>
                </a:lvl9pPr>
              </a:lstStyle>
              <a:p>
                <a:pPr fontAlgn="auto">
                  <a:spcBef>
                    <a:spcPts val="0"/>
                  </a:spcBef>
                  <a:spcAft>
                    <a:spcPts val="0"/>
                  </a:spcAft>
                  <a:defRPr/>
                </a:pPr>
                <a:endParaRPr lang="en-US" sz="1600" dirty="0">
                  <a:latin typeface="Segoe UI"/>
                </a:endParaRPr>
              </a:p>
            </p:txBody>
          </p:sp>
        </p:grpSp>
      </p:grpSp>
      <p:sp>
        <p:nvSpPr>
          <p:cNvPr id="99" name="Round Same Side Corner Rectangle 13335"/>
          <p:cNvSpPr/>
          <p:nvPr/>
        </p:nvSpPr>
        <p:spPr bwMode="auto">
          <a:xfrm>
            <a:off x="4902480" y="2846660"/>
            <a:ext cx="152401" cy="185737"/>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chemeClr val="bg2">
              <a:lumMod val="50000"/>
              <a:lumOff val="50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600" dirty="0">
              <a:solidFill>
                <a:schemeClr val="tx1"/>
              </a:solidFill>
              <a:ea typeface="ＭＳ Ｐゴシック" pitchFamily="-103" charset="-128"/>
            </a:endParaRPr>
          </a:p>
        </p:txBody>
      </p:sp>
      <p:sp>
        <p:nvSpPr>
          <p:cNvPr id="100" name="Round Same Side Corner Rectangle 13335"/>
          <p:cNvSpPr/>
          <p:nvPr/>
        </p:nvSpPr>
        <p:spPr bwMode="auto">
          <a:xfrm>
            <a:off x="4902480" y="3122885"/>
            <a:ext cx="152401" cy="184150"/>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chemeClr val="bg2">
              <a:lumMod val="50000"/>
              <a:lumOff val="50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600" dirty="0">
              <a:solidFill>
                <a:schemeClr val="tx1"/>
              </a:solidFill>
              <a:ea typeface="ＭＳ Ｐゴシック" pitchFamily="-103" charset="-128"/>
            </a:endParaRPr>
          </a:p>
        </p:txBody>
      </p:sp>
      <p:sp>
        <p:nvSpPr>
          <p:cNvPr id="101" name="Round Same Side Corner Rectangle 13335"/>
          <p:cNvSpPr/>
          <p:nvPr/>
        </p:nvSpPr>
        <p:spPr bwMode="auto">
          <a:xfrm>
            <a:off x="4902480" y="3408635"/>
            <a:ext cx="152401" cy="185737"/>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chemeClr val="bg2">
              <a:lumMod val="50000"/>
              <a:lumOff val="50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600" dirty="0">
              <a:solidFill>
                <a:schemeClr val="tx1"/>
              </a:solidFill>
              <a:ea typeface="ＭＳ Ｐゴシック" pitchFamily="-103" charset="-128"/>
            </a:endParaRPr>
          </a:p>
        </p:txBody>
      </p:sp>
      <p:grpSp>
        <p:nvGrpSpPr>
          <p:cNvPr id="29" name="Group 28"/>
          <p:cNvGrpSpPr/>
          <p:nvPr/>
        </p:nvGrpSpPr>
        <p:grpSpPr>
          <a:xfrm>
            <a:off x="4978494" y="5146578"/>
            <a:ext cx="698866" cy="251098"/>
            <a:chOff x="1305089" y="2190750"/>
            <a:chExt cx="744821" cy="267608"/>
          </a:xfrm>
        </p:grpSpPr>
        <p:sp>
          <p:nvSpPr>
            <p:cNvPr id="52" name="5-Point Star 51"/>
            <p:cNvSpPr/>
            <p:nvPr/>
          </p:nvSpPr>
          <p:spPr bwMode="auto">
            <a:xfrm>
              <a:off x="1543696"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53" name="5-Point Star 52"/>
            <p:cNvSpPr/>
            <p:nvPr/>
          </p:nvSpPr>
          <p:spPr bwMode="auto">
            <a:xfrm>
              <a:off x="1782302"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54" name="5-Point Star 53"/>
            <p:cNvSpPr/>
            <p:nvPr/>
          </p:nvSpPr>
          <p:spPr bwMode="auto">
            <a:xfrm>
              <a:off x="1305089"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grpSp>
      <p:grpSp>
        <p:nvGrpSpPr>
          <p:cNvPr id="31" name="Group 30"/>
          <p:cNvGrpSpPr/>
          <p:nvPr/>
        </p:nvGrpSpPr>
        <p:grpSpPr>
          <a:xfrm>
            <a:off x="5070045" y="4169277"/>
            <a:ext cx="515762" cy="272654"/>
            <a:chOff x="1305089" y="2190750"/>
            <a:chExt cx="506215" cy="267608"/>
          </a:xfrm>
        </p:grpSpPr>
        <p:sp>
          <p:nvSpPr>
            <p:cNvPr id="47" name="5-Point Star 46"/>
            <p:cNvSpPr/>
            <p:nvPr/>
          </p:nvSpPr>
          <p:spPr bwMode="auto">
            <a:xfrm>
              <a:off x="1543696"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48" name="5-Point Star 47"/>
            <p:cNvSpPr/>
            <p:nvPr/>
          </p:nvSpPr>
          <p:spPr bwMode="auto">
            <a:xfrm>
              <a:off x="1305089"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grpSp>
      <p:grpSp>
        <p:nvGrpSpPr>
          <p:cNvPr id="35" name="Group 34"/>
          <p:cNvGrpSpPr/>
          <p:nvPr/>
        </p:nvGrpSpPr>
        <p:grpSpPr>
          <a:xfrm>
            <a:off x="4970151" y="5577485"/>
            <a:ext cx="715550" cy="257090"/>
            <a:chOff x="1305089" y="2190750"/>
            <a:chExt cx="744821" cy="267608"/>
          </a:xfrm>
        </p:grpSpPr>
        <p:sp>
          <p:nvSpPr>
            <p:cNvPr id="40" name="5-Point Star 39"/>
            <p:cNvSpPr/>
            <p:nvPr/>
          </p:nvSpPr>
          <p:spPr bwMode="auto">
            <a:xfrm>
              <a:off x="1543696"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41" name="5-Point Star 40"/>
            <p:cNvSpPr/>
            <p:nvPr/>
          </p:nvSpPr>
          <p:spPr bwMode="auto">
            <a:xfrm>
              <a:off x="1782302"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sp>
          <p:nvSpPr>
            <p:cNvPr id="42" name="5-Point Star 41"/>
            <p:cNvSpPr/>
            <p:nvPr/>
          </p:nvSpPr>
          <p:spPr bwMode="auto">
            <a:xfrm>
              <a:off x="1305089" y="2190750"/>
              <a:ext cx="267608" cy="267608"/>
            </a:xfrm>
            <a:prstGeom prst="star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099"/>
              <a:endParaRPr lang="en-US" spc="-50" dirty="0" smtClean="0">
                <a:solidFill>
                  <a:schemeClr val="tx1"/>
                </a:solidFill>
                <a:ea typeface="Segoe UI" pitchFamily="34" charset="0"/>
                <a:cs typeface="Segoe UI" pitchFamily="34" charset="0"/>
              </a:endParaRPr>
            </a:p>
          </p:txBody>
        </p:sp>
      </p:grpSp>
    </p:spTree>
    <p:extLst>
      <p:ext uri="{BB962C8B-B14F-4D97-AF65-F5344CB8AC3E}">
        <p14:creationId xmlns:p14="http://schemas.microsoft.com/office/powerpoint/2010/main" val="2141638684"/>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a:t>
            </a:r>
            <a:r>
              <a:rPr lang="en-US" dirty="0" smtClean="0"/>
              <a:t>Reading </a:t>
            </a:r>
            <a:r>
              <a:rPr lang="en-US" dirty="0"/>
              <a:t>and </a:t>
            </a:r>
            <a:r>
              <a:rPr lang="en-US" dirty="0" smtClean="0"/>
              <a:t>Info</a:t>
            </a:r>
            <a:endParaRPr lang="en-US" dirty="0"/>
          </a:p>
        </p:txBody>
      </p:sp>
      <p:sp>
        <p:nvSpPr>
          <p:cNvPr id="3" name="Text Placeholder 2"/>
          <p:cNvSpPr>
            <a:spLocks noGrp="1"/>
          </p:cNvSpPr>
          <p:nvPr>
            <p:ph type="body" sz="quarter" idx="4294967295"/>
          </p:nvPr>
        </p:nvSpPr>
        <p:spPr>
          <a:xfrm>
            <a:off x="230187" y="1212850"/>
            <a:ext cx="11703050" cy="1711325"/>
          </a:xfrm>
        </p:spPr>
        <p:txBody>
          <a:bodyPr/>
          <a:lstStyle/>
          <a:p>
            <a:r>
              <a:rPr lang="en-US" dirty="0"/>
              <a:t>Remote Desktop Services Team Blog</a:t>
            </a:r>
          </a:p>
          <a:p>
            <a:r>
              <a:rPr lang="en-US" dirty="0">
                <a:latin typeface="+mn-lt"/>
                <a:hlinkClick r:id="rId3"/>
              </a:rPr>
              <a:t>http://blogs.msdn.com/b/rds/</a:t>
            </a:r>
            <a:endParaRPr lang="en-US" dirty="0">
              <a:latin typeface="+mn-lt"/>
            </a:endParaRPr>
          </a:p>
          <a:p>
            <a:endParaRPr lang="en-US" dirty="0"/>
          </a:p>
        </p:txBody>
      </p:sp>
    </p:spTree>
    <p:extLst>
      <p:ext uri="{BB962C8B-B14F-4D97-AF65-F5344CB8AC3E}">
        <p14:creationId xmlns:p14="http://schemas.microsoft.com/office/powerpoint/2010/main" val="828566343"/>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solidFill>
                  <a:srgbClr val="FFFFFF"/>
                </a:solidFill>
              </a:rPr>
              <a:t>Windows Enterprise: </a:t>
            </a:r>
            <a:r>
              <a:rPr lang="en-US" sz="3599" u="sng" dirty="0">
                <a:solidFill>
                  <a:srgbClr val="00B0F0"/>
                </a:solidFill>
                <a:hlinkClick r:id="rId4" action="ppaction://hlinkfile"/>
              </a:rPr>
              <a:t>windows.com/enterprise</a:t>
            </a:r>
            <a:r>
              <a:rPr lang="en-US" sz="3599" dirty="0">
                <a:solidFill>
                  <a:srgbClr val="FFFFFF"/>
                </a:solidFill>
              </a:rPr>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25781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idx="4294967295"/>
          </p:nvPr>
        </p:nvSpPr>
        <p:spPr>
          <a:xfrm>
            <a:off x="547688" y="296863"/>
            <a:ext cx="11888787" cy="917575"/>
          </a:xfrm>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92929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112839" y="1214472"/>
            <a:ext cx="6024123" cy="6014980"/>
          </a:xfrm>
        </p:spPr>
        <p:txBody>
          <a:bodyPr/>
          <a:lstStyle/>
          <a:p>
            <a:pPr defTabSz="932597">
              <a:spcBef>
                <a:spcPts val="600"/>
              </a:spcBef>
              <a:buSzTx/>
            </a:pPr>
            <a:r>
              <a:rPr lang="en-US" sz="2040" dirty="0">
                <a:solidFill>
                  <a:srgbClr val="FFFFFF"/>
                </a:solidFill>
                <a:latin typeface="Segoe UI"/>
              </a:rPr>
              <a:t>System Center 2012 Configuration Manager</a:t>
            </a:r>
          </a:p>
          <a:p>
            <a:pPr defTabSz="932597">
              <a:spcBef>
                <a:spcPts val="600"/>
              </a:spcBef>
              <a:buSzTx/>
            </a:pPr>
            <a:r>
              <a:rPr lang="en-US" sz="1428" dirty="0">
                <a:solidFill>
                  <a:srgbClr val="FFFFFF"/>
                </a:solidFill>
                <a:latin typeface="Segoe UI"/>
                <a:hlinkClick r:id="rId3" action="ppaction://hlinkfile"/>
              </a:rPr>
              <a:t>http://technet.microsoft.com/en-us/evalcenter/hh667640.aspx?wt.mc_id=TEC_105_1_33</a:t>
            </a:r>
            <a:endParaRPr lang="en-US" sz="1428" dirty="0">
              <a:solidFill>
                <a:srgbClr val="FFFFFF"/>
              </a:solidFill>
              <a:latin typeface="Segoe UI"/>
            </a:endParaRPr>
          </a:p>
          <a:p>
            <a:pPr defTabSz="932597">
              <a:spcBef>
                <a:spcPts val="600"/>
              </a:spcBef>
              <a:buSzTx/>
            </a:pPr>
            <a:endParaRPr lang="en-US" sz="816" dirty="0">
              <a:solidFill>
                <a:srgbClr val="FFFFFF"/>
              </a:solidFill>
              <a:latin typeface="Segoe UI"/>
            </a:endParaRPr>
          </a:p>
          <a:p>
            <a:pPr defTabSz="932597">
              <a:spcBef>
                <a:spcPts val="600"/>
              </a:spcBef>
              <a:buSzTx/>
            </a:pPr>
            <a:r>
              <a:rPr lang="en-US" sz="2040" dirty="0">
                <a:solidFill>
                  <a:srgbClr val="FFFFFF"/>
                </a:solidFill>
                <a:latin typeface="Segoe UI"/>
              </a:rPr>
              <a:t>Windows Intune</a:t>
            </a:r>
          </a:p>
          <a:p>
            <a:pPr defTabSz="932597">
              <a:spcBef>
                <a:spcPts val="600"/>
              </a:spcBef>
              <a:buSzTx/>
            </a:pPr>
            <a:r>
              <a:rPr lang="en-US" sz="1428" dirty="0">
                <a:solidFill>
                  <a:srgbClr val="FFFFFF"/>
                </a:solidFill>
                <a:latin typeface="Segoe UI"/>
                <a:hlinkClick r:id="rId4"/>
              </a:rPr>
              <a:t>http://www.microsoft.com/en-us/windows/windowsintune/try-and-buy</a:t>
            </a:r>
            <a:endParaRPr lang="en-US" sz="1428" dirty="0">
              <a:solidFill>
                <a:srgbClr val="FFFFFF"/>
              </a:solidFill>
              <a:latin typeface="Segoe UI"/>
            </a:endParaRPr>
          </a:p>
          <a:p>
            <a:pPr defTabSz="932597">
              <a:spcBef>
                <a:spcPts val="612"/>
              </a:spcBef>
              <a:buSzTx/>
            </a:pPr>
            <a:endParaRPr lang="en-US" sz="816" dirty="0">
              <a:solidFill>
                <a:srgbClr val="FFFFFF"/>
              </a:solidFill>
              <a:latin typeface="Segoe UI"/>
            </a:endParaRPr>
          </a:p>
          <a:p>
            <a:pPr defTabSz="932597">
              <a:spcBef>
                <a:spcPts val="612"/>
              </a:spcBef>
              <a:buSzTx/>
            </a:pPr>
            <a:r>
              <a:rPr lang="en-US" sz="2040" dirty="0">
                <a:solidFill>
                  <a:srgbClr val="FFFFFF"/>
                </a:solidFill>
                <a:latin typeface="Segoe UI"/>
              </a:rPr>
              <a:t>Windows Server 2012 </a:t>
            </a:r>
          </a:p>
          <a:p>
            <a:pPr defTabSz="932597">
              <a:spcBef>
                <a:spcPts val="612"/>
              </a:spcBef>
              <a:buSzTx/>
            </a:pPr>
            <a:r>
              <a:rPr lang="en-US" sz="1428" u="sng" dirty="0">
                <a:solidFill>
                  <a:srgbClr val="FFFFFF"/>
                </a:solidFill>
                <a:hlinkClick r:id="rId5"/>
              </a:rPr>
              <a:t>http://www.microsoft.com/en-us/server-cloud/windows-server</a:t>
            </a:r>
            <a:r>
              <a:rPr lang="en-US" sz="1428" u="sng" dirty="0">
                <a:solidFill>
                  <a:srgbClr val="FFFFFF"/>
                </a:solidFill>
              </a:rPr>
              <a:t> </a:t>
            </a:r>
          </a:p>
          <a:p>
            <a:pPr defTabSz="932597">
              <a:spcBef>
                <a:spcPts val="612"/>
              </a:spcBef>
              <a:buSzTx/>
            </a:pPr>
            <a:endParaRPr lang="en-US" sz="816" u="sng" dirty="0">
              <a:solidFill>
                <a:srgbClr val="FFFFFF"/>
              </a:solidFill>
            </a:endParaRPr>
          </a:p>
          <a:p>
            <a:pPr defTabSz="932597">
              <a:spcBef>
                <a:spcPts val="612"/>
              </a:spcBef>
              <a:buSzTx/>
            </a:pPr>
            <a:r>
              <a:rPr lang="en-US" sz="2040" dirty="0">
                <a:solidFill>
                  <a:srgbClr val="FFFFFF"/>
                </a:solidFill>
                <a:latin typeface="Segoe UI"/>
              </a:rPr>
              <a:t>Windows Server 2012 VDI and </a:t>
            </a:r>
            <a:br>
              <a:rPr lang="en-US" sz="2040" dirty="0">
                <a:solidFill>
                  <a:srgbClr val="FFFFFF"/>
                </a:solidFill>
                <a:latin typeface="Segoe UI"/>
              </a:rPr>
            </a:br>
            <a:r>
              <a:rPr lang="en-US" sz="2040" dirty="0">
                <a:solidFill>
                  <a:srgbClr val="FFFFFF"/>
                </a:solidFill>
                <a:latin typeface="Segoe UI"/>
              </a:rPr>
              <a:t>Remote Desktop Services</a:t>
            </a:r>
          </a:p>
          <a:p>
            <a:pPr defTabSz="932597">
              <a:spcBef>
                <a:spcPts val="612"/>
              </a:spcBef>
              <a:buSzTx/>
            </a:pPr>
            <a:r>
              <a:rPr lang="en-US" sz="1428" dirty="0">
                <a:solidFill>
                  <a:srgbClr val="000000"/>
                </a:solidFill>
                <a:latin typeface="+mn-lt"/>
                <a:hlinkClick r:id="rId6"/>
              </a:rPr>
              <a:t>http://technet.microsoft.com/en-us/evalcenter/hh670538.aspx?ocid=&amp;wt.mc_id=TEC_108_1_33</a:t>
            </a:r>
            <a:endParaRPr lang="en-US" sz="1428" dirty="0">
              <a:solidFill>
                <a:srgbClr val="000000"/>
              </a:solidFill>
              <a:latin typeface="+mn-lt"/>
            </a:endParaRPr>
          </a:p>
          <a:p>
            <a:pPr defTabSz="932597">
              <a:spcBef>
                <a:spcPts val="612"/>
              </a:spcBef>
              <a:buSzTx/>
            </a:pPr>
            <a:r>
              <a:rPr lang="en-US" sz="1428" dirty="0">
                <a:solidFill>
                  <a:srgbClr val="000000"/>
                </a:solidFill>
                <a:latin typeface="+mn-lt"/>
                <a:hlinkClick r:id="rId7"/>
              </a:rPr>
              <a:t>http://www.microsoft.com/en-us/server-cloud/windows-server/virtual-desktop-infrastructure.aspx</a:t>
            </a:r>
            <a:r>
              <a:rPr lang="en-US" sz="1428" dirty="0">
                <a:solidFill>
                  <a:srgbClr val="000000"/>
                </a:solidFill>
                <a:latin typeface="+mn-lt"/>
              </a:rPr>
              <a:t> </a:t>
            </a:r>
          </a:p>
          <a:p>
            <a:pPr defTabSz="932597">
              <a:spcBef>
                <a:spcPts val="612"/>
              </a:spcBef>
              <a:buSzTx/>
            </a:pPr>
            <a:endParaRPr lang="en-US" sz="816" dirty="0">
              <a:solidFill>
                <a:srgbClr val="000000"/>
              </a:solidFill>
              <a:latin typeface="+mn-lt"/>
            </a:endParaRPr>
          </a:p>
          <a:p>
            <a:pPr defTabSz="932597">
              <a:spcBef>
                <a:spcPts val="612"/>
              </a:spcBef>
              <a:buSzTx/>
            </a:pPr>
            <a:r>
              <a:rPr lang="en-US" sz="2000" dirty="0">
                <a:solidFill>
                  <a:srgbClr val="FFFFFF"/>
                </a:solidFill>
                <a:latin typeface="Segoe UI"/>
              </a:rPr>
              <a:t>More Resources:</a:t>
            </a:r>
          </a:p>
          <a:p>
            <a:pPr lvl="1" defTabSz="932597" fontAlgn="base">
              <a:spcAft>
                <a:spcPts val="408"/>
              </a:spcAft>
              <a:buClr>
                <a:srgbClr val="000000">
                  <a:lumMod val="75000"/>
                  <a:lumOff val="25000"/>
                </a:srgbClr>
              </a:buClr>
              <a:tabLst>
                <a:tab pos="642783" algn="l"/>
              </a:tabLst>
            </a:pPr>
            <a:r>
              <a:rPr lang="en-US" sz="1428" dirty="0">
                <a:solidFill>
                  <a:srgbClr val="000000"/>
                </a:solidFill>
                <a:hlinkClick r:id="rId8"/>
              </a:rPr>
              <a:t>microsoft.com/</a:t>
            </a:r>
            <a:r>
              <a:rPr lang="en-US" sz="1428" b="1" dirty="0" err="1">
                <a:solidFill>
                  <a:srgbClr val="000000"/>
                </a:solidFill>
                <a:hlinkClick r:id="rId8"/>
              </a:rPr>
              <a:t>workstyle</a:t>
            </a:r>
            <a:r>
              <a:rPr lang="en-US" sz="1428" dirty="0">
                <a:solidFill>
                  <a:srgbClr val="000000"/>
                </a:solidFill>
              </a:rPr>
              <a:t/>
            </a:r>
            <a:br>
              <a:rPr lang="en-US" sz="1428" dirty="0">
                <a:solidFill>
                  <a:srgbClr val="000000"/>
                </a:solidFill>
              </a:rPr>
            </a:br>
            <a:r>
              <a:rPr lang="en-US" sz="1428" dirty="0">
                <a:solidFill>
                  <a:srgbClr val="000000"/>
                </a:solidFill>
                <a:hlinkClick r:id="rId9"/>
              </a:rPr>
              <a:t>microsoft.com/</a:t>
            </a:r>
            <a:r>
              <a:rPr lang="en-US" sz="1428" b="1" dirty="0">
                <a:solidFill>
                  <a:srgbClr val="000000"/>
                </a:solidFill>
                <a:hlinkClick r:id="rId9"/>
              </a:rPr>
              <a:t>server-cloud/user-device-management</a:t>
            </a:r>
            <a:endParaRPr lang="en-US" sz="1399" b="1" dirty="0">
              <a:solidFill>
                <a:srgbClr val="000000"/>
              </a:solidFill>
            </a:endParaRPr>
          </a:p>
          <a:p>
            <a:pPr lvl="1" defTabSz="932597" fontAlgn="base">
              <a:spcAft>
                <a:spcPts val="408"/>
              </a:spcAft>
              <a:buClr>
                <a:srgbClr val="000000">
                  <a:lumMod val="75000"/>
                  <a:lumOff val="25000"/>
                </a:srgbClr>
              </a:buClr>
              <a:tabLst>
                <a:tab pos="642783" algn="l"/>
              </a:tabLst>
            </a:pPr>
            <a:endParaRPr lang="en-US" i="1" dirty="0" smtClean="0">
              <a:solidFill>
                <a:srgbClr val="FFFFFF"/>
              </a:solidFill>
            </a:endParaRPr>
          </a:p>
          <a:p>
            <a:pPr lvl="1" defTabSz="932597" fontAlgn="base">
              <a:spcBef>
                <a:spcPts val="0"/>
              </a:spcBef>
              <a:spcAft>
                <a:spcPts val="1248"/>
              </a:spcAft>
              <a:buClr>
                <a:srgbClr val="FFFFFF">
                  <a:lumMod val="75000"/>
                  <a:lumOff val="25000"/>
                </a:srgbClr>
              </a:buClr>
              <a:tabLst>
                <a:tab pos="655700" algn="l"/>
                <a:tab pos="1843224" algn="l"/>
              </a:tabLst>
            </a:pPr>
            <a:endParaRPr lang="en-US" sz="1632" dirty="0">
              <a:solidFill>
                <a:srgbClr val="000000"/>
              </a:solidFill>
            </a:endParaRPr>
          </a:p>
        </p:txBody>
      </p:sp>
      <p:sp>
        <p:nvSpPr>
          <p:cNvPr id="30" name="Rectangle 29"/>
          <p:cNvSpPr/>
          <p:nvPr/>
        </p:nvSpPr>
        <p:spPr>
          <a:xfrm>
            <a:off x="751389" y="8226659"/>
            <a:ext cx="8964879" cy="376689"/>
          </a:xfrm>
          <a:prstGeom prst="rect">
            <a:avLst/>
          </a:prstGeom>
          <a:noFill/>
        </p:spPr>
        <p:txBody>
          <a:bodyPr wrap="square" lIns="93264" tIns="46632" rIns="93264" bIns="46632">
            <a:spAutoFit/>
          </a:bodyPr>
          <a:lstStyle/>
          <a:p>
            <a:pPr marL="0" lvl="1" fontAlgn="base">
              <a:lnSpc>
                <a:spcPct val="90000"/>
              </a:lnSpc>
              <a:spcBef>
                <a:spcPct val="20000"/>
              </a:spcBef>
              <a:spcAft>
                <a:spcPts val="408"/>
              </a:spcAft>
              <a:buClr>
                <a:schemeClr val="tx1">
                  <a:lumMod val="75000"/>
                  <a:lumOff val="25000"/>
                </a:schemeClr>
              </a:buClr>
              <a:buSzPct val="90000"/>
              <a:tabLst>
                <a:tab pos="642783" algn="l"/>
              </a:tabLst>
            </a:pPr>
            <a:endParaRPr lang="en-US" sz="2000" b="1" spc="-51" dirty="0">
              <a:solidFill>
                <a:schemeClr val="bg1"/>
              </a:solidFill>
            </a:endParaRPr>
          </a:p>
        </p:txBody>
      </p:sp>
      <p:sp>
        <p:nvSpPr>
          <p:cNvPr id="23" name="Freeform 9"/>
          <p:cNvSpPr>
            <a:spLocks noEditPoints="1"/>
          </p:cNvSpPr>
          <p:nvPr/>
        </p:nvSpPr>
        <p:spPr bwMode="black">
          <a:xfrm>
            <a:off x="422584" y="5734519"/>
            <a:ext cx="637146"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5" name="Title 4"/>
          <p:cNvSpPr>
            <a:spLocks noGrp="1"/>
          </p:cNvSpPr>
          <p:nvPr>
            <p:ph type="title"/>
          </p:nvPr>
        </p:nvSpPr>
        <p:spPr/>
        <p:txBody>
          <a:bodyPr/>
          <a:lstStyle/>
          <a:p>
            <a:r>
              <a:rPr lang="en-US" sz="4896" dirty="0">
                <a:solidFill>
                  <a:schemeClr val="tx2"/>
                </a:solidFill>
                <a:latin typeface="Segoe UI Light" pitchFamily="34" charset="0"/>
              </a:rPr>
              <a:t>For More Information</a:t>
            </a:r>
            <a:endParaRPr lang="en-US" dirty="0"/>
          </a:p>
        </p:txBody>
      </p:sp>
      <p:sp>
        <p:nvSpPr>
          <p:cNvPr id="11" name="Freeform 9"/>
          <p:cNvSpPr>
            <a:spLocks noEditPoints="1"/>
          </p:cNvSpPr>
          <p:nvPr/>
        </p:nvSpPr>
        <p:spPr bwMode="black">
          <a:xfrm>
            <a:off x="422584" y="1301554"/>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2" name="Freeform 9"/>
          <p:cNvSpPr>
            <a:spLocks noEditPoints="1"/>
          </p:cNvSpPr>
          <p:nvPr/>
        </p:nvSpPr>
        <p:spPr bwMode="black">
          <a:xfrm>
            <a:off x="422584" y="2190280"/>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3" name="Freeform 9"/>
          <p:cNvSpPr>
            <a:spLocks noEditPoints="1"/>
          </p:cNvSpPr>
          <p:nvPr/>
        </p:nvSpPr>
        <p:spPr bwMode="black">
          <a:xfrm>
            <a:off x="422584" y="307900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invGray">
          <a:xfrm>
            <a:off x="10252632" y="6009852"/>
            <a:ext cx="1569764" cy="336267"/>
          </a:xfrm>
          <a:prstGeom prst="rect">
            <a:avLst/>
          </a:prstGeom>
        </p:spPr>
      </p:pic>
      <p:sp>
        <p:nvSpPr>
          <p:cNvPr id="20" name="Freeform 9"/>
          <p:cNvSpPr>
            <a:spLocks noEditPoints="1"/>
          </p:cNvSpPr>
          <p:nvPr/>
        </p:nvSpPr>
        <p:spPr bwMode="black">
          <a:xfrm>
            <a:off x="422584" y="3967733"/>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grpSp>
        <p:nvGrpSpPr>
          <p:cNvPr id="24" name="Group 23"/>
          <p:cNvGrpSpPr/>
          <p:nvPr/>
        </p:nvGrpSpPr>
        <p:grpSpPr>
          <a:xfrm>
            <a:off x="7424749" y="2215415"/>
            <a:ext cx="4709054" cy="2300750"/>
            <a:chOff x="269239" y="2376280"/>
            <a:chExt cx="4617139" cy="2255842"/>
          </a:xfrm>
        </p:grpSpPr>
        <p:sp>
          <p:nvSpPr>
            <p:cNvPr id="25" name="Freeform 9"/>
            <p:cNvSpPr>
              <a:spLocks noEditPoints="1"/>
            </p:cNvSpPr>
            <p:nvPr/>
          </p:nvSpPr>
          <p:spPr bwMode="auto">
            <a:xfrm>
              <a:off x="269240" y="3280554"/>
              <a:ext cx="3828481" cy="399007"/>
            </a:xfrm>
            <a:custGeom>
              <a:avLst/>
              <a:gdLst>
                <a:gd name="T0" fmla="*/ 89 w 1963"/>
                <a:gd name="T1" fmla="*/ 187 h 202"/>
                <a:gd name="T2" fmla="*/ 0 w 1963"/>
                <a:gd name="T3" fmla="*/ 174 h 202"/>
                <a:gd name="T4" fmla="*/ 421 w 1963"/>
                <a:gd name="T5" fmla="*/ 40 h 202"/>
                <a:gd name="T6" fmla="*/ 307 w 1963"/>
                <a:gd name="T7" fmla="*/ 141 h 202"/>
                <a:gd name="T8" fmla="*/ 1849 w 1963"/>
                <a:gd name="T9" fmla="*/ 106 h 202"/>
                <a:gd name="T10" fmla="*/ 1815 w 1963"/>
                <a:gd name="T11" fmla="*/ 162 h 202"/>
                <a:gd name="T12" fmla="*/ 1877 w 1963"/>
                <a:gd name="T13" fmla="*/ 160 h 202"/>
                <a:gd name="T14" fmla="*/ 1858 w 1963"/>
                <a:gd name="T15" fmla="*/ 70 h 202"/>
                <a:gd name="T16" fmla="*/ 805 w 1963"/>
                <a:gd name="T17" fmla="*/ 95 h 202"/>
                <a:gd name="T18" fmla="*/ 832 w 1963"/>
                <a:gd name="T19" fmla="*/ 145 h 202"/>
                <a:gd name="T20" fmla="*/ 777 w 1963"/>
                <a:gd name="T21" fmla="*/ 145 h 202"/>
                <a:gd name="T22" fmla="*/ 621 w 1963"/>
                <a:gd name="T23" fmla="*/ 34 h 202"/>
                <a:gd name="T24" fmla="*/ 620 w 1963"/>
                <a:gd name="T25" fmla="*/ 86 h 202"/>
                <a:gd name="T26" fmla="*/ 580 w 1963"/>
                <a:gd name="T27" fmla="*/ 163 h 202"/>
                <a:gd name="T28" fmla="*/ 620 w 1963"/>
                <a:gd name="T29" fmla="*/ 130 h 202"/>
                <a:gd name="T30" fmla="*/ 621 w 1963"/>
                <a:gd name="T31" fmla="*/ 109 h 202"/>
                <a:gd name="T32" fmla="*/ 1555 w 1963"/>
                <a:gd name="T33" fmla="*/ 42 h 202"/>
                <a:gd name="T34" fmla="*/ 1611 w 1963"/>
                <a:gd name="T35" fmla="*/ 100 h 202"/>
                <a:gd name="T36" fmla="*/ 1548 w 1963"/>
                <a:gd name="T37" fmla="*/ 77 h 202"/>
                <a:gd name="T38" fmla="*/ 1121 w 1963"/>
                <a:gd name="T39" fmla="*/ 93 h 202"/>
                <a:gd name="T40" fmla="*/ 1118 w 1963"/>
                <a:gd name="T41" fmla="*/ 157 h 202"/>
                <a:gd name="T42" fmla="*/ 1064 w 1963"/>
                <a:gd name="T43" fmla="*/ 127 h 202"/>
                <a:gd name="T44" fmla="*/ 1105 w 1963"/>
                <a:gd name="T45" fmla="*/ 92 h 202"/>
                <a:gd name="T46" fmla="*/ 1280 w 1963"/>
                <a:gd name="T47" fmla="*/ 143 h 202"/>
                <a:gd name="T48" fmla="*/ 1311 w 1963"/>
                <a:gd name="T49" fmla="*/ 152 h 202"/>
                <a:gd name="T50" fmla="*/ 1301 w 1963"/>
                <a:gd name="T51" fmla="*/ 90 h 202"/>
                <a:gd name="T52" fmla="*/ 1012 w 1963"/>
                <a:gd name="T53" fmla="*/ 38 h 202"/>
                <a:gd name="T54" fmla="*/ 1010 w 1963"/>
                <a:gd name="T55" fmla="*/ 150 h 202"/>
                <a:gd name="T56" fmla="*/ 1018 w 1963"/>
                <a:gd name="T57" fmla="*/ 161 h 202"/>
                <a:gd name="T58" fmla="*/ 1005 w 1963"/>
                <a:gd name="T59" fmla="*/ 51 h 202"/>
                <a:gd name="T60" fmla="*/ 656 w 1963"/>
                <a:gd name="T61" fmla="*/ 138 h 202"/>
                <a:gd name="T62" fmla="*/ 704 w 1963"/>
                <a:gd name="T63" fmla="*/ 86 h 202"/>
                <a:gd name="T64" fmla="*/ 667 w 1963"/>
                <a:gd name="T65" fmla="*/ 126 h 202"/>
                <a:gd name="T66" fmla="*/ 1918 w 1963"/>
                <a:gd name="T67" fmla="*/ 149 h 202"/>
                <a:gd name="T68" fmla="*/ 1936 w 1963"/>
                <a:gd name="T69" fmla="*/ 40 h 202"/>
                <a:gd name="T70" fmla="*/ 1924 w 1963"/>
                <a:gd name="T71" fmla="*/ 50 h 202"/>
                <a:gd name="T72" fmla="*/ 1963 w 1963"/>
                <a:gd name="T73" fmla="*/ 149 h 202"/>
                <a:gd name="T74" fmla="*/ 1487 w 1963"/>
                <a:gd name="T75" fmla="*/ 115 h 202"/>
                <a:gd name="T76" fmla="*/ 1449 w 1963"/>
                <a:gd name="T77" fmla="*/ 63 h 202"/>
                <a:gd name="T78" fmla="*/ 1475 w 1963"/>
                <a:gd name="T79" fmla="*/ 110 h 202"/>
                <a:gd name="T80" fmla="*/ 1700 w 1963"/>
                <a:gd name="T81" fmla="*/ 149 h 202"/>
                <a:gd name="T82" fmla="*/ 1716 w 1963"/>
                <a:gd name="T83" fmla="*/ 39 h 202"/>
                <a:gd name="T84" fmla="*/ 1742 w 1963"/>
                <a:gd name="T85" fmla="*/ 67 h 202"/>
                <a:gd name="T86" fmla="*/ 1761 w 1963"/>
                <a:gd name="T87" fmla="*/ 162 h 202"/>
                <a:gd name="T88" fmla="*/ 523 w 1963"/>
                <a:gd name="T89" fmla="*/ 98 h 202"/>
                <a:gd name="T90" fmla="*/ 535 w 1963"/>
                <a:gd name="T91" fmla="*/ 88 h 202"/>
                <a:gd name="T92" fmla="*/ 467 w 1963"/>
                <a:gd name="T93" fmla="*/ 162 h 202"/>
                <a:gd name="T94" fmla="*/ 1232 w 1963"/>
                <a:gd name="T95" fmla="*/ 146 h 202"/>
                <a:gd name="T96" fmla="*/ 872 w 1963"/>
                <a:gd name="T97" fmla="*/ 160 h 202"/>
                <a:gd name="T98" fmla="*/ 898 w 1963"/>
                <a:gd name="T99" fmla="*/ 85 h 202"/>
                <a:gd name="T100" fmla="*/ 890 w 1963"/>
                <a:gd name="T101" fmla="*/ 123 h 202"/>
                <a:gd name="T102" fmla="*/ 1649 w 1963"/>
                <a:gd name="T103" fmla="*/ 162 h 202"/>
                <a:gd name="T104" fmla="*/ 1649 w 1963"/>
                <a:gd name="T105" fmla="*/ 57 h 202"/>
                <a:gd name="T106" fmla="*/ 1141 w 1963"/>
                <a:gd name="T107" fmla="*/ 75 h 202"/>
                <a:gd name="T108" fmla="*/ 1186 w 1963"/>
                <a:gd name="T109" fmla="*/ 89 h 202"/>
                <a:gd name="T110" fmla="*/ 1388 w 1963"/>
                <a:gd name="T111" fmla="*/ 94 h 202"/>
                <a:gd name="T112" fmla="*/ 1381 w 1963"/>
                <a:gd name="T113" fmla="*/ 92 h 202"/>
                <a:gd name="T114" fmla="*/ 432 w 1963"/>
                <a:gd name="T115"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3" h="202">
                  <a:moveTo>
                    <a:pt x="89" y="99"/>
                  </a:moveTo>
                  <a:cubicBezTo>
                    <a:pt x="89" y="71"/>
                    <a:pt x="89" y="44"/>
                    <a:pt x="89" y="16"/>
                  </a:cubicBezTo>
                  <a:cubicBezTo>
                    <a:pt x="127" y="10"/>
                    <a:pt x="164" y="5"/>
                    <a:pt x="202" y="0"/>
                  </a:cubicBezTo>
                  <a:cubicBezTo>
                    <a:pt x="202" y="2"/>
                    <a:pt x="202" y="97"/>
                    <a:pt x="202" y="99"/>
                  </a:cubicBezTo>
                  <a:cubicBezTo>
                    <a:pt x="165" y="99"/>
                    <a:pt x="127" y="99"/>
                    <a:pt x="89" y="99"/>
                  </a:cubicBezTo>
                  <a:close/>
                  <a:moveTo>
                    <a:pt x="202" y="103"/>
                  </a:moveTo>
                  <a:cubicBezTo>
                    <a:pt x="164" y="103"/>
                    <a:pt x="127" y="103"/>
                    <a:pt x="89" y="103"/>
                  </a:cubicBezTo>
                  <a:cubicBezTo>
                    <a:pt x="89" y="131"/>
                    <a:pt x="89" y="159"/>
                    <a:pt x="89" y="187"/>
                  </a:cubicBezTo>
                  <a:cubicBezTo>
                    <a:pt x="127" y="192"/>
                    <a:pt x="164" y="197"/>
                    <a:pt x="202" y="202"/>
                  </a:cubicBezTo>
                  <a:cubicBezTo>
                    <a:pt x="202" y="169"/>
                    <a:pt x="202" y="136"/>
                    <a:pt x="202" y="103"/>
                  </a:cubicBezTo>
                  <a:close/>
                  <a:moveTo>
                    <a:pt x="86" y="99"/>
                  </a:moveTo>
                  <a:cubicBezTo>
                    <a:pt x="86" y="72"/>
                    <a:pt x="86" y="44"/>
                    <a:pt x="86" y="16"/>
                  </a:cubicBezTo>
                  <a:cubicBezTo>
                    <a:pt x="57" y="20"/>
                    <a:pt x="28" y="24"/>
                    <a:pt x="0" y="28"/>
                  </a:cubicBezTo>
                  <a:cubicBezTo>
                    <a:pt x="0" y="52"/>
                    <a:pt x="0" y="76"/>
                    <a:pt x="0" y="99"/>
                  </a:cubicBezTo>
                  <a:cubicBezTo>
                    <a:pt x="29" y="99"/>
                    <a:pt x="57" y="99"/>
                    <a:pt x="86" y="99"/>
                  </a:cubicBezTo>
                  <a:close/>
                  <a:moveTo>
                    <a:pt x="0" y="174"/>
                  </a:moveTo>
                  <a:cubicBezTo>
                    <a:pt x="28" y="178"/>
                    <a:pt x="57" y="182"/>
                    <a:pt x="86" y="186"/>
                  </a:cubicBezTo>
                  <a:cubicBezTo>
                    <a:pt x="86" y="158"/>
                    <a:pt x="86" y="131"/>
                    <a:pt x="86" y="103"/>
                  </a:cubicBezTo>
                  <a:cubicBezTo>
                    <a:pt x="57" y="103"/>
                    <a:pt x="29" y="103"/>
                    <a:pt x="0" y="103"/>
                  </a:cubicBezTo>
                  <a:cubicBezTo>
                    <a:pt x="0" y="127"/>
                    <a:pt x="0" y="150"/>
                    <a:pt x="0" y="174"/>
                  </a:cubicBezTo>
                  <a:close/>
                  <a:moveTo>
                    <a:pt x="343" y="66"/>
                  </a:moveTo>
                  <a:cubicBezTo>
                    <a:pt x="352" y="98"/>
                    <a:pt x="361" y="130"/>
                    <a:pt x="370" y="162"/>
                  </a:cubicBezTo>
                  <a:cubicBezTo>
                    <a:pt x="375" y="162"/>
                    <a:pt x="381" y="162"/>
                    <a:pt x="386" y="162"/>
                  </a:cubicBezTo>
                  <a:cubicBezTo>
                    <a:pt x="398" y="121"/>
                    <a:pt x="409" y="81"/>
                    <a:pt x="421" y="40"/>
                  </a:cubicBezTo>
                  <a:cubicBezTo>
                    <a:pt x="415" y="40"/>
                    <a:pt x="410" y="40"/>
                    <a:pt x="405" y="40"/>
                  </a:cubicBezTo>
                  <a:cubicBezTo>
                    <a:pt x="396" y="74"/>
                    <a:pt x="387" y="108"/>
                    <a:pt x="378" y="142"/>
                  </a:cubicBezTo>
                  <a:cubicBezTo>
                    <a:pt x="378" y="142"/>
                    <a:pt x="378" y="142"/>
                    <a:pt x="378" y="142"/>
                  </a:cubicBezTo>
                  <a:cubicBezTo>
                    <a:pt x="369" y="108"/>
                    <a:pt x="359" y="74"/>
                    <a:pt x="350" y="41"/>
                  </a:cubicBezTo>
                  <a:cubicBezTo>
                    <a:pt x="345" y="41"/>
                    <a:pt x="341" y="41"/>
                    <a:pt x="336" y="41"/>
                  </a:cubicBezTo>
                  <a:cubicBezTo>
                    <a:pt x="326" y="74"/>
                    <a:pt x="317" y="107"/>
                    <a:pt x="307" y="141"/>
                  </a:cubicBezTo>
                  <a:cubicBezTo>
                    <a:pt x="307" y="141"/>
                    <a:pt x="307" y="141"/>
                    <a:pt x="307" y="141"/>
                  </a:cubicBezTo>
                  <a:cubicBezTo>
                    <a:pt x="307" y="141"/>
                    <a:pt x="307" y="141"/>
                    <a:pt x="307" y="141"/>
                  </a:cubicBezTo>
                  <a:cubicBezTo>
                    <a:pt x="307" y="141"/>
                    <a:pt x="307" y="141"/>
                    <a:pt x="306" y="141"/>
                  </a:cubicBezTo>
                  <a:cubicBezTo>
                    <a:pt x="297" y="108"/>
                    <a:pt x="288" y="74"/>
                    <a:pt x="278" y="40"/>
                  </a:cubicBezTo>
                  <a:cubicBezTo>
                    <a:pt x="273" y="40"/>
                    <a:pt x="268" y="40"/>
                    <a:pt x="263" y="40"/>
                  </a:cubicBezTo>
                  <a:cubicBezTo>
                    <a:pt x="275" y="81"/>
                    <a:pt x="286" y="121"/>
                    <a:pt x="298" y="162"/>
                  </a:cubicBezTo>
                  <a:cubicBezTo>
                    <a:pt x="304" y="162"/>
                    <a:pt x="309" y="162"/>
                    <a:pt x="315" y="162"/>
                  </a:cubicBezTo>
                  <a:cubicBezTo>
                    <a:pt x="324" y="130"/>
                    <a:pt x="333" y="98"/>
                    <a:pt x="342" y="66"/>
                  </a:cubicBezTo>
                  <a:cubicBezTo>
                    <a:pt x="342" y="66"/>
                    <a:pt x="342" y="66"/>
                    <a:pt x="343" y="66"/>
                  </a:cubicBezTo>
                  <a:close/>
                  <a:moveTo>
                    <a:pt x="1849" y="106"/>
                  </a:moveTo>
                  <a:cubicBezTo>
                    <a:pt x="1862" y="102"/>
                    <a:pt x="1870" y="94"/>
                    <a:pt x="1873" y="81"/>
                  </a:cubicBezTo>
                  <a:cubicBezTo>
                    <a:pt x="1874" y="77"/>
                    <a:pt x="1874" y="73"/>
                    <a:pt x="1873" y="69"/>
                  </a:cubicBezTo>
                  <a:cubicBezTo>
                    <a:pt x="1873" y="58"/>
                    <a:pt x="1867" y="50"/>
                    <a:pt x="1857" y="44"/>
                  </a:cubicBezTo>
                  <a:cubicBezTo>
                    <a:pt x="1852" y="42"/>
                    <a:pt x="1846" y="40"/>
                    <a:pt x="1840" y="40"/>
                  </a:cubicBezTo>
                  <a:cubicBezTo>
                    <a:pt x="1827" y="40"/>
                    <a:pt x="1815" y="40"/>
                    <a:pt x="1802" y="40"/>
                  </a:cubicBezTo>
                  <a:cubicBezTo>
                    <a:pt x="1801" y="40"/>
                    <a:pt x="1801" y="40"/>
                    <a:pt x="1800" y="40"/>
                  </a:cubicBezTo>
                  <a:cubicBezTo>
                    <a:pt x="1800" y="43"/>
                    <a:pt x="1800" y="160"/>
                    <a:pt x="1801" y="162"/>
                  </a:cubicBezTo>
                  <a:cubicBezTo>
                    <a:pt x="1805" y="162"/>
                    <a:pt x="1813" y="162"/>
                    <a:pt x="1815" y="162"/>
                  </a:cubicBezTo>
                  <a:cubicBezTo>
                    <a:pt x="1815" y="145"/>
                    <a:pt x="1815" y="127"/>
                    <a:pt x="1815" y="110"/>
                  </a:cubicBezTo>
                  <a:cubicBezTo>
                    <a:pt x="1819" y="110"/>
                    <a:pt x="1822" y="110"/>
                    <a:pt x="1826" y="110"/>
                  </a:cubicBezTo>
                  <a:cubicBezTo>
                    <a:pt x="1832" y="110"/>
                    <a:pt x="1837" y="112"/>
                    <a:pt x="1840" y="117"/>
                  </a:cubicBezTo>
                  <a:cubicBezTo>
                    <a:pt x="1843" y="120"/>
                    <a:pt x="1844" y="122"/>
                    <a:pt x="1845" y="126"/>
                  </a:cubicBezTo>
                  <a:cubicBezTo>
                    <a:pt x="1850" y="137"/>
                    <a:pt x="1855" y="148"/>
                    <a:pt x="1860" y="160"/>
                  </a:cubicBezTo>
                  <a:cubicBezTo>
                    <a:pt x="1861" y="160"/>
                    <a:pt x="1861" y="161"/>
                    <a:pt x="1861" y="162"/>
                  </a:cubicBezTo>
                  <a:cubicBezTo>
                    <a:pt x="1867" y="162"/>
                    <a:pt x="1873" y="162"/>
                    <a:pt x="1878" y="162"/>
                  </a:cubicBezTo>
                  <a:cubicBezTo>
                    <a:pt x="1878" y="161"/>
                    <a:pt x="1878" y="160"/>
                    <a:pt x="1877" y="160"/>
                  </a:cubicBezTo>
                  <a:cubicBezTo>
                    <a:pt x="1874" y="153"/>
                    <a:pt x="1871" y="147"/>
                    <a:pt x="1868" y="141"/>
                  </a:cubicBezTo>
                  <a:cubicBezTo>
                    <a:pt x="1865" y="134"/>
                    <a:pt x="1862" y="126"/>
                    <a:pt x="1858" y="119"/>
                  </a:cubicBezTo>
                  <a:cubicBezTo>
                    <a:pt x="1856" y="114"/>
                    <a:pt x="1852" y="109"/>
                    <a:pt x="1846" y="107"/>
                  </a:cubicBezTo>
                  <a:cubicBezTo>
                    <a:pt x="1848" y="106"/>
                    <a:pt x="1849" y="106"/>
                    <a:pt x="1849" y="106"/>
                  </a:cubicBezTo>
                  <a:close/>
                  <a:moveTo>
                    <a:pt x="1816" y="53"/>
                  </a:moveTo>
                  <a:cubicBezTo>
                    <a:pt x="1823" y="53"/>
                    <a:pt x="1831" y="53"/>
                    <a:pt x="1838" y="53"/>
                  </a:cubicBezTo>
                  <a:cubicBezTo>
                    <a:pt x="1841" y="54"/>
                    <a:pt x="1843" y="54"/>
                    <a:pt x="1846" y="55"/>
                  </a:cubicBezTo>
                  <a:cubicBezTo>
                    <a:pt x="1853" y="57"/>
                    <a:pt x="1857" y="62"/>
                    <a:pt x="1858" y="70"/>
                  </a:cubicBezTo>
                  <a:cubicBezTo>
                    <a:pt x="1860" y="81"/>
                    <a:pt x="1856" y="89"/>
                    <a:pt x="1847" y="94"/>
                  </a:cubicBezTo>
                  <a:cubicBezTo>
                    <a:pt x="1844" y="96"/>
                    <a:pt x="1840" y="97"/>
                    <a:pt x="1837" y="97"/>
                  </a:cubicBezTo>
                  <a:cubicBezTo>
                    <a:pt x="1830" y="97"/>
                    <a:pt x="1823" y="97"/>
                    <a:pt x="1816" y="97"/>
                  </a:cubicBezTo>
                  <a:cubicBezTo>
                    <a:pt x="1815" y="97"/>
                    <a:pt x="1815" y="97"/>
                    <a:pt x="1815" y="97"/>
                  </a:cubicBezTo>
                  <a:cubicBezTo>
                    <a:pt x="1815" y="83"/>
                    <a:pt x="1815" y="68"/>
                    <a:pt x="1815" y="53"/>
                  </a:cubicBezTo>
                  <a:cubicBezTo>
                    <a:pt x="1815" y="53"/>
                    <a:pt x="1815" y="53"/>
                    <a:pt x="1816" y="53"/>
                  </a:cubicBezTo>
                  <a:close/>
                  <a:moveTo>
                    <a:pt x="804" y="95"/>
                  </a:moveTo>
                  <a:cubicBezTo>
                    <a:pt x="804" y="95"/>
                    <a:pt x="805" y="95"/>
                    <a:pt x="805" y="95"/>
                  </a:cubicBezTo>
                  <a:cubicBezTo>
                    <a:pt x="811" y="117"/>
                    <a:pt x="818" y="140"/>
                    <a:pt x="824" y="162"/>
                  </a:cubicBezTo>
                  <a:cubicBezTo>
                    <a:pt x="829" y="162"/>
                    <a:pt x="834" y="162"/>
                    <a:pt x="839" y="162"/>
                  </a:cubicBezTo>
                  <a:cubicBezTo>
                    <a:pt x="847" y="133"/>
                    <a:pt x="856" y="104"/>
                    <a:pt x="865" y="75"/>
                  </a:cubicBezTo>
                  <a:cubicBezTo>
                    <a:pt x="860" y="75"/>
                    <a:pt x="855" y="75"/>
                    <a:pt x="851" y="75"/>
                  </a:cubicBezTo>
                  <a:cubicBezTo>
                    <a:pt x="849" y="81"/>
                    <a:pt x="848" y="87"/>
                    <a:pt x="846" y="93"/>
                  </a:cubicBezTo>
                  <a:cubicBezTo>
                    <a:pt x="844" y="99"/>
                    <a:pt x="843" y="104"/>
                    <a:pt x="841" y="110"/>
                  </a:cubicBezTo>
                  <a:cubicBezTo>
                    <a:pt x="840" y="116"/>
                    <a:pt x="838" y="122"/>
                    <a:pt x="837" y="128"/>
                  </a:cubicBezTo>
                  <a:cubicBezTo>
                    <a:pt x="835" y="133"/>
                    <a:pt x="834" y="139"/>
                    <a:pt x="832" y="145"/>
                  </a:cubicBezTo>
                  <a:cubicBezTo>
                    <a:pt x="832" y="145"/>
                    <a:pt x="831" y="145"/>
                    <a:pt x="831" y="145"/>
                  </a:cubicBezTo>
                  <a:cubicBezTo>
                    <a:pt x="825" y="122"/>
                    <a:pt x="818" y="98"/>
                    <a:pt x="812" y="75"/>
                  </a:cubicBezTo>
                  <a:cubicBezTo>
                    <a:pt x="807" y="75"/>
                    <a:pt x="803" y="75"/>
                    <a:pt x="799" y="75"/>
                  </a:cubicBezTo>
                  <a:cubicBezTo>
                    <a:pt x="799" y="75"/>
                    <a:pt x="799" y="75"/>
                    <a:pt x="799" y="76"/>
                  </a:cubicBezTo>
                  <a:cubicBezTo>
                    <a:pt x="792" y="98"/>
                    <a:pt x="785" y="121"/>
                    <a:pt x="778" y="144"/>
                  </a:cubicBezTo>
                  <a:cubicBezTo>
                    <a:pt x="778" y="144"/>
                    <a:pt x="778" y="144"/>
                    <a:pt x="778" y="144"/>
                  </a:cubicBezTo>
                  <a:cubicBezTo>
                    <a:pt x="778" y="145"/>
                    <a:pt x="778" y="145"/>
                    <a:pt x="778" y="145"/>
                  </a:cubicBezTo>
                  <a:cubicBezTo>
                    <a:pt x="778" y="145"/>
                    <a:pt x="777" y="145"/>
                    <a:pt x="777" y="145"/>
                  </a:cubicBezTo>
                  <a:cubicBezTo>
                    <a:pt x="777" y="145"/>
                    <a:pt x="777" y="145"/>
                    <a:pt x="777" y="145"/>
                  </a:cubicBezTo>
                  <a:cubicBezTo>
                    <a:pt x="771" y="122"/>
                    <a:pt x="764" y="98"/>
                    <a:pt x="758" y="75"/>
                  </a:cubicBezTo>
                  <a:cubicBezTo>
                    <a:pt x="753" y="75"/>
                    <a:pt x="748" y="75"/>
                    <a:pt x="743" y="75"/>
                  </a:cubicBezTo>
                  <a:cubicBezTo>
                    <a:pt x="752" y="104"/>
                    <a:pt x="761" y="133"/>
                    <a:pt x="769" y="162"/>
                  </a:cubicBezTo>
                  <a:cubicBezTo>
                    <a:pt x="774" y="162"/>
                    <a:pt x="779" y="162"/>
                    <a:pt x="783" y="162"/>
                  </a:cubicBezTo>
                  <a:cubicBezTo>
                    <a:pt x="790" y="140"/>
                    <a:pt x="797" y="117"/>
                    <a:pt x="804" y="95"/>
                  </a:cubicBezTo>
                  <a:close/>
                  <a:moveTo>
                    <a:pt x="635" y="34"/>
                  </a:moveTo>
                  <a:cubicBezTo>
                    <a:pt x="632" y="33"/>
                    <a:pt x="623" y="33"/>
                    <a:pt x="621" y="34"/>
                  </a:cubicBezTo>
                  <a:cubicBezTo>
                    <a:pt x="621" y="34"/>
                    <a:pt x="621" y="34"/>
                    <a:pt x="621" y="34"/>
                  </a:cubicBezTo>
                  <a:cubicBezTo>
                    <a:pt x="621" y="34"/>
                    <a:pt x="621" y="34"/>
                    <a:pt x="621" y="34"/>
                  </a:cubicBezTo>
                  <a:cubicBezTo>
                    <a:pt x="621" y="51"/>
                    <a:pt x="621" y="68"/>
                    <a:pt x="621" y="85"/>
                  </a:cubicBezTo>
                  <a:cubicBezTo>
                    <a:pt x="621" y="85"/>
                    <a:pt x="621" y="86"/>
                    <a:pt x="621" y="86"/>
                  </a:cubicBezTo>
                  <a:cubicBezTo>
                    <a:pt x="621" y="86"/>
                    <a:pt x="621" y="86"/>
                    <a:pt x="621" y="86"/>
                  </a:cubicBezTo>
                  <a:cubicBezTo>
                    <a:pt x="621" y="86"/>
                    <a:pt x="621" y="86"/>
                    <a:pt x="621" y="86"/>
                  </a:cubicBezTo>
                  <a:cubicBezTo>
                    <a:pt x="621" y="86"/>
                    <a:pt x="621" y="86"/>
                    <a:pt x="621" y="86"/>
                  </a:cubicBezTo>
                  <a:cubicBezTo>
                    <a:pt x="620" y="86"/>
                    <a:pt x="620" y="86"/>
                    <a:pt x="620" y="86"/>
                  </a:cubicBezTo>
                  <a:cubicBezTo>
                    <a:pt x="620" y="85"/>
                    <a:pt x="619" y="85"/>
                    <a:pt x="619" y="84"/>
                  </a:cubicBezTo>
                  <a:cubicBezTo>
                    <a:pt x="615" y="79"/>
                    <a:pt x="609" y="75"/>
                    <a:pt x="602" y="74"/>
                  </a:cubicBezTo>
                  <a:cubicBezTo>
                    <a:pt x="598" y="73"/>
                    <a:pt x="594" y="73"/>
                    <a:pt x="590" y="73"/>
                  </a:cubicBezTo>
                  <a:cubicBezTo>
                    <a:pt x="582" y="74"/>
                    <a:pt x="575" y="77"/>
                    <a:pt x="570" y="82"/>
                  </a:cubicBezTo>
                  <a:cubicBezTo>
                    <a:pt x="564" y="87"/>
                    <a:pt x="560" y="94"/>
                    <a:pt x="557" y="102"/>
                  </a:cubicBezTo>
                  <a:cubicBezTo>
                    <a:pt x="555" y="111"/>
                    <a:pt x="554" y="120"/>
                    <a:pt x="555" y="129"/>
                  </a:cubicBezTo>
                  <a:cubicBezTo>
                    <a:pt x="556" y="134"/>
                    <a:pt x="557" y="140"/>
                    <a:pt x="560" y="145"/>
                  </a:cubicBezTo>
                  <a:cubicBezTo>
                    <a:pt x="564" y="153"/>
                    <a:pt x="571" y="160"/>
                    <a:pt x="580" y="163"/>
                  </a:cubicBezTo>
                  <a:cubicBezTo>
                    <a:pt x="586" y="164"/>
                    <a:pt x="592" y="165"/>
                    <a:pt x="598" y="164"/>
                  </a:cubicBezTo>
                  <a:cubicBezTo>
                    <a:pt x="607" y="162"/>
                    <a:pt x="614" y="157"/>
                    <a:pt x="619" y="149"/>
                  </a:cubicBezTo>
                  <a:cubicBezTo>
                    <a:pt x="620" y="149"/>
                    <a:pt x="620" y="148"/>
                    <a:pt x="621" y="148"/>
                  </a:cubicBezTo>
                  <a:cubicBezTo>
                    <a:pt x="621" y="148"/>
                    <a:pt x="621" y="148"/>
                    <a:pt x="621" y="148"/>
                  </a:cubicBezTo>
                  <a:cubicBezTo>
                    <a:pt x="621" y="153"/>
                    <a:pt x="621" y="157"/>
                    <a:pt x="621" y="162"/>
                  </a:cubicBezTo>
                  <a:cubicBezTo>
                    <a:pt x="626" y="162"/>
                    <a:pt x="630" y="162"/>
                    <a:pt x="635" y="162"/>
                  </a:cubicBezTo>
                  <a:cubicBezTo>
                    <a:pt x="635" y="119"/>
                    <a:pt x="635" y="76"/>
                    <a:pt x="635" y="34"/>
                  </a:cubicBezTo>
                  <a:close/>
                  <a:moveTo>
                    <a:pt x="620" y="130"/>
                  </a:moveTo>
                  <a:cubicBezTo>
                    <a:pt x="619" y="137"/>
                    <a:pt x="616" y="143"/>
                    <a:pt x="610" y="147"/>
                  </a:cubicBezTo>
                  <a:cubicBezTo>
                    <a:pt x="601" y="154"/>
                    <a:pt x="582" y="155"/>
                    <a:pt x="574" y="140"/>
                  </a:cubicBezTo>
                  <a:cubicBezTo>
                    <a:pt x="571" y="135"/>
                    <a:pt x="570" y="130"/>
                    <a:pt x="569" y="124"/>
                  </a:cubicBezTo>
                  <a:cubicBezTo>
                    <a:pt x="569" y="117"/>
                    <a:pt x="569" y="111"/>
                    <a:pt x="571" y="104"/>
                  </a:cubicBezTo>
                  <a:cubicBezTo>
                    <a:pt x="572" y="103"/>
                    <a:pt x="572" y="101"/>
                    <a:pt x="573" y="100"/>
                  </a:cubicBezTo>
                  <a:cubicBezTo>
                    <a:pt x="578" y="90"/>
                    <a:pt x="586" y="85"/>
                    <a:pt x="597" y="85"/>
                  </a:cubicBezTo>
                  <a:cubicBezTo>
                    <a:pt x="608" y="85"/>
                    <a:pt x="615" y="90"/>
                    <a:pt x="619" y="99"/>
                  </a:cubicBezTo>
                  <a:cubicBezTo>
                    <a:pt x="620" y="102"/>
                    <a:pt x="621" y="106"/>
                    <a:pt x="621" y="109"/>
                  </a:cubicBezTo>
                  <a:cubicBezTo>
                    <a:pt x="621" y="111"/>
                    <a:pt x="621" y="114"/>
                    <a:pt x="621" y="117"/>
                  </a:cubicBezTo>
                  <a:cubicBezTo>
                    <a:pt x="621" y="117"/>
                    <a:pt x="621" y="117"/>
                    <a:pt x="621" y="117"/>
                  </a:cubicBezTo>
                  <a:cubicBezTo>
                    <a:pt x="621" y="121"/>
                    <a:pt x="621" y="125"/>
                    <a:pt x="620" y="130"/>
                  </a:cubicBezTo>
                  <a:close/>
                  <a:moveTo>
                    <a:pt x="1608" y="73"/>
                  </a:moveTo>
                  <a:cubicBezTo>
                    <a:pt x="1607" y="66"/>
                    <a:pt x="1605" y="59"/>
                    <a:pt x="1601" y="53"/>
                  </a:cubicBezTo>
                  <a:cubicBezTo>
                    <a:pt x="1597" y="47"/>
                    <a:pt x="1591" y="42"/>
                    <a:pt x="1585" y="40"/>
                  </a:cubicBezTo>
                  <a:cubicBezTo>
                    <a:pt x="1582" y="39"/>
                    <a:pt x="1578" y="39"/>
                    <a:pt x="1575" y="38"/>
                  </a:cubicBezTo>
                  <a:cubicBezTo>
                    <a:pt x="1568" y="38"/>
                    <a:pt x="1562" y="39"/>
                    <a:pt x="1555" y="42"/>
                  </a:cubicBezTo>
                  <a:cubicBezTo>
                    <a:pt x="1549" y="46"/>
                    <a:pt x="1544" y="51"/>
                    <a:pt x="1540" y="58"/>
                  </a:cubicBezTo>
                  <a:cubicBezTo>
                    <a:pt x="1536" y="66"/>
                    <a:pt x="1534" y="75"/>
                    <a:pt x="1533" y="84"/>
                  </a:cubicBezTo>
                  <a:cubicBezTo>
                    <a:pt x="1531" y="96"/>
                    <a:pt x="1531" y="109"/>
                    <a:pt x="1533" y="122"/>
                  </a:cubicBezTo>
                  <a:cubicBezTo>
                    <a:pt x="1534" y="130"/>
                    <a:pt x="1535" y="137"/>
                    <a:pt x="1539" y="144"/>
                  </a:cubicBezTo>
                  <a:cubicBezTo>
                    <a:pt x="1545" y="155"/>
                    <a:pt x="1553" y="163"/>
                    <a:pt x="1566" y="164"/>
                  </a:cubicBezTo>
                  <a:cubicBezTo>
                    <a:pt x="1579" y="165"/>
                    <a:pt x="1590" y="161"/>
                    <a:pt x="1598" y="151"/>
                  </a:cubicBezTo>
                  <a:cubicBezTo>
                    <a:pt x="1602" y="145"/>
                    <a:pt x="1605" y="138"/>
                    <a:pt x="1607" y="131"/>
                  </a:cubicBezTo>
                  <a:cubicBezTo>
                    <a:pt x="1610" y="121"/>
                    <a:pt x="1611" y="111"/>
                    <a:pt x="1611" y="100"/>
                  </a:cubicBezTo>
                  <a:cubicBezTo>
                    <a:pt x="1611" y="91"/>
                    <a:pt x="1610" y="82"/>
                    <a:pt x="1608" y="73"/>
                  </a:cubicBezTo>
                  <a:close/>
                  <a:moveTo>
                    <a:pt x="1594" y="129"/>
                  </a:moveTo>
                  <a:cubicBezTo>
                    <a:pt x="1593" y="134"/>
                    <a:pt x="1591" y="138"/>
                    <a:pt x="1589" y="142"/>
                  </a:cubicBezTo>
                  <a:cubicBezTo>
                    <a:pt x="1585" y="147"/>
                    <a:pt x="1581" y="151"/>
                    <a:pt x="1575" y="152"/>
                  </a:cubicBezTo>
                  <a:cubicBezTo>
                    <a:pt x="1567" y="153"/>
                    <a:pt x="1560" y="151"/>
                    <a:pt x="1555" y="144"/>
                  </a:cubicBezTo>
                  <a:cubicBezTo>
                    <a:pt x="1551" y="140"/>
                    <a:pt x="1550" y="135"/>
                    <a:pt x="1548" y="129"/>
                  </a:cubicBezTo>
                  <a:cubicBezTo>
                    <a:pt x="1547" y="122"/>
                    <a:pt x="1546" y="115"/>
                    <a:pt x="1546" y="107"/>
                  </a:cubicBezTo>
                  <a:cubicBezTo>
                    <a:pt x="1546" y="97"/>
                    <a:pt x="1546" y="87"/>
                    <a:pt x="1548" y="77"/>
                  </a:cubicBezTo>
                  <a:cubicBezTo>
                    <a:pt x="1549" y="72"/>
                    <a:pt x="1550" y="67"/>
                    <a:pt x="1552" y="63"/>
                  </a:cubicBezTo>
                  <a:cubicBezTo>
                    <a:pt x="1554" y="61"/>
                    <a:pt x="1555" y="59"/>
                    <a:pt x="1556" y="57"/>
                  </a:cubicBezTo>
                  <a:cubicBezTo>
                    <a:pt x="1563" y="48"/>
                    <a:pt x="1580" y="47"/>
                    <a:pt x="1588" y="59"/>
                  </a:cubicBezTo>
                  <a:cubicBezTo>
                    <a:pt x="1591" y="64"/>
                    <a:pt x="1593" y="70"/>
                    <a:pt x="1594" y="76"/>
                  </a:cubicBezTo>
                  <a:cubicBezTo>
                    <a:pt x="1596" y="84"/>
                    <a:pt x="1596" y="92"/>
                    <a:pt x="1596" y="104"/>
                  </a:cubicBezTo>
                  <a:cubicBezTo>
                    <a:pt x="1596" y="111"/>
                    <a:pt x="1596" y="120"/>
                    <a:pt x="1594" y="129"/>
                  </a:cubicBezTo>
                  <a:close/>
                  <a:moveTo>
                    <a:pt x="1125" y="114"/>
                  </a:moveTo>
                  <a:cubicBezTo>
                    <a:pt x="1125" y="107"/>
                    <a:pt x="1124" y="100"/>
                    <a:pt x="1121" y="93"/>
                  </a:cubicBezTo>
                  <a:cubicBezTo>
                    <a:pt x="1117" y="85"/>
                    <a:pt x="1112" y="78"/>
                    <a:pt x="1103" y="75"/>
                  </a:cubicBezTo>
                  <a:cubicBezTo>
                    <a:pt x="1096" y="73"/>
                    <a:pt x="1090" y="72"/>
                    <a:pt x="1083" y="73"/>
                  </a:cubicBezTo>
                  <a:cubicBezTo>
                    <a:pt x="1070" y="76"/>
                    <a:pt x="1061" y="83"/>
                    <a:pt x="1055" y="94"/>
                  </a:cubicBezTo>
                  <a:cubicBezTo>
                    <a:pt x="1050" y="103"/>
                    <a:pt x="1049" y="114"/>
                    <a:pt x="1049" y="124"/>
                  </a:cubicBezTo>
                  <a:cubicBezTo>
                    <a:pt x="1050" y="131"/>
                    <a:pt x="1051" y="137"/>
                    <a:pt x="1054" y="143"/>
                  </a:cubicBezTo>
                  <a:cubicBezTo>
                    <a:pt x="1059" y="154"/>
                    <a:pt x="1068" y="161"/>
                    <a:pt x="1080" y="163"/>
                  </a:cubicBezTo>
                  <a:cubicBezTo>
                    <a:pt x="1088" y="165"/>
                    <a:pt x="1096" y="164"/>
                    <a:pt x="1103" y="163"/>
                  </a:cubicBezTo>
                  <a:cubicBezTo>
                    <a:pt x="1109" y="161"/>
                    <a:pt x="1113" y="160"/>
                    <a:pt x="1118" y="157"/>
                  </a:cubicBezTo>
                  <a:cubicBezTo>
                    <a:pt x="1119" y="156"/>
                    <a:pt x="1119" y="155"/>
                    <a:pt x="1119" y="154"/>
                  </a:cubicBezTo>
                  <a:cubicBezTo>
                    <a:pt x="1119" y="151"/>
                    <a:pt x="1119" y="148"/>
                    <a:pt x="1119" y="144"/>
                  </a:cubicBezTo>
                  <a:cubicBezTo>
                    <a:pt x="1119" y="144"/>
                    <a:pt x="1119" y="144"/>
                    <a:pt x="1119" y="143"/>
                  </a:cubicBezTo>
                  <a:cubicBezTo>
                    <a:pt x="1119" y="143"/>
                    <a:pt x="1118" y="143"/>
                    <a:pt x="1118" y="143"/>
                  </a:cubicBezTo>
                  <a:cubicBezTo>
                    <a:pt x="1118" y="144"/>
                    <a:pt x="1117" y="144"/>
                    <a:pt x="1116" y="145"/>
                  </a:cubicBezTo>
                  <a:cubicBezTo>
                    <a:pt x="1107" y="151"/>
                    <a:pt x="1096" y="153"/>
                    <a:pt x="1085" y="152"/>
                  </a:cubicBezTo>
                  <a:cubicBezTo>
                    <a:pt x="1076" y="150"/>
                    <a:pt x="1070" y="145"/>
                    <a:pt x="1066" y="137"/>
                  </a:cubicBezTo>
                  <a:cubicBezTo>
                    <a:pt x="1065" y="134"/>
                    <a:pt x="1065" y="130"/>
                    <a:pt x="1064" y="127"/>
                  </a:cubicBezTo>
                  <a:cubicBezTo>
                    <a:pt x="1064" y="126"/>
                    <a:pt x="1064" y="124"/>
                    <a:pt x="1064" y="122"/>
                  </a:cubicBezTo>
                  <a:cubicBezTo>
                    <a:pt x="1084" y="122"/>
                    <a:pt x="1104" y="122"/>
                    <a:pt x="1125" y="122"/>
                  </a:cubicBezTo>
                  <a:cubicBezTo>
                    <a:pt x="1125" y="119"/>
                    <a:pt x="1125" y="117"/>
                    <a:pt x="1125" y="114"/>
                  </a:cubicBezTo>
                  <a:close/>
                  <a:moveTo>
                    <a:pt x="1064" y="110"/>
                  </a:moveTo>
                  <a:cubicBezTo>
                    <a:pt x="1064" y="108"/>
                    <a:pt x="1064" y="107"/>
                    <a:pt x="1065" y="105"/>
                  </a:cubicBezTo>
                  <a:cubicBezTo>
                    <a:pt x="1066" y="100"/>
                    <a:pt x="1069" y="94"/>
                    <a:pt x="1074" y="90"/>
                  </a:cubicBezTo>
                  <a:cubicBezTo>
                    <a:pt x="1081" y="84"/>
                    <a:pt x="1089" y="84"/>
                    <a:pt x="1098" y="86"/>
                  </a:cubicBezTo>
                  <a:cubicBezTo>
                    <a:pt x="1101" y="88"/>
                    <a:pt x="1103" y="90"/>
                    <a:pt x="1105" y="92"/>
                  </a:cubicBezTo>
                  <a:cubicBezTo>
                    <a:pt x="1109" y="98"/>
                    <a:pt x="1110" y="104"/>
                    <a:pt x="1111" y="110"/>
                  </a:cubicBezTo>
                  <a:cubicBezTo>
                    <a:pt x="1095" y="110"/>
                    <a:pt x="1080" y="110"/>
                    <a:pt x="1064" y="110"/>
                  </a:cubicBezTo>
                  <a:close/>
                  <a:moveTo>
                    <a:pt x="1351" y="109"/>
                  </a:moveTo>
                  <a:cubicBezTo>
                    <a:pt x="1351" y="103"/>
                    <a:pt x="1349" y="97"/>
                    <a:pt x="1347" y="92"/>
                  </a:cubicBezTo>
                  <a:cubicBezTo>
                    <a:pt x="1343" y="84"/>
                    <a:pt x="1337" y="78"/>
                    <a:pt x="1329" y="75"/>
                  </a:cubicBezTo>
                  <a:cubicBezTo>
                    <a:pt x="1323" y="73"/>
                    <a:pt x="1316" y="72"/>
                    <a:pt x="1309" y="74"/>
                  </a:cubicBezTo>
                  <a:cubicBezTo>
                    <a:pt x="1297" y="76"/>
                    <a:pt x="1288" y="82"/>
                    <a:pt x="1282" y="93"/>
                  </a:cubicBezTo>
                  <a:cubicBezTo>
                    <a:pt x="1273" y="108"/>
                    <a:pt x="1274" y="130"/>
                    <a:pt x="1280" y="143"/>
                  </a:cubicBezTo>
                  <a:cubicBezTo>
                    <a:pt x="1285" y="154"/>
                    <a:pt x="1294" y="161"/>
                    <a:pt x="1306" y="163"/>
                  </a:cubicBezTo>
                  <a:cubicBezTo>
                    <a:pt x="1314" y="165"/>
                    <a:pt x="1322" y="164"/>
                    <a:pt x="1330" y="163"/>
                  </a:cubicBezTo>
                  <a:cubicBezTo>
                    <a:pt x="1334" y="162"/>
                    <a:pt x="1339" y="160"/>
                    <a:pt x="1343" y="157"/>
                  </a:cubicBezTo>
                  <a:cubicBezTo>
                    <a:pt x="1345" y="156"/>
                    <a:pt x="1345" y="155"/>
                    <a:pt x="1345" y="153"/>
                  </a:cubicBezTo>
                  <a:cubicBezTo>
                    <a:pt x="1345" y="151"/>
                    <a:pt x="1345" y="148"/>
                    <a:pt x="1345" y="145"/>
                  </a:cubicBezTo>
                  <a:cubicBezTo>
                    <a:pt x="1345" y="144"/>
                    <a:pt x="1345" y="144"/>
                    <a:pt x="1345" y="143"/>
                  </a:cubicBezTo>
                  <a:cubicBezTo>
                    <a:pt x="1344" y="143"/>
                    <a:pt x="1343" y="144"/>
                    <a:pt x="1343" y="144"/>
                  </a:cubicBezTo>
                  <a:cubicBezTo>
                    <a:pt x="1333" y="151"/>
                    <a:pt x="1323" y="154"/>
                    <a:pt x="1311" y="152"/>
                  </a:cubicBezTo>
                  <a:cubicBezTo>
                    <a:pt x="1303" y="150"/>
                    <a:pt x="1296" y="145"/>
                    <a:pt x="1293" y="137"/>
                  </a:cubicBezTo>
                  <a:cubicBezTo>
                    <a:pt x="1292" y="134"/>
                    <a:pt x="1291" y="131"/>
                    <a:pt x="1290" y="128"/>
                  </a:cubicBezTo>
                  <a:cubicBezTo>
                    <a:pt x="1290" y="126"/>
                    <a:pt x="1290" y="124"/>
                    <a:pt x="1290" y="122"/>
                  </a:cubicBezTo>
                  <a:cubicBezTo>
                    <a:pt x="1310" y="122"/>
                    <a:pt x="1331" y="122"/>
                    <a:pt x="1351" y="122"/>
                  </a:cubicBezTo>
                  <a:cubicBezTo>
                    <a:pt x="1351" y="118"/>
                    <a:pt x="1351" y="113"/>
                    <a:pt x="1351" y="109"/>
                  </a:cubicBezTo>
                  <a:close/>
                  <a:moveTo>
                    <a:pt x="1290" y="110"/>
                  </a:moveTo>
                  <a:cubicBezTo>
                    <a:pt x="1291" y="108"/>
                    <a:pt x="1291" y="106"/>
                    <a:pt x="1291" y="105"/>
                  </a:cubicBezTo>
                  <a:cubicBezTo>
                    <a:pt x="1293" y="99"/>
                    <a:pt x="1296" y="94"/>
                    <a:pt x="1301" y="90"/>
                  </a:cubicBezTo>
                  <a:cubicBezTo>
                    <a:pt x="1308" y="84"/>
                    <a:pt x="1316" y="84"/>
                    <a:pt x="1324" y="86"/>
                  </a:cubicBezTo>
                  <a:cubicBezTo>
                    <a:pt x="1328" y="88"/>
                    <a:pt x="1331" y="91"/>
                    <a:pt x="1333" y="94"/>
                  </a:cubicBezTo>
                  <a:cubicBezTo>
                    <a:pt x="1336" y="98"/>
                    <a:pt x="1337" y="105"/>
                    <a:pt x="1337" y="110"/>
                  </a:cubicBezTo>
                  <a:cubicBezTo>
                    <a:pt x="1321" y="110"/>
                    <a:pt x="1306" y="110"/>
                    <a:pt x="1290" y="110"/>
                  </a:cubicBezTo>
                  <a:close/>
                  <a:moveTo>
                    <a:pt x="1033" y="56"/>
                  </a:moveTo>
                  <a:cubicBezTo>
                    <a:pt x="1033" y="53"/>
                    <a:pt x="1033" y="51"/>
                    <a:pt x="1033" y="48"/>
                  </a:cubicBezTo>
                  <a:cubicBezTo>
                    <a:pt x="1033" y="42"/>
                    <a:pt x="1033" y="42"/>
                    <a:pt x="1027" y="40"/>
                  </a:cubicBezTo>
                  <a:cubicBezTo>
                    <a:pt x="1022" y="39"/>
                    <a:pt x="1017" y="38"/>
                    <a:pt x="1012" y="38"/>
                  </a:cubicBezTo>
                  <a:cubicBezTo>
                    <a:pt x="1005" y="38"/>
                    <a:pt x="999" y="38"/>
                    <a:pt x="992" y="41"/>
                  </a:cubicBezTo>
                  <a:cubicBezTo>
                    <a:pt x="980" y="45"/>
                    <a:pt x="972" y="53"/>
                    <a:pt x="971" y="66"/>
                  </a:cubicBezTo>
                  <a:cubicBezTo>
                    <a:pt x="969" y="76"/>
                    <a:pt x="972" y="85"/>
                    <a:pt x="979" y="93"/>
                  </a:cubicBezTo>
                  <a:cubicBezTo>
                    <a:pt x="984" y="97"/>
                    <a:pt x="989" y="101"/>
                    <a:pt x="995" y="104"/>
                  </a:cubicBezTo>
                  <a:cubicBezTo>
                    <a:pt x="999" y="107"/>
                    <a:pt x="1003" y="109"/>
                    <a:pt x="1007" y="112"/>
                  </a:cubicBezTo>
                  <a:cubicBezTo>
                    <a:pt x="1010" y="114"/>
                    <a:pt x="1013" y="116"/>
                    <a:pt x="1016" y="118"/>
                  </a:cubicBezTo>
                  <a:cubicBezTo>
                    <a:pt x="1020" y="122"/>
                    <a:pt x="1022" y="126"/>
                    <a:pt x="1023" y="131"/>
                  </a:cubicBezTo>
                  <a:cubicBezTo>
                    <a:pt x="1023" y="141"/>
                    <a:pt x="1019" y="147"/>
                    <a:pt x="1010" y="150"/>
                  </a:cubicBezTo>
                  <a:cubicBezTo>
                    <a:pt x="1008" y="150"/>
                    <a:pt x="1005" y="151"/>
                    <a:pt x="1002" y="151"/>
                  </a:cubicBezTo>
                  <a:cubicBezTo>
                    <a:pt x="991" y="152"/>
                    <a:pt x="981" y="148"/>
                    <a:pt x="972" y="142"/>
                  </a:cubicBezTo>
                  <a:cubicBezTo>
                    <a:pt x="971" y="141"/>
                    <a:pt x="971" y="141"/>
                    <a:pt x="970" y="141"/>
                  </a:cubicBezTo>
                  <a:cubicBezTo>
                    <a:pt x="970" y="142"/>
                    <a:pt x="970" y="142"/>
                    <a:pt x="970" y="143"/>
                  </a:cubicBezTo>
                  <a:cubicBezTo>
                    <a:pt x="970" y="146"/>
                    <a:pt x="970" y="150"/>
                    <a:pt x="970" y="153"/>
                  </a:cubicBezTo>
                  <a:cubicBezTo>
                    <a:pt x="970" y="158"/>
                    <a:pt x="970" y="158"/>
                    <a:pt x="974" y="159"/>
                  </a:cubicBezTo>
                  <a:cubicBezTo>
                    <a:pt x="981" y="162"/>
                    <a:pt x="988" y="164"/>
                    <a:pt x="995" y="164"/>
                  </a:cubicBezTo>
                  <a:cubicBezTo>
                    <a:pt x="1003" y="164"/>
                    <a:pt x="1011" y="164"/>
                    <a:pt x="1018" y="161"/>
                  </a:cubicBezTo>
                  <a:cubicBezTo>
                    <a:pt x="1035" y="154"/>
                    <a:pt x="1040" y="140"/>
                    <a:pt x="1037" y="125"/>
                  </a:cubicBezTo>
                  <a:cubicBezTo>
                    <a:pt x="1036" y="118"/>
                    <a:pt x="1032" y="113"/>
                    <a:pt x="1027" y="108"/>
                  </a:cubicBezTo>
                  <a:cubicBezTo>
                    <a:pt x="1022" y="104"/>
                    <a:pt x="1017" y="100"/>
                    <a:pt x="1011" y="97"/>
                  </a:cubicBezTo>
                  <a:cubicBezTo>
                    <a:pt x="1007" y="95"/>
                    <a:pt x="1003" y="92"/>
                    <a:pt x="999" y="90"/>
                  </a:cubicBezTo>
                  <a:cubicBezTo>
                    <a:pt x="996" y="88"/>
                    <a:pt x="994" y="87"/>
                    <a:pt x="992" y="85"/>
                  </a:cubicBezTo>
                  <a:cubicBezTo>
                    <a:pt x="988" y="82"/>
                    <a:pt x="986" y="78"/>
                    <a:pt x="985" y="73"/>
                  </a:cubicBezTo>
                  <a:cubicBezTo>
                    <a:pt x="984" y="64"/>
                    <a:pt x="988" y="57"/>
                    <a:pt x="996" y="53"/>
                  </a:cubicBezTo>
                  <a:cubicBezTo>
                    <a:pt x="999" y="52"/>
                    <a:pt x="1002" y="51"/>
                    <a:pt x="1005" y="51"/>
                  </a:cubicBezTo>
                  <a:cubicBezTo>
                    <a:pt x="1015" y="51"/>
                    <a:pt x="1024" y="52"/>
                    <a:pt x="1032" y="58"/>
                  </a:cubicBezTo>
                  <a:cubicBezTo>
                    <a:pt x="1032" y="58"/>
                    <a:pt x="1032" y="58"/>
                    <a:pt x="1033" y="58"/>
                  </a:cubicBezTo>
                  <a:cubicBezTo>
                    <a:pt x="1033" y="58"/>
                    <a:pt x="1033" y="57"/>
                    <a:pt x="1033" y="56"/>
                  </a:cubicBezTo>
                  <a:close/>
                  <a:moveTo>
                    <a:pt x="736" y="100"/>
                  </a:moveTo>
                  <a:cubicBezTo>
                    <a:pt x="731" y="87"/>
                    <a:pt x="723" y="78"/>
                    <a:pt x="709" y="74"/>
                  </a:cubicBezTo>
                  <a:cubicBezTo>
                    <a:pt x="702" y="72"/>
                    <a:pt x="694" y="72"/>
                    <a:pt x="687" y="74"/>
                  </a:cubicBezTo>
                  <a:cubicBezTo>
                    <a:pt x="673" y="76"/>
                    <a:pt x="662" y="84"/>
                    <a:pt x="657" y="98"/>
                  </a:cubicBezTo>
                  <a:cubicBezTo>
                    <a:pt x="651" y="111"/>
                    <a:pt x="651" y="124"/>
                    <a:pt x="656" y="138"/>
                  </a:cubicBezTo>
                  <a:cubicBezTo>
                    <a:pt x="660" y="149"/>
                    <a:pt x="668" y="158"/>
                    <a:pt x="680" y="162"/>
                  </a:cubicBezTo>
                  <a:cubicBezTo>
                    <a:pt x="687" y="164"/>
                    <a:pt x="694" y="165"/>
                    <a:pt x="701" y="164"/>
                  </a:cubicBezTo>
                  <a:cubicBezTo>
                    <a:pt x="717" y="162"/>
                    <a:pt x="728" y="154"/>
                    <a:pt x="734" y="139"/>
                  </a:cubicBezTo>
                  <a:cubicBezTo>
                    <a:pt x="737" y="133"/>
                    <a:pt x="738" y="125"/>
                    <a:pt x="738" y="118"/>
                  </a:cubicBezTo>
                  <a:cubicBezTo>
                    <a:pt x="738" y="112"/>
                    <a:pt x="737" y="105"/>
                    <a:pt x="736" y="100"/>
                  </a:cubicBezTo>
                  <a:close/>
                  <a:moveTo>
                    <a:pt x="670" y="103"/>
                  </a:moveTo>
                  <a:cubicBezTo>
                    <a:pt x="674" y="92"/>
                    <a:pt x="683" y="85"/>
                    <a:pt x="694" y="85"/>
                  </a:cubicBezTo>
                  <a:cubicBezTo>
                    <a:pt x="698" y="85"/>
                    <a:pt x="701" y="85"/>
                    <a:pt x="704" y="86"/>
                  </a:cubicBezTo>
                  <a:cubicBezTo>
                    <a:pt x="711" y="88"/>
                    <a:pt x="717" y="92"/>
                    <a:pt x="720" y="99"/>
                  </a:cubicBezTo>
                  <a:cubicBezTo>
                    <a:pt x="723" y="104"/>
                    <a:pt x="723" y="109"/>
                    <a:pt x="724" y="114"/>
                  </a:cubicBezTo>
                  <a:cubicBezTo>
                    <a:pt x="724" y="120"/>
                    <a:pt x="724" y="127"/>
                    <a:pt x="722" y="133"/>
                  </a:cubicBezTo>
                  <a:cubicBezTo>
                    <a:pt x="722" y="134"/>
                    <a:pt x="721" y="136"/>
                    <a:pt x="721" y="137"/>
                  </a:cubicBezTo>
                  <a:cubicBezTo>
                    <a:pt x="717" y="146"/>
                    <a:pt x="709" y="151"/>
                    <a:pt x="700" y="152"/>
                  </a:cubicBezTo>
                  <a:cubicBezTo>
                    <a:pt x="695" y="152"/>
                    <a:pt x="691" y="152"/>
                    <a:pt x="687" y="151"/>
                  </a:cubicBezTo>
                  <a:cubicBezTo>
                    <a:pt x="677" y="148"/>
                    <a:pt x="672" y="141"/>
                    <a:pt x="669" y="132"/>
                  </a:cubicBezTo>
                  <a:cubicBezTo>
                    <a:pt x="668" y="130"/>
                    <a:pt x="668" y="128"/>
                    <a:pt x="667" y="126"/>
                  </a:cubicBezTo>
                  <a:cubicBezTo>
                    <a:pt x="667" y="124"/>
                    <a:pt x="667" y="121"/>
                    <a:pt x="667" y="120"/>
                  </a:cubicBezTo>
                  <a:cubicBezTo>
                    <a:pt x="667" y="113"/>
                    <a:pt x="668" y="108"/>
                    <a:pt x="670" y="103"/>
                  </a:cubicBezTo>
                  <a:close/>
                  <a:moveTo>
                    <a:pt x="1955" y="149"/>
                  </a:moveTo>
                  <a:cubicBezTo>
                    <a:pt x="1953" y="149"/>
                    <a:pt x="1950" y="149"/>
                    <a:pt x="1948" y="149"/>
                  </a:cubicBezTo>
                  <a:cubicBezTo>
                    <a:pt x="1945" y="149"/>
                    <a:pt x="1943" y="149"/>
                    <a:pt x="1940" y="149"/>
                  </a:cubicBezTo>
                  <a:cubicBezTo>
                    <a:pt x="1938" y="149"/>
                    <a:pt x="1935" y="149"/>
                    <a:pt x="1933" y="149"/>
                  </a:cubicBezTo>
                  <a:cubicBezTo>
                    <a:pt x="1930" y="149"/>
                    <a:pt x="1928" y="149"/>
                    <a:pt x="1925" y="149"/>
                  </a:cubicBezTo>
                  <a:cubicBezTo>
                    <a:pt x="1923" y="149"/>
                    <a:pt x="1920" y="149"/>
                    <a:pt x="1918" y="149"/>
                  </a:cubicBezTo>
                  <a:cubicBezTo>
                    <a:pt x="1915" y="149"/>
                    <a:pt x="1913" y="149"/>
                    <a:pt x="1910" y="149"/>
                  </a:cubicBezTo>
                  <a:cubicBezTo>
                    <a:pt x="1908" y="149"/>
                    <a:pt x="1905" y="150"/>
                    <a:pt x="1903" y="149"/>
                  </a:cubicBezTo>
                  <a:cubicBezTo>
                    <a:pt x="1902" y="144"/>
                    <a:pt x="1904" y="139"/>
                    <a:pt x="1907" y="135"/>
                  </a:cubicBezTo>
                  <a:cubicBezTo>
                    <a:pt x="1909" y="133"/>
                    <a:pt x="1911" y="130"/>
                    <a:pt x="1913" y="128"/>
                  </a:cubicBezTo>
                  <a:cubicBezTo>
                    <a:pt x="1919" y="124"/>
                    <a:pt x="1925" y="119"/>
                    <a:pt x="1931" y="115"/>
                  </a:cubicBezTo>
                  <a:cubicBezTo>
                    <a:pt x="1936" y="111"/>
                    <a:pt x="1941" y="107"/>
                    <a:pt x="1945" y="103"/>
                  </a:cubicBezTo>
                  <a:cubicBezTo>
                    <a:pt x="1955" y="93"/>
                    <a:pt x="1959" y="81"/>
                    <a:pt x="1958" y="67"/>
                  </a:cubicBezTo>
                  <a:cubicBezTo>
                    <a:pt x="1957" y="53"/>
                    <a:pt x="1949" y="44"/>
                    <a:pt x="1936" y="40"/>
                  </a:cubicBezTo>
                  <a:cubicBezTo>
                    <a:pt x="1930" y="38"/>
                    <a:pt x="1924" y="38"/>
                    <a:pt x="1917" y="39"/>
                  </a:cubicBezTo>
                  <a:cubicBezTo>
                    <a:pt x="1908" y="39"/>
                    <a:pt x="1901" y="43"/>
                    <a:pt x="1894" y="49"/>
                  </a:cubicBezTo>
                  <a:cubicBezTo>
                    <a:pt x="1893" y="50"/>
                    <a:pt x="1893" y="50"/>
                    <a:pt x="1893" y="51"/>
                  </a:cubicBezTo>
                  <a:cubicBezTo>
                    <a:pt x="1893" y="55"/>
                    <a:pt x="1893" y="59"/>
                    <a:pt x="1893" y="63"/>
                  </a:cubicBezTo>
                  <a:cubicBezTo>
                    <a:pt x="1893" y="63"/>
                    <a:pt x="1893" y="64"/>
                    <a:pt x="1893" y="65"/>
                  </a:cubicBezTo>
                  <a:cubicBezTo>
                    <a:pt x="1894" y="64"/>
                    <a:pt x="1894" y="63"/>
                    <a:pt x="1895" y="63"/>
                  </a:cubicBezTo>
                  <a:cubicBezTo>
                    <a:pt x="1898" y="59"/>
                    <a:pt x="1902" y="56"/>
                    <a:pt x="1906" y="54"/>
                  </a:cubicBezTo>
                  <a:cubicBezTo>
                    <a:pt x="1912" y="51"/>
                    <a:pt x="1918" y="50"/>
                    <a:pt x="1924" y="50"/>
                  </a:cubicBezTo>
                  <a:cubicBezTo>
                    <a:pt x="1936" y="51"/>
                    <a:pt x="1944" y="59"/>
                    <a:pt x="1944" y="71"/>
                  </a:cubicBezTo>
                  <a:cubicBezTo>
                    <a:pt x="1944" y="81"/>
                    <a:pt x="1941" y="89"/>
                    <a:pt x="1935" y="96"/>
                  </a:cubicBezTo>
                  <a:cubicBezTo>
                    <a:pt x="1931" y="101"/>
                    <a:pt x="1926" y="104"/>
                    <a:pt x="1921" y="108"/>
                  </a:cubicBezTo>
                  <a:cubicBezTo>
                    <a:pt x="1914" y="113"/>
                    <a:pt x="1908" y="118"/>
                    <a:pt x="1902" y="124"/>
                  </a:cubicBezTo>
                  <a:cubicBezTo>
                    <a:pt x="1893" y="131"/>
                    <a:pt x="1888" y="141"/>
                    <a:pt x="1888" y="152"/>
                  </a:cubicBezTo>
                  <a:cubicBezTo>
                    <a:pt x="1888" y="155"/>
                    <a:pt x="1888" y="159"/>
                    <a:pt x="1888" y="162"/>
                  </a:cubicBezTo>
                  <a:cubicBezTo>
                    <a:pt x="1913" y="162"/>
                    <a:pt x="1938" y="162"/>
                    <a:pt x="1963" y="162"/>
                  </a:cubicBezTo>
                  <a:cubicBezTo>
                    <a:pt x="1963" y="158"/>
                    <a:pt x="1963" y="154"/>
                    <a:pt x="1963" y="149"/>
                  </a:cubicBezTo>
                  <a:cubicBezTo>
                    <a:pt x="1960" y="149"/>
                    <a:pt x="1958" y="149"/>
                    <a:pt x="1955" y="149"/>
                  </a:cubicBezTo>
                  <a:close/>
                  <a:moveTo>
                    <a:pt x="1504" y="149"/>
                  </a:moveTo>
                  <a:cubicBezTo>
                    <a:pt x="1499" y="149"/>
                    <a:pt x="1494" y="149"/>
                    <a:pt x="1489" y="149"/>
                  </a:cubicBezTo>
                  <a:cubicBezTo>
                    <a:pt x="1484" y="149"/>
                    <a:pt x="1479" y="149"/>
                    <a:pt x="1474" y="149"/>
                  </a:cubicBezTo>
                  <a:cubicBezTo>
                    <a:pt x="1469" y="149"/>
                    <a:pt x="1464" y="149"/>
                    <a:pt x="1459" y="149"/>
                  </a:cubicBezTo>
                  <a:cubicBezTo>
                    <a:pt x="1459" y="145"/>
                    <a:pt x="1460" y="140"/>
                    <a:pt x="1463" y="136"/>
                  </a:cubicBezTo>
                  <a:cubicBezTo>
                    <a:pt x="1465" y="132"/>
                    <a:pt x="1468" y="130"/>
                    <a:pt x="1471" y="127"/>
                  </a:cubicBezTo>
                  <a:cubicBezTo>
                    <a:pt x="1476" y="123"/>
                    <a:pt x="1482" y="119"/>
                    <a:pt x="1487" y="115"/>
                  </a:cubicBezTo>
                  <a:cubicBezTo>
                    <a:pt x="1491" y="112"/>
                    <a:pt x="1495" y="109"/>
                    <a:pt x="1499" y="106"/>
                  </a:cubicBezTo>
                  <a:cubicBezTo>
                    <a:pt x="1503" y="102"/>
                    <a:pt x="1506" y="98"/>
                    <a:pt x="1509" y="93"/>
                  </a:cubicBezTo>
                  <a:cubicBezTo>
                    <a:pt x="1514" y="86"/>
                    <a:pt x="1515" y="77"/>
                    <a:pt x="1515" y="69"/>
                  </a:cubicBezTo>
                  <a:cubicBezTo>
                    <a:pt x="1514" y="55"/>
                    <a:pt x="1506" y="44"/>
                    <a:pt x="1492" y="40"/>
                  </a:cubicBezTo>
                  <a:cubicBezTo>
                    <a:pt x="1486" y="38"/>
                    <a:pt x="1480" y="38"/>
                    <a:pt x="1474" y="39"/>
                  </a:cubicBezTo>
                  <a:cubicBezTo>
                    <a:pt x="1465" y="39"/>
                    <a:pt x="1457" y="43"/>
                    <a:pt x="1450" y="49"/>
                  </a:cubicBezTo>
                  <a:cubicBezTo>
                    <a:pt x="1449" y="50"/>
                    <a:pt x="1449" y="51"/>
                    <a:pt x="1449" y="52"/>
                  </a:cubicBezTo>
                  <a:cubicBezTo>
                    <a:pt x="1449" y="55"/>
                    <a:pt x="1449" y="59"/>
                    <a:pt x="1449" y="63"/>
                  </a:cubicBezTo>
                  <a:cubicBezTo>
                    <a:pt x="1449" y="63"/>
                    <a:pt x="1449" y="64"/>
                    <a:pt x="1449" y="65"/>
                  </a:cubicBezTo>
                  <a:cubicBezTo>
                    <a:pt x="1450" y="64"/>
                    <a:pt x="1450" y="63"/>
                    <a:pt x="1451" y="63"/>
                  </a:cubicBezTo>
                  <a:cubicBezTo>
                    <a:pt x="1454" y="60"/>
                    <a:pt x="1457" y="58"/>
                    <a:pt x="1460" y="56"/>
                  </a:cubicBezTo>
                  <a:cubicBezTo>
                    <a:pt x="1466" y="52"/>
                    <a:pt x="1473" y="50"/>
                    <a:pt x="1481" y="50"/>
                  </a:cubicBezTo>
                  <a:cubicBezTo>
                    <a:pt x="1491" y="51"/>
                    <a:pt x="1498" y="57"/>
                    <a:pt x="1500" y="66"/>
                  </a:cubicBezTo>
                  <a:cubicBezTo>
                    <a:pt x="1501" y="70"/>
                    <a:pt x="1501" y="74"/>
                    <a:pt x="1500" y="78"/>
                  </a:cubicBezTo>
                  <a:cubicBezTo>
                    <a:pt x="1499" y="86"/>
                    <a:pt x="1495" y="92"/>
                    <a:pt x="1490" y="98"/>
                  </a:cubicBezTo>
                  <a:cubicBezTo>
                    <a:pt x="1485" y="102"/>
                    <a:pt x="1480" y="106"/>
                    <a:pt x="1475" y="110"/>
                  </a:cubicBezTo>
                  <a:cubicBezTo>
                    <a:pt x="1468" y="115"/>
                    <a:pt x="1462" y="120"/>
                    <a:pt x="1456" y="126"/>
                  </a:cubicBezTo>
                  <a:cubicBezTo>
                    <a:pt x="1450" y="131"/>
                    <a:pt x="1446" y="138"/>
                    <a:pt x="1445" y="146"/>
                  </a:cubicBezTo>
                  <a:cubicBezTo>
                    <a:pt x="1444" y="151"/>
                    <a:pt x="1444" y="156"/>
                    <a:pt x="1444" y="162"/>
                  </a:cubicBezTo>
                  <a:cubicBezTo>
                    <a:pt x="1444" y="162"/>
                    <a:pt x="1445" y="162"/>
                    <a:pt x="1445" y="162"/>
                  </a:cubicBezTo>
                  <a:cubicBezTo>
                    <a:pt x="1469" y="162"/>
                    <a:pt x="1494" y="162"/>
                    <a:pt x="1519" y="162"/>
                  </a:cubicBezTo>
                  <a:cubicBezTo>
                    <a:pt x="1519" y="158"/>
                    <a:pt x="1519" y="154"/>
                    <a:pt x="1519" y="149"/>
                  </a:cubicBezTo>
                  <a:cubicBezTo>
                    <a:pt x="1514" y="149"/>
                    <a:pt x="1509" y="149"/>
                    <a:pt x="1504" y="149"/>
                  </a:cubicBezTo>
                  <a:close/>
                  <a:moveTo>
                    <a:pt x="1700" y="149"/>
                  </a:moveTo>
                  <a:cubicBezTo>
                    <a:pt x="1700" y="149"/>
                    <a:pt x="1700" y="148"/>
                    <a:pt x="1700" y="148"/>
                  </a:cubicBezTo>
                  <a:cubicBezTo>
                    <a:pt x="1700" y="143"/>
                    <a:pt x="1702" y="139"/>
                    <a:pt x="1705" y="135"/>
                  </a:cubicBezTo>
                  <a:cubicBezTo>
                    <a:pt x="1707" y="132"/>
                    <a:pt x="1710" y="129"/>
                    <a:pt x="1713" y="126"/>
                  </a:cubicBezTo>
                  <a:cubicBezTo>
                    <a:pt x="1718" y="123"/>
                    <a:pt x="1724" y="119"/>
                    <a:pt x="1729" y="115"/>
                  </a:cubicBezTo>
                  <a:cubicBezTo>
                    <a:pt x="1733" y="112"/>
                    <a:pt x="1738" y="108"/>
                    <a:pt x="1742" y="104"/>
                  </a:cubicBezTo>
                  <a:cubicBezTo>
                    <a:pt x="1753" y="94"/>
                    <a:pt x="1757" y="81"/>
                    <a:pt x="1756" y="67"/>
                  </a:cubicBezTo>
                  <a:cubicBezTo>
                    <a:pt x="1755" y="54"/>
                    <a:pt x="1747" y="44"/>
                    <a:pt x="1734" y="40"/>
                  </a:cubicBezTo>
                  <a:cubicBezTo>
                    <a:pt x="1728" y="38"/>
                    <a:pt x="1722" y="38"/>
                    <a:pt x="1716" y="39"/>
                  </a:cubicBezTo>
                  <a:cubicBezTo>
                    <a:pt x="1706" y="39"/>
                    <a:pt x="1699" y="43"/>
                    <a:pt x="1692" y="49"/>
                  </a:cubicBezTo>
                  <a:cubicBezTo>
                    <a:pt x="1691" y="50"/>
                    <a:pt x="1690" y="50"/>
                    <a:pt x="1691" y="52"/>
                  </a:cubicBezTo>
                  <a:cubicBezTo>
                    <a:pt x="1691" y="55"/>
                    <a:pt x="1691" y="59"/>
                    <a:pt x="1691" y="63"/>
                  </a:cubicBezTo>
                  <a:cubicBezTo>
                    <a:pt x="1691" y="63"/>
                    <a:pt x="1691" y="64"/>
                    <a:pt x="1691" y="65"/>
                  </a:cubicBezTo>
                  <a:cubicBezTo>
                    <a:pt x="1692" y="64"/>
                    <a:pt x="1692" y="63"/>
                    <a:pt x="1693" y="63"/>
                  </a:cubicBezTo>
                  <a:cubicBezTo>
                    <a:pt x="1696" y="59"/>
                    <a:pt x="1700" y="56"/>
                    <a:pt x="1705" y="54"/>
                  </a:cubicBezTo>
                  <a:cubicBezTo>
                    <a:pt x="1711" y="51"/>
                    <a:pt x="1717" y="50"/>
                    <a:pt x="1723" y="50"/>
                  </a:cubicBezTo>
                  <a:cubicBezTo>
                    <a:pt x="1733" y="51"/>
                    <a:pt x="1740" y="58"/>
                    <a:pt x="1742" y="67"/>
                  </a:cubicBezTo>
                  <a:cubicBezTo>
                    <a:pt x="1742" y="71"/>
                    <a:pt x="1742" y="76"/>
                    <a:pt x="1741" y="80"/>
                  </a:cubicBezTo>
                  <a:cubicBezTo>
                    <a:pt x="1740" y="87"/>
                    <a:pt x="1736" y="93"/>
                    <a:pt x="1731" y="98"/>
                  </a:cubicBezTo>
                  <a:cubicBezTo>
                    <a:pt x="1727" y="102"/>
                    <a:pt x="1722" y="106"/>
                    <a:pt x="1717" y="109"/>
                  </a:cubicBezTo>
                  <a:cubicBezTo>
                    <a:pt x="1710" y="114"/>
                    <a:pt x="1704" y="119"/>
                    <a:pt x="1698" y="125"/>
                  </a:cubicBezTo>
                  <a:cubicBezTo>
                    <a:pt x="1693" y="130"/>
                    <a:pt x="1689" y="136"/>
                    <a:pt x="1687" y="143"/>
                  </a:cubicBezTo>
                  <a:cubicBezTo>
                    <a:pt x="1686" y="149"/>
                    <a:pt x="1686" y="155"/>
                    <a:pt x="1686" y="162"/>
                  </a:cubicBezTo>
                  <a:cubicBezTo>
                    <a:pt x="1686" y="162"/>
                    <a:pt x="1686" y="162"/>
                    <a:pt x="1686" y="162"/>
                  </a:cubicBezTo>
                  <a:cubicBezTo>
                    <a:pt x="1711" y="162"/>
                    <a:pt x="1736" y="162"/>
                    <a:pt x="1761" y="162"/>
                  </a:cubicBezTo>
                  <a:cubicBezTo>
                    <a:pt x="1761" y="158"/>
                    <a:pt x="1761" y="154"/>
                    <a:pt x="1761" y="149"/>
                  </a:cubicBezTo>
                  <a:cubicBezTo>
                    <a:pt x="1741" y="149"/>
                    <a:pt x="1721" y="149"/>
                    <a:pt x="1700" y="149"/>
                  </a:cubicBezTo>
                  <a:close/>
                  <a:moveTo>
                    <a:pt x="481" y="159"/>
                  </a:moveTo>
                  <a:cubicBezTo>
                    <a:pt x="481" y="144"/>
                    <a:pt x="481" y="128"/>
                    <a:pt x="481" y="113"/>
                  </a:cubicBezTo>
                  <a:cubicBezTo>
                    <a:pt x="481" y="111"/>
                    <a:pt x="481" y="109"/>
                    <a:pt x="481" y="107"/>
                  </a:cubicBezTo>
                  <a:cubicBezTo>
                    <a:pt x="482" y="100"/>
                    <a:pt x="485" y="95"/>
                    <a:pt x="490" y="91"/>
                  </a:cubicBezTo>
                  <a:cubicBezTo>
                    <a:pt x="497" y="85"/>
                    <a:pt x="504" y="84"/>
                    <a:pt x="512" y="86"/>
                  </a:cubicBezTo>
                  <a:cubicBezTo>
                    <a:pt x="518" y="88"/>
                    <a:pt x="521" y="92"/>
                    <a:pt x="523" y="98"/>
                  </a:cubicBezTo>
                  <a:cubicBezTo>
                    <a:pt x="525" y="102"/>
                    <a:pt x="525" y="107"/>
                    <a:pt x="525" y="111"/>
                  </a:cubicBezTo>
                  <a:cubicBezTo>
                    <a:pt x="525" y="127"/>
                    <a:pt x="525" y="143"/>
                    <a:pt x="525" y="159"/>
                  </a:cubicBezTo>
                  <a:cubicBezTo>
                    <a:pt x="525" y="160"/>
                    <a:pt x="525" y="161"/>
                    <a:pt x="525" y="162"/>
                  </a:cubicBezTo>
                  <a:cubicBezTo>
                    <a:pt x="530" y="162"/>
                    <a:pt x="534" y="162"/>
                    <a:pt x="539" y="162"/>
                  </a:cubicBezTo>
                  <a:cubicBezTo>
                    <a:pt x="539" y="161"/>
                    <a:pt x="539" y="160"/>
                    <a:pt x="539" y="159"/>
                  </a:cubicBezTo>
                  <a:cubicBezTo>
                    <a:pt x="539" y="143"/>
                    <a:pt x="539" y="126"/>
                    <a:pt x="539" y="110"/>
                  </a:cubicBezTo>
                  <a:cubicBezTo>
                    <a:pt x="539" y="108"/>
                    <a:pt x="539" y="106"/>
                    <a:pt x="539" y="104"/>
                  </a:cubicBezTo>
                  <a:cubicBezTo>
                    <a:pt x="539" y="98"/>
                    <a:pt x="538" y="93"/>
                    <a:pt x="535" y="88"/>
                  </a:cubicBezTo>
                  <a:cubicBezTo>
                    <a:pt x="532" y="81"/>
                    <a:pt x="527" y="77"/>
                    <a:pt x="520" y="74"/>
                  </a:cubicBezTo>
                  <a:cubicBezTo>
                    <a:pt x="518" y="74"/>
                    <a:pt x="515" y="73"/>
                    <a:pt x="513" y="73"/>
                  </a:cubicBezTo>
                  <a:cubicBezTo>
                    <a:pt x="500" y="72"/>
                    <a:pt x="490" y="77"/>
                    <a:pt x="483" y="87"/>
                  </a:cubicBezTo>
                  <a:cubicBezTo>
                    <a:pt x="482" y="88"/>
                    <a:pt x="482" y="88"/>
                    <a:pt x="481" y="89"/>
                  </a:cubicBezTo>
                  <a:cubicBezTo>
                    <a:pt x="481" y="89"/>
                    <a:pt x="481" y="89"/>
                    <a:pt x="481" y="89"/>
                  </a:cubicBezTo>
                  <a:cubicBezTo>
                    <a:pt x="481" y="84"/>
                    <a:pt x="481" y="80"/>
                    <a:pt x="481" y="75"/>
                  </a:cubicBezTo>
                  <a:cubicBezTo>
                    <a:pt x="477" y="75"/>
                    <a:pt x="469" y="75"/>
                    <a:pt x="467" y="75"/>
                  </a:cubicBezTo>
                  <a:cubicBezTo>
                    <a:pt x="467" y="104"/>
                    <a:pt x="467" y="133"/>
                    <a:pt x="467" y="162"/>
                  </a:cubicBezTo>
                  <a:cubicBezTo>
                    <a:pt x="472" y="162"/>
                    <a:pt x="476" y="162"/>
                    <a:pt x="481" y="162"/>
                  </a:cubicBezTo>
                  <a:cubicBezTo>
                    <a:pt x="481" y="161"/>
                    <a:pt x="481" y="160"/>
                    <a:pt x="481" y="159"/>
                  </a:cubicBezTo>
                  <a:close/>
                  <a:moveTo>
                    <a:pt x="1273" y="75"/>
                  </a:moveTo>
                  <a:cubicBezTo>
                    <a:pt x="1268" y="75"/>
                    <a:pt x="1263" y="75"/>
                    <a:pt x="1258" y="75"/>
                  </a:cubicBezTo>
                  <a:cubicBezTo>
                    <a:pt x="1256" y="83"/>
                    <a:pt x="1253" y="91"/>
                    <a:pt x="1250" y="99"/>
                  </a:cubicBezTo>
                  <a:cubicBezTo>
                    <a:pt x="1247" y="107"/>
                    <a:pt x="1244" y="115"/>
                    <a:pt x="1241" y="123"/>
                  </a:cubicBezTo>
                  <a:cubicBezTo>
                    <a:pt x="1238" y="130"/>
                    <a:pt x="1236" y="138"/>
                    <a:pt x="1232" y="146"/>
                  </a:cubicBezTo>
                  <a:cubicBezTo>
                    <a:pt x="1232" y="146"/>
                    <a:pt x="1232" y="146"/>
                    <a:pt x="1232" y="146"/>
                  </a:cubicBezTo>
                  <a:cubicBezTo>
                    <a:pt x="1224" y="122"/>
                    <a:pt x="1216" y="99"/>
                    <a:pt x="1207" y="75"/>
                  </a:cubicBezTo>
                  <a:cubicBezTo>
                    <a:pt x="1205" y="75"/>
                    <a:pt x="1202" y="75"/>
                    <a:pt x="1200" y="75"/>
                  </a:cubicBezTo>
                  <a:cubicBezTo>
                    <a:pt x="1197" y="75"/>
                    <a:pt x="1195" y="75"/>
                    <a:pt x="1192" y="75"/>
                  </a:cubicBezTo>
                  <a:cubicBezTo>
                    <a:pt x="1203" y="104"/>
                    <a:pt x="1214" y="133"/>
                    <a:pt x="1225" y="162"/>
                  </a:cubicBezTo>
                  <a:cubicBezTo>
                    <a:pt x="1229" y="162"/>
                    <a:pt x="1234" y="162"/>
                    <a:pt x="1238" y="162"/>
                  </a:cubicBezTo>
                  <a:cubicBezTo>
                    <a:pt x="1241" y="156"/>
                    <a:pt x="1273" y="77"/>
                    <a:pt x="1273" y="75"/>
                  </a:cubicBezTo>
                  <a:close/>
                  <a:moveTo>
                    <a:pt x="870" y="157"/>
                  </a:moveTo>
                  <a:cubicBezTo>
                    <a:pt x="870" y="159"/>
                    <a:pt x="871" y="159"/>
                    <a:pt x="872" y="160"/>
                  </a:cubicBezTo>
                  <a:cubicBezTo>
                    <a:pt x="883" y="165"/>
                    <a:pt x="895" y="166"/>
                    <a:pt x="906" y="162"/>
                  </a:cubicBezTo>
                  <a:cubicBezTo>
                    <a:pt x="918" y="158"/>
                    <a:pt x="924" y="149"/>
                    <a:pt x="923" y="137"/>
                  </a:cubicBezTo>
                  <a:cubicBezTo>
                    <a:pt x="923" y="131"/>
                    <a:pt x="921" y="126"/>
                    <a:pt x="917" y="122"/>
                  </a:cubicBezTo>
                  <a:cubicBezTo>
                    <a:pt x="914" y="120"/>
                    <a:pt x="911" y="118"/>
                    <a:pt x="908" y="117"/>
                  </a:cubicBezTo>
                  <a:cubicBezTo>
                    <a:pt x="905" y="115"/>
                    <a:pt x="901" y="113"/>
                    <a:pt x="897" y="112"/>
                  </a:cubicBezTo>
                  <a:cubicBezTo>
                    <a:pt x="895" y="110"/>
                    <a:pt x="892" y="108"/>
                    <a:pt x="889" y="107"/>
                  </a:cubicBezTo>
                  <a:cubicBezTo>
                    <a:pt x="884" y="103"/>
                    <a:pt x="883" y="94"/>
                    <a:pt x="888" y="89"/>
                  </a:cubicBezTo>
                  <a:cubicBezTo>
                    <a:pt x="891" y="87"/>
                    <a:pt x="894" y="85"/>
                    <a:pt x="898" y="85"/>
                  </a:cubicBezTo>
                  <a:cubicBezTo>
                    <a:pt x="905" y="85"/>
                    <a:pt x="912" y="86"/>
                    <a:pt x="918" y="90"/>
                  </a:cubicBezTo>
                  <a:cubicBezTo>
                    <a:pt x="918" y="90"/>
                    <a:pt x="919" y="91"/>
                    <a:pt x="919" y="91"/>
                  </a:cubicBezTo>
                  <a:cubicBezTo>
                    <a:pt x="919" y="86"/>
                    <a:pt x="919" y="82"/>
                    <a:pt x="919" y="77"/>
                  </a:cubicBezTo>
                  <a:cubicBezTo>
                    <a:pt x="919" y="77"/>
                    <a:pt x="918" y="76"/>
                    <a:pt x="917" y="76"/>
                  </a:cubicBezTo>
                  <a:cubicBezTo>
                    <a:pt x="910" y="73"/>
                    <a:pt x="902" y="72"/>
                    <a:pt x="895" y="73"/>
                  </a:cubicBezTo>
                  <a:cubicBezTo>
                    <a:pt x="888" y="74"/>
                    <a:pt x="883" y="77"/>
                    <a:pt x="878" y="81"/>
                  </a:cubicBezTo>
                  <a:cubicBezTo>
                    <a:pt x="867" y="90"/>
                    <a:pt x="867" y="110"/>
                    <a:pt x="880" y="118"/>
                  </a:cubicBezTo>
                  <a:cubicBezTo>
                    <a:pt x="884" y="120"/>
                    <a:pt x="887" y="122"/>
                    <a:pt x="890" y="123"/>
                  </a:cubicBezTo>
                  <a:cubicBezTo>
                    <a:pt x="895" y="126"/>
                    <a:pt x="900" y="128"/>
                    <a:pt x="905" y="131"/>
                  </a:cubicBezTo>
                  <a:cubicBezTo>
                    <a:pt x="909" y="134"/>
                    <a:pt x="910" y="138"/>
                    <a:pt x="909" y="143"/>
                  </a:cubicBezTo>
                  <a:cubicBezTo>
                    <a:pt x="908" y="147"/>
                    <a:pt x="905" y="150"/>
                    <a:pt x="901" y="151"/>
                  </a:cubicBezTo>
                  <a:cubicBezTo>
                    <a:pt x="901" y="151"/>
                    <a:pt x="900" y="151"/>
                    <a:pt x="899" y="152"/>
                  </a:cubicBezTo>
                  <a:cubicBezTo>
                    <a:pt x="890" y="153"/>
                    <a:pt x="881" y="151"/>
                    <a:pt x="873" y="146"/>
                  </a:cubicBezTo>
                  <a:cubicBezTo>
                    <a:pt x="872" y="145"/>
                    <a:pt x="871" y="145"/>
                    <a:pt x="870" y="144"/>
                  </a:cubicBezTo>
                  <a:cubicBezTo>
                    <a:pt x="870" y="149"/>
                    <a:pt x="870" y="153"/>
                    <a:pt x="870" y="157"/>
                  </a:cubicBezTo>
                  <a:close/>
                  <a:moveTo>
                    <a:pt x="1649" y="162"/>
                  </a:moveTo>
                  <a:cubicBezTo>
                    <a:pt x="1653" y="162"/>
                    <a:pt x="1658" y="162"/>
                    <a:pt x="1662" y="162"/>
                  </a:cubicBezTo>
                  <a:cubicBezTo>
                    <a:pt x="1662" y="120"/>
                    <a:pt x="1662" y="79"/>
                    <a:pt x="1662" y="38"/>
                  </a:cubicBezTo>
                  <a:cubicBezTo>
                    <a:pt x="1661" y="38"/>
                    <a:pt x="1660" y="38"/>
                    <a:pt x="1659" y="38"/>
                  </a:cubicBezTo>
                  <a:cubicBezTo>
                    <a:pt x="1658" y="38"/>
                    <a:pt x="1657" y="38"/>
                    <a:pt x="1656" y="39"/>
                  </a:cubicBezTo>
                  <a:cubicBezTo>
                    <a:pt x="1646" y="47"/>
                    <a:pt x="1634" y="53"/>
                    <a:pt x="1622" y="57"/>
                  </a:cubicBezTo>
                  <a:cubicBezTo>
                    <a:pt x="1621" y="57"/>
                    <a:pt x="1621" y="57"/>
                    <a:pt x="1620" y="57"/>
                  </a:cubicBezTo>
                  <a:cubicBezTo>
                    <a:pt x="1620" y="62"/>
                    <a:pt x="1620" y="66"/>
                    <a:pt x="1620" y="71"/>
                  </a:cubicBezTo>
                  <a:cubicBezTo>
                    <a:pt x="1631" y="68"/>
                    <a:pt x="1640" y="64"/>
                    <a:pt x="1649" y="57"/>
                  </a:cubicBezTo>
                  <a:cubicBezTo>
                    <a:pt x="1649" y="92"/>
                    <a:pt x="1649" y="127"/>
                    <a:pt x="1649" y="162"/>
                  </a:cubicBezTo>
                  <a:close/>
                  <a:moveTo>
                    <a:pt x="1177" y="74"/>
                  </a:moveTo>
                  <a:cubicBezTo>
                    <a:pt x="1172" y="74"/>
                    <a:pt x="1167" y="76"/>
                    <a:pt x="1163" y="80"/>
                  </a:cubicBezTo>
                  <a:cubicBezTo>
                    <a:pt x="1160" y="83"/>
                    <a:pt x="1157" y="86"/>
                    <a:pt x="1156" y="90"/>
                  </a:cubicBezTo>
                  <a:cubicBezTo>
                    <a:pt x="1155" y="91"/>
                    <a:pt x="1155" y="91"/>
                    <a:pt x="1155" y="92"/>
                  </a:cubicBezTo>
                  <a:cubicBezTo>
                    <a:pt x="1155" y="92"/>
                    <a:pt x="1154" y="92"/>
                    <a:pt x="1154" y="92"/>
                  </a:cubicBezTo>
                  <a:cubicBezTo>
                    <a:pt x="1154" y="86"/>
                    <a:pt x="1154" y="81"/>
                    <a:pt x="1154" y="75"/>
                  </a:cubicBezTo>
                  <a:cubicBezTo>
                    <a:pt x="1150" y="75"/>
                    <a:pt x="1145" y="75"/>
                    <a:pt x="1141" y="75"/>
                  </a:cubicBezTo>
                  <a:cubicBezTo>
                    <a:pt x="1141" y="104"/>
                    <a:pt x="1141" y="133"/>
                    <a:pt x="1141" y="162"/>
                  </a:cubicBezTo>
                  <a:cubicBezTo>
                    <a:pt x="1143" y="162"/>
                    <a:pt x="1153" y="162"/>
                    <a:pt x="1154" y="162"/>
                  </a:cubicBezTo>
                  <a:cubicBezTo>
                    <a:pt x="1154" y="161"/>
                    <a:pt x="1154" y="160"/>
                    <a:pt x="1154" y="159"/>
                  </a:cubicBezTo>
                  <a:cubicBezTo>
                    <a:pt x="1154" y="146"/>
                    <a:pt x="1154" y="132"/>
                    <a:pt x="1154" y="119"/>
                  </a:cubicBezTo>
                  <a:cubicBezTo>
                    <a:pt x="1154" y="116"/>
                    <a:pt x="1155" y="113"/>
                    <a:pt x="1155" y="110"/>
                  </a:cubicBezTo>
                  <a:cubicBezTo>
                    <a:pt x="1156" y="104"/>
                    <a:pt x="1158" y="98"/>
                    <a:pt x="1161" y="93"/>
                  </a:cubicBezTo>
                  <a:cubicBezTo>
                    <a:pt x="1168" y="85"/>
                    <a:pt x="1178" y="85"/>
                    <a:pt x="1184" y="88"/>
                  </a:cubicBezTo>
                  <a:cubicBezTo>
                    <a:pt x="1185" y="88"/>
                    <a:pt x="1185" y="89"/>
                    <a:pt x="1186" y="89"/>
                  </a:cubicBezTo>
                  <a:cubicBezTo>
                    <a:pt x="1186" y="84"/>
                    <a:pt x="1186" y="80"/>
                    <a:pt x="1186" y="75"/>
                  </a:cubicBezTo>
                  <a:cubicBezTo>
                    <a:pt x="1183" y="74"/>
                    <a:pt x="1180" y="74"/>
                    <a:pt x="1177" y="74"/>
                  </a:cubicBezTo>
                  <a:close/>
                  <a:moveTo>
                    <a:pt x="1367" y="162"/>
                  </a:moveTo>
                  <a:cubicBezTo>
                    <a:pt x="1372" y="162"/>
                    <a:pt x="1376" y="162"/>
                    <a:pt x="1381" y="162"/>
                  </a:cubicBezTo>
                  <a:cubicBezTo>
                    <a:pt x="1381" y="161"/>
                    <a:pt x="1381" y="160"/>
                    <a:pt x="1381" y="159"/>
                  </a:cubicBezTo>
                  <a:cubicBezTo>
                    <a:pt x="1381" y="145"/>
                    <a:pt x="1381" y="132"/>
                    <a:pt x="1381" y="118"/>
                  </a:cubicBezTo>
                  <a:cubicBezTo>
                    <a:pt x="1381" y="115"/>
                    <a:pt x="1381" y="112"/>
                    <a:pt x="1381" y="109"/>
                  </a:cubicBezTo>
                  <a:cubicBezTo>
                    <a:pt x="1382" y="103"/>
                    <a:pt x="1384" y="98"/>
                    <a:pt x="1388" y="94"/>
                  </a:cubicBezTo>
                  <a:cubicBezTo>
                    <a:pt x="1394" y="85"/>
                    <a:pt x="1404" y="85"/>
                    <a:pt x="1411" y="88"/>
                  </a:cubicBezTo>
                  <a:cubicBezTo>
                    <a:pt x="1411" y="88"/>
                    <a:pt x="1411" y="89"/>
                    <a:pt x="1412" y="89"/>
                  </a:cubicBezTo>
                  <a:cubicBezTo>
                    <a:pt x="1412" y="84"/>
                    <a:pt x="1412" y="79"/>
                    <a:pt x="1412" y="75"/>
                  </a:cubicBezTo>
                  <a:cubicBezTo>
                    <a:pt x="1411" y="74"/>
                    <a:pt x="1410" y="74"/>
                    <a:pt x="1409" y="74"/>
                  </a:cubicBezTo>
                  <a:cubicBezTo>
                    <a:pt x="1407" y="74"/>
                    <a:pt x="1406" y="74"/>
                    <a:pt x="1404" y="74"/>
                  </a:cubicBezTo>
                  <a:cubicBezTo>
                    <a:pt x="1398" y="74"/>
                    <a:pt x="1393" y="76"/>
                    <a:pt x="1389" y="79"/>
                  </a:cubicBezTo>
                  <a:cubicBezTo>
                    <a:pt x="1386" y="82"/>
                    <a:pt x="1384" y="86"/>
                    <a:pt x="1382" y="90"/>
                  </a:cubicBezTo>
                  <a:cubicBezTo>
                    <a:pt x="1382" y="91"/>
                    <a:pt x="1382" y="91"/>
                    <a:pt x="1381" y="92"/>
                  </a:cubicBezTo>
                  <a:cubicBezTo>
                    <a:pt x="1381" y="92"/>
                    <a:pt x="1381" y="92"/>
                    <a:pt x="1381" y="92"/>
                  </a:cubicBezTo>
                  <a:cubicBezTo>
                    <a:pt x="1381" y="89"/>
                    <a:pt x="1381" y="86"/>
                    <a:pt x="1381" y="84"/>
                  </a:cubicBezTo>
                  <a:cubicBezTo>
                    <a:pt x="1381" y="81"/>
                    <a:pt x="1381" y="78"/>
                    <a:pt x="1381" y="75"/>
                  </a:cubicBezTo>
                  <a:cubicBezTo>
                    <a:pt x="1376" y="75"/>
                    <a:pt x="1372" y="75"/>
                    <a:pt x="1367" y="75"/>
                  </a:cubicBezTo>
                  <a:cubicBezTo>
                    <a:pt x="1367" y="78"/>
                    <a:pt x="1367" y="160"/>
                    <a:pt x="1367" y="162"/>
                  </a:cubicBezTo>
                  <a:close/>
                  <a:moveTo>
                    <a:pt x="446" y="75"/>
                  </a:moveTo>
                  <a:cubicBezTo>
                    <a:pt x="441" y="75"/>
                    <a:pt x="437" y="75"/>
                    <a:pt x="432" y="75"/>
                  </a:cubicBezTo>
                  <a:cubicBezTo>
                    <a:pt x="432" y="104"/>
                    <a:pt x="432" y="133"/>
                    <a:pt x="432" y="162"/>
                  </a:cubicBezTo>
                  <a:cubicBezTo>
                    <a:pt x="437" y="162"/>
                    <a:pt x="441" y="162"/>
                    <a:pt x="446" y="162"/>
                  </a:cubicBezTo>
                  <a:cubicBezTo>
                    <a:pt x="446" y="157"/>
                    <a:pt x="446" y="77"/>
                    <a:pt x="446" y="75"/>
                  </a:cubicBezTo>
                  <a:close/>
                  <a:moveTo>
                    <a:pt x="448" y="47"/>
                  </a:moveTo>
                  <a:cubicBezTo>
                    <a:pt x="448" y="42"/>
                    <a:pt x="444" y="38"/>
                    <a:pt x="439" y="38"/>
                  </a:cubicBezTo>
                  <a:cubicBezTo>
                    <a:pt x="434" y="38"/>
                    <a:pt x="430" y="42"/>
                    <a:pt x="430" y="47"/>
                  </a:cubicBezTo>
                  <a:cubicBezTo>
                    <a:pt x="430" y="52"/>
                    <a:pt x="434" y="56"/>
                    <a:pt x="439" y="56"/>
                  </a:cubicBezTo>
                  <a:cubicBezTo>
                    <a:pt x="444" y="56"/>
                    <a:pt x="448" y="52"/>
                    <a:pt x="448" y="47"/>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sp>
          <p:nvSpPr>
            <p:cNvPr id="26" name="Freeform 5"/>
            <p:cNvSpPr>
              <a:spLocks noEditPoints="1"/>
            </p:cNvSpPr>
            <p:nvPr/>
          </p:nvSpPr>
          <p:spPr bwMode="auto">
            <a:xfrm>
              <a:off x="269408" y="2376280"/>
              <a:ext cx="2801159" cy="406857"/>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ln>
                  <a:solidFill>
                    <a:schemeClr val="tx2"/>
                  </a:solidFill>
                </a:ln>
                <a:solidFill>
                  <a:schemeClr val="tx2"/>
                </a:solidFill>
              </a:endParaRPr>
            </a:p>
          </p:txBody>
        </p:sp>
        <p:sp>
          <p:nvSpPr>
            <p:cNvPr id="27" name="Freeform 13"/>
            <p:cNvSpPr>
              <a:spLocks noEditPoints="1"/>
            </p:cNvSpPr>
            <p:nvPr/>
          </p:nvSpPr>
          <p:spPr bwMode="auto">
            <a:xfrm>
              <a:off x="824453" y="4269317"/>
              <a:ext cx="4061925" cy="313208"/>
            </a:xfrm>
            <a:custGeom>
              <a:avLst/>
              <a:gdLst>
                <a:gd name="T0" fmla="*/ 905 w 1754"/>
                <a:gd name="T1" fmla="*/ 38 h 133"/>
                <a:gd name="T2" fmla="*/ 1676 w 1754"/>
                <a:gd name="T3" fmla="*/ 52 h 133"/>
                <a:gd name="T4" fmla="*/ 1678 w 1754"/>
                <a:gd name="T5" fmla="*/ 80 h 133"/>
                <a:gd name="T6" fmla="*/ 1453 w 1754"/>
                <a:gd name="T7" fmla="*/ 100 h 133"/>
                <a:gd name="T8" fmla="*/ 971 w 1754"/>
                <a:gd name="T9" fmla="*/ 14 h 133"/>
                <a:gd name="T10" fmla="*/ 1018 w 1754"/>
                <a:gd name="T11" fmla="*/ 88 h 133"/>
                <a:gd name="T12" fmla="*/ 1082 w 1754"/>
                <a:gd name="T13" fmla="*/ 98 h 133"/>
                <a:gd name="T14" fmla="*/ 1030 w 1754"/>
                <a:gd name="T15" fmla="*/ 76 h 133"/>
                <a:gd name="T16" fmla="*/ 763 w 1754"/>
                <a:gd name="T17" fmla="*/ 86 h 133"/>
                <a:gd name="T18" fmla="*/ 1265 w 1754"/>
                <a:gd name="T19" fmla="*/ 58 h 133"/>
                <a:gd name="T20" fmla="*/ 1256 w 1754"/>
                <a:gd name="T21" fmla="*/ 100 h 133"/>
                <a:gd name="T22" fmla="*/ 582 w 1754"/>
                <a:gd name="T23" fmla="*/ 20 h 133"/>
                <a:gd name="T24" fmla="*/ 1564 w 1754"/>
                <a:gd name="T25" fmla="*/ 7 h 133"/>
                <a:gd name="T26" fmla="*/ 1538 w 1754"/>
                <a:gd name="T27" fmla="*/ 71 h 133"/>
                <a:gd name="T28" fmla="*/ 1746 w 1754"/>
                <a:gd name="T29" fmla="*/ 16 h 133"/>
                <a:gd name="T30" fmla="*/ 1718 w 1754"/>
                <a:gd name="T31" fmla="*/ 62 h 133"/>
                <a:gd name="T32" fmla="*/ 1748 w 1754"/>
                <a:gd name="T33" fmla="*/ 44 h 133"/>
                <a:gd name="T34" fmla="*/ 1377 w 1754"/>
                <a:gd name="T35" fmla="*/ 65 h 133"/>
                <a:gd name="T36" fmla="*/ 1381 w 1754"/>
                <a:gd name="T37" fmla="*/ 19 h 133"/>
                <a:gd name="T38" fmla="*/ 653 w 1754"/>
                <a:gd name="T39" fmla="*/ 41 h 133"/>
                <a:gd name="T40" fmla="*/ 598 w 1754"/>
                <a:gd name="T41" fmla="*/ 50 h 133"/>
                <a:gd name="T42" fmla="*/ 1114 w 1754"/>
                <a:gd name="T43" fmla="*/ 41 h 133"/>
                <a:gd name="T44" fmla="*/ 668 w 1754"/>
                <a:gd name="T45" fmla="*/ 36 h 133"/>
                <a:gd name="T46" fmla="*/ 696 w 1754"/>
                <a:gd name="T47" fmla="*/ 95 h 133"/>
                <a:gd name="T48" fmla="*/ 723 w 1754"/>
                <a:gd name="T49" fmla="*/ 101 h 133"/>
                <a:gd name="T50" fmla="*/ 201 w 1754"/>
                <a:gd name="T51" fmla="*/ 36 h 133"/>
                <a:gd name="T52" fmla="*/ 1174 w 1754"/>
                <a:gd name="T53" fmla="*/ 84 h 133"/>
                <a:gd name="T54" fmla="*/ 697 w 1754"/>
                <a:gd name="T55" fmla="*/ 46 h 133"/>
                <a:gd name="T56" fmla="*/ 1410 w 1754"/>
                <a:gd name="T57" fmla="*/ 69 h 133"/>
                <a:gd name="T58" fmla="*/ 963 w 1754"/>
                <a:gd name="T59" fmla="*/ 49 h 133"/>
                <a:gd name="T60" fmla="*/ 986 w 1754"/>
                <a:gd name="T61" fmla="*/ 103 h 133"/>
                <a:gd name="T62" fmla="*/ 1424 w 1754"/>
                <a:gd name="T63" fmla="*/ 11 h 133"/>
                <a:gd name="T64" fmla="*/ 754 w 1754"/>
                <a:gd name="T65" fmla="*/ 92 h 133"/>
                <a:gd name="T66" fmla="*/ 1377 w 1754"/>
                <a:gd name="T67" fmla="*/ 17 h 133"/>
                <a:gd name="T68" fmla="*/ 964 w 1754"/>
                <a:gd name="T69" fmla="*/ 41 h 133"/>
                <a:gd name="T70" fmla="*/ 1015 w 1754"/>
                <a:gd name="T71" fmla="*/ 90 h 133"/>
                <a:gd name="T72" fmla="*/ 603 w 1754"/>
                <a:gd name="T73" fmla="*/ 123 h 133"/>
                <a:gd name="T74" fmla="*/ 1356 w 1754"/>
                <a:gd name="T75" fmla="*/ 19 h 133"/>
                <a:gd name="T76" fmla="*/ 1261 w 1754"/>
                <a:gd name="T77" fmla="*/ 45 h 133"/>
                <a:gd name="T78" fmla="*/ 788 w 1754"/>
                <a:gd name="T79" fmla="*/ 34 h 133"/>
                <a:gd name="T80" fmla="*/ 966 w 1754"/>
                <a:gd name="T81" fmla="*/ 36 h 133"/>
                <a:gd name="T82" fmla="*/ 689 w 1754"/>
                <a:gd name="T83" fmla="*/ 67 h 133"/>
                <a:gd name="T84" fmla="*/ 966 w 1754"/>
                <a:gd name="T85" fmla="*/ 73 h 133"/>
                <a:gd name="T86" fmla="*/ 1677 w 1754"/>
                <a:gd name="T87" fmla="*/ 78 h 133"/>
                <a:gd name="T88" fmla="*/ 1355 w 1754"/>
                <a:gd name="T89" fmla="*/ 9 h 133"/>
                <a:gd name="T90" fmla="*/ 1212 w 1754"/>
                <a:gd name="T91" fmla="*/ 49 h 133"/>
                <a:gd name="T92" fmla="*/ 639 w 1754"/>
                <a:gd name="T93" fmla="*/ 49 h 133"/>
                <a:gd name="T94" fmla="*/ 740 w 1754"/>
                <a:gd name="T95" fmla="*/ 93 h 133"/>
                <a:gd name="T96" fmla="*/ 1260 w 1754"/>
                <a:gd name="T97" fmla="*/ 98 h 133"/>
                <a:gd name="T98" fmla="*/ 800 w 1754"/>
                <a:gd name="T99" fmla="*/ 43 h 133"/>
                <a:gd name="T100" fmla="*/ 606 w 1754"/>
                <a:gd name="T101" fmla="*/ 40 h 133"/>
                <a:gd name="T102" fmla="*/ 1041 w 1754"/>
                <a:gd name="T103" fmla="*/ 39 h 133"/>
                <a:gd name="T104" fmla="*/ 1360 w 1754"/>
                <a:gd name="T105" fmla="*/ 78 h 133"/>
                <a:gd name="T106" fmla="*/ 1139 w 1754"/>
                <a:gd name="T107" fmla="*/ 45 h 133"/>
                <a:gd name="T108" fmla="*/ 1563 w 1754"/>
                <a:gd name="T109" fmla="*/ 50 h 133"/>
                <a:gd name="T110" fmla="*/ 1571 w 1754"/>
                <a:gd name="T111" fmla="*/ 57 h 133"/>
                <a:gd name="T112" fmla="*/ 579 w 1754"/>
                <a:gd name="T113" fmla="*/ 58 h 133"/>
                <a:gd name="T114" fmla="*/ 585 w 1754"/>
                <a:gd name="T115" fmla="*/ 92 h 133"/>
                <a:gd name="T116" fmla="*/ 1654 w 1754"/>
                <a:gd name="T117" fmla="*/ 63 h 133"/>
                <a:gd name="T118" fmla="*/ 1422 w 1754"/>
                <a:gd name="T119" fmla="*/ 97 h 133"/>
                <a:gd name="T120" fmla="*/ 720 w 1754"/>
                <a:gd name="T121" fmla="*/ 99 h 133"/>
                <a:gd name="T122" fmla="*/ 1700 w 1754"/>
                <a:gd name="T123" fmla="*/ 26 h 133"/>
                <a:gd name="T124" fmla="*/ 795 w 1754"/>
                <a:gd name="T125"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4" h="133">
                  <a:moveTo>
                    <a:pt x="48" y="83"/>
                  </a:moveTo>
                  <a:cubicBezTo>
                    <a:pt x="49" y="82"/>
                    <a:pt x="49" y="82"/>
                    <a:pt x="49" y="81"/>
                  </a:cubicBezTo>
                  <a:cubicBezTo>
                    <a:pt x="60" y="57"/>
                    <a:pt x="71" y="33"/>
                    <a:pt x="82" y="9"/>
                  </a:cubicBezTo>
                  <a:cubicBezTo>
                    <a:pt x="82" y="9"/>
                    <a:pt x="82" y="9"/>
                    <a:pt x="82" y="8"/>
                  </a:cubicBezTo>
                  <a:cubicBezTo>
                    <a:pt x="82" y="8"/>
                    <a:pt x="83" y="7"/>
                    <a:pt x="83" y="7"/>
                  </a:cubicBezTo>
                  <a:cubicBezTo>
                    <a:pt x="87" y="7"/>
                    <a:pt x="91" y="7"/>
                    <a:pt x="95" y="7"/>
                  </a:cubicBezTo>
                  <a:cubicBezTo>
                    <a:pt x="96" y="7"/>
                    <a:pt x="96" y="8"/>
                    <a:pt x="96" y="9"/>
                  </a:cubicBezTo>
                  <a:cubicBezTo>
                    <a:pt x="96" y="9"/>
                    <a:pt x="96" y="9"/>
                    <a:pt x="96" y="10"/>
                  </a:cubicBezTo>
                  <a:cubicBezTo>
                    <a:pt x="96" y="40"/>
                    <a:pt x="96" y="69"/>
                    <a:pt x="96" y="99"/>
                  </a:cubicBezTo>
                  <a:cubicBezTo>
                    <a:pt x="96" y="102"/>
                    <a:pt x="97" y="101"/>
                    <a:pt x="94" y="101"/>
                  </a:cubicBezTo>
                  <a:cubicBezTo>
                    <a:pt x="91" y="102"/>
                    <a:pt x="89" y="101"/>
                    <a:pt x="86" y="101"/>
                  </a:cubicBezTo>
                  <a:cubicBezTo>
                    <a:pt x="85" y="102"/>
                    <a:pt x="85" y="101"/>
                    <a:pt x="85" y="101"/>
                  </a:cubicBezTo>
                  <a:cubicBezTo>
                    <a:pt x="85" y="100"/>
                    <a:pt x="85" y="100"/>
                    <a:pt x="85" y="99"/>
                  </a:cubicBezTo>
                  <a:cubicBezTo>
                    <a:pt x="85" y="75"/>
                    <a:pt x="85" y="51"/>
                    <a:pt x="85" y="27"/>
                  </a:cubicBezTo>
                  <a:cubicBezTo>
                    <a:pt x="85" y="27"/>
                    <a:pt x="85" y="26"/>
                    <a:pt x="85" y="25"/>
                  </a:cubicBezTo>
                  <a:cubicBezTo>
                    <a:pt x="84" y="26"/>
                    <a:pt x="84" y="26"/>
                    <a:pt x="84" y="27"/>
                  </a:cubicBezTo>
                  <a:cubicBezTo>
                    <a:pt x="73" y="51"/>
                    <a:pt x="63" y="75"/>
                    <a:pt x="52" y="100"/>
                  </a:cubicBezTo>
                  <a:cubicBezTo>
                    <a:pt x="52" y="100"/>
                    <a:pt x="52" y="100"/>
                    <a:pt x="51" y="101"/>
                  </a:cubicBezTo>
                  <a:cubicBezTo>
                    <a:pt x="51" y="101"/>
                    <a:pt x="51" y="102"/>
                    <a:pt x="50" y="101"/>
                  </a:cubicBezTo>
                  <a:cubicBezTo>
                    <a:pt x="49" y="101"/>
                    <a:pt x="47" y="102"/>
                    <a:pt x="46" y="101"/>
                  </a:cubicBezTo>
                  <a:cubicBezTo>
                    <a:pt x="45" y="101"/>
                    <a:pt x="44" y="99"/>
                    <a:pt x="44" y="98"/>
                  </a:cubicBezTo>
                  <a:cubicBezTo>
                    <a:pt x="33" y="74"/>
                    <a:pt x="23" y="50"/>
                    <a:pt x="12" y="27"/>
                  </a:cubicBezTo>
                  <a:cubicBezTo>
                    <a:pt x="12" y="26"/>
                    <a:pt x="12" y="25"/>
                    <a:pt x="11" y="25"/>
                  </a:cubicBezTo>
                  <a:cubicBezTo>
                    <a:pt x="11" y="26"/>
                    <a:pt x="11" y="26"/>
                    <a:pt x="11" y="27"/>
                  </a:cubicBezTo>
                  <a:cubicBezTo>
                    <a:pt x="11" y="51"/>
                    <a:pt x="11" y="75"/>
                    <a:pt x="11" y="99"/>
                  </a:cubicBezTo>
                  <a:cubicBezTo>
                    <a:pt x="11" y="102"/>
                    <a:pt x="11" y="101"/>
                    <a:pt x="9" y="101"/>
                  </a:cubicBezTo>
                  <a:cubicBezTo>
                    <a:pt x="6" y="102"/>
                    <a:pt x="4" y="101"/>
                    <a:pt x="2" y="101"/>
                  </a:cubicBezTo>
                  <a:cubicBezTo>
                    <a:pt x="0" y="101"/>
                    <a:pt x="0" y="101"/>
                    <a:pt x="0" y="100"/>
                  </a:cubicBezTo>
                  <a:cubicBezTo>
                    <a:pt x="0" y="100"/>
                    <a:pt x="0" y="100"/>
                    <a:pt x="0" y="99"/>
                  </a:cubicBezTo>
                  <a:cubicBezTo>
                    <a:pt x="0" y="69"/>
                    <a:pt x="0" y="39"/>
                    <a:pt x="0" y="9"/>
                  </a:cubicBezTo>
                  <a:cubicBezTo>
                    <a:pt x="0" y="9"/>
                    <a:pt x="0" y="9"/>
                    <a:pt x="0" y="9"/>
                  </a:cubicBezTo>
                  <a:cubicBezTo>
                    <a:pt x="0" y="7"/>
                    <a:pt x="0" y="7"/>
                    <a:pt x="2" y="7"/>
                  </a:cubicBezTo>
                  <a:cubicBezTo>
                    <a:pt x="6" y="7"/>
                    <a:pt x="9" y="7"/>
                    <a:pt x="13" y="7"/>
                  </a:cubicBezTo>
                  <a:cubicBezTo>
                    <a:pt x="15" y="7"/>
                    <a:pt x="15" y="8"/>
                    <a:pt x="16" y="9"/>
                  </a:cubicBezTo>
                  <a:cubicBezTo>
                    <a:pt x="23" y="26"/>
                    <a:pt x="31" y="44"/>
                    <a:pt x="39" y="61"/>
                  </a:cubicBezTo>
                  <a:cubicBezTo>
                    <a:pt x="42" y="68"/>
                    <a:pt x="44" y="74"/>
                    <a:pt x="47" y="81"/>
                  </a:cubicBezTo>
                  <a:cubicBezTo>
                    <a:pt x="48" y="82"/>
                    <a:pt x="48" y="82"/>
                    <a:pt x="48" y="83"/>
                  </a:cubicBezTo>
                  <a:close/>
                  <a:moveTo>
                    <a:pt x="493" y="94"/>
                  </a:moveTo>
                  <a:cubicBezTo>
                    <a:pt x="490" y="93"/>
                    <a:pt x="488" y="91"/>
                    <a:pt x="487" y="88"/>
                  </a:cubicBezTo>
                  <a:cubicBezTo>
                    <a:pt x="486" y="86"/>
                    <a:pt x="486" y="84"/>
                    <a:pt x="486" y="81"/>
                  </a:cubicBezTo>
                  <a:cubicBezTo>
                    <a:pt x="486" y="69"/>
                    <a:pt x="486" y="57"/>
                    <a:pt x="486" y="45"/>
                  </a:cubicBezTo>
                  <a:cubicBezTo>
                    <a:pt x="486" y="45"/>
                    <a:pt x="486" y="45"/>
                    <a:pt x="486" y="44"/>
                  </a:cubicBezTo>
                  <a:cubicBezTo>
                    <a:pt x="486" y="44"/>
                    <a:pt x="486" y="43"/>
                    <a:pt x="487" y="43"/>
                  </a:cubicBezTo>
                  <a:cubicBezTo>
                    <a:pt x="487" y="43"/>
                    <a:pt x="487" y="43"/>
                    <a:pt x="488" y="43"/>
                  </a:cubicBezTo>
                  <a:cubicBezTo>
                    <a:pt x="492" y="43"/>
                    <a:pt x="497" y="43"/>
                    <a:pt x="501" y="43"/>
                  </a:cubicBezTo>
                  <a:cubicBezTo>
                    <a:pt x="502" y="43"/>
                    <a:pt x="503" y="43"/>
                    <a:pt x="503" y="42"/>
                  </a:cubicBezTo>
                  <a:cubicBezTo>
                    <a:pt x="503" y="40"/>
                    <a:pt x="503" y="38"/>
                    <a:pt x="503" y="36"/>
                  </a:cubicBezTo>
                  <a:cubicBezTo>
                    <a:pt x="503" y="34"/>
                    <a:pt x="503" y="34"/>
                    <a:pt x="501" y="34"/>
                  </a:cubicBezTo>
                  <a:cubicBezTo>
                    <a:pt x="497" y="34"/>
                    <a:pt x="492" y="34"/>
                    <a:pt x="487" y="34"/>
                  </a:cubicBezTo>
                  <a:cubicBezTo>
                    <a:pt x="486" y="34"/>
                    <a:pt x="486" y="35"/>
                    <a:pt x="486" y="33"/>
                  </a:cubicBezTo>
                  <a:cubicBezTo>
                    <a:pt x="486" y="27"/>
                    <a:pt x="486" y="22"/>
                    <a:pt x="486" y="16"/>
                  </a:cubicBezTo>
                  <a:cubicBezTo>
                    <a:pt x="486" y="16"/>
                    <a:pt x="486" y="15"/>
                    <a:pt x="485" y="15"/>
                  </a:cubicBezTo>
                  <a:cubicBezTo>
                    <a:pt x="482" y="16"/>
                    <a:pt x="479" y="17"/>
                    <a:pt x="476" y="18"/>
                  </a:cubicBezTo>
                  <a:cubicBezTo>
                    <a:pt x="475" y="18"/>
                    <a:pt x="475" y="18"/>
                    <a:pt x="475" y="19"/>
                  </a:cubicBezTo>
                  <a:cubicBezTo>
                    <a:pt x="475" y="19"/>
                    <a:pt x="475" y="19"/>
                    <a:pt x="475" y="20"/>
                  </a:cubicBezTo>
                  <a:cubicBezTo>
                    <a:pt x="475" y="24"/>
                    <a:pt x="475" y="28"/>
                    <a:pt x="475" y="33"/>
                  </a:cubicBezTo>
                  <a:cubicBezTo>
                    <a:pt x="475" y="34"/>
                    <a:pt x="475" y="34"/>
                    <a:pt x="474" y="34"/>
                  </a:cubicBezTo>
                  <a:cubicBezTo>
                    <a:pt x="466" y="34"/>
                    <a:pt x="458" y="34"/>
                    <a:pt x="450" y="34"/>
                  </a:cubicBezTo>
                  <a:cubicBezTo>
                    <a:pt x="449" y="34"/>
                    <a:pt x="448" y="34"/>
                    <a:pt x="448" y="33"/>
                  </a:cubicBezTo>
                  <a:cubicBezTo>
                    <a:pt x="448" y="30"/>
                    <a:pt x="448" y="27"/>
                    <a:pt x="449" y="24"/>
                  </a:cubicBezTo>
                  <a:cubicBezTo>
                    <a:pt x="449" y="22"/>
                    <a:pt x="449" y="19"/>
                    <a:pt x="450" y="16"/>
                  </a:cubicBezTo>
                  <a:cubicBezTo>
                    <a:pt x="451" y="13"/>
                    <a:pt x="453" y="11"/>
                    <a:pt x="455" y="10"/>
                  </a:cubicBezTo>
                  <a:cubicBezTo>
                    <a:pt x="457" y="10"/>
                    <a:pt x="459" y="10"/>
                    <a:pt x="461" y="10"/>
                  </a:cubicBezTo>
                  <a:cubicBezTo>
                    <a:pt x="463" y="10"/>
                    <a:pt x="465" y="10"/>
                    <a:pt x="467" y="11"/>
                  </a:cubicBezTo>
                  <a:cubicBezTo>
                    <a:pt x="467" y="8"/>
                    <a:pt x="467" y="6"/>
                    <a:pt x="467" y="3"/>
                  </a:cubicBezTo>
                  <a:cubicBezTo>
                    <a:pt x="467" y="2"/>
                    <a:pt x="466" y="2"/>
                    <a:pt x="466" y="1"/>
                  </a:cubicBezTo>
                  <a:cubicBezTo>
                    <a:pt x="461" y="0"/>
                    <a:pt x="455" y="0"/>
                    <a:pt x="451" y="2"/>
                  </a:cubicBezTo>
                  <a:cubicBezTo>
                    <a:pt x="443" y="6"/>
                    <a:pt x="439" y="12"/>
                    <a:pt x="438" y="20"/>
                  </a:cubicBezTo>
                  <a:cubicBezTo>
                    <a:pt x="437" y="24"/>
                    <a:pt x="438" y="28"/>
                    <a:pt x="438" y="32"/>
                  </a:cubicBezTo>
                  <a:cubicBezTo>
                    <a:pt x="438" y="34"/>
                    <a:pt x="438" y="34"/>
                    <a:pt x="435" y="34"/>
                  </a:cubicBezTo>
                  <a:cubicBezTo>
                    <a:pt x="433" y="34"/>
                    <a:pt x="430" y="34"/>
                    <a:pt x="428" y="34"/>
                  </a:cubicBezTo>
                  <a:cubicBezTo>
                    <a:pt x="426" y="34"/>
                    <a:pt x="426" y="34"/>
                    <a:pt x="426" y="36"/>
                  </a:cubicBezTo>
                  <a:cubicBezTo>
                    <a:pt x="426" y="38"/>
                    <a:pt x="426" y="40"/>
                    <a:pt x="426" y="42"/>
                  </a:cubicBezTo>
                  <a:cubicBezTo>
                    <a:pt x="426" y="44"/>
                    <a:pt x="426" y="43"/>
                    <a:pt x="428" y="43"/>
                  </a:cubicBezTo>
                  <a:cubicBezTo>
                    <a:pt x="431" y="43"/>
                    <a:pt x="434" y="43"/>
                    <a:pt x="436" y="43"/>
                  </a:cubicBezTo>
                  <a:cubicBezTo>
                    <a:pt x="437" y="43"/>
                    <a:pt x="438" y="44"/>
                    <a:pt x="438" y="45"/>
                  </a:cubicBezTo>
                  <a:cubicBezTo>
                    <a:pt x="438" y="45"/>
                    <a:pt x="438" y="45"/>
                    <a:pt x="438" y="46"/>
                  </a:cubicBezTo>
                  <a:cubicBezTo>
                    <a:pt x="438" y="64"/>
                    <a:pt x="438" y="81"/>
                    <a:pt x="438" y="99"/>
                  </a:cubicBezTo>
                  <a:cubicBezTo>
                    <a:pt x="438" y="100"/>
                    <a:pt x="438" y="100"/>
                    <a:pt x="438" y="100"/>
                  </a:cubicBezTo>
                  <a:cubicBezTo>
                    <a:pt x="438" y="101"/>
                    <a:pt x="438" y="102"/>
                    <a:pt x="439" y="102"/>
                  </a:cubicBezTo>
                  <a:cubicBezTo>
                    <a:pt x="441" y="101"/>
                    <a:pt x="444" y="102"/>
                    <a:pt x="446" y="101"/>
                  </a:cubicBezTo>
                  <a:cubicBezTo>
                    <a:pt x="449" y="101"/>
                    <a:pt x="448" y="102"/>
                    <a:pt x="448" y="99"/>
                  </a:cubicBezTo>
                  <a:cubicBezTo>
                    <a:pt x="448" y="81"/>
                    <a:pt x="448" y="63"/>
                    <a:pt x="448" y="45"/>
                  </a:cubicBezTo>
                  <a:cubicBezTo>
                    <a:pt x="448" y="43"/>
                    <a:pt x="449" y="43"/>
                    <a:pt x="450" y="43"/>
                  </a:cubicBezTo>
                  <a:cubicBezTo>
                    <a:pt x="458" y="43"/>
                    <a:pt x="465" y="43"/>
                    <a:pt x="473" y="43"/>
                  </a:cubicBezTo>
                  <a:cubicBezTo>
                    <a:pt x="475" y="43"/>
                    <a:pt x="475" y="43"/>
                    <a:pt x="475" y="46"/>
                  </a:cubicBezTo>
                  <a:cubicBezTo>
                    <a:pt x="475" y="58"/>
                    <a:pt x="475" y="71"/>
                    <a:pt x="475" y="83"/>
                  </a:cubicBezTo>
                  <a:cubicBezTo>
                    <a:pt x="475" y="87"/>
                    <a:pt x="475" y="91"/>
                    <a:pt x="477" y="94"/>
                  </a:cubicBezTo>
                  <a:cubicBezTo>
                    <a:pt x="479" y="98"/>
                    <a:pt x="482" y="101"/>
                    <a:pt x="486" y="102"/>
                  </a:cubicBezTo>
                  <a:cubicBezTo>
                    <a:pt x="490" y="103"/>
                    <a:pt x="493" y="103"/>
                    <a:pt x="497" y="103"/>
                  </a:cubicBezTo>
                  <a:cubicBezTo>
                    <a:pt x="498" y="103"/>
                    <a:pt x="500" y="102"/>
                    <a:pt x="502" y="101"/>
                  </a:cubicBezTo>
                  <a:cubicBezTo>
                    <a:pt x="502" y="101"/>
                    <a:pt x="503" y="101"/>
                    <a:pt x="503" y="100"/>
                  </a:cubicBezTo>
                  <a:cubicBezTo>
                    <a:pt x="503" y="97"/>
                    <a:pt x="503" y="95"/>
                    <a:pt x="503" y="92"/>
                  </a:cubicBezTo>
                  <a:cubicBezTo>
                    <a:pt x="499" y="94"/>
                    <a:pt x="496" y="94"/>
                    <a:pt x="493" y="94"/>
                  </a:cubicBezTo>
                  <a:close/>
                  <a:moveTo>
                    <a:pt x="841" y="42"/>
                  </a:moveTo>
                  <a:cubicBezTo>
                    <a:pt x="841" y="42"/>
                    <a:pt x="841" y="42"/>
                    <a:pt x="841" y="42"/>
                  </a:cubicBezTo>
                  <a:cubicBezTo>
                    <a:pt x="841" y="42"/>
                    <a:pt x="841" y="42"/>
                    <a:pt x="841" y="42"/>
                  </a:cubicBezTo>
                  <a:cubicBezTo>
                    <a:pt x="842" y="42"/>
                    <a:pt x="842" y="42"/>
                    <a:pt x="843" y="42"/>
                  </a:cubicBezTo>
                  <a:cubicBezTo>
                    <a:pt x="844" y="42"/>
                    <a:pt x="845" y="42"/>
                    <a:pt x="845" y="42"/>
                  </a:cubicBezTo>
                  <a:cubicBezTo>
                    <a:pt x="846" y="42"/>
                    <a:pt x="847" y="42"/>
                    <a:pt x="848" y="42"/>
                  </a:cubicBezTo>
                  <a:cubicBezTo>
                    <a:pt x="848" y="42"/>
                    <a:pt x="848" y="42"/>
                    <a:pt x="848" y="42"/>
                  </a:cubicBezTo>
                  <a:cubicBezTo>
                    <a:pt x="848" y="42"/>
                    <a:pt x="848" y="42"/>
                    <a:pt x="848" y="42"/>
                  </a:cubicBezTo>
                  <a:cubicBezTo>
                    <a:pt x="848" y="43"/>
                    <a:pt x="849" y="42"/>
                    <a:pt x="849" y="43"/>
                  </a:cubicBezTo>
                  <a:cubicBezTo>
                    <a:pt x="849" y="43"/>
                    <a:pt x="849" y="43"/>
                    <a:pt x="849" y="43"/>
                  </a:cubicBezTo>
                  <a:cubicBezTo>
                    <a:pt x="849" y="43"/>
                    <a:pt x="849" y="43"/>
                    <a:pt x="849" y="43"/>
                  </a:cubicBezTo>
                  <a:cubicBezTo>
                    <a:pt x="850" y="43"/>
                    <a:pt x="850" y="43"/>
                    <a:pt x="850" y="43"/>
                  </a:cubicBezTo>
                  <a:cubicBezTo>
                    <a:pt x="850" y="43"/>
                    <a:pt x="850" y="43"/>
                    <a:pt x="850" y="43"/>
                  </a:cubicBezTo>
                  <a:cubicBezTo>
                    <a:pt x="851" y="43"/>
                    <a:pt x="851" y="43"/>
                    <a:pt x="851" y="43"/>
                  </a:cubicBezTo>
                  <a:cubicBezTo>
                    <a:pt x="851" y="43"/>
                    <a:pt x="851" y="43"/>
                    <a:pt x="851" y="43"/>
                  </a:cubicBezTo>
                  <a:cubicBezTo>
                    <a:pt x="851" y="44"/>
                    <a:pt x="852" y="44"/>
                    <a:pt x="852" y="44"/>
                  </a:cubicBezTo>
                  <a:cubicBezTo>
                    <a:pt x="852" y="44"/>
                    <a:pt x="852" y="44"/>
                    <a:pt x="852" y="44"/>
                  </a:cubicBezTo>
                  <a:cubicBezTo>
                    <a:pt x="852" y="44"/>
                    <a:pt x="852" y="44"/>
                    <a:pt x="852" y="44"/>
                  </a:cubicBezTo>
                  <a:cubicBezTo>
                    <a:pt x="852" y="44"/>
                    <a:pt x="852" y="44"/>
                    <a:pt x="852" y="44"/>
                  </a:cubicBezTo>
                  <a:cubicBezTo>
                    <a:pt x="853" y="44"/>
                    <a:pt x="853" y="44"/>
                    <a:pt x="853" y="44"/>
                  </a:cubicBezTo>
                  <a:cubicBezTo>
                    <a:pt x="853" y="44"/>
                    <a:pt x="853" y="44"/>
                    <a:pt x="853" y="44"/>
                  </a:cubicBezTo>
                  <a:cubicBezTo>
                    <a:pt x="853" y="45"/>
                    <a:pt x="853" y="45"/>
                    <a:pt x="853" y="45"/>
                  </a:cubicBezTo>
                  <a:cubicBezTo>
                    <a:pt x="853" y="45"/>
                    <a:pt x="853" y="45"/>
                    <a:pt x="853" y="45"/>
                  </a:cubicBezTo>
                  <a:cubicBezTo>
                    <a:pt x="854" y="45"/>
                    <a:pt x="854" y="45"/>
                    <a:pt x="854" y="45"/>
                  </a:cubicBezTo>
                  <a:cubicBezTo>
                    <a:pt x="854" y="45"/>
                    <a:pt x="854" y="45"/>
                    <a:pt x="854" y="45"/>
                  </a:cubicBezTo>
                  <a:cubicBezTo>
                    <a:pt x="854" y="45"/>
                    <a:pt x="854" y="45"/>
                    <a:pt x="854" y="45"/>
                  </a:cubicBezTo>
                  <a:cubicBezTo>
                    <a:pt x="854" y="45"/>
                    <a:pt x="854" y="45"/>
                    <a:pt x="854" y="45"/>
                  </a:cubicBezTo>
                  <a:cubicBezTo>
                    <a:pt x="854" y="46"/>
                    <a:pt x="854" y="46"/>
                    <a:pt x="855" y="46"/>
                  </a:cubicBezTo>
                  <a:cubicBezTo>
                    <a:pt x="855" y="46"/>
                    <a:pt x="855" y="46"/>
                    <a:pt x="855" y="46"/>
                  </a:cubicBezTo>
                  <a:cubicBezTo>
                    <a:pt x="855" y="46"/>
                    <a:pt x="855" y="46"/>
                    <a:pt x="855" y="46"/>
                  </a:cubicBezTo>
                  <a:cubicBezTo>
                    <a:pt x="855" y="46"/>
                    <a:pt x="855" y="46"/>
                    <a:pt x="855" y="46"/>
                  </a:cubicBezTo>
                  <a:cubicBezTo>
                    <a:pt x="855" y="46"/>
                    <a:pt x="855" y="46"/>
                    <a:pt x="855" y="47"/>
                  </a:cubicBezTo>
                  <a:cubicBezTo>
                    <a:pt x="855" y="47"/>
                    <a:pt x="855" y="47"/>
                    <a:pt x="855" y="47"/>
                  </a:cubicBezTo>
                  <a:cubicBezTo>
                    <a:pt x="856" y="47"/>
                    <a:pt x="856" y="47"/>
                    <a:pt x="856" y="48"/>
                  </a:cubicBezTo>
                  <a:cubicBezTo>
                    <a:pt x="856" y="47"/>
                    <a:pt x="856" y="47"/>
                    <a:pt x="856" y="47"/>
                  </a:cubicBezTo>
                  <a:cubicBezTo>
                    <a:pt x="856" y="48"/>
                    <a:pt x="856" y="48"/>
                    <a:pt x="856" y="48"/>
                  </a:cubicBezTo>
                  <a:cubicBezTo>
                    <a:pt x="856" y="48"/>
                    <a:pt x="856" y="48"/>
                    <a:pt x="856" y="48"/>
                  </a:cubicBezTo>
                  <a:cubicBezTo>
                    <a:pt x="857" y="48"/>
                    <a:pt x="856" y="48"/>
                    <a:pt x="857" y="49"/>
                  </a:cubicBezTo>
                  <a:cubicBezTo>
                    <a:pt x="857" y="49"/>
                    <a:pt x="857" y="49"/>
                    <a:pt x="857" y="49"/>
                  </a:cubicBezTo>
                  <a:cubicBezTo>
                    <a:pt x="857" y="49"/>
                    <a:pt x="857" y="49"/>
                    <a:pt x="857" y="49"/>
                  </a:cubicBezTo>
                  <a:cubicBezTo>
                    <a:pt x="857" y="49"/>
                    <a:pt x="857" y="49"/>
                    <a:pt x="857" y="49"/>
                  </a:cubicBezTo>
                  <a:cubicBezTo>
                    <a:pt x="857" y="49"/>
                    <a:pt x="857" y="50"/>
                    <a:pt x="857" y="50"/>
                  </a:cubicBezTo>
                  <a:cubicBezTo>
                    <a:pt x="857" y="50"/>
                    <a:pt x="857" y="50"/>
                    <a:pt x="857" y="50"/>
                  </a:cubicBezTo>
                  <a:cubicBezTo>
                    <a:pt x="858" y="50"/>
                    <a:pt x="857" y="50"/>
                    <a:pt x="858" y="51"/>
                  </a:cubicBezTo>
                  <a:cubicBezTo>
                    <a:pt x="858" y="51"/>
                    <a:pt x="858" y="51"/>
                    <a:pt x="858" y="51"/>
                  </a:cubicBezTo>
                  <a:cubicBezTo>
                    <a:pt x="858" y="51"/>
                    <a:pt x="858" y="51"/>
                    <a:pt x="858" y="52"/>
                  </a:cubicBezTo>
                  <a:cubicBezTo>
                    <a:pt x="858" y="52"/>
                    <a:pt x="858" y="52"/>
                    <a:pt x="858" y="52"/>
                  </a:cubicBezTo>
                  <a:cubicBezTo>
                    <a:pt x="858" y="52"/>
                    <a:pt x="858" y="53"/>
                    <a:pt x="858" y="53"/>
                  </a:cubicBezTo>
                  <a:cubicBezTo>
                    <a:pt x="858" y="53"/>
                    <a:pt x="858" y="53"/>
                    <a:pt x="858" y="53"/>
                  </a:cubicBezTo>
                  <a:cubicBezTo>
                    <a:pt x="859" y="54"/>
                    <a:pt x="858" y="54"/>
                    <a:pt x="859" y="55"/>
                  </a:cubicBezTo>
                  <a:cubicBezTo>
                    <a:pt x="859" y="55"/>
                    <a:pt x="859" y="55"/>
                    <a:pt x="859" y="55"/>
                  </a:cubicBezTo>
                  <a:cubicBezTo>
                    <a:pt x="859" y="55"/>
                    <a:pt x="859" y="56"/>
                    <a:pt x="859" y="57"/>
                  </a:cubicBezTo>
                  <a:cubicBezTo>
                    <a:pt x="859" y="57"/>
                    <a:pt x="859" y="57"/>
                    <a:pt x="859" y="57"/>
                  </a:cubicBezTo>
                  <a:cubicBezTo>
                    <a:pt x="859" y="58"/>
                    <a:pt x="859" y="59"/>
                    <a:pt x="859" y="60"/>
                  </a:cubicBezTo>
                  <a:cubicBezTo>
                    <a:pt x="859" y="73"/>
                    <a:pt x="859" y="86"/>
                    <a:pt x="859" y="100"/>
                  </a:cubicBezTo>
                  <a:cubicBezTo>
                    <a:pt x="859" y="100"/>
                    <a:pt x="859" y="101"/>
                    <a:pt x="859" y="101"/>
                  </a:cubicBezTo>
                  <a:cubicBezTo>
                    <a:pt x="859" y="101"/>
                    <a:pt x="859" y="101"/>
                    <a:pt x="859" y="101"/>
                  </a:cubicBezTo>
                  <a:cubicBezTo>
                    <a:pt x="862" y="102"/>
                    <a:pt x="864" y="102"/>
                    <a:pt x="866" y="102"/>
                  </a:cubicBezTo>
                  <a:cubicBezTo>
                    <a:pt x="867" y="102"/>
                    <a:pt x="869" y="102"/>
                    <a:pt x="870" y="101"/>
                  </a:cubicBezTo>
                  <a:cubicBezTo>
                    <a:pt x="870" y="101"/>
                    <a:pt x="870" y="101"/>
                    <a:pt x="870" y="101"/>
                  </a:cubicBezTo>
                  <a:cubicBezTo>
                    <a:pt x="871" y="101"/>
                    <a:pt x="870" y="100"/>
                    <a:pt x="870" y="100"/>
                  </a:cubicBezTo>
                  <a:cubicBezTo>
                    <a:pt x="870" y="87"/>
                    <a:pt x="870" y="74"/>
                    <a:pt x="870" y="62"/>
                  </a:cubicBezTo>
                  <a:cubicBezTo>
                    <a:pt x="870" y="61"/>
                    <a:pt x="870" y="61"/>
                    <a:pt x="871" y="60"/>
                  </a:cubicBezTo>
                  <a:cubicBezTo>
                    <a:pt x="870" y="60"/>
                    <a:pt x="870" y="60"/>
                    <a:pt x="871" y="59"/>
                  </a:cubicBezTo>
                  <a:cubicBezTo>
                    <a:pt x="871" y="59"/>
                    <a:pt x="871" y="58"/>
                    <a:pt x="871" y="58"/>
                  </a:cubicBezTo>
                  <a:cubicBezTo>
                    <a:pt x="871" y="57"/>
                    <a:pt x="871" y="57"/>
                    <a:pt x="871" y="57"/>
                  </a:cubicBezTo>
                  <a:cubicBezTo>
                    <a:pt x="871" y="57"/>
                    <a:pt x="871" y="57"/>
                    <a:pt x="871" y="56"/>
                  </a:cubicBezTo>
                  <a:cubicBezTo>
                    <a:pt x="871" y="56"/>
                    <a:pt x="871" y="56"/>
                    <a:pt x="871" y="56"/>
                  </a:cubicBezTo>
                  <a:cubicBezTo>
                    <a:pt x="871" y="56"/>
                    <a:pt x="871" y="55"/>
                    <a:pt x="872" y="55"/>
                  </a:cubicBezTo>
                  <a:cubicBezTo>
                    <a:pt x="872" y="55"/>
                    <a:pt x="872" y="55"/>
                    <a:pt x="872" y="55"/>
                  </a:cubicBezTo>
                  <a:cubicBezTo>
                    <a:pt x="872" y="55"/>
                    <a:pt x="872" y="55"/>
                    <a:pt x="872" y="55"/>
                  </a:cubicBezTo>
                  <a:cubicBezTo>
                    <a:pt x="872" y="55"/>
                    <a:pt x="872" y="54"/>
                    <a:pt x="872" y="54"/>
                  </a:cubicBezTo>
                  <a:cubicBezTo>
                    <a:pt x="872" y="54"/>
                    <a:pt x="872" y="54"/>
                    <a:pt x="872" y="54"/>
                  </a:cubicBezTo>
                  <a:cubicBezTo>
                    <a:pt x="872" y="54"/>
                    <a:pt x="872" y="53"/>
                    <a:pt x="872" y="53"/>
                  </a:cubicBezTo>
                  <a:cubicBezTo>
                    <a:pt x="872" y="53"/>
                    <a:pt x="872" y="53"/>
                    <a:pt x="872" y="53"/>
                  </a:cubicBezTo>
                  <a:cubicBezTo>
                    <a:pt x="872" y="53"/>
                    <a:pt x="872" y="53"/>
                    <a:pt x="873" y="52"/>
                  </a:cubicBezTo>
                  <a:cubicBezTo>
                    <a:pt x="873" y="52"/>
                    <a:pt x="873" y="52"/>
                    <a:pt x="873" y="52"/>
                  </a:cubicBezTo>
                  <a:cubicBezTo>
                    <a:pt x="873" y="52"/>
                    <a:pt x="873" y="52"/>
                    <a:pt x="873" y="52"/>
                  </a:cubicBezTo>
                  <a:cubicBezTo>
                    <a:pt x="873" y="52"/>
                    <a:pt x="873" y="52"/>
                    <a:pt x="873" y="52"/>
                  </a:cubicBezTo>
                  <a:cubicBezTo>
                    <a:pt x="873" y="52"/>
                    <a:pt x="873" y="51"/>
                    <a:pt x="873" y="51"/>
                  </a:cubicBezTo>
                  <a:cubicBezTo>
                    <a:pt x="873" y="51"/>
                    <a:pt x="873" y="51"/>
                    <a:pt x="873" y="51"/>
                  </a:cubicBezTo>
                  <a:cubicBezTo>
                    <a:pt x="874" y="51"/>
                    <a:pt x="873" y="51"/>
                    <a:pt x="874" y="50"/>
                  </a:cubicBezTo>
                  <a:cubicBezTo>
                    <a:pt x="874" y="50"/>
                    <a:pt x="874" y="50"/>
                    <a:pt x="874" y="50"/>
                  </a:cubicBezTo>
                  <a:cubicBezTo>
                    <a:pt x="874" y="50"/>
                    <a:pt x="874" y="50"/>
                    <a:pt x="874" y="50"/>
                  </a:cubicBezTo>
                  <a:cubicBezTo>
                    <a:pt x="874" y="50"/>
                    <a:pt x="874" y="50"/>
                    <a:pt x="874" y="50"/>
                  </a:cubicBezTo>
                  <a:cubicBezTo>
                    <a:pt x="874" y="50"/>
                    <a:pt x="874" y="49"/>
                    <a:pt x="874" y="49"/>
                  </a:cubicBezTo>
                  <a:cubicBezTo>
                    <a:pt x="874" y="49"/>
                    <a:pt x="874" y="49"/>
                    <a:pt x="874" y="49"/>
                  </a:cubicBezTo>
                  <a:cubicBezTo>
                    <a:pt x="874" y="49"/>
                    <a:pt x="875" y="49"/>
                    <a:pt x="875" y="49"/>
                  </a:cubicBezTo>
                  <a:cubicBezTo>
                    <a:pt x="875" y="49"/>
                    <a:pt x="875" y="49"/>
                    <a:pt x="875" y="49"/>
                  </a:cubicBezTo>
                  <a:cubicBezTo>
                    <a:pt x="875" y="49"/>
                    <a:pt x="875" y="48"/>
                    <a:pt x="875" y="48"/>
                  </a:cubicBezTo>
                  <a:cubicBezTo>
                    <a:pt x="875" y="48"/>
                    <a:pt x="875" y="48"/>
                    <a:pt x="875" y="48"/>
                  </a:cubicBezTo>
                  <a:cubicBezTo>
                    <a:pt x="875" y="48"/>
                    <a:pt x="875" y="48"/>
                    <a:pt x="875" y="48"/>
                  </a:cubicBezTo>
                  <a:cubicBezTo>
                    <a:pt x="875" y="48"/>
                    <a:pt x="875" y="48"/>
                    <a:pt x="875" y="48"/>
                  </a:cubicBezTo>
                  <a:cubicBezTo>
                    <a:pt x="876" y="48"/>
                    <a:pt x="876" y="48"/>
                    <a:pt x="876" y="47"/>
                  </a:cubicBezTo>
                  <a:cubicBezTo>
                    <a:pt x="876" y="48"/>
                    <a:pt x="876" y="48"/>
                    <a:pt x="876" y="48"/>
                  </a:cubicBezTo>
                  <a:cubicBezTo>
                    <a:pt x="876" y="47"/>
                    <a:pt x="876" y="47"/>
                    <a:pt x="876" y="47"/>
                  </a:cubicBezTo>
                  <a:cubicBezTo>
                    <a:pt x="876" y="47"/>
                    <a:pt x="876" y="47"/>
                    <a:pt x="876" y="47"/>
                  </a:cubicBezTo>
                  <a:cubicBezTo>
                    <a:pt x="877" y="47"/>
                    <a:pt x="877" y="46"/>
                    <a:pt x="878" y="45"/>
                  </a:cubicBezTo>
                  <a:cubicBezTo>
                    <a:pt x="878" y="45"/>
                    <a:pt x="878" y="45"/>
                    <a:pt x="878" y="45"/>
                  </a:cubicBezTo>
                  <a:cubicBezTo>
                    <a:pt x="878" y="45"/>
                    <a:pt x="878" y="45"/>
                    <a:pt x="878" y="45"/>
                  </a:cubicBezTo>
                  <a:cubicBezTo>
                    <a:pt x="878" y="45"/>
                    <a:pt x="878" y="45"/>
                    <a:pt x="878" y="45"/>
                  </a:cubicBezTo>
                  <a:cubicBezTo>
                    <a:pt x="878" y="45"/>
                    <a:pt x="878" y="45"/>
                    <a:pt x="879" y="45"/>
                  </a:cubicBezTo>
                  <a:cubicBezTo>
                    <a:pt x="879" y="45"/>
                    <a:pt x="879" y="45"/>
                    <a:pt x="879" y="45"/>
                  </a:cubicBezTo>
                  <a:cubicBezTo>
                    <a:pt x="879" y="45"/>
                    <a:pt x="879" y="44"/>
                    <a:pt x="880" y="44"/>
                  </a:cubicBezTo>
                  <a:cubicBezTo>
                    <a:pt x="880" y="44"/>
                    <a:pt x="880" y="44"/>
                    <a:pt x="880" y="44"/>
                  </a:cubicBezTo>
                  <a:cubicBezTo>
                    <a:pt x="880" y="44"/>
                    <a:pt x="880" y="44"/>
                    <a:pt x="880" y="44"/>
                  </a:cubicBezTo>
                  <a:cubicBezTo>
                    <a:pt x="880" y="44"/>
                    <a:pt x="880" y="44"/>
                    <a:pt x="880" y="44"/>
                  </a:cubicBezTo>
                  <a:cubicBezTo>
                    <a:pt x="880" y="44"/>
                    <a:pt x="881" y="44"/>
                    <a:pt x="881" y="43"/>
                  </a:cubicBezTo>
                  <a:cubicBezTo>
                    <a:pt x="881" y="43"/>
                    <a:pt x="881" y="43"/>
                    <a:pt x="881" y="43"/>
                  </a:cubicBezTo>
                  <a:cubicBezTo>
                    <a:pt x="881" y="43"/>
                    <a:pt x="881" y="43"/>
                    <a:pt x="881" y="43"/>
                  </a:cubicBezTo>
                  <a:cubicBezTo>
                    <a:pt x="881" y="43"/>
                    <a:pt x="881" y="43"/>
                    <a:pt x="882" y="43"/>
                  </a:cubicBezTo>
                  <a:cubicBezTo>
                    <a:pt x="882" y="43"/>
                    <a:pt x="882" y="43"/>
                    <a:pt x="882" y="43"/>
                  </a:cubicBezTo>
                  <a:cubicBezTo>
                    <a:pt x="882" y="43"/>
                    <a:pt x="882" y="43"/>
                    <a:pt x="882" y="43"/>
                  </a:cubicBezTo>
                  <a:cubicBezTo>
                    <a:pt x="882" y="43"/>
                    <a:pt x="882" y="43"/>
                    <a:pt x="882" y="43"/>
                  </a:cubicBezTo>
                  <a:cubicBezTo>
                    <a:pt x="883" y="43"/>
                    <a:pt x="883" y="43"/>
                    <a:pt x="883" y="43"/>
                  </a:cubicBezTo>
                  <a:cubicBezTo>
                    <a:pt x="883" y="43"/>
                    <a:pt x="883" y="43"/>
                    <a:pt x="883" y="42"/>
                  </a:cubicBezTo>
                  <a:cubicBezTo>
                    <a:pt x="884" y="42"/>
                    <a:pt x="884" y="42"/>
                    <a:pt x="884" y="42"/>
                  </a:cubicBezTo>
                  <a:cubicBezTo>
                    <a:pt x="884" y="42"/>
                    <a:pt x="884" y="42"/>
                    <a:pt x="884" y="42"/>
                  </a:cubicBezTo>
                  <a:cubicBezTo>
                    <a:pt x="884" y="42"/>
                    <a:pt x="885" y="42"/>
                    <a:pt x="886" y="42"/>
                  </a:cubicBezTo>
                  <a:cubicBezTo>
                    <a:pt x="887" y="42"/>
                    <a:pt x="887" y="42"/>
                    <a:pt x="888" y="42"/>
                  </a:cubicBezTo>
                  <a:cubicBezTo>
                    <a:pt x="889" y="42"/>
                    <a:pt x="890" y="42"/>
                    <a:pt x="890" y="42"/>
                  </a:cubicBezTo>
                  <a:cubicBezTo>
                    <a:pt x="891" y="42"/>
                    <a:pt x="891" y="42"/>
                    <a:pt x="891" y="42"/>
                  </a:cubicBezTo>
                  <a:cubicBezTo>
                    <a:pt x="891" y="42"/>
                    <a:pt x="891" y="42"/>
                    <a:pt x="891" y="42"/>
                  </a:cubicBezTo>
                  <a:cubicBezTo>
                    <a:pt x="891" y="43"/>
                    <a:pt x="892" y="42"/>
                    <a:pt x="892" y="43"/>
                  </a:cubicBezTo>
                  <a:cubicBezTo>
                    <a:pt x="892" y="43"/>
                    <a:pt x="892" y="43"/>
                    <a:pt x="892" y="43"/>
                  </a:cubicBezTo>
                  <a:cubicBezTo>
                    <a:pt x="892" y="43"/>
                    <a:pt x="892" y="43"/>
                    <a:pt x="892" y="43"/>
                  </a:cubicBezTo>
                  <a:cubicBezTo>
                    <a:pt x="892" y="43"/>
                    <a:pt x="893" y="43"/>
                    <a:pt x="893" y="43"/>
                  </a:cubicBezTo>
                  <a:cubicBezTo>
                    <a:pt x="893" y="43"/>
                    <a:pt x="893" y="43"/>
                    <a:pt x="893" y="43"/>
                  </a:cubicBezTo>
                  <a:cubicBezTo>
                    <a:pt x="893" y="43"/>
                    <a:pt x="894" y="43"/>
                    <a:pt x="894" y="43"/>
                  </a:cubicBezTo>
                  <a:cubicBezTo>
                    <a:pt x="894" y="43"/>
                    <a:pt x="894" y="43"/>
                    <a:pt x="894" y="43"/>
                  </a:cubicBezTo>
                  <a:cubicBezTo>
                    <a:pt x="894" y="44"/>
                    <a:pt x="894" y="44"/>
                    <a:pt x="895" y="44"/>
                  </a:cubicBezTo>
                  <a:cubicBezTo>
                    <a:pt x="895" y="44"/>
                    <a:pt x="895" y="44"/>
                    <a:pt x="895" y="44"/>
                  </a:cubicBezTo>
                  <a:cubicBezTo>
                    <a:pt x="895" y="44"/>
                    <a:pt x="895" y="44"/>
                    <a:pt x="895" y="44"/>
                  </a:cubicBezTo>
                  <a:cubicBezTo>
                    <a:pt x="895" y="44"/>
                    <a:pt x="895" y="44"/>
                    <a:pt x="895" y="44"/>
                  </a:cubicBezTo>
                  <a:cubicBezTo>
                    <a:pt x="895" y="44"/>
                    <a:pt x="896" y="44"/>
                    <a:pt x="896" y="44"/>
                  </a:cubicBezTo>
                  <a:cubicBezTo>
                    <a:pt x="896" y="44"/>
                    <a:pt x="896" y="44"/>
                    <a:pt x="896" y="44"/>
                  </a:cubicBezTo>
                  <a:cubicBezTo>
                    <a:pt x="896" y="45"/>
                    <a:pt x="896" y="45"/>
                    <a:pt x="896" y="45"/>
                  </a:cubicBezTo>
                  <a:cubicBezTo>
                    <a:pt x="896" y="45"/>
                    <a:pt x="896" y="45"/>
                    <a:pt x="896" y="45"/>
                  </a:cubicBezTo>
                  <a:cubicBezTo>
                    <a:pt x="896" y="45"/>
                    <a:pt x="897" y="45"/>
                    <a:pt x="897" y="45"/>
                  </a:cubicBezTo>
                  <a:cubicBezTo>
                    <a:pt x="897" y="45"/>
                    <a:pt x="897" y="45"/>
                    <a:pt x="897" y="45"/>
                  </a:cubicBezTo>
                  <a:cubicBezTo>
                    <a:pt x="897" y="45"/>
                    <a:pt x="897" y="45"/>
                    <a:pt x="897" y="45"/>
                  </a:cubicBezTo>
                  <a:cubicBezTo>
                    <a:pt x="897" y="45"/>
                    <a:pt x="897" y="45"/>
                    <a:pt x="897" y="45"/>
                  </a:cubicBezTo>
                  <a:cubicBezTo>
                    <a:pt x="897" y="46"/>
                    <a:pt x="897" y="46"/>
                    <a:pt x="897" y="46"/>
                  </a:cubicBezTo>
                  <a:cubicBezTo>
                    <a:pt x="897" y="46"/>
                    <a:pt x="897" y="46"/>
                    <a:pt x="897" y="46"/>
                  </a:cubicBezTo>
                  <a:cubicBezTo>
                    <a:pt x="897" y="46"/>
                    <a:pt x="898" y="46"/>
                    <a:pt x="898" y="46"/>
                  </a:cubicBezTo>
                  <a:cubicBezTo>
                    <a:pt x="898" y="46"/>
                    <a:pt x="898" y="46"/>
                    <a:pt x="898" y="46"/>
                  </a:cubicBezTo>
                  <a:cubicBezTo>
                    <a:pt x="898" y="46"/>
                    <a:pt x="898" y="47"/>
                    <a:pt x="898" y="47"/>
                  </a:cubicBezTo>
                  <a:cubicBezTo>
                    <a:pt x="898" y="47"/>
                    <a:pt x="898" y="47"/>
                    <a:pt x="898" y="47"/>
                  </a:cubicBezTo>
                  <a:cubicBezTo>
                    <a:pt x="898" y="47"/>
                    <a:pt x="898" y="47"/>
                    <a:pt x="898" y="47"/>
                  </a:cubicBezTo>
                  <a:cubicBezTo>
                    <a:pt x="898" y="47"/>
                    <a:pt x="898" y="47"/>
                    <a:pt x="898" y="47"/>
                  </a:cubicBezTo>
                  <a:cubicBezTo>
                    <a:pt x="899" y="47"/>
                    <a:pt x="899" y="48"/>
                    <a:pt x="899" y="48"/>
                  </a:cubicBezTo>
                  <a:cubicBezTo>
                    <a:pt x="899" y="48"/>
                    <a:pt x="899" y="48"/>
                    <a:pt x="899" y="48"/>
                  </a:cubicBezTo>
                  <a:cubicBezTo>
                    <a:pt x="899" y="48"/>
                    <a:pt x="899" y="48"/>
                    <a:pt x="899" y="48"/>
                  </a:cubicBezTo>
                  <a:cubicBezTo>
                    <a:pt x="899" y="48"/>
                    <a:pt x="899" y="48"/>
                    <a:pt x="899" y="48"/>
                  </a:cubicBezTo>
                  <a:cubicBezTo>
                    <a:pt x="899" y="48"/>
                    <a:pt x="899" y="48"/>
                    <a:pt x="899" y="48"/>
                  </a:cubicBezTo>
                  <a:cubicBezTo>
                    <a:pt x="899" y="49"/>
                    <a:pt x="899" y="49"/>
                    <a:pt x="899" y="49"/>
                  </a:cubicBezTo>
                  <a:cubicBezTo>
                    <a:pt x="900" y="49"/>
                    <a:pt x="900" y="49"/>
                    <a:pt x="899" y="49"/>
                  </a:cubicBezTo>
                  <a:cubicBezTo>
                    <a:pt x="900" y="49"/>
                    <a:pt x="900" y="50"/>
                    <a:pt x="900" y="50"/>
                  </a:cubicBezTo>
                  <a:cubicBezTo>
                    <a:pt x="900" y="50"/>
                    <a:pt x="900" y="50"/>
                    <a:pt x="900" y="50"/>
                  </a:cubicBezTo>
                  <a:cubicBezTo>
                    <a:pt x="900" y="50"/>
                    <a:pt x="900" y="51"/>
                    <a:pt x="900" y="51"/>
                  </a:cubicBezTo>
                  <a:cubicBezTo>
                    <a:pt x="900" y="51"/>
                    <a:pt x="900" y="51"/>
                    <a:pt x="900" y="51"/>
                  </a:cubicBezTo>
                  <a:cubicBezTo>
                    <a:pt x="900" y="51"/>
                    <a:pt x="900" y="52"/>
                    <a:pt x="900" y="52"/>
                  </a:cubicBezTo>
                  <a:cubicBezTo>
                    <a:pt x="901" y="52"/>
                    <a:pt x="901" y="52"/>
                    <a:pt x="901" y="52"/>
                  </a:cubicBezTo>
                  <a:cubicBezTo>
                    <a:pt x="901" y="53"/>
                    <a:pt x="901" y="53"/>
                    <a:pt x="901" y="53"/>
                  </a:cubicBezTo>
                  <a:cubicBezTo>
                    <a:pt x="901" y="54"/>
                    <a:pt x="901" y="54"/>
                    <a:pt x="901" y="54"/>
                  </a:cubicBezTo>
                  <a:cubicBezTo>
                    <a:pt x="901" y="54"/>
                    <a:pt x="901" y="55"/>
                    <a:pt x="901" y="56"/>
                  </a:cubicBezTo>
                  <a:cubicBezTo>
                    <a:pt x="901" y="56"/>
                    <a:pt x="901" y="56"/>
                    <a:pt x="901" y="56"/>
                  </a:cubicBezTo>
                  <a:cubicBezTo>
                    <a:pt x="902" y="57"/>
                    <a:pt x="901" y="58"/>
                    <a:pt x="902" y="59"/>
                  </a:cubicBezTo>
                  <a:cubicBezTo>
                    <a:pt x="902" y="60"/>
                    <a:pt x="902" y="60"/>
                    <a:pt x="902" y="61"/>
                  </a:cubicBezTo>
                  <a:cubicBezTo>
                    <a:pt x="902" y="62"/>
                    <a:pt x="902" y="62"/>
                    <a:pt x="902" y="63"/>
                  </a:cubicBezTo>
                  <a:cubicBezTo>
                    <a:pt x="902" y="75"/>
                    <a:pt x="902" y="87"/>
                    <a:pt x="902" y="99"/>
                  </a:cubicBezTo>
                  <a:cubicBezTo>
                    <a:pt x="902" y="102"/>
                    <a:pt x="901" y="102"/>
                    <a:pt x="904" y="102"/>
                  </a:cubicBezTo>
                  <a:cubicBezTo>
                    <a:pt x="906" y="102"/>
                    <a:pt x="908" y="102"/>
                    <a:pt x="911" y="102"/>
                  </a:cubicBezTo>
                  <a:cubicBezTo>
                    <a:pt x="912" y="102"/>
                    <a:pt x="912" y="102"/>
                    <a:pt x="912" y="100"/>
                  </a:cubicBezTo>
                  <a:cubicBezTo>
                    <a:pt x="912" y="85"/>
                    <a:pt x="912" y="71"/>
                    <a:pt x="912" y="56"/>
                  </a:cubicBezTo>
                  <a:cubicBezTo>
                    <a:pt x="912" y="56"/>
                    <a:pt x="913" y="55"/>
                    <a:pt x="912" y="55"/>
                  </a:cubicBezTo>
                  <a:cubicBezTo>
                    <a:pt x="912" y="54"/>
                    <a:pt x="912" y="54"/>
                    <a:pt x="912" y="54"/>
                  </a:cubicBezTo>
                  <a:cubicBezTo>
                    <a:pt x="912" y="53"/>
                    <a:pt x="912" y="52"/>
                    <a:pt x="912" y="52"/>
                  </a:cubicBezTo>
                  <a:cubicBezTo>
                    <a:pt x="912" y="52"/>
                    <a:pt x="912" y="51"/>
                    <a:pt x="912" y="51"/>
                  </a:cubicBezTo>
                  <a:cubicBezTo>
                    <a:pt x="912" y="51"/>
                    <a:pt x="912" y="50"/>
                    <a:pt x="912" y="50"/>
                  </a:cubicBezTo>
                  <a:cubicBezTo>
                    <a:pt x="912" y="50"/>
                    <a:pt x="912" y="50"/>
                    <a:pt x="912" y="50"/>
                  </a:cubicBezTo>
                  <a:cubicBezTo>
                    <a:pt x="912" y="49"/>
                    <a:pt x="912" y="49"/>
                    <a:pt x="912" y="49"/>
                  </a:cubicBezTo>
                  <a:cubicBezTo>
                    <a:pt x="911" y="49"/>
                    <a:pt x="912" y="49"/>
                    <a:pt x="911" y="48"/>
                  </a:cubicBezTo>
                  <a:cubicBezTo>
                    <a:pt x="911" y="48"/>
                    <a:pt x="911" y="48"/>
                    <a:pt x="911" y="48"/>
                  </a:cubicBezTo>
                  <a:cubicBezTo>
                    <a:pt x="911" y="48"/>
                    <a:pt x="911" y="48"/>
                    <a:pt x="911" y="48"/>
                  </a:cubicBezTo>
                  <a:cubicBezTo>
                    <a:pt x="911" y="48"/>
                    <a:pt x="911" y="47"/>
                    <a:pt x="911" y="47"/>
                  </a:cubicBezTo>
                  <a:cubicBezTo>
                    <a:pt x="911" y="47"/>
                    <a:pt x="911" y="47"/>
                    <a:pt x="911" y="47"/>
                  </a:cubicBezTo>
                  <a:cubicBezTo>
                    <a:pt x="911" y="47"/>
                    <a:pt x="911" y="46"/>
                    <a:pt x="911" y="46"/>
                  </a:cubicBezTo>
                  <a:cubicBezTo>
                    <a:pt x="911" y="46"/>
                    <a:pt x="911" y="46"/>
                    <a:pt x="911" y="46"/>
                  </a:cubicBezTo>
                  <a:cubicBezTo>
                    <a:pt x="910" y="46"/>
                    <a:pt x="910" y="45"/>
                    <a:pt x="910" y="45"/>
                  </a:cubicBezTo>
                  <a:cubicBezTo>
                    <a:pt x="910" y="45"/>
                    <a:pt x="910" y="45"/>
                    <a:pt x="910" y="45"/>
                  </a:cubicBezTo>
                  <a:cubicBezTo>
                    <a:pt x="910" y="45"/>
                    <a:pt x="910" y="44"/>
                    <a:pt x="910" y="44"/>
                  </a:cubicBezTo>
                  <a:cubicBezTo>
                    <a:pt x="910" y="44"/>
                    <a:pt x="910" y="44"/>
                    <a:pt x="910" y="44"/>
                  </a:cubicBezTo>
                  <a:cubicBezTo>
                    <a:pt x="910" y="44"/>
                    <a:pt x="910" y="44"/>
                    <a:pt x="910" y="43"/>
                  </a:cubicBezTo>
                  <a:cubicBezTo>
                    <a:pt x="910" y="43"/>
                    <a:pt x="910" y="43"/>
                    <a:pt x="910" y="43"/>
                  </a:cubicBezTo>
                  <a:cubicBezTo>
                    <a:pt x="909" y="43"/>
                    <a:pt x="909" y="43"/>
                    <a:pt x="909" y="43"/>
                  </a:cubicBezTo>
                  <a:cubicBezTo>
                    <a:pt x="909" y="43"/>
                    <a:pt x="909" y="43"/>
                    <a:pt x="909" y="43"/>
                  </a:cubicBezTo>
                  <a:cubicBezTo>
                    <a:pt x="909" y="43"/>
                    <a:pt x="909" y="42"/>
                    <a:pt x="909" y="42"/>
                  </a:cubicBezTo>
                  <a:cubicBezTo>
                    <a:pt x="909" y="42"/>
                    <a:pt x="909" y="42"/>
                    <a:pt x="909" y="42"/>
                  </a:cubicBezTo>
                  <a:cubicBezTo>
                    <a:pt x="909" y="42"/>
                    <a:pt x="909" y="41"/>
                    <a:pt x="908" y="41"/>
                  </a:cubicBezTo>
                  <a:cubicBezTo>
                    <a:pt x="908" y="41"/>
                    <a:pt x="908" y="41"/>
                    <a:pt x="908" y="41"/>
                  </a:cubicBezTo>
                  <a:cubicBezTo>
                    <a:pt x="908" y="41"/>
                    <a:pt x="908" y="41"/>
                    <a:pt x="908" y="41"/>
                  </a:cubicBezTo>
                  <a:cubicBezTo>
                    <a:pt x="908" y="41"/>
                    <a:pt x="908" y="41"/>
                    <a:pt x="908" y="41"/>
                  </a:cubicBezTo>
                  <a:cubicBezTo>
                    <a:pt x="908" y="41"/>
                    <a:pt x="908" y="40"/>
                    <a:pt x="908" y="40"/>
                  </a:cubicBezTo>
                  <a:cubicBezTo>
                    <a:pt x="908" y="40"/>
                    <a:pt x="908" y="40"/>
                    <a:pt x="908" y="40"/>
                  </a:cubicBezTo>
                  <a:cubicBezTo>
                    <a:pt x="908" y="40"/>
                    <a:pt x="908" y="40"/>
                    <a:pt x="907" y="40"/>
                  </a:cubicBezTo>
                  <a:cubicBezTo>
                    <a:pt x="907" y="40"/>
                    <a:pt x="907" y="40"/>
                    <a:pt x="907" y="40"/>
                  </a:cubicBezTo>
                  <a:cubicBezTo>
                    <a:pt x="907" y="40"/>
                    <a:pt x="907" y="40"/>
                    <a:pt x="907" y="40"/>
                  </a:cubicBezTo>
                  <a:cubicBezTo>
                    <a:pt x="907" y="40"/>
                    <a:pt x="907" y="40"/>
                    <a:pt x="907" y="40"/>
                  </a:cubicBezTo>
                  <a:cubicBezTo>
                    <a:pt x="907" y="39"/>
                    <a:pt x="907" y="39"/>
                    <a:pt x="906" y="39"/>
                  </a:cubicBezTo>
                  <a:cubicBezTo>
                    <a:pt x="906" y="39"/>
                    <a:pt x="906" y="39"/>
                    <a:pt x="906" y="39"/>
                  </a:cubicBezTo>
                  <a:cubicBezTo>
                    <a:pt x="906" y="38"/>
                    <a:pt x="906" y="38"/>
                    <a:pt x="906" y="38"/>
                  </a:cubicBezTo>
                  <a:cubicBezTo>
                    <a:pt x="906" y="38"/>
                    <a:pt x="906" y="38"/>
                    <a:pt x="906" y="38"/>
                  </a:cubicBezTo>
                  <a:cubicBezTo>
                    <a:pt x="906" y="38"/>
                    <a:pt x="906" y="38"/>
                    <a:pt x="906" y="38"/>
                  </a:cubicBezTo>
                  <a:cubicBezTo>
                    <a:pt x="906" y="38"/>
                    <a:pt x="906" y="38"/>
                    <a:pt x="906" y="38"/>
                  </a:cubicBezTo>
                  <a:cubicBezTo>
                    <a:pt x="906" y="38"/>
                    <a:pt x="905" y="38"/>
                    <a:pt x="905" y="38"/>
                  </a:cubicBezTo>
                  <a:cubicBezTo>
                    <a:pt x="905" y="38"/>
                    <a:pt x="905" y="38"/>
                    <a:pt x="905" y="38"/>
                  </a:cubicBezTo>
                  <a:cubicBezTo>
                    <a:pt x="905" y="37"/>
                    <a:pt x="905" y="37"/>
                    <a:pt x="904" y="37"/>
                  </a:cubicBezTo>
                  <a:cubicBezTo>
                    <a:pt x="904" y="37"/>
                    <a:pt x="904" y="37"/>
                    <a:pt x="904" y="37"/>
                  </a:cubicBezTo>
                  <a:cubicBezTo>
                    <a:pt x="904" y="37"/>
                    <a:pt x="904" y="37"/>
                    <a:pt x="904" y="36"/>
                  </a:cubicBezTo>
                  <a:cubicBezTo>
                    <a:pt x="904" y="36"/>
                    <a:pt x="904" y="36"/>
                    <a:pt x="904" y="36"/>
                  </a:cubicBezTo>
                  <a:cubicBezTo>
                    <a:pt x="904" y="36"/>
                    <a:pt x="904" y="36"/>
                    <a:pt x="904" y="36"/>
                  </a:cubicBezTo>
                  <a:cubicBezTo>
                    <a:pt x="904" y="36"/>
                    <a:pt x="904" y="36"/>
                    <a:pt x="904" y="36"/>
                  </a:cubicBezTo>
                  <a:cubicBezTo>
                    <a:pt x="903" y="36"/>
                    <a:pt x="903" y="36"/>
                    <a:pt x="903" y="36"/>
                  </a:cubicBezTo>
                  <a:cubicBezTo>
                    <a:pt x="903" y="36"/>
                    <a:pt x="903" y="36"/>
                    <a:pt x="903" y="36"/>
                  </a:cubicBezTo>
                  <a:cubicBezTo>
                    <a:pt x="903" y="36"/>
                    <a:pt x="903" y="35"/>
                    <a:pt x="902" y="35"/>
                  </a:cubicBezTo>
                  <a:cubicBezTo>
                    <a:pt x="902" y="35"/>
                    <a:pt x="902" y="35"/>
                    <a:pt x="902" y="35"/>
                  </a:cubicBezTo>
                  <a:cubicBezTo>
                    <a:pt x="902" y="35"/>
                    <a:pt x="902" y="35"/>
                    <a:pt x="902" y="35"/>
                  </a:cubicBezTo>
                  <a:cubicBezTo>
                    <a:pt x="902" y="35"/>
                    <a:pt x="902" y="35"/>
                    <a:pt x="902" y="35"/>
                  </a:cubicBezTo>
                  <a:cubicBezTo>
                    <a:pt x="902" y="35"/>
                    <a:pt x="902" y="35"/>
                    <a:pt x="902" y="35"/>
                  </a:cubicBezTo>
                  <a:cubicBezTo>
                    <a:pt x="902" y="35"/>
                    <a:pt x="901" y="35"/>
                    <a:pt x="901" y="35"/>
                  </a:cubicBezTo>
                  <a:cubicBezTo>
                    <a:pt x="901" y="35"/>
                    <a:pt x="901" y="35"/>
                    <a:pt x="901" y="35"/>
                  </a:cubicBezTo>
                  <a:cubicBezTo>
                    <a:pt x="901" y="34"/>
                    <a:pt x="901" y="34"/>
                    <a:pt x="900" y="34"/>
                  </a:cubicBezTo>
                  <a:cubicBezTo>
                    <a:pt x="900" y="34"/>
                    <a:pt x="900" y="34"/>
                    <a:pt x="900" y="34"/>
                  </a:cubicBezTo>
                  <a:cubicBezTo>
                    <a:pt x="900" y="34"/>
                    <a:pt x="900" y="34"/>
                    <a:pt x="900" y="34"/>
                  </a:cubicBezTo>
                  <a:cubicBezTo>
                    <a:pt x="900" y="34"/>
                    <a:pt x="900" y="34"/>
                    <a:pt x="899" y="34"/>
                  </a:cubicBezTo>
                  <a:cubicBezTo>
                    <a:pt x="899" y="34"/>
                    <a:pt x="899" y="34"/>
                    <a:pt x="899" y="34"/>
                  </a:cubicBezTo>
                  <a:cubicBezTo>
                    <a:pt x="899" y="34"/>
                    <a:pt x="899" y="34"/>
                    <a:pt x="898" y="34"/>
                  </a:cubicBezTo>
                  <a:cubicBezTo>
                    <a:pt x="898" y="34"/>
                    <a:pt x="898" y="34"/>
                    <a:pt x="898" y="34"/>
                  </a:cubicBezTo>
                  <a:cubicBezTo>
                    <a:pt x="898" y="33"/>
                    <a:pt x="898" y="34"/>
                    <a:pt x="897" y="33"/>
                  </a:cubicBezTo>
                  <a:cubicBezTo>
                    <a:pt x="897" y="33"/>
                    <a:pt x="897" y="33"/>
                    <a:pt x="897" y="33"/>
                  </a:cubicBezTo>
                  <a:cubicBezTo>
                    <a:pt x="897" y="33"/>
                    <a:pt x="897" y="33"/>
                    <a:pt x="897" y="33"/>
                  </a:cubicBezTo>
                  <a:cubicBezTo>
                    <a:pt x="897" y="33"/>
                    <a:pt x="896" y="33"/>
                    <a:pt x="896" y="33"/>
                  </a:cubicBezTo>
                  <a:cubicBezTo>
                    <a:pt x="895" y="33"/>
                    <a:pt x="895" y="33"/>
                    <a:pt x="895" y="33"/>
                  </a:cubicBezTo>
                  <a:cubicBezTo>
                    <a:pt x="894" y="33"/>
                    <a:pt x="894" y="33"/>
                    <a:pt x="893" y="33"/>
                  </a:cubicBezTo>
                  <a:cubicBezTo>
                    <a:pt x="891" y="33"/>
                    <a:pt x="890" y="33"/>
                    <a:pt x="888" y="33"/>
                  </a:cubicBezTo>
                  <a:cubicBezTo>
                    <a:pt x="887" y="33"/>
                    <a:pt x="886" y="33"/>
                    <a:pt x="886" y="33"/>
                  </a:cubicBezTo>
                  <a:cubicBezTo>
                    <a:pt x="885" y="33"/>
                    <a:pt x="885" y="33"/>
                    <a:pt x="885" y="33"/>
                  </a:cubicBezTo>
                  <a:cubicBezTo>
                    <a:pt x="885" y="33"/>
                    <a:pt x="885" y="33"/>
                    <a:pt x="885" y="33"/>
                  </a:cubicBezTo>
                  <a:cubicBezTo>
                    <a:pt x="885" y="33"/>
                    <a:pt x="884" y="33"/>
                    <a:pt x="884" y="33"/>
                  </a:cubicBezTo>
                  <a:cubicBezTo>
                    <a:pt x="884" y="33"/>
                    <a:pt x="884" y="33"/>
                    <a:pt x="884" y="33"/>
                  </a:cubicBezTo>
                  <a:cubicBezTo>
                    <a:pt x="884" y="34"/>
                    <a:pt x="883" y="33"/>
                    <a:pt x="883" y="34"/>
                  </a:cubicBezTo>
                  <a:cubicBezTo>
                    <a:pt x="883" y="34"/>
                    <a:pt x="883" y="34"/>
                    <a:pt x="882" y="34"/>
                  </a:cubicBezTo>
                  <a:cubicBezTo>
                    <a:pt x="882" y="34"/>
                    <a:pt x="882" y="34"/>
                    <a:pt x="882" y="34"/>
                  </a:cubicBezTo>
                  <a:cubicBezTo>
                    <a:pt x="882" y="34"/>
                    <a:pt x="882" y="34"/>
                    <a:pt x="881" y="34"/>
                  </a:cubicBezTo>
                  <a:cubicBezTo>
                    <a:pt x="881" y="34"/>
                    <a:pt x="881" y="34"/>
                    <a:pt x="881" y="34"/>
                  </a:cubicBezTo>
                  <a:cubicBezTo>
                    <a:pt x="881" y="34"/>
                    <a:pt x="881" y="34"/>
                    <a:pt x="881" y="34"/>
                  </a:cubicBezTo>
                  <a:cubicBezTo>
                    <a:pt x="880" y="35"/>
                    <a:pt x="880" y="34"/>
                    <a:pt x="880" y="35"/>
                  </a:cubicBezTo>
                  <a:cubicBezTo>
                    <a:pt x="880" y="35"/>
                    <a:pt x="880" y="35"/>
                    <a:pt x="880" y="35"/>
                  </a:cubicBezTo>
                  <a:cubicBezTo>
                    <a:pt x="879" y="35"/>
                    <a:pt x="879" y="35"/>
                    <a:pt x="879" y="35"/>
                  </a:cubicBezTo>
                  <a:cubicBezTo>
                    <a:pt x="879" y="35"/>
                    <a:pt x="879" y="35"/>
                    <a:pt x="879" y="35"/>
                  </a:cubicBezTo>
                  <a:cubicBezTo>
                    <a:pt x="879" y="35"/>
                    <a:pt x="879" y="35"/>
                    <a:pt x="879" y="35"/>
                  </a:cubicBezTo>
                  <a:cubicBezTo>
                    <a:pt x="878" y="35"/>
                    <a:pt x="878" y="35"/>
                    <a:pt x="878" y="35"/>
                  </a:cubicBezTo>
                  <a:cubicBezTo>
                    <a:pt x="878" y="35"/>
                    <a:pt x="878" y="35"/>
                    <a:pt x="878" y="35"/>
                  </a:cubicBezTo>
                  <a:cubicBezTo>
                    <a:pt x="878" y="35"/>
                    <a:pt x="878" y="36"/>
                    <a:pt x="878" y="36"/>
                  </a:cubicBezTo>
                  <a:cubicBezTo>
                    <a:pt x="878" y="36"/>
                    <a:pt x="878" y="36"/>
                    <a:pt x="878" y="36"/>
                  </a:cubicBezTo>
                  <a:cubicBezTo>
                    <a:pt x="878" y="36"/>
                    <a:pt x="877" y="36"/>
                    <a:pt x="877" y="36"/>
                  </a:cubicBezTo>
                  <a:cubicBezTo>
                    <a:pt x="877" y="36"/>
                    <a:pt x="877" y="36"/>
                    <a:pt x="877" y="36"/>
                  </a:cubicBezTo>
                  <a:cubicBezTo>
                    <a:pt x="877" y="36"/>
                    <a:pt x="876" y="36"/>
                    <a:pt x="876" y="37"/>
                  </a:cubicBezTo>
                  <a:cubicBezTo>
                    <a:pt x="876" y="37"/>
                    <a:pt x="876" y="37"/>
                    <a:pt x="876" y="37"/>
                  </a:cubicBezTo>
                  <a:cubicBezTo>
                    <a:pt x="876" y="37"/>
                    <a:pt x="876" y="37"/>
                    <a:pt x="876" y="37"/>
                  </a:cubicBezTo>
                  <a:cubicBezTo>
                    <a:pt x="876" y="37"/>
                    <a:pt x="876" y="37"/>
                    <a:pt x="876" y="37"/>
                  </a:cubicBezTo>
                  <a:cubicBezTo>
                    <a:pt x="876" y="37"/>
                    <a:pt x="875" y="37"/>
                    <a:pt x="875" y="38"/>
                  </a:cubicBezTo>
                  <a:cubicBezTo>
                    <a:pt x="875" y="38"/>
                    <a:pt x="875" y="38"/>
                    <a:pt x="875" y="38"/>
                  </a:cubicBezTo>
                  <a:cubicBezTo>
                    <a:pt x="875" y="38"/>
                    <a:pt x="875" y="38"/>
                    <a:pt x="875" y="38"/>
                  </a:cubicBezTo>
                  <a:cubicBezTo>
                    <a:pt x="875" y="38"/>
                    <a:pt x="875" y="38"/>
                    <a:pt x="875" y="38"/>
                  </a:cubicBezTo>
                  <a:cubicBezTo>
                    <a:pt x="875" y="38"/>
                    <a:pt x="874" y="38"/>
                    <a:pt x="874" y="38"/>
                  </a:cubicBezTo>
                  <a:cubicBezTo>
                    <a:pt x="874" y="38"/>
                    <a:pt x="874" y="38"/>
                    <a:pt x="874" y="38"/>
                  </a:cubicBezTo>
                  <a:cubicBezTo>
                    <a:pt x="874" y="38"/>
                    <a:pt x="874" y="38"/>
                    <a:pt x="874" y="39"/>
                  </a:cubicBezTo>
                  <a:cubicBezTo>
                    <a:pt x="874" y="39"/>
                    <a:pt x="874" y="39"/>
                    <a:pt x="874" y="39"/>
                  </a:cubicBezTo>
                  <a:cubicBezTo>
                    <a:pt x="874" y="39"/>
                    <a:pt x="874" y="39"/>
                    <a:pt x="874" y="39"/>
                  </a:cubicBezTo>
                  <a:cubicBezTo>
                    <a:pt x="874" y="39"/>
                    <a:pt x="874" y="39"/>
                    <a:pt x="874" y="39"/>
                  </a:cubicBezTo>
                  <a:cubicBezTo>
                    <a:pt x="874" y="39"/>
                    <a:pt x="873" y="39"/>
                    <a:pt x="873" y="39"/>
                  </a:cubicBezTo>
                  <a:cubicBezTo>
                    <a:pt x="873" y="39"/>
                    <a:pt x="873" y="39"/>
                    <a:pt x="873" y="39"/>
                  </a:cubicBezTo>
                  <a:cubicBezTo>
                    <a:pt x="873" y="39"/>
                    <a:pt x="873" y="39"/>
                    <a:pt x="873" y="40"/>
                  </a:cubicBezTo>
                  <a:cubicBezTo>
                    <a:pt x="873" y="40"/>
                    <a:pt x="873" y="40"/>
                    <a:pt x="873" y="40"/>
                  </a:cubicBezTo>
                  <a:cubicBezTo>
                    <a:pt x="873" y="40"/>
                    <a:pt x="873" y="40"/>
                    <a:pt x="873" y="40"/>
                  </a:cubicBezTo>
                  <a:cubicBezTo>
                    <a:pt x="873" y="40"/>
                    <a:pt x="873" y="40"/>
                    <a:pt x="873" y="40"/>
                  </a:cubicBezTo>
                  <a:cubicBezTo>
                    <a:pt x="873" y="40"/>
                    <a:pt x="872" y="40"/>
                    <a:pt x="872" y="40"/>
                  </a:cubicBezTo>
                  <a:cubicBezTo>
                    <a:pt x="872" y="40"/>
                    <a:pt x="872" y="40"/>
                    <a:pt x="872" y="40"/>
                  </a:cubicBezTo>
                  <a:cubicBezTo>
                    <a:pt x="872" y="40"/>
                    <a:pt x="872" y="40"/>
                    <a:pt x="872" y="41"/>
                  </a:cubicBezTo>
                  <a:cubicBezTo>
                    <a:pt x="872" y="41"/>
                    <a:pt x="872" y="41"/>
                    <a:pt x="872" y="41"/>
                  </a:cubicBezTo>
                  <a:cubicBezTo>
                    <a:pt x="872" y="41"/>
                    <a:pt x="872" y="41"/>
                    <a:pt x="872" y="41"/>
                  </a:cubicBezTo>
                  <a:cubicBezTo>
                    <a:pt x="872" y="41"/>
                    <a:pt x="872" y="41"/>
                    <a:pt x="872" y="41"/>
                  </a:cubicBezTo>
                  <a:cubicBezTo>
                    <a:pt x="871" y="41"/>
                    <a:pt x="871" y="41"/>
                    <a:pt x="871" y="41"/>
                  </a:cubicBezTo>
                  <a:cubicBezTo>
                    <a:pt x="871" y="41"/>
                    <a:pt x="871" y="41"/>
                    <a:pt x="871" y="41"/>
                  </a:cubicBezTo>
                  <a:cubicBezTo>
                    <a:pt x="871" y="41"/>
                    <a:pt x="871" y="42"/>
                    <a:pt x="871" y="42"/>
                  </a:cubicBezTo>
                  <a:cubicBezTo>
                    <a:pt x="871" y="42"/>
                    <a:pt x="871" y="42"/>
                    <a:pt x="871" y="42"/>
                  </a:cubicBezTo>
                  <a:cubicBezTo>
                    <a:pt x="871" y="42"/>
                    <a:pt x="871" y="42"/>
                    <a:pt x="871" y="42"/>
                  </a:cubicBezTo>
                  <a:cubicBezTo>
                    <a:pt x="871" y="42"/>
                    <a:pt x="871" y="42"/>
                    <a:pt x="871" y="42"/>
                  </a:cubicBezTo>
                  <a:cubicBezTo>
                    <a:pt x="870" y="42"/>
                    <a:pt x="870" y="43"/>
                    <a:pt x="870" y="43"/>
                  </a:cubicBezTo>
                  <a:cubicBezTo>
                    <a:pt x="870" y="43"/>
                    <a:pt x="870" y="43"/>
                    <a:pt x="870" y="43"/>
                  </a:cubicBezTo>
                  <a:cubicBezTo>
                    <a:pt x="870" y="43"/>
                    <a:pt x="870" y="43"/>
                    <a:pt x="870" y="43"/>
                  </a:cubicBezTo>
                  <a:cubicBezTo>
                    <a:pt x="870" y="43"/>
                    <a:pt x="870" y="43"/>
                    <a:pt x="870" y="43"/>
                  </a:cubicBezTo>
                  <a:cubicBezTo>
                    <a:pt x="870" y="44"/>
                    <a:pt x="870" y="44"/>
                    <a:pt x="870" y="44"/>
                  </a:cubicBezTo>
                  <a:cubicBezTo>
                    <a:pt x="870" y="44"/>
                    <a:pt x="870" y="44"/>
                    <a:pt x="870" y="44"/>
                  </a:cubicBezTo>
                  <a:cubicBezTo>
                    <a:pt x="869" y="44"/>
                    <a:pt x="869" y="44"/>
                    <a:pt x="869" y="44"/>
                  </a:cubicBezTo>
                  <a:cubicBezTo>
                    <a:pt x="869" y="44"/>
                    <a:pt x="869" y="44"/>
                    <a:pt x="869" y="44"/>
                  </a:cubicBezTo>
                  <a:cubicBezTo>
                    <a:pt x="869" y="45"/>
                    <a:pt x="869" y="45"/>
                    <a:pt x="869" y="45"/>
                  </a:cubicBezTo>
                  <a:cubicBezTo>
                    <a:pt x="869" y="45"/>
                    <a:pt x="869" y="45"/>
                    <a:pt x="869" y="45"/>
                  </a:cubicBezTo>
                  <a:cubicBezTo>
                    <a:pt x="869" y="45"/>
                    <a:pt x="869" y="45"/>
                    <a:pt x="869" y="46"/>
                  </a:cubicBezTo>
                  <a:cubicBezTo>
                    <a:pt x="869" y="46"/>
                    <a:pt x="869" y="46"/>
                    <a:pt x="869" y="46"/>
                  </a:cubicBezTo>
                  <a:cubicBezTo>
                    <a:pt x="868" y="46"/>
                    <a:pt x="868" y="46"/>
                    <a:pt x="868" y="45"/>
                  </a:cubicBezTo>
                  <a:cubicBezTo>
                    <a:pt x="868" y="45"/>
                    <a:pt x="868" y="45"/>
                    <a:pt x="868" y="45"/>
                  </a:cubicBezTo>
                  <a:cubicBezTo>
                    <a:pt x="868" y="45"/>
                    <a:pt x="868" y="45"/>
                    <a:pt x="868" y="45"/>
                  </a:cubicBezTo>
                  <a:cubicBezTo>
                    <a:pt x="868" y="45"/>
                    <a:pt x="868" y="45"/>
                    <a:pt x="867" y="44"/>
                  </a:cubicBezTo>
                  <a:cubicBezTo>
                    <a:pt x="867" y="44"/>
                    <a:pt x="867" y="44"/>
                    <a:pt x="867" y="44"/>
                  </a:cubicBezTo>
                  <a:cubicBezTo>
                    <a:pt x="867" y="44"/>
                    <a:pt x="867" y="44"/>
                    <a:pt x="867" y="44"/>
                  </a:cubicBezTo>
                  <a:cubicBezTo>
                    <a:pt x="867" y="44"/>
                    <a:pt x="867" y="44"/>
                    <a:pt x="867" y="44"/>
                  </a:cubicBezTo>
                  <a:cubicBezTo>
                    <a:pt x="867" y="44"/>
                    <a:pt x="867" y="43"/>
                    <a:pt x="867" y="43"/>
                  </a:cubicBezTo>
                  <a:cubicBezTo>
                    <a:pt x="867" y="43"/>
                    <a:pt x="867" y="43"/>
                    <a:pt x="867" y="43"/>
                  </a:cubicBezTo>
                  <a:cubicBezTo>
                    <a:pt x="867" y="43"/>
                    <a:pt x="867" y="43"/>
                    <a:pt x="866" y="42"/>
                  </a:cubicBezTo>
                  <a:cubicBezTo>
                    <a:pt x="866" y="42"/>
                    <a:pt x="866" y="42"/>
                    <a:pt x="866" y="42"/>
                  </a:cubicBezTo>
                  <a:cubicBezTo>
                    <a:pt x="866" y="42"/>
                    <a:pt x="866" y="42"/>
                    <a:pt x="866" y="42"/>
                  </a:cubicBezTo>
                  <a:cubicBezTo>
                    <a:pt x="866" y="42"/>
                    <a:pt x="866" y="42"/>
                    <a:pt x="866" y="42"/>
                  </a:cubicBezTo>
                  <a:cubicBezTo>
                    <a:pt x="866" y="42"/>
                    <a:pt x="866" y="41"/>
                    <a:pt x="866" y="41"/>
                  </a:cubicBezTo>
                  <a:cubicBezTo>
                    <a:pt x="866" y="41"/>
                    <a:pt x="866" y="41"/>
                    <a:pt x="866" y="41"/>
                  </a:cubicBezTo>
                  <a:cubicBezTo>
                    <a:pt x="865" y="41"/>
                    <a:pt x="866" y="41"/>
                    <a:pt x="865" y="41"/>
                  </a:cubicBezTo>
                  <a:cubicBezTo>
                    <a:pt x="865" y="41"/>
                    <a:pt x="865" y="41"/>
                    <a:pt x="865" y="41"/>
                  </a:cubicBezTo>
                  <a:cubicBezTo>
                    <a:pt x="865" y="40"/>
                    <a:pt x="865" y="40"/>
                    <a:pt x="865" y="40"/>
                  </a:cubicBezTo>
                  <a:cubicBezTo>
                    <a:pt x="865" y="40"/>
                    <a:pt x="865" y="40"/>
                    <a:pt x="865" y="40"/>
                  </a:cubicBezTo>
                  <a:cubicBezTo>
                    <a:pt x="865" y="40"/>
                    <a:pt x="865"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3" y="38"/>
                    <a:pt x="863" y="38"/>
                    <a:pt x="863" y="38"/>
                  </a:cubicBezTo>
                  <a:cubicBezTo>
                    <a:pt x="863" y="38"/>
                    <a:pt x="863" y="38"/>
                    <a:pt x="863" y="38"/>
                  </a:cubicBezTo>
                  <a:cubicBezTo>
                    <a:pt x="863" y="38"/>
                    <a:pt x="863" y="38"/>
                    <a:pt x="863" y="38"/>
                  </a:cubicBezTo>
                  <a:cubicBezTo>
                    <a:pt x="863" y="38"/>
                    <a:pt x="863" y="38"/>
                    <a:pt x="863" y="38"/>
                  </a:cubicBezTo>
                  <a:cubicBezTo>
                    <a:pt x="863" y="38"/>
                    <a:pt x="863" y="38"/>
                    <a:pt x="862" y="38"/>
                  </a:cubicBezTo>
                  <a:cubicBezTo>
                    <a:pt x="862" y="38"/>
                    <a:pt x="862" y="38"/>
                    <a:pt x="862" y="38"/>
                  </a:cubicBezTo>
                  <a:cubicBezTo>
                    <a:pt x="862" y="37"/>
                    <a:pt x="862" y="37"/>
                    <a:pt x="862" y="37"/>
                  </a:cubicBezTo>
                  <a:cubicBezTo>
                    <a:pt x="862" y="37"/>
                    <a:pt x="862" y="37"/>
                    <a:pt x="862" y="37"/>
                  </a:cubicBezTo>
                  <a:cubicBezTo>
                    <a:pt x="862" y="37"/>
                    <a:pt x="862" y="37"/>
                    <a:pt x="862" y="37"/>
                  </a:cubicBezTo>
                  <a:cubicBezTo>
                    <a:pt x="862" y="37"/>
                    <a:pt x="862" y="37"/>
                    <a:pt x="862" y="37"/>
                  </a:cubicBezTo>
                  <a:cubicBezTo>
                    <a:pt x="861" y="37"/>
                    <a:pt x="861" y="37"/>
                    <a:pt x="861" y="36"/>
                  </a:cubicBezTo>
                  <a:cubicBezTo>
                    <a:pt x="861" y="36"/>
                    <a:pt x="861" y="36"/>
                    <a:pt x="861" y="36"/>
                  </a:cubicBezTo>
                  <a:cubicBezTo>
                    <a:pt x="861" y="36"/>
                    <a:pt x="861" y="36"/>
                    <a:pt x="861" y="36"/>
                  </a:cubicBezTo>
                  <a:cubicBezTo>
                    <a:pt x="861" y="36"/>
                    <a:pt x="861" y="36"/>
                    <a:pt x="861" y="36"/>
                  </a:cubicBezTo>
                  <a:cubicBezTo>
                    <a:pt x="861" y="36"/>
                    <a:pt x="860" y="36"/>
                    <a:pt x="860" y="36"/>
                  </a:cubicBezTo>
                  <a:cubicBezTo>
                    <a:pt x="860" y="36"/>
                    <a:pt x="860" y="36"/>
                    <a:pt x="860" y="36"/>
                  </a:cubicBezTo>
                  <a:cubicBezTo>
                    <a:pt x="860" y="36"/>
                    <a:pt x="860" y="36"/>
                    <a:pt x="859" y="35"/>
                  </a:cubicBezTo>
                  <a:cubicBezTo>
                    <a:pt x="859" y="35"/>
                    <a:pt x="859" y="35"/>
                    <a:pt x="859" y="35"/>
                  </a:cubicBezTo>
                  <a:cubicBezTo>
                    <a:pt x="859" y="35"/>
                    <a:pt x="859" y="35"/>
                    <a:pt x="859" y="35"/>
                  </a:cubicBezTo>
                  <a:cubicBezTo>
                    <a:pt x="859" y="35"/>
                    <a:pt x="859" y="35"/>
                    <a:pt x="859" y="35"/>
                  </a:cubicBezTo>
                  <a:cubicBezTo>
                    <a:pt x="859" y="35"/>
                    <a:pt x="859" y="35"/>
                    <a:pt x="858" y="35"/>
                  </a:cubicBezTo>
                  <a:cubicBezTo>
                    <a:pt x="858" y="35"/>
                    <a:pt x="858" y="35"/>
                    <a:pt x="858" y="35"/>
                  </a:cubicBezTo>
                  <a:cubicBezTo>
                    <a:pt x="858" y="34"/>
                    <a:pt x="858" y="35"/>
                    <a:pt x="858" y="34"/>
                  </a:cubicBezTo>
                  <a:cubicBezTo>
                    <a:pt x="858" y="34"/>
                    <a:pt x="858" y="34"/>
                    <a:pt x="858" y="34"/>
                  </a:cubicBezTo>
                  <a:cubicBezTo>
                    <a:pt x="857" y="34"/>
                    <a:pt x="857" y="34"/>
                    <a:pt x="857" y="34"/>
                  </a:cubicBezTo>
                  <a:cubicBezTo>
                    <a:pt x="857" y="34"/>
                    <a:pt x="857" y="34"/>
                    <a:pt x="857" y="34"/>
                  </a:cubicBezTo>
                  <a:cubicBezTo>
                    <a:pt x="857" y="34"/>
                    <a:pt x="857" y="34"/>
                    <a:pt x="857" y="34"/>
                  </a:cubicBezTo>
                  <a:cubicBezTo>
                    <a:pt x="856" y="34"/>
                    <a:pt x="856" y="34"/>
                    <a:pt x="856" y="34"/>
                  </a:cubicBezTo>
                  <a:cubicBezTo>
                    <a:pt x="856" y="34"/>
                    <a:pt x="856" y="34"/>
                    <a:pt x="856" y="34"/>
                  </a:cubicBezTo>
                  <a:cubicBezTo>
                    <a:pt x="855" y="33"/>
                    <a:pt x="855" y="33"/>
                    <a:pt x="855" y="33"/>
                  </a:cubicBezTo>
                  <a:cubicBezTo>
                    <a:pt x="855" y="33"/>
                    <a:pt x="855" y="33"/>
                    <a:pt x="855" y="33"/>
                  </a:cubicBezTo>
                  <a:cubicBezTo>
                    <a:pt x="855" y="33"/>
                    <a:pt x="855" y="33"/>
                    <a:pt x="855" y="33"/>
                  </a:cubicBezTo>
                  <a:cubicBezTo>
                    <a:pt x="854" y="33"/>
                    <a:pt x="854" y="33"/>
                    <a:pt x="853" y="33"/>
                  </a:cubicBezTo>
                  <a:cubicBezTo>
                    <a:pt x="853" y="33"/>
                    <a:pt x="853" y="33"/>
                    <a:pt x="853" y="33"/>
                  </a:cubicBezTo>
                  <a:cubicBezTo>
                    <a:pt x="853" y="33"/>
                    <a:pt x="853" y="33"/>
                    <a:pt x="853" y="33"/>
                  </a:cubicBezTo>
                  <a:cubicBezTo>
                    <a:pt x="852" y="33"/>
                    <a:pt x="852" y="33"/>
                    <a:pt x="851" y="33"/>
                  </a:cubicBezTo>
                  <a:cubicBezTo>
                    <a:pt x="850" y="33"/>
                    <a:pt x="848" y="33"/>
                    <a:pt x="847" y="33"/>
                  </a:cubicBezTo>
                  <a:cubicBezTo>
                    <a:pt x="846" y="33"/>
                    <a:pt x="845" y="33"/>
                    <a:pt x="844" y="33"/>
                  </a:cubicBezTo>
                  <a:cubicBezTo>
                    <a:pt x="844" y="33"/>
                    <a:pt x="844" y="33"/>
                    <a:pt x="844" y="33"/>
                  </a:cubicBezTo>
                  <a:cubicBezTo>
                    <a:pt x="844" y="33"/>
                    <a:pt x="843" y="33"/>
                    <a:pt x="843" y="33"/>
                  </a:cubicBezTo>
                  <a:cubicBezTo>
                    <a:pt x="843" y="33"/>
                    <a:pt x="843" y="33"/>
                    <a:pt x="842" y="33"/>
                  </a:cubicBezTo>
                  <a:cubicBezTo>
                    <a:pt x="842" y="34"/>
                    <a:pt x="842" y="33"/>
                    <a:pt x="841" y="34"/>
                  </a:cubicBezTo>
                  <a:cubicBezTo>
                    <a:pt x="841" y="34"/>
                    <a:pt x="841" y="34"/>
                    <a:pt x="841" y="34"/>
                  </a:cubicBezTo>
                  <a:cubicBezTo>
                    <a:pt x="841" y="34"/>
                    <a:pt x="841" y="34"/>
                    <a:pt x="840" y="34"/>
                  </a:cubicBezTo>
                  <a:cubicBezTo>
                    <a:pt x="840" y="34"/>
                    <a:pt x="840" y="34"/>
                    <a:pt x="840" y="34"/>
                  </a:cubicBezTo>
                  <a:cubicBezTo>
                    <a:pt x="840" y="34"/>
                    <a:pt x="840" y="34"/>
                    <a:pt x="840" y="34"/>
                  </a:cubicBezTo>
                  <a:cubicBezTo>
                    <a:pt x="839" y="34"/>
                    <a:pt x="839" y="34"/>
                    <a:pt x="839" y="34"/>
                  </a:cubicBezTo>
                  <a:cubicBezTo>
                    <a:pt x="839" y="34"/>
                    <a:pt x="839" y="34"/>
                    <a:pt x="839" y="34"/>
                  </a:cubicBezTo>
                  <a:cubicBezTo>
                    <a:pt x="839" y="34"/>
                    <a:pt x="839" y="34"/>
                    <a:pt x="839" y="35"/>
                  </a:cubicBezTo>
                  <a:cubicBezTo>
                    <a:pt x="839" y="35"/>
                    <a:pt x="839" y="35"/>
                    <a:pt x="839" y="35"/>
                  </a:cubicBezTo>
                  <a:cubicBezTo>
                    <a:pt x="838" y="35"/>
                    <a:pt x="838" y="35"/>
                    <a:pt x="838" y="35"/>
                  </a:cubicBezTo>
                  <a:cubicBezTo>
                    <a:pt x="838" y="35"/>
                    <a:pt x="838" y="35"/>
                    <a:pt x="838" y="35"/>
                  </a:cubicBezTo>
                  <a:cubicBezTo>
                    <a:pt x="838" y="35"/>
                    <a:pt x="837" y="35"/>
                    <a:pt x="837" y="35"/>
                  </a:cubicBezTo>
                  <a:cubicBezTo>
                    <a:pt x="837" y="35"/>
                    <a:pt x="837" y="35"/>
                    <a:pt x="837" y="35"/>
                  </a:cubicBezTo>
                  <a:cubicBezTo>
                    <a:pt x="837" y="35"/>
                    <a:pt x="837" y="36"/>
                    <a:pt x="837" y="36"/>
                  </a:cubicBezTo>
                  <a:cubicBezTo>
                    <a:pt x="837" y="36"/>
                    <a:pt x="837" y="36"/>
                    <a:pt x="837" y="36"/>
                  </a:cubicBezTo>
                  <a:cubicBezTo>
                    <a:pt x="837" y="36"/>
                    <a:pt x="836" y="36"/>
                    <a:pt x="836" y="36"/>
                  </a:cubicBezTo>
                  <a:cubicBezTo>
                    <a:pt x="836" y="36"/>
                    <a:pt x="836" y="36"/>
                    <a:pt x="836" y="36"/>
                  </a:cubicBezTo>
                  <a:cubicBezTo>
                    <a:pt x="836" y="36"/>
                    <a:pt x="835" y="36"/>
                    <a:pt x="835" y="37"/>
                  </a:cubicBezTo>
                  <a:cubicBezTo>
                    <a:pt x="835" y="37"/>
                    <a:pt x="835" y="37"/>
                    <a:pt x="835" y="37"/>
                  </a:cubicBezTo>
                  <a:cubicBezTo>
                    <a:pt x="835" y="37"/>
                    <a:pt x="835" y="37"/>
                    <a:pt x="835" y="37"/>
                  </a:cubicBezTo>
                  <a:cubicBezTo>
                    <a:pt x="835" y="37"/>
                    <a:pt x="835" y="37"/>
                    <a:pt x="835" y="37"/>
                  </a:cubicBezTo>
                  <a:cubicBezTo>
                    <a:pt x="834" y="37"/>
                    <a:pt x="834" y="37"/>
                    <a:pt x="834" y="38"/>
                  </a:cubicBezTo>
                  <a:cubicBezTo>
                    <a:pt x="834" y="38"/>
                    <a:pt x="834" y="38"/>
                    <a:pt x="834" y="38"/>
                  </a:cubicBezTo>
                  <a:cubicBezTo>
                    <a:pt x="834" y="38"/>
                    <a:pt x="833" y="38"/>
                    <a:pt x="833" y="38"/>
                  </a:cubicBezTo>
                  <a:cubicBezTo>
                    <a:pt x="833" y="38"/>
                    <a:pt x="833" y="38"/>
                    <a:pt x="833" y="38"/>
                  </a:cubicBezTo>
                  <a:cubicBezTo>
                    <a:pt x="833" y="38"/>
                    <a:pt x="833" y="38"/>
                    <a:pt x="833" y="39"/>
                  </a:cubicBezTo>
                  <a:cubicBezTo>
                    <a:pt x="833" y="39"/>
                    <a:pt x="833" y="39"/>
                    <a:pt x="833" y="39"/>
                  </a:cubicBezTo>
                  <a:cubicBezTo>
                    <a:pt x="833" y="39"/>
                    <a:pt x="833" y="39"/>
                    <a:pt x="833" y="39"/>
                  </a:cubicBezTo>
                  <a:cubicBezTo>
                    <a:pt x="833" y="39"/>
                    <a:pt x="833" y="39"/>
                    <a:pt x="833" y="39"/>
                  </a:cubicBezTo>
                  <a:cubicBezTo>
                    <a:pt x="832" y="39"/>
                    <a:pt x="832" y="39"/>
                    <a:pt x="832" y="39"/>
                  </a:cubicBezTo>
                  <a:cubicBezTo>
                    <a:pt x="832" y="39"/>
                    <a:pt x="832" y="39"/>
                    <a:pt x="832" y="39"/>
                  </a:cubicBezTo>
                  <a:cubicBezTo>
                    <a:pt x="832" y="39"/>
                    <a:pt x="832" y="39"/>
                    <a:pt x="832" y="40"/>
                  </a:cubicBezTo>
                  <a:cubicBezTo>
                    <a:pt x="832" y="40"/>
                    <a:pt x="832" y="40"/>
                    <a:pt x="832" y="40"/>
                  </a:cubicBezTo>
                  <a:cubicBezTo>
                    <a:pt x="832" y="40"/>
                    <a:pt x="832" y="40"/>
                    <a:pt x="832" y="40"/>
                  </a:cubicBezTo>
                  <a:cubicBezTo>
                    <a:pt x="832" y="40"/>
                    <a:pt x="832" y="40"/>
                    <a:pt x="832" y="40"/>
                  </a:cubicBezTo>
                  <a:cubicBezTo>
                    <a:pt x="831" y="40"/>
                    <a:pt x="831" y="40"/>
                    <a:pt x="831" y="40"/>
                  </a:cubicBezTo>
                  <a:cubicBezTo>
                    <a:pt x="831" y="40"/>
                    <a:pt x="831" y="40"/>
                    <a:pt x="831" y="40"/>
                  </a:cubicBezTo>
                  <a:cubicBezTo>
                    <a:pt x="831" y="41"/>
                    <a:pt x="831" y="41"/>
                    <a:pt x="831" y="41"/>
                  </a:cubicBezTo>
                  <a:cubicBezTo>
                    <a:pt x="831" y="41"/>
                    <a:pt x="831" y="41"/>
                    <a:pt x="831" y="41"/>
                  </a:cubicBezTo>
                  <a:cubicBezTo>
                    <a:pt x="830" y="41"/>
                    <a:pt x="830" y="42"/>
                    <a:pt x="830" y="42"/>
                  </a:cubicBezTo>
                  <a:cubicBezTo>
                    <a:pt x="830" y="42"/>
                    <a:pt x="830" y="42"/>
                    <a:pt x="830" y="42"/>
                  </a:cubicBezTo>
                  <a:cubicBezTo>
                    <a:pt x="830" y="42"/>
                    <a:pt x="830" y="42"/>
                    <a:pt x="830" y="42"/>
                  </a:cubicBezTo>
                  <a:cubicBezTo>
                    <a:pt x="830" y="42"/>
                    <a:pt x="830" y="42"/>
                    <a:pt x="830" y="42"/>
                  </a:cubicBezTo>
                  <a:cubicBezTo>
                    <a:pt x="830" y="42"/>
                    <a:pt x="830" y="43"/>
                    <a:pt x="829" y="43"/>
                  </a:cubicBezTo>
                  <a:cubicBezTo>
                    <a:pt x="829" y="43"/>
                    <a:pt x="829" y="43"/>
                    <a:pt x="829" y="43"/>
                  </a:cubicBezTo>
                  <a:cubicBezTo>
                    <a:pt x="829" y="43"/>
                    <a:pt x="829" y="43"/>
                    <a:pt x="829" y="43"/>
                  </a:cubicBezTo>
                  <a:cubicBezTo>
                    <a:pt x="829" y="43"/>
                    <a:pt x="829" y="43"/>
                    <a:pt x="829" y="43"/>
                  </a:cubicBezTo>
                  <a:cubicBezTo>
                    <a:pt x="829" y="43"/>
                    <a:pt x="829" y="44"/>
                    <a:pt x="829" y="44"/>
                  </a:cubicBezTo>
                  <a:cubicBezTo>
                    <a:pt x="829" y="44"/>
                    <a:pt x="829" y="44"/>
                    <a:pt x="829" y="44"/>
                  </a:cubicBezTo>
                  <a:cubicBezTo>
                    <a:pt x="829" y="44"/>
                    <a:pt x="829" y="44"/>
                    <a:pt x="828" y="44"/>
                  </a:cubicBezTo>
                  <a:cubicBezTo>
                    <a:pt x="828" y="44"/>
                    <a:pt x="828" y="44"/>
                    <a:pt x="828" y="44"/>
                  </a:cubicBezTo>
                  <a:cubicBezTo>
                    <a:pt x="828" y="44"/>
                    <a:pt x="828" y="43"/>
                    <a:pt x="828" y="43"/>
                  </a:cubicBezTo>
                  <a:cubicBezTo>
                    <a:pt x="828" y="40"/>
                    <a:pt x="828" y="38"/>
                    <a:pt x="828" y="36"/>
                  </a:cubicBezTo>
                  <a:cubicBezTo>
                    <a:pt x="828" y="34"/>
                    <a:pt x="827" y="34"/>
                    <a:pt x="826" y="34"/>
                  </a:cubicBezTo>
                  <a:cubicBezTo>
                    <a:pt x="824" y="34"/>
                    <a:pt x="821" y="34"/>
                    <a:pt x="819" y="34"/>
                  </a:cubicBezTo>
                  <a:cubicBezTo>
                    <a:pt x="817" y="34"/>
                    <a:pt x="817" y="34"/>
                    <a:pt x="817" y="36"/>
                  </a:cubicBezTo>
                  <a:cubicBezTo>
                    <a:pt x="817" y="50"/>
                    <a:pt x="817" y="63"/>
                    <a:pt x="817" y="77"/>
                  </a:cubicBezTo>
                  <a:cubicBezTo>
                    <a:pt x="817" y="85"/>
                    <a:pt x="817" y="92"/>
                    <a:pt x="817" y="100"/>
                  </a:cubicBezTo>
                  <a:cubicBezTo>
                    <a:pt x="817" y="101"/>
                    <a:pt x="817" y="102"/>
                    <a:pt x="819" y="102"/>
                  </a:cubicBezTo>
                  <a:cubicBezTo>
                    <a:pt x="821" y="102"/>
                    <a:pt x="824" y="102"/>
                    <a:pt x="826" y="102"/>
                  </a:cubicBezTo>
                  <a:cubicBezTo>
                    <a:pt x="828" y="102"/>
                    <a:pt x="828" y="102"/>
                    <a:pt x="828" y="100"/>
                  </a:cubicBezTo>
                  <a:cubicBezTo>
                    <a:pt x="828" y="88"/>
                    <a:pt x="828" y="76"/>
                    <a:pt x="828" y="65"/>
                  </a:cubicBezTo>
                  <a:cubicBezTo>
                    <a:pt x="828" y="64"/>
                    <a:pt x="828" y="63"/>
                    <a:pt x="828" y="63"/>
                  </a:cubicBezTo>
                  <a:cubicBezTo>
                    <a:pt x="828" y="62"/>
                    <a:pt x="828" y="61"/>
                    <a:pt x="828" y="61"/>
                  </a:cubicBezTo>
                  <a:cubicBezTo>
                    <a:pt x="828" y="60"/>
                    <a:pt x="828" y="59"/>
                    <a:pt x="828" y="58"/>
                  </a:cubicBezTo>
                  <a:cubicBezTo>
                    <a:pt x="828" y="58"/>
                    <a:pt x="828" y="58"/>
                    <a:pt x="828" y="58"/>
                  </a:cubicBezTo>
                  <a:cubicBezTo>
                    <a:pt x="828" y="58"/>
                    <a:pt x="828" y="58"/>
                    <a:pt x="828" y="58"/>
                  </a:cubicBezTo>
                  <a:cubicBezTo>
                    <a:pt x="829" y="58"/>
                    <a:pt x="828" y="57"/>
                    <a:pt x="829" y="56"/>
                  </a:cubicBezTo>
                  <a:cubicBezTo>
                    <a:pt x="829" y="56"/>
                    <a:pt x="829" y="56"/>
                    <a:pt x="829" y="56"/>
                  </a:cubicBezTo>
                  <a:cubicBezTo>
                    <a:pt x="829" y="56"/>
                    <a:pt x="829" y="56"/>
                    <a:pt x="829" y="56"/>
                  </a:cubicBezTo>
                  <a:cubicBezTo>
                    <a:pt x="829" y="56"/>
                    <a:pt x="829" y="55"/>
                    <a:pt x="829" y="55"/>
                  </a:cubicBezTo>
                  <a:cubicBezTo>
                    <a:pt x="829" y="55"/>
                    <a:pt x="829" y="55"/>
                    <a:pt x="829" y="55"/>
                  </a:cubicBezTo>
                  <a:cubicBezTo>
                    <a:pt x="829" y="55"/>
                    <a:pt x="829" y="55"/>
                    <a:pt x="829" y="55"/>
                  </a:cubicBezTo>
                  <a:cubicBezTo>
                    <a:pt x="829" y="55"/>
                    <a:pt x="829" y="54"/>
                    <a:pt x="829" y="54"/>
                  </a:cubicBezTo>
                  <a:cubicBezTo>
                    <a:pt x="829" y="54"/>
                    <a:pt x="829" y="54"/>
                    <a:pt x="829" y="54"/>
                  </a:cubicBezTo>
                  <a:cubicBezTo>
                    <a:pt x="830" y="54"/>
                    <a:pt x="829" y="53"/>
                    <a:pt x="830" y="53"/>
                  </a:cubicBezTo>
                  <a:cubicBezTo>
                    <a:pt x="830" y="53"/>
                    <a:pt x="830" y="53"/>
                    <a:pt x="830" y="53"/>
                  </a:cubicBezTo>
                  <a:cubicBezTo>
                    <a:pt x="830" y="53"/>
                    <a:pt x="830" y="52"/>
                    <a:pt x="830" y="52"/>
                  </a:cubicBezTo>
                  <a:cubicBezTo>
                    <a:pt x="830" y="52"/>
                    <a:pt x="830" y="52"/>
                    <a:pt x="830" y="52"/>
                  </a:cubicBezTo>
                  <a:cubicBezTo>
                    <a:pt x="830" y="52"/>
                    <a:pt x="830" y="52"/>
                    <a:pt x="830" y="51"/>
                  </a:cubicBezTo>
                  <a:cubicBezTo>
                    <a:pt x="830" y="51"/>
                    <a:pt x="830" y="51"/>
                    <a:pt x="830" y="51"/>
                  </a:cubicBezTo>
                  <a:cubicBezTo>
                    <a:pt x="831" y="51"/>
                    <a:pt x="831" y="51"/>
                    <a:pt x="831" y="51"/>
                  </a:cubicBezTo>
                  <a:cubicBezTo>
                    <a:pt x="831" y="51"/>
                    <a:pt x="831" y="51"/>
                    <a:pt x="831" y="51"/>
                  </a:cubicBezTo>
                  <a:cubicBezTo>
                    <a:pt x="831" y="51"/>
                    <a:pt x="831" y="50"/>
                    <a:pt x="831" y="50"/>
                  </a:cubicBezTo>
                  <a:cubicBezTo>
                    <a:pt x="831" y="50"/>
                    <a:pt x="831" y="50"/>
                    <a:pt x="831" y="50"/>
                  </a:cubicBezTo>
                  <a:cubicBezTo>
                    <a:pt x="831" y="50"/>
                    <a:pt x="831" y="49"/>
                    <a:pt x="832" y="49"/>
                  </a:cubicBezTo>
                  <a:cubicBezTo>
                    <a:pt x="832" y="49"/>
                    <a:pt x="832" y="49"/>
                    <a:pt x="832" y="49"/>
                  </a:cubicBezTo>
                  <a:cubicBezTo>
                    <a:pt x="832" y="49"/>
                    <a:pt x="832" y="49"/>
                    <a:pt x="832" y="49"/>
                  </a:cubicBezTo>
                  <a:cubicBezTo>
                    <a:pt x="832" y="49"/>
                    <a:pt x="832" y="49"/>
                    <a:pt x="832" y="49"/>
                  </a:cubicBezTo>
                  <a:cubicBezTo>
                    <a:pt x="832" y="49"/>
                    <a:pt x="832" y="48"/>
                    <a:pt x="832" y="48"/>
                  </a:cubicBezTo>
                  <a:cubicBezTo>
                    <a:pt x="832" y="48"/>
                    <a:pt x="832" y="48"/>
                    <a:pt x="832" y="48"/>
                  </a:cubicBezTo>
                  <a:cubicBezTo>
                    <a:pt x="832" y="48"/>
                    <a:pt x="833" y="48"/>
                    <a:pt x="833" y="48"/>
                  </a:cubicBezTo>
                  <a:cubicBezTo>
                    <a:pt x="833" y="48"/>
                    <a:pt x="833" y="48"/>
                    <a:pt x="833" y="48"/>
                  </a:cubicBezTo>
                  <a:cubicBezTo>
                    <a:pt x="833" y="48"/>
                    <a:pt x="833" y="48"/>
                    <a:pt x="833" y="47"/>
                  </a:cubicBezTo>
                  <a:cubicBezTo>
                    <a:pt x="833" y="48"/>
                    <a:pt x="833" y="48"/>
                    <a:pt x="833" y="48"/>
                  </a:cubicBezTo>
                  <a:cubicBezTo>
                    <a:pt x="833" y="47"/>
                    <a:pt x="833" y="47"/>
                    <a:pt x="833" y="47"/>
                  </a:cubicBezTo>
                  <a:cubicBezTo>
                    <a:pt x="833" y="47"/>
                    <a:pt x="833" y="47"/>
                    <a:pt x="833" y="47"/>
                  </a:cubicBezTo>
                  <a:cubicBezTo>
                    <a:pt x="834" y="47"/>
                    <a:pt x="834" y="46"/>
                    <a:pt x="835" y="45"/>
                  </a:cubicBezTo>
                  <a:cubicBezTo>
                    <a:pt x="835" y="45"/>
                    <a:pt x="835" y="45"/>
                    <a:pt x="835" y="45"/>
                  </a:cubicBezTo>
                  <a:cubicBezTo>
                    <a:pt x="835" y="45"/>
                    <a:pt x="835" y="45"/>
                    <a:pt x="835" y="45"/>
                  </a:cubicBezTo>
                  <a:cubicBezTo>
                    <a:pt x="835" y="45"/>
                    <a:pt x="835" y="45"/>
                    <a:pt x="835" y="45"/>
                  </a:cubicBezTo>
                  <a:cubicBezTo>
                    <a:pt x="836" y="45"/>
                    <a:pt x="836" y="45"/>
                    <a:pt x="836" y="45"/>
                  </a:cubicBezTo>
                  <a:cubicBezTo>
                    <a:pt x="836" y="45"/>
                    <a:pt x="836" y="45"/>
                    <a:pt x="836" y="45"/>
                  </a:cubicBezTo>
                  <a:cubicBezTo>
                    <a:pt x="836" y="45"/>
                    <a:pt x="836" y="45"/>
                    <a:pt x="836" y="44"/>
                  </a:cubicBezTo>
                  <a:cubicBezTo>
                    <a:pt x="836" y="44"/>
                    <a:pt x="836" y="44"/>
                    <a:pt x="836" y="44"/>
                  </a:cubicBezTo>
                  <a:cubicBezTo>
                    <a:pt x="836" y="44"/>
                    <a:pt x="837" y="44"/>
                    <a:pt x="837" y="44"/>
                  </a:cubicBezTo>
                  <a:cubicBezTo>
                    <a:pt x="837" y="44"/>
                    <a:pt x="837" y="44"/>
                    <a:pt x="837" y="44"/>
                  </a:cubicBezTo>
                  <a:cubicBezTo>
                    <a:pt x="837" y="44"/>
                    <a:pt x="837" y="44"/>
                    <a:pt x="837" y="44"/>
                  </a:cubicBezTo>
                  <a:cubicBezTo>
                    <a:pt x="837" y="44"/>
                    <a:pt x="837" y="44"/>
                    <a:pt x="837" y="44"/>
                  </a:cubicBezTo>
                  <a:cubicBezTo>
                    <a:pt x="838" y="44"/>
                    <a:pt x="838" y="44"/>
                    <a:pt x="838" y="43"/>
                  </a:cubicBezTo>
                  <a:cubicBezTo>
                    <a:pt x="838" y="43"/>
                    <a:pt x="838" y="43"/>
                    <a:pt x="838" y="43"/>
                  </a:cubicBezTo>
                  <a:cubicBezTo>
                    <a:pt x="838" y="43"/>
                    <a:pt x="838" y="43"/>
                    <a:pt x="838" y="43"/>
                  </a:cubicBezTo>
                  <a:cubicBezTo>
                    <a:pt x="838" y="43"/>
                    <a:pt x="839" y="43"/>
                    <a:pt x="839" y="43"/>
                  </a:cubicBezTo>
                  <a:cubicBezTo>
                    <a:pt x="839" y="43"/>
                    <a:pt x="839" y="43"/>
                    <a:pt x="839" y="43"/>
                  </a:cubicBezTo>
                  <a:cubicBezTo>
                    <a:pt x="839" y="43"/>
                    <a:pt x="839" y="43"/>
                    <a:pt x="840" y="43"/>
                  </a:cubicBezTo>
                  <a:cubicBezTo>
                    <a:pt x="840" y="43"/>
                    <a:pt x="840" y="43"/>
                    <a:pt x="840" y="43"/>
                  </a:cubicBezTo>
                  <a:cubicBezTo>
                    <a:pt x="840" y="43"/>
                    <a:pt x="840" y="43"/>
                    <a:pt x="840" y="43"/>
                  </a:cubicBezTo>
                  <a:cubicBezTo>
                    <a:pt x="840" y="42"/>
                    <a:pt x="841" y="43"/>
                    <a:pt x="841" y="42"/>
                  </a:cubicBezTo>
                  <a:close/>
                  <a:moveTo>
                    <a:pt x="1667" y="58"/>
                  </a:moveTo>
                  <a:cubicBezTo>
                    <a:pt x="1667" y="58"/>
                    <a:pt x="1667" y="58"/>
                    <a:pt x="1667" y="58"/>
                  </a:cubicBezTo>
                  <a:cubicBezTo>
                    <a:pt x="1667" y="58"/>
                    <a:pt x="1667" y="58"/>
                    <a:pt x="1667" y="58"/>
                  </a:cubicBezTo>
                  <a:cubicBezTo>
                    <a:pt x="1667" y="57"/>
                    <a:pt x="1667" y="58"/>
                    <a:pt x="1668" y="57"/>
                  </a:cubicBezTo>
                  <a:cubicBezTo>
                    <a:pt x="1668" y="57"/>
                    <a:pt x="1668" y="57"/>
                    <a:pt x="1668" y="57"/>
                  </a:cubicBezTo>
                  <a:cubicBezTo>
                    <a:pt x="1668" y="57"/>
                    <a:pt x="1668" y="57"/>
                    <a:pt x="1669" y="57"/>
                  </a:cubicBezTo>
                  <a:cubicBezTo>
                    <a:pt x="1669" y="57"/>
                    <a:pt x="1669" y="57"/>
                    <a:pt x="1669" y="57"/>
                  </a:cubicBezTo>
                  <a:cubicBezTo>
                    <a:pt x="1669" y="57"/>
                    <a:pt x="1669" y="57"/>
                    <a:pt x="1669" y="57"/>
                  </a:cubicBezTo>
                  <a:cubicBezTo>
                    <a:pt x="1669" y="57"/>
                    <a:pt x="1669" y="57"/>
                    <a:pt x="1669" y="57"/>
                  </a:cubicBezTo>
                  <a:cubicBezTo>
                    <a:pt x="1670" y="56"/>
                    <a:pt x="1670" y="56"/>
                    <a:pt x="1670" y="56"/>
                  </a:cubicBezTo>
                  <a:cubicBezTo>
                    <a:pt x="1670" y="56"/>
                    <a:pt x="1670" y="56"/>
                    <a:pt x="1670" y="56"/>
                  </a:cubicBezTo>
                  <a:cubicBezTo>
                    <a:pt x="1670" y="56"/>
                    <a:pt x="1671" y="56"/>
                    <a:pt x="1671" y="56"/>
                  </a:cubicBezTo>
                  <a:cubicBezTo>
                    <a:pt x="1671" y="56"/>
                    <a:pt x="1671" y="56"/>
                    <a:pt x="1671" y="56"/>
                  </a:cubicBezTo>
                  <a:cubicBezTo>
                    <a:pt x="1671" y="56"/>
                    <a:pt x="1671" y="56"/>
                    <a:pt x="1671" y="55"/>
                  </a:cubicBezTo>
                  <a:cubicBezTo>
                    <a:pt x="1671" y="56"/>
                    <a:pt x="1671" y="56"/>
                    <a:pt x="1671" y="56"/>
                  </a:cubicBezTo>
                  <a:cubicBezTo>
                    <a:pt x="1672" y="55"/>
                    <a:pt x="1672" y="55"/>
                    <a:pt x="1672" y="55"/>
                  </a:cubicBezTo>
                  <a:cubicBezTo>
                    <a:pt x="1672" y="55"/>
                    <a:pt x="1672" y="55"/>
                    <a:pt x="1672" y="55"/>
                  </a:cubicBezTo>
                  <a:cubicBezTo>
                    <a:pt x="1672" y="55"/>
                    <a:pt x="1672" y="55"/>
                    <a:pt x="1672" y="55"/>
                  </a:cubicBezTo>
                  <a:cubicBezTo>
                    <a:pt x="1672" y="55"/>
                    <a:pt x="1672" y="55"/>
                    <a:pt x="1673" y="55"/>
                  </a:cubicBezTo>
                  <a:cubicBezTo>
                    <a:pt x="1673" y="55"/>
                    <a:pt x="1673" y="55"/>
                    <a:pt x="1673" y="55"/>
                  </a:cubicBezTo>
                  <a:cubicBezTo>
                    <a:pt x="1673" y="55"/>
                    <a:pt x="1673" y="55"/>
                    <a:pt x="1673" y="54"/>
                  </a:cubicBezTo>
                  <a:cubicBezTo>
                    <a:pt x="1673" y="54"/>
                    <a:pt x="1673" y="54"/>
                    <a:pt x="1673" y="54"/>
                  </a:cubicBezTo>
                  <a:cubicBezTo>
                    <a:pt x="1673" y="54"/>
                    <a:pt x="1673" y="54"/>
                    <a:pt x="1674" y="54"/>
                  </a:cubicBezTo>
                  <a:cubicBezTo>
                    <a:pt x="1674" y="54"/>
                    <a:pt x="1674" y="54"/>
                    <a:pt x="1674" y="54"/>
                  </a:cubicBezTo>
                  <a:cubicBezTo>
                    <a:pt x="1674" y="54"/>
                    <a:pt x="1674" y="54"/>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6" y="53"/>
                    <a:pt x="1676" y="52"/>
                  </a:cubicBezTo>
                  <a:cubicBezTo>
                    <a:pt x="1676" y="52"/>
                    <a:pt x="1676" y="52"/>
                    <a:pt x="1676" y="52"/>
                  </a:cubicBezTo>
                  <a:cubicBezTo>
                    <a:pt x="1677" y="52"/>
                    <a:pt x="1677" y="51"/>
                    <a:pt x="1678" y="50"/>
                  </a:cubicBezTo>
                  <a:cubicBezTo>
                    <a:pt x="1678" y="50"/>
                    <a:pt x="1678" y="50"/>
                    <a:pt x="1678" y="50"/>
                  </a:cubicBezTo>
                  <a:cubicBezTo>
                    <a:pt x="1678" y="50"/>
                    <a:pt x="1678" y="50"/>
                    <a:pt x="1678" y="50"/>
                  </a:cubicBezTo>
                  <a:cubicBezTo>
                    <a:pt x="1678" y="50"/>
                    <a:pt x="1678" y="50"/>
                    <a:pt x="1678" y="50"/>
                  </a:cubicBezTo>
                  <a:cubicBezTo>
                    <a:pt x="1679" y="50"/>
                    <a:pt x="1679" y="49"/>
                    <a:pt x="1679" y="49"/>
                  </a:cubicBezTo>
                  <a:cubicBezTo>
                    <a:pt x="1679" y="49"/>
                    <a:pt x="1679" y="49"/>
                    <a:pt x="1679" y="49"/>
                  </a:cubicBezTo>
                  <a:cubicBezTo>
                    <a:pt x="1679" y="49"/>
                    <a:pt x="1679" y="49"/>
                    <a:pt x="1679" y="49"/>
                  </a:cubicBezTo>
                  <a:cubicBezTo>
                    <a:pt x="1679" y="49"/>
                    <a:pt x="1679" y="49"/>
                    <a:pt x="1679" y="49"/>
                  </a:cubicBezTo>
                  <a:cubicBezTo>
                    <a:pt x="1679" y="49"/>
                    <a:pt x="1679" y="48"/>
                    <a:pt x="1680" y="48"/>
                  </a:cubicBezTo>
                  <a:cubicBezTo>
                    <a:pt x="1680" y="48"/>
                    <a:pt x="1680" y="48"/>
                    <a:pt x="1680" y="48"/>
                  </a:cubicBezTo>
                  <a:cubicBezTo>
                    <a:pt x="1680" y="48"/>
                    <a:pt x="1680" y="48"/>
                    <a:pt x="1680" y="48"/>
                  </a:cubicBezTo>
                  <a:cubicBezTo>
                    <a:pt x="1680" y="48"/>
                    <a:pt x="1680" y="48"/>
                    <a:pt x="1680" y="48"/>
                  </a:cubicBezTo>
                  <a:cubicBezTo>
                    <a:pt x="1680" y="48"/>
                    <a:pt x="1680" y="47"/>
                    <a:pt x="1680" y="47"/>
                  </a:cubicBezTo>
                  <a:cubicBezTo>
                    <a:pt x="1680" y="47"/>
                    <a:pt x="1680" y="47"/>
                    <a:pt x="1680" y="47"/>
                  </a:cubicBezTo>
                  <a:cubicBezTo>
                    <a:pt x="1680" y="47"/>
                    <a:pt x="1680" y="47"/>
                    <a:pt x="1681" y="47"/>
                  </a:cubicBezTo>
                  <a:cubicBezTo>
                    <a:pt x="1680" y="47"/>
                    <a:pt x="1680" y="47"/>
                    <a:pt x="1680" y="47"/>
                  </a:cubicBezTo>
                  <a:cubicBezTo>
                    <a:pt x="1681" y="47"/>
                    <a:pt x="1681" y="46"/>
                    <a:pt x="1681" y="46"/>
                  </a:cubicBezTo>
                  <a:cubicBezTo>
                    <a:pt x="1681" y="46"/>
                    <a:pt x="1681" y="46"/>
                    <a:pt x="1681" y="46"/>
                  </a:cubicBezTo>
                  <a:cubicBezTo>
                    <a:pt x="1681" y="46"/>
                    <a:pt x="1681" y="46"/>
                    <a:pt x="1681" y="45"/>
                  </a:cubicBezTo>
                  <a:cubicBezTo>
                    <a:pt x="1681" y="45"/>
                    <a:pt x="1681" y="45"/>
                    <a:pt x="1681" y="45"/>
                  </a:cubicBezTo>
                  <a:cubicBezTo>
                    <a:pt x="1681" y="45"/>
                    <a:pt x="1681" y="45"/>
                    <a:pt x="1682" y="45"/>
                  </a:cubicBezTo>
                  <a:cubicBezTo>
                    <a:pt x="1682" y="45"/>
                    <a:pt x="1682" y="45"/>
                    <a:pt x="1682" y="45"/>
                  </a:cubicBezTo>
                  <a:cubicBezTo>
                    <a:pt x="1682" y="45"/>
                    <a:pt x="1682" y="44"/>
                    <a:pt x="1682" y="44"/>
                  </a:cubicBezTo>
                  <a:cubicBezTo>
                    <a:pt x="1682" y="44"/>
                    <a:pt x="1682" y="44"/>
                    <a:pt x="1682" y="44"/>
                  </a:cubicBezTo>
                  <a:cubicBezTo>
                    <a:pt x="1682" y="44"/>
                    <a:pt x="1682" y="44"/>
                    <a:pt x="1682" y="43"/>
                  </a:cubicBezTo>
                  <a:cubicBezTo>
                    <a:pt x="1682" y="43"/>
                    <a:pt x="1682" y="43"/>
                    <a:pt x="1682" y="43"/>
                  </a:cubicBezTo>
                  <a:cubicBezTo>
                    <a:pt x="1683" y="43"/>
                    <a:pt x="1682" y="43"/>
                    <a:pt x="1683" y="43"/>
                  </a:cubicBezTo>
                  <a:cubicBezTo>
                    <a:pt x="1683" y="42"/>
                    <a:pt x="1683" y="42"/>
                    <a:pt x="1683" y="42"/>
                  </a:cubicBezTo>
                  <a:cubicBezTo>
                    <a:pt x="1683" y="42"/>
                    <a:pt x="1683" y="42"/>
                    <a:pt x="1683" y="42"/>
                  </a:cubicBezTo>
                  <a:cubicBezTo>
                    <a:pt x="1683" y="41"/>
                    <a:pt x="1683" y="41"/>
                    <a:pt x="1683" y="41"/>
                  </a:cubicBezTo>
                  <a:cubicBezTo>
                    <a:pt x="1683" y="41"/>
                    <a:pt x="1683" y="41"/>
                    <a:pt x="1683" y="40"/>
                  </a:cubicBezTo>
                  <a:cubicBezTo>
                    <a:pt x="1683" y="40"/>
                    <a:pt x="1683" y="40"/>
                    <a:pt x="1683" y="40"/>
                  </a:cubicBezTo>
                  <a:cubicBezTo>
                    <a:pt x="1683" y="40"/>
                    <a:pt x="1683" y="40"/>
                    <a:pt x="1683" y="40"/>
                  </a:cubicBezTo>
                  <a:cubicBezTo>
                    <a:pt x="1684" y="40"/>
                    <a:pt x="1683" y="39"/>
                    <a:pt x="1684" y="39"/>
                  </a:cubicBezTo>
                  <a:cubicBezTo>
                    <a:pt x="1684" y="39"/>
                    <a:pt x="1684" y="39"/>
                    <a:pt x="1684" y="39"/>
                  </a:cubicBezTo>
                  <a:cubicBezTo>
                    <a:pt x="1684" y="39"/>
                    <a:pt x="1684" y="39"/>
                    <a:pt x="1684" y="39"/>
                  </a:cubicBezTo>
                  <a:cubicBezTo>
                    <a:pt x="1684" y="38"/>
                    <a:pt x="1684" y="38"/>
                    <a:pt x="1684" y="37"/>
                  </a:cubicBezTo>
                  <a:cubicBezTo>
                    <a:pt x="1684" y="37"/>
                    <a:pt x="1684" y="37"/>
                    <a:pt x="1684" y="37"/>
                  </a:cubicBezTo>
                  <a:cubicBezTo>
                    <a:pt x="1684" y="34"/>
                    <a:pt x="1684" y="31"/>
                    <a:pt x="1684" y="28"/>
                  </a:cubicBezTo>
                  <a:cubicBezTo>
                    <a:pt x="1684" y="28"/>
                    <a:pt x="1684" y="28"/>
                    <a:pt x="1684" y="28"/>
                  </a:cubicBezTo>
                  <a:cubicBezTo>
                    <a:pt x="1684" y="27"/>
                    <a:pt x="1684" y="27"/>
                    <a:pt x="1684" y="26"/>
                  </a:cubicBezTo>
                  <a:cubicBezTo>
                    <a:pt x="1684" y="26"/>
                    <a:pt x="1684" y="26"/>
                    <a:pt x="1684" y="26"/>
                  </a:cubicBezTo>
                  <a:cubicBezTo>
                    <a:pt x="1684" y="26"/>
                    <a:pt x="1684" y="26"/>
                    <a:pt x="1684" y="26"/>
                  </a:cubicBezTo>
                  <a:cubicBezTo>
                    <a:pt x="1683" y="25"/>
                    <a:pt x="1684" y="25"/>
                    <a:pt x="1683" y="25"/>
                  </a:cubicBezTo>
                  <a:cubicBezTo>
                    <a:pt x="1683" y="25"/>
                    <a:pt x="1683" y="25"/>
                    <a:pt x="1683" y="25"/>
                  </a:cubicBezTo>
                  <a:cubicBezTo>
                    <a:pt x="1683" y="24"/>
                    <a:pt x="1683" y="24"/>
                    <a:pt x="1683" y="24"/>
                  </a:cubicBezTo>
                  <a:cubicBezTo>
                    <a:pt x="1683" y="23"/>
                    <a:pt x="1683" y="23"/>
                    <a:pt x="1683" y="23"/>
                  </a:cubicBezTo>
                  <a:cubicBezTo>
                    <a:pt x="1683" y="23"/>
                    <a:pt x="1683" y="23"/>
                    <a:pt x="1683" y="23"/>
                  </a:cubicBezTo>
                  <a:cubicBezTo>
                    <a:pt x="1683" y="23"/>
                    <a:pt x="1683" y="23"/>
                    <a:pt x="1683" y="23"/>
                  </a:cubicBezTo>
                  <a:cubicBezTo>
                    <a:pt x="1683" y="23"/>
                    <a:pt x="1683" y="23"/>
                    <a:pt x="1683" y="23"/>
                  </a:cubicBezTo>
                  <a:cubicBezTo>
                    <a:pt x="1682" y="22"/>
                    <a:pt x="1683" y="22"/>
                    <a:pt x="1682" y="22"/>
                  </a:cubicBezTo>
                  <a:cubicBezTo>
                    <a:pt x="1682" y="22"/>
                    <a:pt x="1682" y="22"/>
                    <a:pt x="1682" y="22"/>
                  </a:cubicBezTo>
                  <a:cubicBezTo>
                    <a:pt x="1682" y="22"/>
                    <a:pt x="1682" y="22"/>
                    <a:pt x="1682" y="22"/>
                  </a:cubicBezTo>
                  <a:cubicBezTo>
                    <a:pt x="1682" y="21"/>
                    <a:pt x="1682" y="21"/>
                    <a:pt x="1682" y="21"/>
                  </a:cubicBezTo>
                  <a:cubicBezTo>
                    <a:pt x="1682" y="21"/>
                    <a:pt x="1682" y="21"/>
                    <a:pt x="1682" y="21"/>
                  </a:cubicBezTo>
                  <a:cubicBezTo>
                    <a:pt x="1682" y="21"/>
                    <a:pt x="1682" y="20"/>
                    <a:pt x="1682" y="20"/>
                  </a:cubicBezTo>
                  <a:cubicBezTo>
                    <a:pt x="1682" y="20"/>
                    <a:pt x="1682" y="20"/>
                    <a:pt x="1682" y="20"/>
                  </a:cubicBezTo>
                  <a:cubicBezTo>
                    <a:pt x="1682" y="20"/>
                    <a:pt x="1681" y="20"/>
                    <a:pt x="1681" y="20"/>
                  </a:cubicBezTo>
                  <a:cubicBezTo>
                    <a:pt x="1681" y="20"/>
                    <a:pt x="1681" y="20"/>
                    <a:pt x="1681" y="20"/>
                  </a:cubicBezTo>
                  <a:cubicBezTo>
                    <a:pt x="1681" y="20"/>
                    <a:pt x="1681" y="19"/>
                    <a:pt x="1681" y="19"/>
                  </a:cubicBezTo>
                  <a:cubicBezTo>
                    <a:pt x="1681" y="19"/>
                    <a:pt x="1681" y="19"/>
                    <a:pt x="1681" y="19"/>
                  </a:cubicBezTo>
                  <a:cubicBezTo>
                    <a:pt x="1681" y="19"/>
                    <a:pt x="1681" y="18"/>
                    <a:pt x="1680" y="18"/>
                  </a:cubicBezTo>
                  <a:cubicBezTo>
                    <a:pt x="1681" y="18"/>
                    <a:pt x="1681" y="18"/>
                    <a:pt x="1681" y="18"/>
                  </a:cubicBezTo>
                  <a:cubicBezTo>
                    <a:pt x="1680" y="18"/>
                    <a:pt x="1680" y="18"/>
                    <a:pt x="1680" y="18"/>
                  </a:cubicBezTo>
                  <a:cubicBezTo>
                    <a:pt x="1680" y="18"/>
                    <a:pt x="1680" y="18"/>
                    <a:pt x="1680" y="18"/>
                  </a:cubicBezTo>
                  <a:cubicBezTo>
                    <a:pt x="1680" y="18"/>
                    <a:pt x="1680" y="17"/>
                    <a:pt x="1680" y="17"/>
                  </a:cubicBezTo>
                  <a:cubicBezTo>
                    <a:pt x="1680" y="17"/>
                    <a:pt x="1680" y="17"/>
                    <a:pt x="1680" y="17"/>
                  </a:cubicBezTo>
                  <a:cubicBezTo>
                    <a:pt x="1680" y="17"/>
                    <a:pt x="1680" y="17"/>
                    <a:pt x="1679" y="17"/>
                  </a:cubicBezTo>
                  <a:cubicBezTo>
                    <a:pt x="1679" y="17"/>
                    <a:pt x="1679" y="17"/>
                    <a:pt x="1679" y="17"/>
                  </a:cubicBezTo>
                  <a:cubicBezTo>
                    <a:pt x="1679" y="17"/>
                    <a:pt x="1679" y="17"/>
                    <a:pt x="1679" y="17"/>
                  </a:cubicBezTo>
                  <a:cubicBezTo>
                    <a:pt x="1679" y="17"/>
                    <a:pt x="1679" y="17"/>
                    <a:pt x="1679" y="17"/>
                  </a:cubicBezTo>
                  <a:cubicBezTo>
                    <a:pt x="1679" y="16"/>
                    <a:pt x="1679" y="16"/>
                    <a:pt x="1679" y="16"/>
                  </a:cubicBezTo>
                  <a:cubicBezTo>
                    <a:pt x="1679" y="16"/>
                    <a:pt x="1679" y="16"/>
                    <a:pt x="1679" y="16"/>
                  </a:cubicBezTo>
                  <a:cubicBezTo>
                    <a:pt x="1678" y="15"/>
                    <a:pt x="1677" y="14"/>
                    <a:pt x="1676" y="14"/>
                  </a:cubicBezTo>
                  <a:cubicBezTo>
                    <a:pt x="1676" y="14"/>
                    <a:pt x="1676" y="14"/>
                    <a:pt x="1676" y="14"/>
                  </a:cubicBezTo>
                  <a:cubicBezTo>
                    <a:pt x="1676" y="14"/>
                    <a:pt x="1676" y="14"/>
                    <a:pt x="1676" y="13"/>
                  </a:cubicBezTo>
                  <a:cubicBezTo>
                    <a:pt x="1676" y="13"/>
                    <a:pt x="1676" y="13"/>
                    <a:pt x="1676" y="13"/>
                  </a:cubicBezTo>
                  <a:cubicBezTo>
                    <a:pt x="1676" y="13"/>
                    <a:pt x="1676" y="13"/>
                    <a:pt x="1676" y="13"/>
                  </a:cubicBezTo>
                  <a:cubicBezTo>
                    <a:pt x="1676" y="13"/>
                    <a:pt x="1676" y="13"/>
                    <a:pt x="1676" y="13"/>
                  </a:cubicBezTo>
                  <a:cubicBezTo>
                    <a:pt x="1675" y="13"/>
                    <a:pt x="1675" y="13"/>
                    <a:pt x="1675" y="12"/>
                  </a:cubicBezTo>
                  <a:cubicBezTo>
                    <a:pt x="1675" y="12"/>
                    <a:pt x="1675" y="12"/>
                    <a:pt x="1675" y="12"/>
                  </a:cubicBezTo>
                  <a:cubicBezTo>
                    <a:pt x="1675" y="12"/>
                    <a:pt x="1674" y="12"/>
                    <a:pt x="1674" y="12"/>
                  </a:cubicBezTo>
                  <a:cubicBezTo>
                    <a:pt x="1674" y="12"/>
                    <a:pt x="1674" y="12"/>
                    <a:pt x="1674" y="12"/>
                  </a:cubicBezTo>
                  <a:cubicBezTo>
                    <a:pt x="1674" y="12"/>
                    <a:pt x="1674" y="12"/>
                    <a:pt x="1674" y="12"/>
                  </a:cubicBezTo>
                  <a:cubicBezTo>
                    <a:pt x="1674" y="12"/>
                    <a:pt x="1674" y="12"/>
                    <a:pt x="1674" y="12"/>
                  </a:cubicBezTo>
                  <a:cubicBezTo>
                    <a:pt x="1673" y="11"/>
                    <a:pt x="1673" y="12"/>
                    <a:pt x="1673" y="11"/>
                  </a:cubicBezTo>
                  <a:cubicBezTo>
                    <a:pt x="1673" y="11"/>
                    <a:pt x="1673" y="11"/>
                    <a:pt x="1673" y="11"/>
                  </a:cubicBezTo>
                  <a:cubicBezTo>
                    <a:pt x="1673" y="11"/>
                    <a:pt x="1673" y="11"/>
                    <a:pt x="1672" y="11"/>
                  </a:cubicBezTo>
                  <a:cubicBezTo>
                    <a:pt x="1673" y="11"/>
                    <a:pt x="1673" y="11"/>
                    <a:pt x="1673" y="11"/>
                  </a:cubicBezTo>
                  <a:cubicBezTo>
                    <a:pt x="1672" y="11"/>
                    <a:pt x="1672" y="11"/>
                    <a:pt x="1672" y="11"/>
                  </a:cubicBezTo>
                  <a:cubicBezTo>
                    <a:pt x="1672" y="11"/>
                    <a:pt x="1672" y="11"/>
                    <a:pt x="1672" y="11"/>
                  </a:cubicBezTo>
                  <a:cubicBezTo>
                    <a:pt x="1672" y="10"/>
                    <a:pt x="1671" y="10"/>
                    <a:pt x="1671" y="10"/>
                  </a:cubicBezTo>
                  <a:cubicBezTo>
                    <a:pt x="1671" y="10"/>
                    <a:pt x="1671" y="10"/>
                    <a:pt x="1671" y="10"/>
                  </a:cubicBezTo>
                  <a:cubicBezTo>
                    <a:pt x="1671" y="10"/>
                    <a:pt x="1671" y="10"/>
                    <a:pt x="1670" y="10"/>
                  </a:cubicBezTo>
                  <a:cubicBezTo>
                    <a:pt x="1670" y="10"/>
                    <a:pt x="1670" y="10"/>
                    <a:pt x="1670" y="10"/>
                  </a:cubicBezTo>
                  <a:cubicBezTo>
                    <a:pt x="1670" y="10"/>
                    <a:pt x="1670" y="10"/>
                    <a:pt x="1670" y="10"/>
                  </a:cubicBezTo>
                  <a:cubicBezTo>
                    <a:pt x="1670" y="10"/>
                    <a:pt x="1670" y="10"/>
                    <a:pt x="1669" y="10"/>
                  </a:cubicBezTo>
                  <a:cubicBezTo>
                    <a:pt x="1669" y="10"/>
                    <a:pt x="1669" y="10"/>
                    <a:pt x="1669" y="10"/>
                  </a:cubicBezTo>
                  <a:cubicBezTo>
                    <a:pt x="1669" y="9"/>
                    <a:pt x="1669" y="9"/>
                    <a:pt x="1669" y="9"/>
                  </a:cubicBezTo>
                  <a:cubicBezTo>
                    <a:pt x="1668" y="9"/>
                    <a:pt x="1668" y="9"/>
                    <a:pt x="1668" y="9"/>
                  </a:cubicBezTo>
                  <a:cubicBezTo>
                    <a:pt x="1668" y="9"/>
                    <a:pt x="1668" y="9"/>
                    <a:pt x="1668" y="9"/>
                  </a:cubicBezTo>
                  <a:cubicBezTo>
                    <a:pt x="1668" y="9"/>
                    <a:pt x="1668" y="9"/>
                    <a:pt x="1668" y="9"/>
                  </a:cubicBezTo>
                  <a:cubicBezTo>
                    <a:pt x="1667" y="9"/>
                    <a:pt x="1667" y="9"/>
                    <a:pt x="1667" y="9"/>
                  </a:cubicBezTo>
                  <a:cubicBezTo>
                    <a:pt x="1667" y="9"/>
                    <a:pt x="1667" y="9"/>
                    <a:pt x="1667" y="9"/>
                  </a:cubicBezTo>
                  <a:cubicBezTo>
                    <a:pt x="1667" y="9"/>
                    <a:pt x="1667" y="9"/>
                    <a:pt x="1666" y="9"/>
                  </a:cubicBezTo>
                  <a:cubicBezTo>
                    <a:pt x="1666" y="9"/>
                    <a:pt x="1666" y="9"/>
                    <a:pt x="1666" y="9"/>
                  </a:cubicBezTo>
                  <a:cubicBezTo>
                    <a:pt x="1666" y="8"/>
                    <a:pt x="1665" y="9"/>
                    <a:pt x="1665" y="8"/>
                  </a:cubicBezTo>
                  <a:cubicBezTo>
                    <a:pt x="1665" y="8"/>
                    <a:pt x="1665" y="8"/>
                    <a:pt x="1665" y="8"/>
                  </a:cubicBezTo>
                  <a:cubicBezTo>
                    <a:pt x="1664" y="8"/>
                    <a:pt x="1664" y="8"/>
                    <a:pt x="1663" y="8"/>
                  </a:cubicBezTo>
                  <a:cubicBezTo>
                    <a:pt x="1663" y="8"/>
                    <a:pt x="1663" y="8"/>
                    <a:pt x="1663" y="8"/>
                  </a:cubicBezTo>
                  <a:cubicBezTo>
                    <a:pt x="1662" y="7"/>
                    <a:pt x="1661" y="8"/>
                    <a:pt x="1661" y="8"/>
                  </a:cubicBezTo>
                  <a:cubicBezTo>
                    <a:pt x="1660" y="8"/>
                    <a:pt x="1660" y="8"/>
                    <a:pt x="1660" y="8"/>
                  </a:cubicBezTo>
                  <a:cubicBezTo>
                    <a:pt x="1659" y="7"/>
                    <a:pt x="1659" y="7"/>
                    <a:pt x="1658" y="7"/>
                  </a:cubicBezTo>
                  <a:cubicBezTo>
                    <a:pt x="1649" y="7"/>
                    <a:pt x="1639" y="7"/>
                    <a:pt x="1629" y="7"/>
                  </a:cubicBezTo>
                  <a:cubicBezTo>
                    <a:pt x="1627" y="7"/>
                    <a:pt x="1627" y="7"/>
                    <a:pt x="1627" y="9"/>
                  </a:cubicBezTo>
                  <a:cubicBezTo>
                    <a:pt x="1627" y="27"/>
                    <a:pt x="1627" y="45"/>
                    <a:pt x="1627" y="62"/>
                  </a:cubicBezTo>
                  <a:cubicBezTo>
                    <a:pt x="1627" y="75"/>
                    <a:pt x="1628" y="87"/>
                    <a:pt x="1627" y="100"/>
                  </a:cubicBezTo>
                  <a:cubicBezTo>
                    <a:pt x="1627" y="101"/>
                    <a:pt x="1628" y="102"/>
                    <a:pt x="1629" y="102"/>
                  </a:cubicBezTo>
                  <a:cubicBezTo>
                    <a:pt x="1632" y="102"/>
                    <a:pt x="1634" y="102"/>
                    <a:pt x="1637" y="102"/>
                  </a:cubicBezTo>
                  <a:cubicBezTo>
                    <a:pt x="1638" y="102"/>
                    <a:pt x="1639" y="101"/>
                    <a:pt x="1639" y="100"/>
                  </a:cubicBezTo>
                  <a:cubicBezTo>
                    <a:pt x="1639" y="88"/>
                    <a:pt x="1639" y="76"/>
                    <a:pt x="1639" y="64"/>
                  </a:cubicBezTo>
                  <a:cubicBezTo>
                    <a:pt x="1639" y="64"/>
                    <a:pt x="1639" y="63"/>
                    <a:pt x="1639" y="62"/>
                  </a:cubicBezTo>
                  <a:cubicBezTo>
                    <a:pt x="1639" y="62"/>
                    <a:pt x="1639" y="62"/>
                    <a:pt x="1639" y="62"/>
                  </a:cubicBezTo>
                  <a:cubicBezTo>
                    <a:pt x="1643" y="62"/>
                    <a:pt x="1647" y="61"/>
                    <a:pt x="1650" y="62"/>
                  </a:cubicBezTo>
                  <a:cubicBezTo>
                    <a:pt x="1651" y="62"/>
                    <a:pt x="1651" y="62"/>
                    <a:pt x="1651" y="62"/>
                  </a:cubicBezTo>
                  <a:cubicBezTo>
                    <a:pt x="1651" y="62"/>
                    <a:pt x="1651" y="62"/>
                    <a:pt x="1651" y="62"/>
                  </a:cubicBezTo>
                  <a:cubicBezTo>
                    <a:pt x="1651" y="62"/>
                    <a:pt x="1651" y="62"/>
                    <a:pt x="1652" y="62"/>
                  </a:cubicBezTo>
                  <a:cubicBezTo>
                    <a:pt x="1652" y="62"/>
                    <a:pt x="1652" y="62"/>
                    <a:pt x="1652" y="62"/>
                  </a:cubicBezTo>
                  <a:cubicBezTo>
                    <a:pt x="1652" y="62"/>
                    <a:pt x="1652" y="62"/>
                    <a:pt x="1652" y="62"/>
                  </a:cubicBezTo>
                  <a:cubicBezTo>
                    <a:pt x="1652" y="62"/>
                    <a:pt x="1653" y="62"/>
                    <a:pt x="1653" y="62"/>
                  </a:cubicBezTo>
                  <a:cubicBezTo>
                    <a:pt x="1653" y="62"/>
                    <a:pt x="1653" y="62"/>
                    <a:pt x="1653" y="62"/>
                  </a:cubicBezTo>
                  <a:cubicBezTo>
                    <a:pt x="1653" y="63"/>
                    <a:pt x="1653" y="63"/>
                    <a:pt x="1653" y="63"/>
                  </a:cubicBezTo>
                  <a:cubicBezTo>
                    <a:pt x="1653" y="63"/>
                    <a:pt x="1654" y="63"/>
                    <a:pt x="1654" y="63"/>
                  </a:cubicBezTo>
                  <a:cubicBezTo>
                    <a:pt x="1654" y="63"/>
                    <a:pt x="1654" y="63"/>
                    <a:pt x="1654" y="63"/>
                  </a:cubicBezTo>
                  <a:cubicBezTo>
                    <a:pt x="1654" y="63"/>
                    <a:pt x="1654" y="63"/>
                    <a:pt x="1654" y="63"/>
                  </a:cubicBezTo>
                  <a:cubicBezTo>
                    <a:pt x="1654" y="63"/>
                    <a:pt x="1654" y="63"/>
                    <a:pt x="1654" y="63"/>
                  </a:cubicBezTo>
                  <a:cubicBezTo>
                    <a:pt x="1654" y="63"/>
                    <a:pt x="1654" y="63"/>
                    <a:pt x="1654" y="63"/>
                  </a:cubicBezTo>
                  <a:cubicBezTo>
                    <a:pt x="1655" y="63"/>
                    <a:pt x="1655" y="63"/>
                    <a:pt x="1655" y="64"/>
                  </a:cubicBezTo>
                  <a:cubicBezTo>
                    <a:pt x="1655" y="64"/>
                    <a:pt x="1655" y="64"/>
                    <a:pt x="1655" y="64"/>
                  </a:cubicBezTo>
                  <a:cubicBezTo>
                    <a:pt x="1655" y="64"/>
                    <a:pt x="1655" y="64"/>
                    <a:pt x="1655" y="64"/>
                  </a:cubicBezTo>
                  <a:cubicBezTo>
                    <a:pt x="1655" y="64"/>
                    <a:pt x="1655" y="64"/>
                    <a:pt x="1655" y="64"/>
                  </a:cubicBezTo>
                  <a:cubicBezTo>
                    <a:pt x="1656" y="64"/>
                    <a:pt x="1656" y="64"/>
                    <a:pt x="1656" y="64"/>
                  </a:cubicBezTo>
                  <a:cubicBezTo>
                    <a:pt x="1656" y="64"/>
                    <a:pt x="1656" y="64"/>
                    <a:pt x="1656" y="64"/>
                  </a:cubicBezTo>
                  <a:cubicBezTo>
                    <a:pt x="1656" y="64"/>
                    <a:pt x="1656" y="65"/>
                    <a:pt x="1656" y="65"/>
                  </a:cubicBezTo>
                  <a:cubicBezTo>
                    <a:pt x="1656" y="65"/>
                    <a:pt x="1656" y="65"/>
                    <a:pt x="1656" y="65"/>
                  </a:cubicBezTo>
                  <a:cubicBezTo>
                    <a:pt x="1657" y="65"/>
                    <a:pt x="1658" y="66"/>
                    <a:pt x="1658" y="67"/>
                  </a:cubicBezTo>
                  <a:cubicBezTo>
                    <a:pt x="1658" y="67"/>
                    <a:pt x="1658" y="67"/>
                    <a:pt x="1658" y="67"/>
                  </a:cubicBezTo>
                  <a:cubicBezTo>
                    <a:pt x="1658" y="67"/>
                    <a:pt x="1659" y="67"/>
                    <a:pt x="1659" y="67"/>
                  </a:cubicBezTo>
                  <a:cubicBezTo>
                    <a:pt x="1659" y="67"/>
                    <a:pt x="1659" y="67"/>
                    <a:pt x="1659" y="67"/>
                  </a:cubicBezTo>
                  <a:cubicBezTo>
                    <a:pt x="1659" y="67"/>
                    <a:pt x="1659" y="67"/>
                    <a:pt x="1659" y="67"/>
                  </a:cubicBezTo>
                  <a:cubicBezTo>
                    <a:pt x="1659" y="67"/>
                    <a:pt x="1659" y="67"/>
                    <a:pt x="1659" y="67"/>
                  </a:cubicBezTo>
                  <a:cubicBezTo>
                    <a:pt x="1659" y="68"/>
                    <a:pt x="1659" y="68"/>
                    <a:pt x="1660" y="68"/>
                  </a:cubicBezTo>
                  <a:cubicBezTo>
                    <a:pt x="1660" y="68"/>
                    <a:pt x="1660" y="68"/>
                    <a:pt x="1660" y="68"/>
                  </a:cubicBezTo>
                  <a:cubicBezTo>
                    <a:pt x="1660" y="69"/>
                    <a:pt x="1660" y="69"/>
                    <a:pt x="1660" y="69"/>
                  </a:cubicBezTo>
                  <a:cubicBezTo>
                    <a:pt x="1660" y="69"/>
                    <a:pt x="1660" y="69"/>
                    <a:pt x="1660" y="69"/>
                  </a:cubicBezTo>
                  <a:cubicBezTo>
                    <a:pt x="1660" y="69"/>
                    <a:pt x="1660" y="69"/>
                    <a:pt x="1660" y="69"/>
                  </a:cubicBezTo>
                  <a:cubicBezTo>
                    <a:pt x="1660" y="69"/>
                    <a:pt x="1660" y="69"/>
                    <a:pt x="1660" y="69"/>
                  </a:cubicBezTo>
                  <a:cubicBezTo>
                    <a:pt x="1661" y="70"/>
                    <a:pt x="1660" y="70"/>
                    <a:pt x="1661" y="70"/>
                  </a:cubicBezTo>
                  <a:cubicBezTo>
                    <a:pt x="1661" y="70"/>
                    <a:pt x="1661" y="70"/>
                    <a:pt x="1661" y="70"/>
                  </a:cubicBezTo>
                  <a:cubicBezTo>
                    <a:pt x="1661" y="70"/>
                    <a:pt x="1661" y="70"/>
                    <a:pt x="1661" y="71"/>
                  </a:cubicBezTo>
                  <a:cubicBezTo>
                    <a:pt x="1661" y="71"/>
                    <a:pt x="1661" y="71"/>
                    <a:pt x="1661" y="71"/>
                  </a:cubicBezTo>
                  <a:cubicBezTo>
                    <a:pt x="1661" y="71"/>
                    <a:pt x="1661" y="71"/>
                    <a:pt x="1661" y="71"/>
                  </a:cubicBezTo>
                  <a:cubicBezTo>
                    <a:pt x="1661" y="71"/>
                    <a:pt x="1661" y="71"/>
                    <a:pt x="1661" y="71"/>
                  </a:cubicBezTo>
                  <a:cubicBezTo>
                    <a:pt x="1661" y="71"/>
                    <a:pt x="1661" y="71"/>
                    <a:pt x="1661" y="71"/>
                  </a:cubicBezTo>
                  <a:cubicBezTo>
                    <a:pt x="1662" y="71"/>
                    <a:pt x="1662" y="72"/>
                    <a:pt x="1662" y="72"/>
                  </a:cubicBezTo>
                  <a:cubicBezTo>
                    <a:pt x="1662" y="72"/>
                    <a:pt x="1662" y="72"/>
                    <a:pt x="1662" y="72"/>
                  </a:cubicBezTo>
                  <a:cubicBezTo>
                    <a:pt x="1662" y="72"/>
                    <a:pt x="1662" y="72"/>
                    <a:pt x="1662" y="73"/>
                  </a:cubicBezTo>
                  <a:cubicBezTo>
                    <a:pt x="1662" y="73"/>
                    <a:pt x="1662" y="73"/>
                    <a:pt x="1662" y="73"/>
                  </a:cubicBezTo>
                  <a:cubicBezTo>
                    <a:pt x="1662" y="73"/>
                    <a:pt x="1662" y="73"/>
                    <a:pt x="1662" y="73"/>
                  </a:cubicBezTo>
                  <a:cubicBezTo>
                    <a:pt x="1662" y="73"/>
                    <a:pt x="1662" y="73"/>
                    <a:pt x="1663" y="74"/>
                  </a:cubicBezTo>
                  <a:cubicBezTo>
                    <a:pt x="1662" y="74"/>
                    <a:pt x="1662" y="74"/>
                    <a:pt x="1662" y="74"/>
                  </a:cubicBezTo>
                  <a:cubicBezTo>
                    <a:pt x="1663" y="74"/>
                    <a:pt x="1663" y="74"/>
                    <a:pt x="1663" y="74"/>
                  </a:cubicBezTo>
                  <a:cubicBezTo>
                    <a:pt x="1663" y="74"/>
                    <a:pt x="1663" y="74"/>
                    <a:pt x="1663" y="74"/>
                  </a:cubicBezTo>
                  <a:cubicBezTo>
                    <a:pt x="1663" y="75"/>
                    <a:pt x="1663" y="75"/>
                    <a:pt x="1663" y="75"/>
                  </a:cubicBezTo>
                  <a:cubicBezTo>
                    <a:pt x="1663" y="75"/>
                    <a:pt x="1663" y="75"/>
                    <a:pt x="1663" y="75"/>
                  </a:cubicBezTo>
                  <a:cubicBezTo>
                    <a:pt x="1663" y="75"/>
                    <a:pt x="1663" y="75"/>
                    <a:pt x="1663" y="75"/>
                  </a:cubicBezTo>
                  <a:cubicBezTo>
                    <a:pt x="1663" y="76"/>
                    <a:pt x="1663" y="76"/>
                    <a:pt x="1664" y="76"/>
                  </a:cubicBezTo>
                  <a:cubicBezTo>
                    <a:pt x="1664" y="76"/>
                    <a:pt x="1664" y="76"/>
                    <a:pt x="1664" y="76"/>
                  </a:cubicBezTo>
                  <a:cubicBezTo>
                    <a:pt x="1664" y="76"/>
                    <a:pt x="1664" y="77"/>
                    <a:pt x="1664" y="77"/>
                  </a:cubicBezTo>
                  <a:cubicBezTo>
                    <a:pt x="1664" y="77"/>
                    <a:pt x="1664" y="77"/>
                    <a:pt x="1664" y="77"/>
                  </a:cubicBezTo>
                  <a:cubicBezTo>
                    <a:pt x="1664" y="77"/>
                    <a:pt x="1664" y="77"/>
                    <a:pt x="1664" y="77"/>
                  </a:cubicBezTo>
                  <a:cubicBezTo>
                    <a:pt x="1664" y="77"/>
                    <a:pt x="1664" y="77"/>
                    <a:pt x="1664" y="77"/>
                  </a:cubicBezTo>
                  <a:cubicBezTo>
                    <a:pt x="1664" y="78"/>
                    <a:pt x="1664" y="78"/>
                    <a:pt x="1665" y="78"/>
                  </a:cubicBezTo>
                  <a:cubicBezTo>
                    <a:pt x="1665" y="78"/>
                    <a:pt x="1665" y="78"/>
                    <a:pt x="1665" y="78"/>
                  </a:cubicBezTo>
                  <a:cubicBezTo>
                    <a:pt x="1665" y="79"/>
                    <a:pt x="1665" y="79"/>
                    <a:pt x="1665" y="79"/>
                  </a:cubicBezTo>
                  <a:cubicBezTo>
                    <a:pt x="1665" y="79"/>
                    <a:pt x="1665" y="79"/>
                    <a:pt x="1665" y="79"/>
                  </a:cubicBezTo>
                  <a:cubicBezTo>
                    <a:pt x="1665" y="79"/>
                    <a:pt x="1665" y="80"/>
                    <a:pt x="1665" y="80"/>
                  </a:cubicBezTo>
                  <a:cubicBezTo>
                    <a:pt x="1665" y="80"/>
                    <a:pt x="1665" y="80"/>
                    <a:pt x="1665" y="80"/>
                  </a:cubicBezTo>
                  <a:cubicBezTo>
                    <a:pt x="1665" y="80"/>
                    <a:pt x="1665" y="80"/>
                    <a:pt x="1666" y="81"/>
                  </a:cubicBezTo>
                  <a:cubicBezTo>
                    <a:pt x="1666" y="81"/>
                    <a:pt x="1666" y="81"/>
                    <a:pt x="1666" y="81"/>
                  </a:cubicBezTo>
                  <a:cubicBezTo>
                    <a:pt x="1666" y="81"/>
                    <a:pt x="1666" y="81"/>
                    <a:pt x="1666" y="81"/>
                  </a:cubicBezTo>
                  <a:cubicBezTo>
                    <a:pt x="1666" y="81"/>
                    <a:pt x="1666" y="81"/>
                    <a:pt x="1666" y="82"/>
                  </a:cubicBezTo>
                  <a:cubicBezTo>
                    <a:pt x="1666" y="82"/>
                    <a:pt x="1666" y="82"/>
                    <a:pt x="1666" y="82"/>
                  </a:cubicBezTo>
                  <a:cubicBezTo>
                    <a:pt x="1666" y="82"/>
                    <a:pt x="1666" y="82"/>
                    <a:pt x="1666" y="82"/>
                  </a:cubicBezTo>
                  <a:cubicBezTo>
                    <a:pt x="1666" y="82"/>
                    <a:pt x="1666" y="82"/>
                    <a:pt x="1666" y="82"/>
                  </a:cubicBezTo>
                  <a:cubicBezTo>
                    <a:pt x="1666" y="83"/>
                    <a:pt x="1666" y="83"/>
                    <a:pt x="1667" y="83"/>
                  </a:cubicBezTo>
                  <a:cubicBezTo>
                    <a:pt x="1667" y="83"/>
                    <a:pt x="1667" y="83"/>
                    <a:pt x="1667" y="83"/>
                  </a:cubicBezTo>
                  <a:cubicBezTo>
                    <a:pt x="1667" y="83"/>
                    <a:pt x="1667" y="84"/>
                    <a:pt x="1667" y="84"/>
                  </a:cubicBezTo>
                  <a:cubicBezTo>
                    <a:pt x="1667" y="84"/>
                    <a:pt x="1667" y="84"/>
                    <a:pt x="1667" y="84"/>
                  </a:cubicBezTo>
                  <a:cubicBezTo>
                    <a:pt x="1667" y="84"/>
                    <a:pt x="1667" y="85"/>
                    <a:pt x="1667" y="85"/>
                  </a:cubicBezTo>
                  <a:cubicBezTo>
                    <a:pt x="1667" y="85"/>
                    <a:pt x="1667" y="85"/>
                    <a:pt x="1667" y="85"/>
                  </a:cubicBezTo>
                  <a:cubicBezTo>
                    <a:pt x="1668" y="85"/>
                    <a:pt x="1667" y="85"/>
                    <a:pt x="1668" y="86"/>
                  </a:cubicBezTo>
                  <a:cubicBezTo>
                    <a:pt x="1668" y="85"/>
                    <a:pt x="1668" y="85"/>
                    <a:pt x="1668" y="85"/>
                  </a:cubicBezTo>
                  <a:cubicBezTo>
                    <a:pt x="1668" y="86"/>
                    <a:pt x="1668" y="86"/>
                    <a:pt x="1668" y="86"/>
                  </a:cubicBezTo>
                  <a:cubicBezTo>
                    <a:pt x="1668" y="86"/>
                    <a:pt x="1668" y="86"/>
                    <a:pt x="1668" y="86"/>
                  </a:cubicBezTo>
                  <a:cubicBezTo>
                    <a:pt x="1668" y="86"/>
                    <a:pt x="1668" y="86"/>
                    <a:pt x="1668" y="86"/>
                  </a:cubicBezTo>
                  <a:cubicBezTo>
                    <a:pt x="1668" y="87"/>
                    <a:pt x="1668" y="87"/>
                    <a:pt x="1668" y="87"/>
                  </a:cubicBezTo>
                  <a:cubicBezTo>
                    <a:pt x="1668" y="87"/>
                    <a:pt x="1668" y="87"/>
                    <a:pt x="1668" y="87"/>
                  </a:cubicBezTo>
                  <a:cubicBezTo>
                    <a:pt x="1669" y="87"/>
                    <a:pt x="1669" y="88"/>
                    <a:pt x="1669" y="88"/>
                  </a:cubicBezTo>
                  <a:cubicBezTo>
                    <a:pt x="1669" y="88"/>
                    <a:pt x="1669" y="88"/>
                    <a:pt x="1669" y="88"/>
                  </a:cubicBezTo>
                  <a:cubicBezTo>
                    <a:pt x="1669" y="88"/>
                    <a:pt x="1669" y="88"/>
                    <a:pt x="1669" y="89"/>
                  </a:cubicBezTo>
                  <a:cubicBezTo>
                    <a:pt x="1669" y="89"/>
                    <a:pt x="1669" y="89"/>
                    <a:pt x="1669" y="89"/>
                  </a:cubicBezTo>
                  <a:cubicBezTo>
                    <a:pt x="1669" y="89"/>
                    <a:pt x="1669" y="89"/>
                    <a:pt x="1669" y="89"/>
                  </a:cubicBezTo>
                  <a:cubicBezTo>
                    <a:pt x="1669" y="89"/>
                    <a:pt x="1669" y="89"/>
                    <a:pt x="1669" y="90"/>
                  </a:cubicBezTo>
                  <a:cubicBezTo>
                    <a:pt x="1669" y="90"/>
                    <a:pt x="1669" y="90"/>
                    <a:pt x="1669" y="90"/>
                  </a:cubicBezTo>
                  <a:cubicBezTo>
                    <a:pt x="1670" y="90"/>
                    <a:pt x="1670" y="90"/>
                    <a:pt x="1670" y="90"/>
                  </a:cubicBezTo>
                  <a:cubicBezTo>
                    <a:pt x="1670" y="90"/>
                    <a:pt x="1670" y="90"/>
                    <a:pt x="1670" y="90"/>
                  </a:cubicBezTo>
                  <a:cubicBezTo>
                    <a:pt x="1670" y="91"/>
                    <a:pt x="1670" y="91"/>
                    <a:pt x="1670" y="91"/>
                  </a:cubicBezTo>
                  <a:cubicBezTo>
                    <a:pt x="1670" y="91"/>
                    <a:pt x="1670" y="91"/>
                    <a:pt x="1670" y="91"/>
                  </a:cubicBezTo>
                  <a:cubicBezTo>
                    <a:pt x="1670" y="91"/>
                    <a:pt x="1670" y="92"/>
                    <a:pt x="1670" y="92"/>
                  </a:cubicBezTo>
                  <a:cubicBezTo>
                    <a:pt x="1671" y="92"/>
                    <a:pt x="1671" y="92"/>
                    <a:pt x="1671" y="92"/>
                  </a:cubicBezTo>
                  <a:cubicBezTo>
                    <a:pt x="1671" y="92"/>
                    <a:pt x="1671" y="93"/>
                    <a:pt x="1671" y="93"/>
                  </a:cubicBezTo>
                  <a:cubicBezTo>
                    <a:pt x="1671" y="93"/>
                    <a:pt x="1671" y="93"/>
                    <a:pt x="1671" y="93"/>
                  </a:cubicBezTo>
                  <a:cubicBezTo>
                    <a:pt x="1671" y="93"/>
                    <a:pt x="1671" y="93"/>
                    <a:pt x="1671" y="94"/>
                  </a:cubicBezTo>
                  <a:cubicBezTo>
                    <a:pt x="1671" y="94"/>
                    <a:pt x="1671" y="94"/>
                    <a:pt x="1671" y="94"/>
                  </a:cubicBezTo>
                  <a:cubicBezTo>
                    <a:pt x="1671" y="94"/>
                    <a:pt x="1671" y="94"/>
                    <a:pt x="1671" y="94"/>
                  </a:cubicBezTo>
                  <a:cubicBezTo>
                    <a:pt x="1672" y="94"/>
                    <a:pt x="1672" y="94"/>
                    <a:pt x="1672" y="94"/>
                  </a:cubicBezTo>
                  <a:cubicBezTo>
                    <a:pt x="1672" y="94"/>
                    <a:pt x="1672" y="94"/>
                    <a:pt x="1672" y="94"/>
                  </a:cubicBezTo>
                  <a:cubicBezTo>
                    <a:pt x="1672" y="95"/>
                    <a:pt x="1672" y="95"/>
                    <a:pt x="1672" y="95"/>
                  </a:cubicBezTo>
                  <a:cubicBezTo>
                    <a:pt x="1672" y="95"/>
                    <a:pt x="1672" y="95"/>
                    <a:pt x="1672" y="95"/>
                  </a:cubicBezTo>
                  <a:cubicBezTo>
                    <a:pt x="1672" y="95"/>
                    <a:pt x="1672" y="96"/>
                    <a:pt x="1672" y="96"/>
                  </a:cubicBezTo>
                  <a:cubicBezTo>
                    <a:pt x="1672" y="96"/>
                    <a:pt x="1672" y="96"/>
                    <a:pt x="1672" y="96"/>
                  </a:cubicBezTo>
                  <a:cubicBezTo>
                    <a:pt x="1672" y="96"/>
                    <a:pt x="1672" y="96"/>
                    <a:pt x="1673" y="97"/>
                  </a:cubicBezTo>
                  <a:cubicBezTo>
                    <a:pt x="1673" y="97"/>
                    <a:pt x="1673" y="97"/>
                    <a:pt x="1673" y="97"/>
                  </a:cubicBezTo>
                  <a:cubicBezTo>
                    <a:pt x="1673" y="97"/>
                    <a:pt x="1673" y="97"/>
                    <a:pt x="1673" y="97"/>
                  </a:cubicBezTo>
                  <a:cubicBezTo>
                    <a:pt x="1673" y="97"/>
                    <a:pt x="1673" y="97"/>
                    <a:pt x="1673" y="98"/>
                  </a:cubicBezTo>
                  <a:cubicBezTo>
                    <a:pt x="1673" y="98"/>
                    <a:pt x="1673" y="98"/>
                    <a:pt x="1673" y="98"/>
                  </a:cubicBezTo>
                  <a:cubicBezTo>
                    <a:pt x="1673" y="98"/>
                    <a:pt x="1673" y="98"/>
                    <a:pt x="1673" y="98"/>
                  </a:cubicBezTo>
                  <a:cubicBezTo>
                    <a:pt x="1673" y="98"/>
                    <a:pt x="1673" y="98"/>
                    <a:pt x="1673" y="98"/>
                  </a:cubicBezTo>
                  <a:cubicBezTo>
                    <a:pt x="1673" y="99"/>
                    <a:pt x="1673" y="99"/>
                    <a:pt x="1674" y="99"/>
                  </a:cubicBezTo>
                  <a:cubicBezTo>
                    <a:pt x="1674" y="99"/>
                    <a:pt x="1674" y="99"/>
                    <a:pt x="1674" y="99"/>
                  </a:cubicBezTo>
                  <a:cubicBezTo>
                    <a:pt x="1674" y="99"/>
                    <a:pt x="1674" y="100"/>
                    <a:pt x="1674" y="100"/>
                  </a:cubicBezTo>
                  <a:cubicBezTo>
                    <a:pt x="1674" y="100"/>
                    <a:pt x="1674" y="100"/>
                    <a:pt x="1674" y="100"/>
                  </a:cubicBezTo>
                  <a:cubicBezTo>
                    <a:pt x="1674" y="100"/>
                    <a:pt x="1674" y="101"/>
                    <a:pt x="1674" y="101"/>
                  </a:cubicBezTo>
                  <a:cubicBezTo>
                    <a:pt x="1674" y="101"/>
                    <a:pt x="1674" y="101"/>
                    <a:pt x="1674" y="101"/>
                  </a:cubicBezTo>
                  <a:cubicBezTo>
                    <a:pt x="1674" y="101"/>
                    <a:pt x="1674" y="101"/>
                    <a:pt x="1675" y="101"/>
                  </a:cubicBezTo>
                  <a:cubicBezTo>
                    <a:pt x="1675" y="101"/>
                    <a:pt x="1675" y="101"/>
                    <a:pt x="1675" y="101"/>
                  </a:cubicBezTo>
                  <a:cubicBezTo>
                    <a:pt x="1679" y="102"/>
                    <a:pt x="1683" y="102"/>
                    <a:pt x="1687" y="102"/>
                  </a:cubicBezTo>
                  <a:cubicBezTo>
                    <a:pt x="1688" y="102"/>
                    <a:pt x="1688" y="101"/>
                    <a:pt x="1688" y="101"/>
                  </a:cubicBezTo>
                  <a:cubicBezTo>
                    <a:pt x="1688" y="101"/>
                    <a:pt x="1688" y="101"/>
                    <a:pt x="1688" y="101"/>
                  </a:cubicBezTo>
                  <a:cubicBezTo>
                    <a:pt x="1688" y="101"/>
                    <a:pt x="1688" y="100"/>
                    <a:pt x="1687" y="100"/>
                  </a:cubicBezTo>
                  <a:cubicBezTo>
                    <a:pt x="1687" y="100"/>
                    <a:pt x="1687" y="100"/>
                    <a:pt x="1687" y="100"/>
                  </a:cubicBezTo>
                  <a:cubicBezTo>
                    <a:pt x="1687" y="100"/>
                    <a:pt x="1687" y="100"/>
                    <a:pt x="1687" y="99"/>
                  </a:cubicBezTo>
                  <a:cubicBezTo>
                    <a:pt x="1687" y="99"/>
                    <a:pt x="1687" y="99"/>
                    <a:pt x="1687" y="99"/>
                  </a:cubicBezTo>
                  <a:cubicBezTo>
                    <a:pt x="1687" y="99"/>
                    <a:pt x="1687" y="99"/>
                    <a:pt x="1687" y="99"/>
                  </a:cubicBezTo>
                  <a:cubicBezTo>
                    <a:pt x="1687" y="99"/>
                    <a:pt x="1687" y="99"/>
                    <a:pt x="1687" y="99"/>
                  </a:cubicBezTo>
                  <a:cubicBezTo>
                    <a:pt x="1687" y="99"/>
                    <a:pt x="1687" y="98"/>
                    <a:pt x="1686" y="98"/>
                  </a:cubicBezTo>
                  <a:cubicBezTo>
                    <a:pt x="1686" y="98"/>
                    <a:pt x="1686" y="98"/>
                    <a:pt x="1686" y="98"/>
                  </a:cubicBezTo>
                  <a:cubicBezTo>
                    <a:pt x="1686" y="98"/>
                    <a:pt x="1686" y="98"/>
                    <a:pt x="1686" y="97"/>
                  </a:cubicBezTo>
                  <a:cubicBezTo>
                    <a:pt x="1686" y="97"/>
                    <a:pt x="1686" y="97"/>
                    <a:pt x="1686" y="97"/>
                  </a:cubicBezTo>
                  <a:cubicBezTo>
                    <a:pt x="1686" y="97"/>
                    <a:pt x="1686" y="97"/>
                    <a:pt x="1686" y="97"/>
                  </a:cubicBezTo>
                  <a:cubicBezTo>
                    <a:pt x="1686" y="97"/>
                    <a:pt x="1686" y="97"/>
                    <a:pt x="1686" y="97"/>
                  </a:cubicBezTo>
                  <a:cubicBezTo>
                    <a:pt x="1686" y="96"/>
                    <a:pt x="1686" y="96"/>
                    <a:pt x="1685" y="96"/>
                  </a:cubicBezTo>
                  <a:cubicBezTo>
                    <a:pt x="1685" y="96"/>
                    <a:pt x="1685" y="96"/>
                    <a:pt x="1685" y="96"/>
                  </a:cubicBezTo>
                  <a:cubicBezTo>
                    <a:pt x="1685" y="96"/>
                    <a:pt x="1685" y="96"/>
                    <a:pt x="1685" y="96"/>
                  </a:cubicBezTo>
                  <a:cubicBezTo>
                    <a:pt x="1685" y="96"/>
                    <a:pt x="1685" y="95"/>
                    <a:pt x="1685" y="95"/>
                  </a:cubicBezTo>
                  <a:cubicBezTo>
                    <a:pt x="1685" y="95"/>
                    <a:pt x="1685" y="95"/>
                    <a:pt x="1685" y="95"/>
                  </a:cubicBezTo>
                  <a:cubicBezTo>
                    <a:pt x="1685" y="95"/>
                    <a:pt x="1685" y="94"/>
                    <a:pt x="1685" y="94"/>
                  </a:cubicBezTo>
                  <a:cubicBezTo>
                    <a:pt x="1685" y="94"/>
                    <a:pt x="1685" y="94"/>
                    <a:pt x="1685" y="94"/>
                  </a:cubicBezTo>
                  <a:cubicBezTo>
                    <a:pt x="1685" y="94"/>
                    <a:pt x="1685" y="94"/>
                    <a:pt x="1684" y="94"/>
                  </a:cubicBezTo>
                  <a:cubicBezTo>
                    <a:pt x="1684" y="94"/>
                    <a:pt x="1684" y="94"/>
                    <a:pt x="1684" y="94"/>
                  </a:cubicBezTo>
                  <a:cubicBezTo>
                    <a:pt x="1684" y="93"/>
                    <a:pt x="1684" y="93"/>
                    <a:pt x="1684" y="93"/>
                  </a:cubicBezTo>
                  <a:cubicBezTo>
                    <a:pt x="1684" y="93"/>
                    <a:pt x="1684" y="93"/>
                    <a:pt x="1684" y="93"/>
                  </a:cubicBezTo>
                  <a:cubicBezTo>
                    <a:pt x="1684" y="93"/>
                    <a:pt x="1684" y="92"/>
                    <a:pt x="1684" y="92"/>
                  </a:cubicBezTo>
                  <a:cubicBezTo>
                    <a:pt x="1684" y="92"/>
                    <a:pt x="1684" y="92"/>
                    <a:pt x="1684" y="92"/>
                  </a:cubicBezTo>
                  <a:cubicBezTo>
                    <a:pt x="1683" y="92"/>
                    <a:pt x="1684" y="92"/>
                    <a:pt x="1683" y="91"/>
                  </a:cubicBezTo>
                  <a:cubicBezTo>
                    <a:pt x="1683" y="91"/>
                    <a:pt x="1683" y="91"/>
                    <a:pt x="1683" y="91"/>
                  </a:cubicBezTo>
                  <a:cubicBezTo>
                    <a:pt x="1683" y="91"/>
                    <a:pt x="1683" y="91"/>
                    <a:pt x="1683" y="91"/>
                  </a:cubicBezTo>
                  <a:cubicBezTo>
                    <a:pt x="1683" y="91"/>
                    <a:pt x="1683" y="91"/>
                    <a:pt x="1683" y="91"/>
                  </a:cubicBezTo>
                  <a:cubicBezTo>
                    <a:pt x="1683" y="91"/>
                    <a:pt x="1683" y="90"/>
                    <a:pt x="1683" y="90"/>
                  </a:cubicBezTo>
                  <a:cubicBezTo>
                    <a:pt x="1683" y="90"/>
                    <a:pt x="1683" y="90"/>
                    <a:pt x="1683" y="90"/>
                  </a:cubicBezTo>
                  <a:cubicBezTo>
                    <a:pt x="1682" y="90"/>
                    <a:pt x="1682" y="90"/>
                    <a:pt x="1682" y="89"/>
                  </a:cubicBezTo>
                  <a:cubicBezTo>
                    <a:pt x="1682" y="89"/>
                    <a:pt x="1682" y="89"/>
                    <a:pt x="1682" y="89"/>
                  </a:cubicBezTo>
                  <a:cubicBezTo>
                    <a:pt x="1682" y="89"/>
                    <a:pt x="1682" y="89"/>
                    <a:pt x="1682" y="89"/>
                  </a:cubicBezTo>
                  <a:cubicBezTo>
                    <a:pt x="1682" y="89"/>
                    <a:pt x="1682" y="89"/>
                    <a:pt x="1682" y="89"/>
                  </a:cubicBezTo>
                  <a:cubicBezTo>
                    <a:pt x="1682" y="88"/>
                    <a:pt x="1682" y="88"/>
                    <a:pt x="1682" y="88"/>
                  </a:cubicBezTo>
                  <a:cubicBezTo>
                    <a:pt x="1682" y="88"/>
                    <a:pt x="1682" y="88"/>
                    <a:pt x="1682" y="88"/>
                  </a:cubicBezTo>
                  <a:cubicBezTo>
                    <a:pt x="1682" y="88"/>
                    <a:pt x="1682" y="88"/>
                    <a:pt x="1682" y="88"/>
                  </a:cubicBezTo>
                  <a:cubicBezTo>
                    <a:pt x="1681" y="87"/>
                    <a:pt x="1681" y="87"/>
                    <a:pt x="1681" y="87"/>
                  </a:cubicBezTo>
                  <a:cubicBezTo>
                    <a:pt x="1681" y="87"/>
                    <a:pt x="1681" y="87"/>
                    <a:pt x="1681" y="87"/>
                  </a:cubicBezTo>
                  <a:cubicBezTo>
                    <a:pt x="1681" y="87"/>
                    <a:pt x="1681" y="86"/>
                    <a:pt x="1681" y="86"/>
                  </a:cubicBezTo>
                  <a:cubicBezTo>
                    <a:pt x="1681" y="86"/>
                    <a:pt x="1681" y="86"/>
                    <a:pt x="1681" y="86"/>
                  </a:cubicBezTo>
                  <a:cubicBezTo>
                    <a:pt x="1681" y="86"/>
                    <a:pt x="1681" y="86"/>
                    <a:pt x="1681" y="86"/>
                  </a:cubicBezTo>
                  <a:cubicBezTo>
                    <a:pt x="1681" y="86"/>
                    <a:pt x="1681" y="86"/>
                    <a:pt x="1681" y="86"/>
                  </a:cubicBezTo>
                  <a:cubicBezTo>
                    <a:pt x="1680" y="85"/>
                    <a:pt x="1680" y="85"/>
                    <a:pt x="1680" y="85"/>
                  </a:cubicBezTo>
                  <a:cubicBezTo>
                    <a:pt x="1680" y="85"/>
                    <a:pt x="1680" y="85"/>
                    <a:pt x="1680" y="85"/>
                  </a:cubicBezTo>
                  <a:cubicBezTo>
                    <a:pt x="1680" y="85"/>
                    <a:pt x="1680" y="84"/>
                    <a:pt x="1680" y="84"/>
                  </a:cubicBezTo>
                  <a:cubicBezTo>
                    <a:pt x="1680" y="84"/>
                    <a:pt x="1680" y="84"/>
                    <a:pt x="1680" y="84"/>
                  </a:cubicBezTo>
                  <a:cubicBezTo>
                    <a:pt x="1680" y="84"/>
                    <a:pt x="1680" y="84"/>
                    <a:pt x="1680" y="83"/>
                  </a:cubicBezTo>
                  <a:cubicBezTo>
                    <a:pt x="1680" y="83"/>
                    <a:pt x="1680" y="83"/>
                    <a:pt x="1680" y="83"/>
                  </a:cubicBezTo>
                  <a:cubicBezTo>
                    <a:pt x="1679" y="83"/>
                    <a:pt x="1679" y="83"/>
                    <a:pt x="1679" y="83"/>
                  </a:cubicBezTo>
                  <a:cubicBezTo>
                    <a:pt x="1679" y="83"/>
                    <a:pt x="1679" y="83"/>
                    <a:pt x="1679" y="83"/>
                  </a:cubicBezTo>
                  <a:cubicBezTo>
                    <a:pt x="1679" y="83"/>
                    <a:pt x="1679" y="82"/>
                    <a:pt x="1679" y="82"/>
                  </a:cubicBezTo>
                  <a:cubicBezTo>
                    <a:pt x="1679" y="82"/>
                    <a:pt x="1679" y="82"/>
                    <a:pt x="1679" y="82"/>
                  </a:cubicBezTo>
                  <a:cubicBezTo>
                    <a:pt x="1679" y="82"/>
                    <a:pt x="1679" y="82"/>
                    <a:pt x="1679" y="81"/>
                  </a:cubicBezTo>
                  <a:cubicBezTo>
                    <a:pt x="1678" y="81"/>
                    <a:pt x="1678" y="81"/>
                    <a:pt x="1678" y="81"/>
                  </a:cubicBezTo>
                  <a:cubicBezTo>
                    <a:pt x="1678" y="81"/>
                    <a:pt x="1678" y="81"/>
                    <a:pt x="1678" y="81"/>
                  </a:cubicBezTo>
                  <a:cubicBezTo>
                    <a:pt x="1678" y="81"/>
                    <a:pt x="1678" y="81"/>
                    <a:pt x="1678" y="81"/>
                  </a:cubicBezTo>
                  <a:cubicBezTo>
                    <a:pt x="1678" y="81"/>
                    <a:pt x="1678" y="81"/>
                    <a:pt x="1678" y="80"/>
                  </a:cubicBezTo>
                  <a:cubicBezTo>
                    <a:pt x="1678" y="80"/>
                    <a:pt x="1678" y="80"/>
                    <a:pt x="1678" y="80"/>
                  </a:cubicBezTo>
                  <a:cubicBezTo>
                    <a:pt x="1678" y="80"/>
                    <a:pt x="1678" y="80"/>
                    <a:pt x="1678" y="80"/>
                  </a:cubicBezTo>
                  <a:cubicBezTo>
                    <a:pt x="1678" y="79"/>
                    <a:pt x="1678" y="79"/>
                    <a:pt x="1677" y="79"/>
                  </a:cubicBezTo>
                  <a:cubicBezTo>
                    <a:pt x="1677" y="79"/>
                    <a:pt x="1677" y="79"/>
                    <a:pt x="1677" y="79"/>
                  </a:cubicBezTo>
                  <a:cubicBezTo>
                    <a:pt x="1677" y="79"/>
                    <a:pt x="1677" y="78"/>
                    <a:pt x="1677" y="78"/>
                  </a:cubicBezTo>
                  <a:cubicBezTo>
                    <a:pt x="1677" y="78"/>
                    <a:pt x="1677" y="78"/>
                    <a:pt x="1677" y="78"/>
                  </a:cubicBezTo>
                  <a:cubicBezTo>
                    <a:pt x="1677" y="78"/>
                    <a:pt x="1677" y="78"/>
                    <a:pt x="1677" y="78"/>
                  </a:cubicBezTo>
                  <a:cubicBezTo>
                    <a:pt x="1677" y="78"/>
                    <a:pt x="1677" y="78"/>
                    <a:pt x="1677" y="78"/>
                  </a:cubicBezTo>
                  <a:cubicBezTo>
                    <a:pt x="1677" y="77"/>
                    <a:pt x="1677" y="77"/>
                    <a:pt x="1676" y="77"/>
                  </a:cubicBezTo>
                  <a:cubicBezTo>
                    <a:pt x="1676" y="77"/>
                    <a:pt x="1676" y="77"/>
                    <a:pt x="1676" y="77"/>
                  </a:cubicBezTo>
                  <a:cubicBezTo>
                    <a:pt x="1676" y="77"/>
                    <a:pt x="1676" y="76"/>
                    <a:pt x="1676" y="76"/>
                  </a:cubicBezTo>
                  <a:cubicBezTo>
                    <a:pt x="1676" y="76"/>
                    <a:pt x="1676" y="76"/>
                    <a:pt x="1676" y="76"/>
                  </a:cubicBezTo>
                  <a:cubicBezTo>
                    <a:pt x="1676" y="76"/>
                    <a:pt x="1676" y="76"/>
                    <a:pt x="1676" y="75"/>
                  </a:cubicBezTo>
                  <a:cubicBezTo>
                    <a:pt x="1676" y="75"/>
                    <a:pt x="1676" y="75"/>
                    <a:pt x="1676" y="75"/>
                  </a:cubicBezTo>
                  <a:cubicBezTo>
                    <a:pt x="1675" y="75"/>
                    <a:pt x="1676" y="75"/>
                    <a:pt x="1675" y="75"/>
                  </a:cubicBezTo>
                  <a:cubicBezTo>
                    <a:pt x="1675" y="75"/>
                    <a:pt x="1675" y="75"/>
                    <a:pt x="1675" y="75"/>
                  </a:cubicBezTo>
                  <a:cubicBezTo>
                    <a:pt x="1675" y="75"/>
                    <a:pt x="1675" y="74"/>
                    <a:pt x="1675" y="74"/>
                  </a:cubicBezTo>
                  <a:cubicBezTo>
                    <a:pt x="1675" y="74"/>
                    <a:pt x="1675" y="74"/>
                    <a:pt x="1675" y="74"/>
                  </a:cubicBezTo>
                  <a:cubicBezTo>
                    <a:pt x="1675" y="74"/>
                    <a:pt x="1675" y="74"/>
                    <a:pt x="1675" y="74"/>
                  </a:cubicBezTo>
                  <a:cubicBezTo>
                    <a:pt x="1675" y="74"/>
                    <a:pt x="1675" y="73"/>
                    <a:pt x="1675" y="73"/>
                  </a:cubicBezTo>
                  <a:cubicBezTo>
                    <a:pt x="1675" y="73"/>
                    <a:pt x="1675" y="73"/>
                    <a:pt x="1675" y="73"/>
                  </a:cubicBezTo>
                  <a:cubicBezTo>
                    <a:pt x="1674" y="73"/>
                    <a:pt x="1675" y="72"/>
                    <a:pt x="1674" y="72"/>
                  </a:cubicBezTo>
                  <a:cubicBezTo>
                    <a:pt x="1674" y="72"/>
                    <a:pt x="1674" y="72"/>
                    <a:pt x="1674" y="72"/>
                  </a:cubicBezTo>
                  <a:cubicBezTo>
                    <a:pt x="1674" y="72"/>
                    <a:pt x="1674" y="72"/>
                    <a:pt x="1674" y="72"/>
                  </a:cubicBezTo>
                  <a:cubicBezTo>
                    <a:pt x="1674" y="72"/>
                    <a:pt x="1674" y="72"/>
                    <a:pt x="1674" y="72"/>
                  </a:cubicBezTo>
                  <a:cubicBezTo>
                    <a:pt x="1674" y="71"/>
                    <a:pt x="1674" y="71"/>
                    <a:pt x="1674" y="71"/>
                  </a:cubicBezTo>
                  <a:cubicBezTo>
                    <a:pt x="1674" y="71"/>
                    <a:pt x="1674" y="71"/>
                    <a:pt x="1674" y="71"/>
                  </a:cubicBezTo>
                  <a:cubicBezTo>
                    <a:pt x="1673" y="71"/>
                    <a:pt x="1673" y="70"/>
                    <a:pt x="1673" y="70"/>
                  </a:cubicBezTo>
                  <a:cubicBezTo>
                    <a:pt x="1673" y="70"/>
                    <a:pt x="1673" y="70"/>
                    <a:pt x="1673" y="70"/>
                  </a:cubicBezTo>
                  <a:cubicBezTo>
                    <a:pt x="1673" y="70"/>
                    <a:pt x="1673" y="70"/>
                    <a:pt x="1673" y="69"/>
                  </a:cubicBezTo>
                  <a:cubicBezTo>
                    <a:pt x="1673" y="70"/>
                    <a:pt x="1673" y="70"/>
                    <a:pt x="1673" y="70"/>
                  </a:cubicBezTo>
                  <a:cubicBezTo>
                    <a:pt x="1673" y="69"/>
                    <a:pt x="1673" y="69"/>
                    <a:pt x="1673" y="69"/>
                  </a:cubicBezTo>
                  <a:cubicBezTo>
                    <a:pt x="1673" y="69"/>
                    <a:pt x="1673" y="69"/>
                    <a:pt x="1673" y="69"/>
                  </a:cubicBezTo>
                  <a:cubicBezTo>
                    <a:pt x="1672" y="69"/>
                    <a:pt x="1672" y="68"/>
                    <a:pt x="1672" y="68"/>
                  </a:cubicBezTo>
                  <a:cubicBezTo>
                    <a:pt x="1672" y="68"/>
                    <a:pt x="1672" y="68"/>
                    <a:pt x="1672" y="68"/>
                  </a:cubicBezTo>
                  <a:cubicBezTo>
                    <a:pt x="1672" y="68"/>
                    <a:pt x="1672" y="68"/>
                    <a:pt x="1672" y="67"/>
                  </a:cubicBezTo>
                  <a:cubicBezTo>
                    <a:pt x="1672" y="67"/>
                    <a:pt x="1672" y="67"/>
                    <a:pt x="1672" y="67"/>
                  </a:cubicBezTo>
                  <a:cubicBezTo>
                    <a:pt x="1672" y="67"/>
                    <a:pt x="1672" y="67"/>
                    <a:pt x="1671" y="67"/>
                  </a:cubicBezTo>
                  <a:cubicBezTo>
                    <a:pt x="1671" y="67"/>
                    <a:pt x="1671" y="67"/>
                    <a:pt x="1671" y="67"/>
                  </a:cubicBezTo>
                  <a:cubicBezTo>
                    <a:pt x="1671" y="67"/>
                    <a:pt x="1671" y="66"/>
                    <a:pt x="1671" y="66"/>
                  </a:cubicBezTo>
                  <a:cubicBezTo>
                    <a:pt x="1671" y="66"/>
                    <a:pt x="1671" y="66"/>
                    <a:pt x="1671" y="66"/>
                  </a:cubicBezTo>
                  <a:cubicBezTo>
                    <a:pt x="1671" y="66"/>
                    <a:pt x="1671" y="66"/>
                    <a:pt x="1671" y="66"/>
                  </a:cubicBezTo>
                  <a:cubicBezTo>
                    <a:pt x="1671" y="66"/>
                    <a:pt x="1671" y="66"/>
                    <a:pt x="1671" y="66"/>
                  </a:cubicBezTo>
                  <a:cubicBezTo>
                    <a:pt x="1671" y="65"/>
                    <a:pt x="1671" y="65"/>
                    <a:pt x="1670" y="65"/>
                  </a:cubicBezTo>
                  <a:cubicBezTo>
                    <a:pt x="1670" y="65"/>
                    <a:pt x="1670" y="65"/>
                    <a:pt x="1670" y="65"/>
                  </a:cubicBezTo>
                  <a:cubicBezTo>
                    <a:pt x="1670" y="65"/>
                    <a:pt x="1670" y="65"/>
                    <a:pt x="1670" y="65"/>
                  </a:cubicBezTo>
                  <a:cubicBezTo>
                    <a:pt x="1670" y="65"/>
                    <a:pt x="1670" y="65"/>
                    <a:pt x="1670" y="65"/>
                  </a:cubicBezTo>
                  <a:cubicBezTo>
                    <a:pt x="1670" y="64"/>
                    <a:pt x="1670" y="64"/>
                    <a:pt x="1670" y="64"/>
                  </a:cubicBezTo>
                  <a:cubicBezTo>
                    <a:pt x="1670" y="64"/>
                    <a:pt x="1670" y="64"/>
                    <a:pt x="1670" y="64"/>
                  </a:cubicBezTo>
                  <a:cubicBezTo>
                    <a:pt x="1670" y="64"/>
                    <a:pt x="1670" y="64"/>
                    <a:pt x="1669" y="64"/>
                  </a:cubicBezTo>
                  <a:cubicBezTo>
                    <a:pt x="1669" y="64"/>
                    <a:pt x="1669" y="64"/>
                    <a:pt x="1669" y="64"/>
                  </a:cubicBezTo>
                  <a:cubicBezTo>
                    <a:pt x="1669" y="63"/>
                    <a:pt x="1669" y="63"/>
                    <a:pt x="1669" y="63"/>
                  </a:cubicBezTo>
                  <a:cubicBezTo>
                    <a:pt x="1669" y="63"/>
                    <a:pt x="1669" y="63"/>
                    <a:pt x="1669" y="63"/>
                  </a:cubicBezTo>
                  <a:cubicBezTo>
                    <a:pt x="1669" y="63"/>
                    <a:pt x="1669"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1"/>
                    <a:pt x="1667" y="61"/>
                    <a:pt x="1667" y="61"/>
                  </a:cubicBezTo>
                  <a:cubicBezTo>
                    <a:pt x="1667" y="61"/>
                    <a:pt x="1667" y="61"/>
                    <a:pt x="1667" y="61"/>
                  </a:cubicBezTo>
                  <a:cubicBezTo>
                    <a:pt x="1667" y="61"/>
                    <a:pt x="1667" y="61"/>
                    <a:pt x="1667" y="61"/>
                  </a:cubicBezTo>
                  <a:cubicBezTo>
                    <a:pt x="1667" y="61"/>
                    <a:pt x="1667" y="61"/>
                    <a:pt x="1667" y="61"/>
                  </a:cubicBezTo>
                  <a:cubicBezTo>
                    <a:pt x="1667" y="60"/>
                    <a:pt x="1666" y="60"/>
                    <a:pt x="1666" y="60"/>
                  </a:cubicBezTo>
                  <a:cubicBezTo>
                    <a:pt x="1666" y="60"/>
                    <a:pt x="1666" y="60"/>
                    <a:pt x="1666" y="60"/>
                  </a:cubicBezTo>
                  <a:cubicBezTo>
                    <a:pt x="1666" y="60"/>
                    <a:pt x="1666" y="60"/>
                    <a:pt x="1666" y="60"/>
                  </a:cubicBezTo>
                  <a:cubicBezTo>
                    <a:pt x="1666" y="60"/>
                    <a:pt x="1666" y="60"/>
                    <a:pt x="1666" y="60"/>
                  </a:cubicBezTo>
                  <a:cubicBezTo>
                    <a:pt x="1665" y="60"/>
                    <a:pt x="1665" y="60"/>
                    <a:pt x="1665" y="59"/>
                  </a:cubicBezTo>
                  <a:cubicBezTo>
                    <a:pt x="1665" y="59"/>
                    <a:pt x="1665" y="59"/>
                    <a:pt x="1665" y="59"/>
                  </a:cubicBezTo>
                  <a:cubicBezTo>
                    <a:pt x="1665" y="59"/>
                    <a:pt x="1664" y="59"/>
                    <a:pt x="1664" y="59"/>
                  </a:cubicBezTo>
                  <a:cubicBezTo>
                    <a:pt x="1664" y="59"/>
                    <a:pt x="1664" y="59"/>
                    <a:pt x="1664" y="59"/>
                  </a:cubicBezTo>
                  <a:cubicBezTo>
                    <a:pt x="1664" y="59"/>
                    <a:pt x="1664" y="59"/>
                    <a:pt x="1665" y="58"/>
                  </a:cubicBezTo>
                  <a:cubicBezTo>
                    <a:pt x="1665" y="58"/>
                    <a:pt x="1665" y="58"/>
                    <a:pt x="1665" y="58"/>
                  </a:cubicBezTo>
                  <a:cubicBezTo>
                    <a:pt x="1665" y="58"/>
                    <a:pt x="1665" y="58"/>
                    <a:pt x="1666" y="58"/>
                  </a:cubicBezTo>
                  <a:cubicBezTo>
                    <a:pt x="1666" y="58"/>
                    <a:pt x="1666" y="58"/>
                    <a:pt x="1666" y="58"/>
                  </a:cubicBezTo>
                  <a:cubicBezTo>
                    <a:pt x="1666" y="58"/>
                    <a:pt x="1666" y="58"/>
                    <a:pt x="1666" y="58"/>
                  </a:cubicBezTo>
                  <a:cubicBezTo>
                    <a:pt x="1666" y="58"/>
                    <a:pt x="1666" y="58"/>
                    <a:pt x="1667" y="58"/>
                  </a:cubicBezTo>
                  <a:close/>
                  <a:moveTo>
                    <a:pt x="1433" y="7"/>
                  </a:moveTo>
                  <a:cubicBezTo>
                    <a:pt x="1433" y="7"/>
                    <a:pt x="1433" y="7"/>
                    <a:pt x="1433" y="7"/>
                  </a:cubicBezTo>
                  <a:cubicBezTo>
                    <a:pt x="1433" y="7"/>
                    <a:pt x="1433" y="7"/>
                    <a:pt x="1433" y="7"/>
                  </a:cubicBezTo>
                  <a:cubicBezTo>
                    <a:pt x="1432" y="7"/>
                    <a:pt x="1432" y="7"/>
                    <a:pt x="1432" y="7"/>
                  </a:cubicBezTo>
                  <a:cubicBezTo>
                    <a:pt x="1432" y="7"/>
                    <a:pt x="1432" y="7"/>
                    <a:pt x="1431" y="7"/>
                  </a:cubicBezTo>
                  <a:cubicBezTo>
                    <a:pt x="1431" y="7"/>
                    <a:pt x="1431" y="7"/>
                    <a:pt x="1431" y="8"/>
                  </a:cubicBezTo>
                  <a:cubicBezTo>
                    <a:pt x="1431" y="8"/>
                    <a:pt x="1431" y="8"/>
                    <a:pt x="1431" y="8"/>
                  </a:cubicBezTo>
                  <a:cubicBezTo>
                    <a:pt x="1430" y="8"/>
                    <a:pt x="1430" y="8"/>
                    <a:pt x="1430" y="8"/>
                  </a:cubicBezTo>
                  <a:cubicBezTo>
                    <a:pt x="1430" y="8"/>
                    <a:pt x="1430" y="8"/>
                    <a:pt x="1430" y="8"/>
                  </a:cubicBezTo>
                  <a:cubicBezTo>
                    <a:pt x="1429" y="8"/>
                    <a:pt x="1429" y="8"/>
                    <a:pt x="1429" y="8"/>
                  </a:cubicBezTo>
                  <a:cubicBezTo>
                    <a:pt x="1429" y="8"/>
                    <a:pt x="1429" y="8"/>
                    <a:pt x="1429" y="8"/>
                  </a:cubicBezTo>
                  <a:cubicBezTo>
                    <a:pt x="1429" y="8"/>
                    <a:pt x="1428" y="8"/>
                    <a:pt x="1428" y="9"/>
                  </a:cubicBezTo>
                  <a:cubicBezTo>
                    <a:pt x="1428" y="9"/>
                    <a:pt x="1428" y="9"/>
                    <a:pt x="1428" y="9"/>
                  </a:cubicBezTo>
                  <a:cubicBezTo>
                    <a:pt x="1428" y="9"/>
                    <a:pt x="1428" y="9"/>
                    <a:pt x="1428" y="9"/>
                  </a:cubicBezTo>
                  <a:cubicBezTo>
                    <a:pt x="1428" y="9"/>
                    <a:pt x="1428" y="9"/>
                    <a:pt x="1428" y="9"/>
                  </a:cubicBezTo>
                  <a:cubicBezTo>
                    <a:pt x="1427" y="9"/>
                    <a:pt x="1427" y="9"/>
                    <a:pt x="1427" y="9"/>
                  </a:cubicBezTo>
                  <a:cubicBezTo>
                    <a:pt x="1427" y="9"/>
                    <a:pt x="1427" y="9"/>
                    <a:pt x="1427" y="9"/>
                  </a:cubicBezTo>
                  <a:cubicBezTo>
                    <a:pt x="1427" y="9"/>
                    <a:pt x="1427" y="10"/>
                    <a:pt x="1426" y="10"/>
                  </a:cubicBezTo>
                  <a:cubicBezTo>
                    <a:pt x="1426" y="10"/>
                    <a:pt x="1426" y="10"/>
                    <a:pt x="1426" y="10"/>
                  </a:cubicBezTo>
                  <a:cubicBezTo>
                    <a:pt x="1426" y="10"/>
                    <a:pt x="1426" y="10"/>
                    <a:pt x="1426" y="10"/>
                  </a:cubicBezTo>
                  <a:cubicBezTo>
                    <a:pt x="1426" y="10"/>
                    <a:pt x="1426" y="10"/>
                    <a:pt x="1426" y="10"/>
                  </a:cubicBezTo>
                  <a:cubicBezTo>
                    <a:pt x="1426" y="10"/>
                    <a:pt x="1425" y="10"/>
                    <a:pt x="1425" y="10"/>
                  </a:cubicBezTo>
                  <a:cubicBezTo>
                    <a:pt x="1425" y="10"/>
                    <a:pt x="1425" y="10"/>
                    <a:pt x="1425" y="10"/>
                  </a:cubicBezTo>
                  <a:cubicBezTo>
                    <a:pt x="1425" y="10"/>
                    <a:pt x="1425" y="11"/>
                    <a:pt x="1425" y="11"/>
                  </a:cubicBezTo>
                  <a:cubicBezTo>
                    <a:pt x="1425" y="11"/>
                    <a:pt x="1425" y="11"/>
                    <a:pt x="1425" y="11"/>
                  </a:cubicBezTo>
                  <a:cubicBezTo>
                    <a:pt x="1425" y="11"/>
                    <a:pt x="1424" y="11"/>
                    <a:pt x="1424" y="11"/>
                  </a:cubicBezTo>
                  <a:cubicBezTo>
                    <a:pt x="1424" y="11"/>
                    <a:pt x="1424" y="11"/>
                    <a:pt x="1424" y="11"/>
                  </a:cubicBezTo>
                  <a:cubicBezTo>
                    <a:pt x="1424" y="11"/>
                    <a:pt x="1424" y="11"/>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1" y="14"/>
                    <a:pt x="1421" y="14"/>
                    <a:pt x="1421" y="14"/>
                  </a:cubicBezTo>
                  <a:cubicBezTo>
                    <a:pt x="1421" y="14"/>
                    <a:pt x="1421" y="14"/>
                    <a:pt x="1421" y="14"/>
                  </a:cubicBezTo>
                  <a:cubicBezTo>
                    <a:pt x="1421" y="14"/>
                    <a:pt x="1421" y="14"/>
                    <a:pt x="1421" y="14"/>
                  </a:cubicBezTo>
                  <a:cubicBezTo>
                    <a:pt x="1421" y="14"/>
                    <a:pt x="1421" y="14"/>
                    <a:pt x="1421" y="14"/>
                  </a:cubicBezTo>
                  <a:cubicBezTo>
                    <a:pt x="1421" y="14"/>
                    <a:pt x="1421" y="14"/>
                    <a:pt x="1421" y="15"/>
                  </a:cubicBezTo>
                  <a:cubicBezTo>
                    <a:pt x="1421" y="15"/>
                    <a:pt x="1421" y="15"/>
                    <a:pt x="1421" y="15"/>
                  </a:cubicBezTo>
                  <a:cubicBezTo>
                    <a:pt x="1420" y="15"/>
                    <a:pt x="1420" y="15"/>
                    <a:pt x="1420" y="15"/>
                  </a:cubicBezTo>
                  <a:cubicBezTo>
                    <a:pt x="1420" y="15"/>
                    <a:pt x="1420" y="15"/>
                    <a:pt x="1420" y="15"/>
                  </a:cubicBezTo>
                  <a:cubicBezTo>
                    <a:pt x="1420" y="15"/>
                    <a:pt x="1420" y="16"/>
                    <a:pt x="1419" y="16"/>
                  </a:cubicBezTo>
                  <a:cubicBezTo>
                    <a:pt x="1419" y="16"/>
                    <a:pt x="1419" y="16"/>
                    <a:pt x="1419" y="16"/>
                  </a:cubicBezTo>
                  <a:cubicBezTo>
                    <a:pt x="1419" y="16"/>
                    <a:pt x="1419" y="16"/>
                    <a:pt x="1419" y="16"/>
                  </a:cubicBezTo>
                  <a:cubicBezTo>
                    <a:pt x="1419" y="16"/>
                    <a:pt x="1419" y="16"/>
                    <a:pt x="1419" y="16"/>
                  </a:cubicBezTo>
                  <a:cubicBezTo>
                    <a:pt x="1419" y="16"/>
                    <a:pt x="1419" y="16"/>
                    <a:pt x="1419" y="17"/>
                  </a:cubicBezTo>
                  <a:cubicBezTo>
                    <a:pt x="1419" y="17"/>
                    <a:pt x="1419" y="17"/>
                    <a:pt x="1419" y="17"/>
                  </a:cubicBezTo>
                  <a:cubicBezTo>
                    <a:pt x="1419" y="17"/>
                    <a:pt x="1419" y="17"/>
                    <a:pt x="1418" y="17"/>
                  </a:cubicBezTo>
                  <a:cubicBezTo>
                    <a:pt x="1418" y="17"/>
                    <a:pt x="1418" y="17"/>
                    <a:pt x="1418" y="17"/>
                  </a:cubicBezTo>
                  <a:cubicBezTo>
                    <a:pt x="1418" y="17"/>
                    <a:pt x="1418" y="18"/>
                    <a:pt x="1418" y="18"/>
                  </a:cubicBezTo>
                  <a:cubicBezTo>
                    <a:pt x="1418" y="18"/>
                    <a:pt x="1418" y="18"/>
                    <a:pt x="1418" y="18"/>
                  </a:cubicBezTo>
                  <a:cubicBezTo>
                    <a:pt x="1418" y="18"/>
                    <a:pt x="1418" y="18"/>
                    <a:pt x="1418" y="18"/>
                  </a:cubicBezTo>
                  <a:cubicBezTo>
                    <a:pt x="1418" y="18"/>
                    <a:pt x="1418" y="18"/>
                    <a:pt x="1418" y="18"/>
                  </a:cubicBezTo>
                  <a:cubicBezTo>
                    <a:pt x="1418" y="18"/>
                    <a:pt x="1417" y="19"/>
                    <a:pt x="1417" y="19"/>
                  </a:cubicBezTo>
                  <a:cubicBezTo>
                    <a:pt x="1417" y="19"/>
                    <a:pt x="1417" y="19"/>
                    <a:pt x="1417" y="19"/>
                  </a:cubicBezTo>
                  <a:cubicBezTo>
                    <a:pt x="1417" y="19"/>
                    <a:pt x="1417" y="19"/>
                    <a:pt x="1417" y="19"/>
                  </a:cubicBezTo>
                  <a:cubicBezTo>
                    <a:pt x="1417" y="19"/>
                    <a:pt x="1417" y="19"/>
                    <a:pt x="1417" y="19"/>
                  </a:cubicBezTo>
                  <a:cubicBezTo>
                    <a:pt x="1417" y="20"/>
                    <a:pt x="1417" y="20"/>
                    <a:pt x="1417" y="20"/>
                  </a:cubicBezTo>
                  <a:cubicBezTo>
                    <a:pt x="1417" y="20"/>
                    <a:pt x="1417" y="20"/>
                    <a:pt x="1417" y="20"/>
                  </a:cubicBezTo>
                  <a:cubicBezTo>
                    <a:pt x="1417" y="20"/>
                    <a:pt x="1416" y="20"/>
                    <a:pt x="1416" y="21"/>
                  </a:cubicBezTo>
                  <a:cubicBezTo>
                    <a:pt x="1416" y="21"/>
                    <a:pt x="1416" y="21"/>
                    <a:pt x="1416" y="21"/>
                  </a:cubicBezTo>
                  <a:cubicBezTo>
                    <a:pt x="1416" y="21"/>
                    <a:pt x="1416" y="21"/>
                    <a:pt x="1416" y="21"/>
                  </a:cubicBezTo>
                  <a:cubicBezTo>
                    <a:pt x="1416" y="21"/>
                    <a:pt x="1416" y="21"/>
                    <a:pt x="1416" y="21"/>
                  </a:cubicBezTo>
                  <a:cubicBezTo>
                    <a:pt x="1416" y="21"/>
                    <a:pt x="1416" y="21"/>
                    <a:pt x="1416" y="21"/>
                  </a:cubicBezTo>
                  <a:cubicBezTo>
                    <a:pt x="1416" y="21"/>
                    <a:pt x="1416" y="22"/>
                    <a:pt x="1416" y="22"/>
                  </a:cubicBezTo>
                  <a:cubicBezTo>
                    <a:pt x="1416" y="22"/>
                    <a:pt x="1416" y="22"/>
                    <a:pt x="1416" y="22"/>
                  </a:cubicBezTo>
                  <a:cubicBezTo>
                    <a:pt x="1415" y="22"/>
                    <a:pt x="1415" y="22"/>
                    <a:pt x="1415" y="23"/>
                  </a:cubicBezTo>
                  <a:cubicBezTo>
                    <a:pt x="1415" y="23"/>
                    <a:pt x="1415" y="23"/>
                    <a:pt x="1415" y="23"/>
                  </a:cubicBezTo>
                  <a:cubicBezTo>
                    <a:pt x="1415" y="23"/>
                    <a:pt x="1415" y="23"/>
                    <a:pt x="1415" y="23"/>
                  </a:cubicBezTo>
                  <a:cubicBezTo>
                    <a:pt x="1415" y="23"/>
                    <a:pt x="1415" y="23"/>
                    <a:pt x="1415" y="23"/>
                  </a:cubicBezTo>
                  <a:cubicBezTo>
                    <a:pt x="1415" y="24"/>
                    <a:pt x="1415" y="24"/>
                    <a:pt x="1415" y="24"/>
                  </a:cubicBezTo>
                  <a:cubicBezTo>
                    <a:pt x="1415" y="24"/>
                    <a:pt x="1415" y="24"/>
                    <a:pt x="1415" y="24"/>
                  </a:cubicBezTo>
                  <a:cubicBezTo>
                    <a:pt x="1415" y="24"/>
                    <a:pt x="1415" y="24"/>
                    <a:pt x="1415" y="24"/>
                  </a:cubicBezTo>
                  <a:cubicBezTo>
                    <a:pt x="1414" y="24"/>
                    <a:pt x="1414" y="25"/>
                    <a:pt x="1414" y="25"/>
                  </a:cubicBezTo>
                  <a:cubicBezTo>
                    <a:pt x="1414" y="25"/>
                    <a:pt x="1414" y="25"/>
                    <a:pt x="1414" y="25"/>
                  </a:cubicBezTo>
                  <a:cubicBezTo>
                    <a:pt x="1414" y="25"/>
                    <a:pt x="1414" y="26"/>
                    <a:pt x="1414" y="26"/>
                  </a:cubicBezTo>
                  <a:cubicBezTo>
                    <a:pt x="1414" y="26"/>
                    <a:pt x="1414" y="26"/>
                    <a:pt x="1414" y="26"/>
                  </a:cubicBezTo>
                  <a:cubicBezTo>
                    <a:pt x="1414" y="26"/>
                    <a:pt x="1414" y="27"/>
                    <a:pt x="1414" y="27"/>
                  </a:cubicBezTo>
                  <a:cubicBezTo>
                    <a:pt x="1414" y="27"/>
                    <a:pt x="1414" y="27"/>
                    <a:pt x="1414" y="27"/>
                  </a:cubicBezTo>
                  <a:cubicBezTo>
                    <a:pt x="1413" y="27"/>
                    <a:pt x="1413" y="28"/>
                    <a:pt x="1413" y="28"/>
                  </a:cubicBezTo>
                  <a:cubicBezTo>
                    <a:pt x="1413" y="28"/>
                    <a:pt x="1413" y="28"/>
                    <a:pt x="1413" y="28"/>
                  </a:cubicBezTo>
                  <a:cubicBezTo>
                    <a:pt x="1413" y="28"/>
                    <a:pt x="1413" y="29"/>
                    <a:pt x="1413" y="29"/>
                  </a:cubicBezTo>
                  <a:cubicBezTo>
                    <a:pt x="1413" y="29"/>
                    <a:pt x="1413" y="29"/>
                    <a:pt x="1413" y="29"/>
                  </a:cubicBezTo>
                  <a:cubicBezTo>
                    <a:pt x="1413" y="29"/>
                    <a:pt x="1413" y="30"/>
                    <a:pt x="1413" y="30"/>
                  </a:cubicBezTo>
                  <a:cubicBezTo>
                    <a:pt x="1413" y="30"/>
                    <a:pt x="1413" y="30"/>
                    <a:pt x="1413" y="30"/>
                  </a:cubicBezTo>
                  <a:cubicBezTo>
                    <a:pt x="1413" y="30"/>
                    <a:pt x="1413" y="30"/>
                    <a:pt x="1413" y="30"/>
                  </a:cubicBezTo>
                  <a:cubicBezTo>
                    <a:pt x="1412" y="30"/>
                    <a:pt x="1412" y="31"/>
                    <a:pt x="1412" y="31"/>
                  </a:cubicBezTo>
                  <a:cubicBezTo>
                    <a:pt x="1412" y="31"/>
                    <a:pt x="1412" y="31"/>
                    <a:pt x="1412" y="32"/>
                  </a:cubicBezTo>
                  <a:cubicBezTo>
                    <a:pt x="1412" y="32"/>
                    <a:pt x="1412" y="32"/>
                    <a:pt x="1412" y="33"/>
                  </a:cubicBezTo>
                  <a:cubicBezTo>
                    <a:pt x="1412" y="33"/>
                    <a:pt x="1412" y="33"/>
                    <a:pt x="1412" y="33"/>
                  </a:cubicBezTo>
                  <a:cubicBezTo>
                    <a:pt x="1411" y="33"/>
                    <a:pt x="1412" y="34"/>
                    <a:pt x="1412" y="34"/>
                  </a:cubicBezTo>
                  <a:cubicBezTo>
                    <a:pt x="1412" y="34"/>
                    <a:pt x="1412" y="34"/>
                    <a:pt x="1411" y="34"/>
                  </a:cubicBezTo>
                  <a:cubicBezTo>
                    <a:pt x="1411" y="35"/>
                    <a:pt x="1411" y="35"/>
                    <a:pt x="1411" y="36"/>
                  </a:cubicBezTo>
                  <a:cubicBezTo>
                    <a:pt x="1411" y="36"/>
                    <a:pt x="1411" y="36"/>
                    <a:pt x="1411" y="36"/>
                  </a:cubicBezTo>
                  <a:cubicBezTo>
                    <a:pt x="1411" y="37"/>
                    <a:pt x="1411" y="37"/>
                    <a:pt x="1411" y="38"/>
                  </a:cubicBezTo>
                  <a:cubicBezTo>
                    <a:pt x="1411" y="38"/>
                    <a:pt x="1411" y="38"/>
                    <a:pt x="1411" y="38"/>
                  </a:cubicBezTo>
                  <a:cubicBezTo>
                    <a:pt x="1410" y="38"/>
                    <a:pt x="1411" y="39"/>
                    <a:pt x="1410" y="40"/>
                  </a:cubicBezTo>
                  <a:cubicBezTo>
                    <a:pt x="1410" y="40"/>
                    <a:pt x="1410" y="40"/>
                    <a:pt x="1410" y="40"/>
                  </a:cubicBezTo>
                  <a:cubicBezTo>
                    <a:pt x="1410" y="41"/>
                    <a:pt x="1410" y="42"/>
                    <a:pt x="1410" y="42"/>
                  </a:cubicBezTo>
                  <a:cubicBezTo>
                    <a:pt x="1410" y="42"/>
                    <a:pt x="1410" y="43"/>
                    <a:pt x="1410" y="43"/>
                  </a:cubicBezTo>
                  <a:cubicBezTo>
                    <a:pt x="1410" y="44"/>
                    <a:pt x="1410" y="45"/>
                    <a:pt x="1410" y="46"/>
                  </a:cubicBezTo>
                  <a:cubicBezTo>
                    <a:pt x="1410" y="46"/>
                    <a:pt x="1410" y="46"/>
                    <a:pt x="1410" y="47"/>
                  </a:cubicBezTo>
                  <a:cubicBezTo>
                    <a:pt x="1409" y="48"/>
                    <a:pt x="1410" y="50"/>
                    <a:pt x="1409" y="52"/>
                  </a:cubicBezTo>
                  <a:cubicBezTo>
                    <a:pt x="1409" y="55"/>
                    <a:pt x="1409" y="58"/>
                    <a:pt x="1409" y="61"/>
                  </a:cubicBezTo>
                  <a:cubicBezTo>
                    <a:pt x="1410" y="62"/>
                    <a:pt x="1409" y="64"/>
                    <a:pt x="1410" y="65"/>
                  </a:cubicBezTo>
                  <a:cubicBezTo>
                    <a:pt x="1410" y="66"/>
                    <a:pt x="1410" y="66"/>
                    <a:pt x="1410" y="66"/>
                  </a:cubicBezTo>
                  <a:cubicBezTo>
                    <a:pt x="1410" y="67"/>
                    <a:pt x="1410" y="68"/>
                    <a:pt x="1410" y="69"/>
                  </a:cubicBezTo>
                  <a:cubicBezTo>
                    <a:pt x="1410" y="69"/>
                    <a:pt x="1410" y="69"/>
                    <a:pt x="1410" y="69"/>
                  </a:cubicBezTo>
                  <a:cubicBezTo>
                    <a:pt x="1411" y="70"/>
                    <a:pt x="1410" y="71"/>
                    <a:pt x="1410" y="72"/>
                  </a:cubicBezTo>
                  <a:cubicBezTo>
                    <a:pt x="1411" y="72"/>
                    <a:pt x="1411" y="72"/>
                    <a:pt x="1410" y="72"/>
                  </a:cubicBezTo>
                  <a:cubicBezTo>
                    <a:pt x="1411" y="72"/>
                    <a:pt x="1410" y="73"/>
                    <a:pt x="1411" y="74"/>
                  </a:cubicBezTo>
                  <a:cubicBezTo>
                    <a:pt x="1411" y="74"/>
                    <a:pt x="1411" y="74"/>
                    <a:pt x="1411" y="74"/>
                  </a:cubicBezTo>
                  <a:cubicBezTo>
                    <a:pt x="1411" y="74"/>
                    <a:pt x="1411" y="75"/>
                    <a:pt x="1411" y="75"/>
                  </a:cubicBezTo>
                  <a:cubicBezTo>
                    <a:pt x="1411" y="75"/>
                    <a:pt x="1411" y="76"/>
                    <a:pt x="1411" y="76"/>
                  </a:cubicBezTo>
                  <a:cubicBezTo>
                    <a:pt x="1411" y="76"/>
                    <a:pt x="1411" y="77"/>
                    <a:pt x="1411" y="77"/>
                  </a:cubicBezTo>
                  <a:cubicBezTo>
                    <a:pt x="1411" y="77"/>
                    <a:pt x="1411" y="77"/>
                    <a:pt x="1411" y="77"/>
                  </a:cubicBezTo>
                  <a:cubicBezTo>
                    <a:pt x="1412" y="78"/>
                    <a:pt x="1411" y="78"/>
                    <a:pt x="1412" y="79"/>
                  </a:cubicBezTo>
                  <a:cubicBezTo>
                    <a:pt x="1412" y="79"/>
                    <a:pt x="1412" y="79"/>
                    <a:pt x="1412" y="79"/>
                  </a:cubicBezTo>
                  <a:cubicBezTo>
                    <a:pt x="1412" y="79"/>
                    <a:pt x="1412" y="79"/>
                    <a:pt x="1412" y="80"/>
                  </a:cubicBezTo>
                  <a:cubicBezTo>
                    <a:pt x="1412" y="80"/>
                    <a:pt x="1412" y="80"/>
                    <a:pt x="1412" y="80"/>
                  </a:cubicBezTo>
                  <a:cubicBezTo>
                    <a:pt x="1412" y="80"/>
                    <a:pt x="1412" y="81"/>
                    <a:pt x="1413" y="81"/>
                  </a:cubicBezTo>
                  <a:cubicBezTo>
                    <a:pt x="1413" y="81"/>
                    <a:pt x="1413" y="81"/>
                    <a:pt x="1413" y="81"/>
                  </a:cubicBezTo>
                  <a:cubicBezTo>
                    <a:pt x="1413" y="81"/>
                    <a:pt x="1413" y="82"/>
                    <a:pt x="1413" y="82"/>
                  </a:cubicBezTo>
                  <a:cubicBezTo>
                    <a:pt x="1413" y="82"/>
                    <a:pt x="1413" y="82"/>
                    <a:pt x="1413" y="82"/>
                  </a:cubicBezTo>
                  <a:cubicBezTo>
                    <a:pt x="1413" y="82"/>
                    <a:pt x="1413" y="83"/>
                    <a:pt x="1413" y="83"/>
                  </a:cubicBezTo>
                  <a:cubicBezTo>
                    <a:pt x="1413" y="83"/>
                    <a:pt x="1413" y="83"/>
                    <a:pt x="1413" y="83"/>
                  </a:cubicBezTo>
                  <a:cubicBezTo>
                    <a:pt x="1413" y="83"/>
                    <a:pt x="1413" y="84"/>
                    <a:pt x="1414" y="84"/>
                  </a:cubicBezTo>
                  <a:cubicBezTo>
                    <a:pt x="1414" y="84"/>
                    <a:pt x="1414" y="84"/>
                    <a:pt x="1414" y="84"/>
                  </a:cubicBezTo>
                  <a:cubicBezTo>
                    <a:pt x="1414" y="84"/>
                    <a:pt x="1414" y="85"/>
                    <a:pt x="1414" y="85"/>
                  </a:cubicBezTo>
                  <a:cubicBezTo>
                    <a:pt x="1414" y="85"/>
                    <a:pt x="1414" y="85"/>
                    <a:pt x="1414" y="85"/>
                  </a:cubicBezTo>
                  <a:cubicBezTo>
                    <a:pt x="1414" y="85"/>
                    <a:pt x="1414" y="85"/>
                    <a:pt x="1414" y="85"/>
                  </a:cubicBezTo>
                  <a:cubicBezTo>
                    <a:pt x="1414" y="86"/>
                    <a:pt x="1414" y="86"/>
                    <a:pt x="1414" y="86"/>
                  </a:cubicBezTo>
                  <a:cubicBezTo>
                    <a:pt x="1414" y="86"/>
                    <a:pt x="1414" y="86"/>
                    <a:pt x="1414" y="86"/>
                  </a:cubicBezTo>
                  <a:cubicBezTo>
                    <a:pt x="1414" y="86"/>
                    <a:pt x="1414" y="86"/>
                    <a:pt x="1415" y="87"/>
                  </a:cubicBezTo>
                  <a:cubicBezTo>
                    <a:pt x="1415" y="86"/>
                    <a:pt x="1415" y="86"/>
                    <a:pt x="1415" y="86"/>
                  </a:cubicBezTo>
                  <a:cubicBezTo>
                    <a:pt x="1415" y="87"/>
                    <a:pt x="1415" y="87"/>
                    <a:pt x="1415" y="87"/>
                  </a:cubicBezTo>
                  <a:cubicBezTo>
                    <a:pt x="1415" y="87"/>
                    <a:pt x="1415" y="87"/>
                    <a:pt x="1415" y="87"/>
                  </a:cubicBezTo>
                  <a:cubicBezTo>
                    <a:pt x="1415" y="87"/>
                    <a:pt x="1415" y="88"/>
                    <a:pt x="1415" y="88"/>
                  </a:cubicBezTo>
                  <a:cubicBezTo>
                    <a:pt x="1415" y="88"/>
                    <a:pt x="1415" y="88"/>
                    <a:pt x="1415" y="88"/>
                  </a:cubicBezTo>
                  <a:cubicBezTo>
                    <a:pt x="1416" y="88"/>
                    <a:pt x="1415" y="88"/>
                    <a:pt x="1416" y="89"/>
                  </a:cubicBezTo>
                  <a:cubicBezTo>
                    <a:pt x="1416" y="89"/>
                    <a:pt x="1416" y="89"/>
                    <a:pt x="1416" y="89"/>
                  </a:cubicBezTo>
                  <a:cubicBezTo>
                    <a:pt x="1416" y="89"/>
                    <a:pt x="1416" y="89"/>
                    <a:pt x="1416" y="89"/>
                  </a:cubicBezTo>
                  <a:cubicBezTo>
                    <a:pt x="1416" y="89"/>
                    <a:pt x="1416" y="89"/>
                    <a:pt x="1416" y="89"/>
                  </a:cubicBezTo>
                  <a:cubicBezTo>
                    <a:pt x="1416" y="89"/>
                    <a:pt x="1416" y="90"/>
                    <a:pt x="1416" y="90"/>
                  </a:cubicBezTo>
                  <a:cubicBezTo>
                    <a:pt x="1416" y="90"/>
                    <a:pt x="1416" y="90"/>
                    <a:pt x="1416" y="90"/>
                  </a:cubicBezTo>
                  <a:cubicBezTo>
                    <a:pt x="1417" y="90"/>
                    <a:pt x="1417" y="90"/>
                    <a:pt x="1417" y="90"/>
                  </a:cubicBezTo>
                  <a:cubicBezTo>
                    <a:pt x="1417" y="90"/>
                    <a:pt x="1417" y="90"/>
                    <a:pt x="1417" y="90"/>
                  </a:cubicBezTo>
                  <a:cubicBezTo>
                    <a:pt x="1417" y="91"/>
                    <a:pt x="1417" y="91"/>
                    <a:pt x="1417" y="91"/>
                  </a:cubicBezTo>
                  <a:cubicBezTo>
                    <a:pt x="1417" y="91"/>
                    <a:pt x="1417" y="91"/>
                    <a:pt x="1417" y="91"/>
                  </a:cubicBezTo>
                  <a:cubicBezTo>
                    <a:pt x="1417" y="91"/>
                    <a:pt x="1417" y="91"/>
                    <a:pt x="1417" y="91"/>
                  </a:cubicBezTo>
                  <a:cubicBezTo>
                    <a:pt x="1417" y="91"/>
                    <a:pt x="1417" y="91"/>
                    <a:pt x="1417" y="91"/>
                  </a:cubicBezTo>
                  <a:cubicBezTo>
                    <a:pt x="1418" y="92"/>
                    <a:pt x="1418" y="92"/>
                    <a:pt x="1418" y="92"/>
                  </a:cubicBezTo>
                  <a:cubicBezTo>
                    <a:pt x="1418" y="92"/>
                    <a:pt x="1418" y="92"/>
                    <a:pt x="1418" y="92"/>
                  </a:cubicBezTo>
                  <a:cubicBezTo>
                    <a:pt x="1418" y="92"/>
                    <a:pt x="1418" y="92"/>
                    <a:pt x="1418" y="92"/>
                  </a:cubicBezTo>
                  <a:cubicBezTo>
                    <a:pt x="1418" y="92"/>
                    <a:pt x="1418" y="92"/>
                    <a:pt x="1418" y="92"/>
                  </a:cubicBezTo>
                  <a:cubicBezTo>
                    <a:pt x="1418" y="93"/>
                    <a:pt x="1419" y="93"/>
                    <a:pt x="1419" y="93"/>
                  </a:cubicBezTo>
                  <a:cubicBezTo>
                    <a:pt x="1419" y="93"/>
                    <a:pt x="1419" y="93"/>
                    <a:pt x="1419" y="93"/>
                  </a:cubicBezTo>
                  <a:cubicBezTo>
                    <a:pt x="1419" y="94"/>
                    <a:pt x="1419" y="94"/>
                    <a:pt x="1419" y="94"/>
                  </a:cubicBezTo>
                  <a:cubicBezTo>
                    <a:pt x="1419" y="94"/>
                    <a:pt x="1419" y="94"/>
                    <a:pt x="1419" y="94"/>
                  </a:cubicBezTo>
                  <a:cubicBezTo>
                    <a:pt x="1419" y="94"/>
                    <a:pt x="1419" y="94"/>
                    <a:pt x="1419" y="94"/>
                  </a:cubicBezTo>
                  <a:cubicBezTo>
                    <a:pt x="1419" y="94"/>
                    <a:pt x="1419" y="94"/>
                    <a:pt x="1419" y="94"/>
                  </a:cubicBezTo>
                  <a:cubicBezTo>
                    <a:pt x="1420" y="94"/>
                    <a:pt x="1420" y="95"/>
                    <a:pt x="1420" y="95"/>
                  </a:cubicBezTo>
                  <a:cubicBezTo>
                    <a:pt x="1420" y="95"/>
                    <a:pt x="1420" y="95"/>
                    <a:pt x="1420" y="95"/>
                  </a:cubicBezTo>
                  <a:cubicBezTo>
                    <a:pt x="1420" y="95"/>
                    <a:pt x="1420" y="95"/>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7"/>
                    <a:pt x="1422" y="97"/>
                  </a:cubicBezTo>
                  <a:cubicBezTo>
                    <a:pt x="1422" y="97"/>
                    <a:pt x="1422" y="97"/>
                    <a:pt x="1422" y="97"/>
                  </a:cubicBezTo>
                  <a:cubicBezTo>
                    <a:pt x="1422" y="97"/>
                    <a:pt x="1422" y="97"/>
                    <a:pt x="1422" y="97"/>
                  </a:cubicBezTo>
                  <a:cubicBezTo>
                    <a:pt x="1422" y="97"/>
                    <a:pt x="1422" y="97"/>
                    <a:pt x="1422" y="97"/>
                  </a:cubicBezTo>
                  <a:cubicBezTo>
                    <a:pt x="1422" y="97"/>
                    <a:pt x="1423" y="97"/>
                    <a:pt x="1423" y="98"/>
                  </a:cubicBezTo>
                  <a:cubicBezTo>
                    <a:pt x="1423" y="98"/>
                    <a:pt x="1423" y="98"/>
                    <a:pt x="1423" y="98"/>
                  </a:cubicBezTo>
                  <a:cubicBezTo>
                    <a:pt x="1423" y="98"/>
                    <a:pt x="1423" y="98"/>
                    <a:pt x="1423" y="98"/>
                  </a:cubicBezTo>
                  <a:cubicBezTo>
                    <a:pt x="1423" y="98"/>
                    <a:pt x="1423" y="98"/>
                    <a:pt x="1423" y="98"/>
                  </a:cubicBezTo>
                  <a:cubicBezTo>
                    <a:pt x="1423" y="98"/>
                    <a:pt x="1424" y="98"/>
                    <a:pt x="1424" y="98"/>
                  </a:cubicBezTo>
                  <a:cubicBezTo>
                    <a:pt x="1424" y="98"/>
                    <a:pt x="1424" y="98"/>
                    <a:pt x="1424" y="98"/>
                  </a:cubicBezTo>
                  <a:cubicBezTo>
                    <a:pt x="1424" y="99"/>
                    <a:pt x="1424" y="99"/>
                    <a:pt x="1425" y="99"/>
                  </a:cubicBezTo>
                  <a:cubicBezTo>
                    <a:pt x="1425" y="99"/>
                    <a:pt x="1425" y="99"/>
                    <a:pt x="1425" y="99"/>
                  </a:cubicBezTo>
                  <a:cubicBezTo>
                    <a:pt x="1425" y="99"/>
                    <a:pt x="1425" y="99"/>
                    <a:pt x="1425" y="99"/>
                  </a:cubicBezTo>
                  <a:cubicBezTo>
                    <a:pt x="1425" y="99"/>
                    <a:pt x="1425" y="99"/>
                    <a:pt x="1425" y="99"/>
                  </a:cubicBezTo>
                  <a:cubicBezTo>
                    <a:pt x="1425" y="100"/>
                    <a:pt x="1426" y="100"/>
                    <a:pt x="1426" y="100"/>
                  </a:cubicBezTo>
                  <a:cubicBezTo>
                    <a:pt x="1426" y="100"/>
                    <a:pt x="1426" y="100"/>
                    <a:pt x="1426" y="100"/>
                  </a:cubicBezTo>
                  <a:cubicBezTo>
                    <a:pt x="1426" y="100"/>
                    <a:pt x="1426" y="100"/>
                    <a:pt x="1426" y="100"/>
                  </a:cubicBezTo>
                  <a:cubicBezTo>
                    <a:pt x="1426" y="100"/>
                    <a:pt x="1426" y="100"/>
                    <a:pt x="1426" y="100"/>
                  </a:cubicBezTo>
                  <a:cubicBezTo>
                    <a:pt x="1427" y="100"/>
                    <a:pt x="1427" y="100"/>
                    <a:pt x="1427" y="100"/>
                  </a:cubicBezTo>
                  <a:cubicBezTo>
                    <a:pt x="1427" y="100"/>
                    <a:pt x="1427" y="100"/>
                    <a:pt x="1427" y="100"/>
                  </a:cubicBezTo>
                  <a:cubicBezTo>
                    <a:pt x="1427" y="101"/>
                    <a:pt x="1428" y="101"/>
                    <a:pt x="1428" y="101"/>
                  </a:cubicBezTo>
                  <a:cubicBezTo>
                    <a:pt x="1428" y="101"/>
                    <a:pt x="1428" y="101"/>
                    <a:pt x="1428" y="101"/>
                  </a:cubicBezTo>
                  <a:cubicBezTo>
                    <a:pt x="1428" y="101"/>
                    <a:pt x="1428" y="101"/>
                    <a:pt x="1429" y="101"/>
                  </a:cubicBezTo>
                  <a:cubicBezTo>
                    <a:pt x="1429" y="101"/>
                    <a:pt x="1429" y="101"/>
                    <a:pt x="1429" y="101"/>
                  </a:cubicBezTo>
                  <a:cubicBezTo>
                    <a:pt x="1429" y="101"/>
                    <a:pt x="1429" y="101"/>
                    <a:pt x="1429" y="101"/>
                  </a:cubicBezTo>
                  <a:cubicBezTo>
                    <a:pt x="1429" y="101"/>
                    <a:pt x="1429" y="101"/>
                    <a:pt x="1429" y="101"/>
                  </a:cubicBezTo>
                  <a:cubicBezTo>
                    <a:pt x="1430" y="102"/>
                    <a:pt x="1430" y="102"/>
                    <a:pt x="1430" y="102"/>
                  </a:cubicBezTo>
                  <a:cubicBezTo>
                    <a:pt x="1430" y="102"/>
                    <a:pt x="1430" y="102"/>
                    <a:pt x="1430" y="102"/>
                  </a:cubicBezTo>
                  <a:cubicBezTo>
                    <a:pt x="1431" y="102"/>
                    <a:pt x="1431" y="102"/>
                    <a:pt x="1431" y="102"/>
                  </a:cubicBezTo>
                  <a:cubicBezTo>
                    <a:pt x="1431" y="102"/>
                    <a:pt x="1431" y="102"/>
                    <a:pt x="1431" y="102"/>
                  </a:cubicBezTo>
                  <a:cubicBezTo>
                    <a:pt x="1432" y="103"/>
                    <a:pt x="1432" y="102"/>
                    <a:pt x="1433" y="103"/>
                  </a:cubicBezTo>
                  <a:cubicBezTo>
                    <a:pt x="1433" y="103"/>
                    <a:pt x="1433" y="103"/>
                    <a:pt x="1433" y="103"/>
                  </a:cubicBezTo>
                  <a:cubicBezTo>
                    <a:pt x="1433" y="103"/>
                    <a:pt x="1433" y="103"/>
                    <a:pt x="1433" y="103"/>
                  </a:cubicBezTo>
                  <a:cubicBezTo>
                    <a:pt x="1434" y="103"/>
                    <a:pt x="1434" y="103"/>
                    <a:pt x="1435" y="103"/>
                  </a:cubicBezTo>
                  <a:cubicBezTo>
                    <a:pt x="1435" y="103"/>
                    <a:pt x="1435" y="103"/>
                    <a:pt x="1435" y="103"/>
                  </a:cubicBezTo>
                  <a:cubicBezTo>
                    <a:pt x="1435" y="103"/>
                    <a:pt x="1435" y="103"/>
                    <a:pt x="1435" y="103"/>
                  </a:cubicBezTo>
                  <a:cubicBezTo>
                    <a:pt x="1436" y="103"/>
                    <a:pt x="1437" y="103"/>
                    <a:pt x="1438" y="103"/>
                  </a:cubicBezTo>
                  <a:cubicBezTo>
                    <a:pt x="1439" y="103"/>
                    <a:pt x="1440" y="103"/>
                    <a:pt x="1441" y="103"/>
                  </a:cubicBezTo>
                  <a:cubicBezTo>
                    <a:pt x="1442" y="103"/>
                    <a:pt x="1443" y="103"/>
                    <a:pt x="1444" y="103"/>
                  </a:cubicBezTo>
                  <a:cubicBezTo>
                    <a:pt x="1444" y="103"/>
                    <a:pt x="1444" y="103"/>
                    <a:pt x="1444" y="103"/>
                  </a:cubicBezTo>
                  <a:cubicBezTo>
                    <a:pt x="1444" y="103"/>
                    <a:pt x="1444" y="103"/>
                    <a:pt x="1444" y="103"/>
                  </a:cubicBezTo>
                  <a:cubicBezTo>
                    <a:pt x="1445" y="103"/>
                    <a:pt x="1445" y="103"/>
                    <a:pt x="1446" y="103"/>
                  </a:cubicBezTo>
                  <a:cubicBezTo>
                    <a:pt x="1446" y="103"/>
                    <a:pt x="1446" y="103"/>
                    <a:pt x="1446" y="103"/>
                  </a:cubicBezTo>
                  <a:cubicBezTo>
                    <a:pt x="1446" y="103"/>
                    <a:pt x="1446" y="103"/>
                    <a:pt x="1446" y="103"/>
                  </a:cubicBezTo>
                  <a:cubicBezTo>
                    <a:pt x="1446" y="102"/>
                    <a:pt x="1447" y="103"/>
                    <a:pt x="1447" y="102"/>
                  </a:cubicBezTo>
                  <a:cubicBezTo>
                    <a:pt x="1447" y="102"/>
                    <a:pt x="1447" y="102"/>
                    <a:pt x="1447" y="102"/>
                  </a:cubicBezTo>
                  <a:cubicBezTo>
                    <a:pt x="1448" y="102"/>
                    <a:pt x="1448" y="102"/>
                    <a:pt x="1448" y="102"/>
                  </a:cubicBezTo>
                  <a:cubicBezTo>
                    <a:pt x="1448" y="102"/>
                    <a:pt x="1448" y="102"/>
                    <a:pt x="1448" y="102"/>
                  </a:cubicBezTo>
                  <a:cubicBezTo>
                    <a:pt x="1449" y="102"/>
                    <a:pt x="1449" y="102"/>
                    <a:pt x="1449" y="102"/>
                  </a:cubicBezTo>
                  <a:cubicBezTo>
                    <a:pt x="1449" y="102"/>
                    <a:pt x="1449" y="102"/>
                    <a:pt x="1449" y="101"/>
                  </a:cubicBezTo>
                  <a:cubicBezTo>
                    <a:pt x="1449" y="102"/>
                    <a:pt x="1449" y="102"/>
                    <a:pt x="1449" y="102"/>
                  </a:cubicBezTo>
                  <a:cubicBezTo>
                    <a:pt x="1450" y="101"/>
                    <a:pt x="1450" y="101"/>
                    <a:pt x="1450" y="101"/>
                  </a:cubicBezTo>
                  <a:cubicBezTo>
                    <a:pt x="1450" y="101"/>
                    <a:pt x="1450" y="101"/>
                    <a:pt x="1450" y="101"/>
                  </a:cubicBezTo>
                  <a:cubicBezTo>
                    <a:pt x="1450" y="101"/>
                    <a:pt x="1450" y="101"/>
                    <a:pt x="1450" y="101"/>
                  </a:cubicBezTo>
                  <a:cubicBezTo>
                    <a:pt x="1451" y="101"/>
                    <a:pt x="1451" y="101"/>
                    <a:pt x="1451" y="101"/>
                  </a:cubicBezTo>
                  <a:cubicBezTo>
                    <a:pt x="1451" y="101"/>
                    <a:pt x="1451" y="101"/>
                    <a:pt x="1451" y="101"/>
                  </a:cubicBezTo>
                  <a:cubicBezTo>
                    <a:pt x="1451" y="101"/>
                    <a:pt x="1452" y="101"/>
                    <a:pt x="1452" y="100"/>
                  </a:cubicBezTo>
                  <a:cubicBezTo>
                    <a:pt x="1452" y="100"/>
                    <a:pt x="1452" y="100"/>
                    <a:pt x="1452" y="100"/>
                  </a:cubicBezTo>
                  <a:cubicBezTo>
                    <a:pt x="1452" y="100"/>
                    <a:pt x="1452" y="100"/>
                    <a:pt x="1453" y="100"/>
                  </a:cubicBezTo>
                  <a:cubicBezTo>
                    <a:pt x="1453" y="100"/>
                    <a:pt x="1453" y="100"/>
                    <a:pt x="1453" y="100"/>
                  </a:cubicBezTo>
                  <a:cubicBezTo>
                    <a:pt x="1453" y="100"/>
                    <a:pt x="1453" y="100"/>
                    <a:pt x="1453" y="100"/>
                  </a:cubicBezTo>
                  <a:cubicBezTo>
                    <a:pt x="1453" y="100"/>
                    <a:pt x="1453" y="100"/>
                    <a:pt x="1453" y="100"/>
                  </a:cubicBezTo>
                  <a:cubicBezTo>
                    <a:pt x="1453" y="100"/>
                    <a:pt x="1453" y="100"/>
                    <a:pt x="1454" y="99"/>
                  </a:cubicBezTo>
                  <a:cubicBezTo>
                    <a:pt x="1454" y="99"/>
                    <a:pt x="1454" y="99"/>
                    <a:pt x="1454" y="99"/>
                  </a:cubicBezTo>
                  <a:cubicBezTo>
                    <a:pt x="1454" y="99"/>
                    <a:pt x="1454" y="99"/>
                    <a:pt x="1454" y="99"/>
                  </a:cubicBezTo>
                  <a:cubicBezTo>
                    <a:pt x="1454" y="99"/>
                    <a:pt x="1454" y="99"/>
                    <a:pt x="1454" y="99"/>
                  </a:cubicBezTo>
                  <a:cubicBezTo>
                    <a:pt x="1454" y="99"/>
                    <a:pt x="1455" y="99"/>
                    <a:pt x="1455" y="99"/>
                  </a:cubicBezTo>
                  <a:cubicBezTo>
                    <a:pt x="1455" y="99"/>
                    <a:pt x="1455" y="99"/>
                    <a:pt x="1455" y="99"/>
                  </a:cubicBezTo>
                  <a:cubicBezTo>
                    <a:pt x="1455" y="98"/>
                    <a:pt x="1455" y="99"/>
                    <a:pt x="1455" y="98"/>
                  </a:cubicBezTo>
                  <a:cubicBezTo>
                    <a:pt x="1455" y="98"/>
                    <a:pt x="1455" y="98"/>
                    <a:pt x="1455" y="98"/>
                  </a:cubicBezTo>
                  <a:cubicBezTo>
                    <a:pt x="1455" y="98"/>
                    <a:pt x="1456" y="98"/>
                    <a:pt x="1456" y="98"/>
                  </a:cubicBezTo>
                  <a:cubicBezTo>
                    <a:pt x="1456" y="98"/>
                    <a:pt x="1456" y="98"/>
                    <a:pt x="1456" y="98"/>
                  </a:cubicBezTo>
                  <a:cubicBezTo>
                    <a:pt x="1456" y="98"/>
                    <a:pt x="1456" y="98"/>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8" y="97"/>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9" y="95"/>
                    <a:pt x="1459" y="95"/>
                    <a:pt x="1459" y="95"/>
                  </a:cubicBezTo>
                  <a:cubicBezTo>
                    <a:pt x="1459" y="95"/>
                    <a:pt x="1459" y="95"/>
                    <a:pt x="1459" y="95"/>
                  </a:cubicBezTo>
                  <a:cubicBezTo>
                    <a:pt x="1459" y="95"/>
                    <a:pt x="1459" y="95"/>
                    <a:pt x="1459" y="95"/>
                  </a:cubicBezTo>
                  <a:cubicBezTo>
                    <a:pt x="1459" y="95"/>
                    <a:pt x="1459" y="95"/>
                    <a:pt x="1459" y="95"/>
                  </a:cubicBezTo>
                  <a:cubicBezTo>
                    <a:pt x="1459" y="95"/>
                    <a:pt x="1459" y="95"/>
                    <a:pt x="1459" y="94"/>
                  </a:cubicBezTo>
                  <a:cubicBezTo>
                    <a:pt x="1459" y="95"/>
                    <a:pt x="1459" y="95"/>
                    <a:pt x="1459" y="95"/>
                  </a:cubicBezTo>
                  <a:cubicBezTo>
                    <a:pt x="1460" y="94"/>
                    <a:pt x="1460" y="94"/>
                    <a:pt x="1460" y="94"/>
                  </a:cubicBezTo>
                  <a:cubicBezTo>
                    <a:pt x="1460" y="94"/>
                    <a:pt x="1460" y="94"/>
                    <a:pt x="1460" y="94"/>
                  </a:cubicBezTo>
                  <a:cubicBezTo>
                    <a:pt x="1460" y="94"/>
                    <a:pt x="1460" y="94"/>
                    <a:pt x="1460" y="94"/>
                  </a:cubicBezTo>
                  <a:cubicBezTo>
                    <a:pt x="1460" y="94"/>
                    <a:pt x="1460" y="94"/>
                    <a:pt x="1460" y="94"/>
                  </a:cubicBezTo>
                  <a:cubicBezTo>
                    <a:pt x="1460" y="94"/>
                    <a:pt x="1460" y="93"/>
                    <a:pt x="1461" y="93"/>
                  </a:cubicBezTo>
                  <a:cubicBezTo>
                    <a:pt x="1461" y="93"/>
                    <a:pt x="1461" y="93"/>
                    <a:pt x="1461" y="93"/>
                  </a:cubicBezTo>
                  <a:cubicBezTo>
                    <a:pt x="1461" y="93"/>
                    <a:pt x="1461" y="93"/>
                    <a:pt x="1461" y="93"/>
                  </a:cubicBezTo>
                  <a:cubicBezTo>
                    <a:pt x="1461" y="93"/>
                    <a:pt x="1461" y="93"/>
                    <a:pt x="1461" y="93"/>
                  </a:cubicBezTo>
                  <a:cubicBezTo>
                    <a:pt x="1461" y="93"/>
                    <a:pt x="1461" y="93"/>
                    <a:pt x="1461" y="92"/>
                  </a:cubicBezTo>
                  <a:cubicBezTo>
                    <a:pt x="1461" y="92"/>
                    <a:pt x="1461" y="92"/>
                    <a:pt x="1461" y="92"/>
                  </a:cubicBezTo>
                  <a:cubicBezTo>
                    <a:pt x="1461" y="92"/>
                    <a:pt x="1461" y="92"/>
                    <a:pt x="1462" y="92"/>
                  </a:cubicBezTo>
                  <a:cubicBezTo>
                    <a:pt x="1462" y="92"/>
                    <a:pt x="1462" y="92"/>
                    <a:pt x="1462" y="92"/>
                  </a:cubicBezTo>
                  <a:cubicBezTo>
                    <a:pt x="1462" y="92"/>
                    <a:pt x="1462" y="92"/>
                    <a:pt x="1462" y="91"/>
                  </a:cubicBezTo>
                  <a:cubicBezTo>
                    <a:pt x="1462" y="91"/>
                    <a:pt x="1462" y="91"/>
                    <a:pt x="1462" y="91"/>
                  </a:cubicBezTo>
                  <a:cubicBezTo>
                    <a:pt x="1462" y="91"/>
                    <a:pt x="1462" y="91"/>
                    <a:pt x="1463" y="90"/>
                  </a:cubicBezTo>
                  <a:cubicBezTo>
                    <a:pt x="1463" y="90"/>
                    <a:pt x="1463" y="90"/>
                    <a:pt x="1463" y="90"/>
                  </a:cubicBezTo>
                  <a:cubicBezTo>
                    <a:pt x="1463" y="90"/>
                    <a:pt x="1463" y="90"/>
                    <a:pt x="1463" y="90"/>
                  </a:cubicBezTo>
                  <a:cubicBezTo>
                    <a:pt x="1463" y="90"/>
                    <a:pt x="1463" y="90"/>
                    <a:pt x="1463" y="90"/>
                  </a:cubicBezTo>
                  <a:cubicBezTo>
                    <a:pt x="1463" y="90"/>
                    <a:pt x="1463" y="89"/>
                    <a:pt x="1463" y="89"/>
                  </a:cubicBezTo>
                  <a:cubicBezTo>
                    <a:pt x="1463" y="89"/>
                    <a:pt x="1463" y="89"/>
                    <a:pt x="1463" y="89"/>
                  </a:cubicBezTo>
                  <a:cubicBezTo>
                    <a:pt x="1464" y="89"/>
                    <a:pt x="1463" y="89"/>
                    <a:pt x="1464" y="89"/>
                  </a:cubicBezTo>
                  <a:cubicBezTo>
                    <a:pt x="1464" y="89"/>
                    <a:pt x="1464" y="89"/>
                    <a:pt x="1464" y="89"/>
                  </a:cubicBezTo>
                  <a:cubicBezTo>
                    <a:pt x="1464" y="88"/>
                    <a:pt x="1464" y="88"/>
                    <a:pt x="1464" y="88"/>
                  </a:cubicBezTo>
                  <a:cubicBezTo>
                    <a:pt x="1464" y="88"/>
                    <a:pt x="1464" y="88"/>
                    <a:pt x="1464" y="88"/>
                  </a:cubicBezTo>
                  <a:cubicBezTo>
                    <a:pt x="1464" y="88"/>
                    <a:pt x="1464" y="87"/>
                    <a:pt x="1464" y="87"/>
                  </a:cubicBezTo>
                  <a:cubicBezTo>
                    <a:pt x="1464" y="87"/>
                    <a:pt x="1464" y="87"/>
                    <a:pt x="1464" y="87"/>
                  </a:cubicBezTo>
                  <a:cubicBezTo>
                    <a:pt x="1465" y="87"/>
                    <a:pt x="1465" y="87"/>
                    <a:pt x="1465" y="87"/>
                  </a:cubicBezTo>
                  <a:cubicBezTo>
                    <a:pt x="1465" y="87"/>
                    <a:pt x="1465" y="87"/>
                    <a:pt x="1465" y="87"/>
                  </a:cubicBezTo>
                  <a:cubicBezTo>
                    <a:pt x="1465" y="86"/>
                    <a:pt x="1465" y="86"/>
                    <a:pt x="1465" y="86"/>
                  </a:cubicBezTo>
                  <a:cubicBezTo>
                    <a:pt x="1465" y="86"/>
                    <a:pt x="1465" y="86"/>
                    <a:pt x="1465" y="86"/>
                  </a:cubicBezTo>
                  <a:cubicBezTo>
                    <a:pt x="1465" y="86"/>
                    <a:pt x="1465" y="85"/>
                    <a:pt x="1465" y="85"/>
                  </a:cubicBezTo>
                  <a:cubicBezTo>
                    <a:pt x="1465" y="85"/>
                    <a:pt x="1465" y="85"/>
                    <a:pt x="1465" y="85"/>
                  </a:cubicBezTo>
                  <a:cubicBezTo>
                    <a:pt x="1466" y="85"/>
                    <a:pt x="1466" y="85"/>
                    <a:pt x="1466" y="84"/>
                  </a:cubicBezTo>
                  <a:cubicBezTo>
                    <a:pt x="1466" y="84"/>
                    <a:pt x="1466" y="84"/>
                    <a:pt x="1466" y="84"/>
                  </a:cubicBezTo>
                  <a:cubicBezTo>
                    <a:pt x="1466" y="84"/>
                    <a:pt x="1466" y="84"/>
                    <a:pt x="1466" y="84"/>
                  </a:cubicBezTo>
                  <a:cubicBezTo>
                    <a:pt x="1466" y="83"/>
                    <a:pt x="1466" y="83"/>
                    <a:pt x="1466" y="83"/>
                  </a:cubicBezTo>
                  <a:cubicBezTo>
                    <a:pt x="1466" y="83"/>
                    <a:pt x="1466" y="83"/>
                    <a:pt x="1466" y="83"/>
                  </a:cubicBezTo>
                  <a:cubicBezTo>
                    <a:pt x="1466" y="83"/>
                    <a:pt x="1466" y="83"/>
                    <a:pt x="1466" y="83"/>
                  </a:cubicBezTo>
                  <a:cubicBezTo>
                    <a:pt x="1466" y="83"/>
                    <a:pt x="1466" y="83"/>
                    <a:pt x="1466" y="83"/>
                  </a:cubicBezTo>
                  <a:cubicBezTo>
                    <a:pt x="1467" y="82"/>
                    <a:pt x="1467" y="82"/>
                    <a:pt x="1467" y="82"/>
                  </a:cubicBezTo>
                  <a:cubicBezTo>
                    <a:pt x="1467" y="82"/>
                    <a:pt x="1467" y="82"/>
                    <a:pt x="1467" y="82"/>
                  </a:cubicBezTo>
                  <a:cubicBezTo>
                    <a:pt x="1467" y="81"/>
                    <a:pt x="1467" y="81"/>
                    <a:pt x="1467" y="81"/>
                  </a:cubicBezTo>
                  <a:cubicBezTo>
                    <a:pt x="1467" y="81"/>
                    <a:pt x="1467" y="81"/>
                    <a:pt x="1467" y="81"/>
                  </a:cubicBezTo>
                  <a:cubicBezTo>
                    <a:pt x="1467" y="81"/>
                    <a:pt x="1467" y="81"/>
                    <a:pt x="1467" y="81"/>
                  </a:cubicBezTo>
                  <a:cubicBezTo>
                    <a:pt x="1467" y="80"/>
                    <a:pt x="1467" y="80"/>
                    <a:pt x="1467" y="80"/>
                  </a:cubicBezTo>
                  <a:cubicBezTo>
                    <a:pt x="1467" y="80"/>
                    <a:pt x="1467" y="80"/>
                    <a:pt x="1467" y="80"/>
                  </a:cubicBezTo>
                  <a:cubicBezTo>
                    <a:pt x="1468" y="80"/>
                    <a:pt x="1468" y="80"/>
                    <a:pt x="1468" y="80"/>
                  </a:cubicBezTo>
                  <a:cubicBezTo>
                    <a:pt x="1468" y="79"/>
                    <a:pt x="1468" y="79"/>
                    <a:pt x="1468" y="79"/>
                  </a:cubicBezTo>
                  <a:cubicBezTo>
                    <a:pt x="1468" y="79"/>
                    <a:pt x="1468" y="79"/>
                    <a:pt x="1468" y="79"/>
                  </a:cubicBezTo>
                  <a:cubicBezTo>
                    <a:pt x="1468" y="78"/>
                    <a:pt x="1468" y="78"/>
                    <a:pt x="1468" y="77"/>
                  </a:cubicBezTo>
                  <a:cubicBezTo>
                    <a:pt x="1468" y="77"/>
                    <a:pt x="1468" y="77"/>
                    <a:pt x="1468" y="77"/>
                  </a:cubicBezTo>
                  <a:cubicBezTo>
                    <a:pt x="1468" y="77"/>
                    <a:pt x="1468" y="77"/>
                    <a:pt x="1468" y="77"/>
                  </a:cubicBezTo>
                  <a:cubicBezTo>
                    <a:pt x="1469" y="77"/>
                    <a:pt x="1468" y="76"/>
                    <a:pt x="1469" y="76"/>
                  </a:cubicBezTo>
                  <a:cubicBezTo>
                    <a:pt x="1468" y="76"/>
                    <a:pt x="1468" y="76"/>
                    <a:pt x="1469" y="76"/>
                  </a:cubicBezTo>
                  <a:cubicBezTo>
                    <a:pt x="1469" y="75"/>
                    <a:pt x="1469" y="75"/>
                    <a:pt x="1469" y="75"/>
                  </a:cubicBezTo>
                  <a:cubicBezTo>
                    <a:pt x="1469" y="74"/>
                    <a:pt x="1469" y="74"/>
                    <a:pt x="1469" y="74"/>
                  </a:cubicBezTo>
                  <a:cubicBezTo>
                    <a:pt x="1469" y="74"/>
                    <a:pt x="1469" y="74"/>
                    <a:pt x="1469" y="74"/>
                  </a:cubicBezTo>
                  <a:cubicBezTo>
                    <a:pt x="1469" y="74"/>
                    <a:pt x="1469" y="73"/>
                    <a:pt x="1469" y="73"/>
                  </a:cubicBezTo>
                  <a:cubicBezTo>
                    <a:pt x="1469" y="73"/>
                    <a:pt x="1469" y="73"/>
                    <a:pt x="1469" y="73"/>
                  </a:cubicBezTo>
                  <a:cubicBezTo>
                    <a:pt x="1470" y="72"/>
                    <a:pt x="1469" y="71"/>
                    <a:pt x="1470" y="71"/>
                  </a:cubicBezTo>
                  <a:cubicBezTo>
                    <a:pt x="1470" y="71"/>
                    <a:pt x="1470" y="71"/>
                    <a:pt x="1470" y="71"/>
                  </a:cubicBezTo>
                  <a:cubicBezTo>
                    <a:pt x="1470" y="70"/>
                    <a:pt x="1470" y="69"/>
                    <a:pt x="1470" y="69"/>
                  </a:cubicBezTo>
                  <a:cubicBezTo>
                    <a:pt x="1470" y="68"/>
                    <a:pt x="1470" y="68"/>
                    <a:pt x="1470" y="68"/>
                  </a:cubicBezTo>
                  <a:cubicBezTo>
                    <a:pt x="1470" y="67"/>
                    <a:pt x="1470" y="67"/>
                    <a:pt x="1470" y="66"/>
                  </a:cubicBezTo>
                  <a:cubicBezTo>
                    <a:pt x="1470" y="66"/>
                    <a:pt x="1470" y="66"/>
                    <a:pt x="1470" y="65"/>
                  </a:cubicBezTo>
                  <a:cubicBezTo>
                    <a:pt x="1471" y="64"/>
                    <a:pt x="1470" y="63"/>
                    <a:pt x="1471" y="62"/>
                  </a:cubicBezTo>
                  <a:cubicBezTo>
                    <a:pt x="1470" y="61"/>
                    <a:pt x="1471" y="61"/>
                    <a:pt x="1471" y="60"/>
                  </a:cubicBezTo>
                  <a:cubicBezTo>
                    <a:pt x="1471" y="56"/>
                    <a:pt x="1471" y="51"/>
                    <a:pt x="1471" y="47"/>
                  </a:cubicBezTo>
                  <a:cubicBezTo>
                    <a:pt x="1471" y="46"/>
                    <a:pt x="1471" y="46"/>
                    <a:pt x="1471" y="46"/>
                  </a:cubicBezTo>
                  <a:cubicBezTo>
                    <a:pt x="1470" y="44"/>
                    <a:pt x="1471" y="43"/>
                    <a:pt x="1470" y="42"/>
                  </a:cubicBezTo>
                  <a:cubicBezTo>
                    <a:pt x="1470" y="42"/>
                    <a:pt x="1470" y="41"/>
                    <a:pt x="1470" y="41"/>
                  </a:cubicBezTo>
                  <a:cubicBezTo>
                    <a:pt x="1470" y="40"/>
                    <a:pt x="1470" y="40"/>
                    <a:pt x="1470" y="39"/>
                  </a:cubicBezTo>
                  <a:cubicBezTo>
                    <a:pt x="1470" y="39"/>
                    <a:pt x="1470" y="38"/>
                    <a:pt x="1470" y="38"/>
                  </a:cubicBezTo>
                  <a:cubicBezTo>
                    <a:pt x="1470" y="38"/>
                    <a:pt x="1470" y="37"/>
                    <a:pt x="1470" y="36"/>
                  </a:cubicBezTo>
                  <a:cubicBezTo>
                    <a:pt x="1470" y="36"/>
                    <a:pt x="1469" y="36"/>
                    <a:pt x="1470" y="36"/>
                  </a:cubicBezTo>
                  <a:cubicBezTo>
                    <a:pt x="1469" y="35"/>
                    <a:pt x="1470" y="35"/>
                    <a:pt x="1469" y="34"/>
                  </a:cubicBezTo>
                  <a:cubicBezTo>
                    <a:pt x="1469" y="34"/>
                    <a:pt x="1469" y="34"/>
                    <a:pt x="1469" y="34"/>
                  </a:cubicBezTo>
                  <a:cubicBezTo>
                    <a:pt x="1469" y="34"/>
                    <a:pt x="1469" y="33"/>
                    <a:pt x="1469" y="33"/>
                  </a:cubicBezTo>
                  <a:cubicBezTo>
                    <a:pt x="1469" y="33"/>
                    <a:pt x="1469" y="32"/>
                    <a:pt x="1469" y="32"/>
                  </a:cubicBezTo>
                  <a:cubicBezTo>
                    <a:pt x="1469" y="32"/>
                    <a:pt x="1469" y="31"/>
                    <a:pt x="1469" y="31"/>
                  </a:cubicBezTo>
                  <a:cubicBezTo>
                    <a:pt x="1468" y="31"/>
                    <a:pt x="1468" y="31"/>
                    <a:pt x="1468" y="31"/>
                  </a:cubicBezTo>
                  <a:cubicBezTo>
                    <a:pt x="1469" y="31"/>
                    <a:pt x="1469" y="31"/>
                    <a:pt x="1469" y="31"/>
                  </a:cubicBezTo>
                  <a:cubicBezTo>
                    <a:pt x="1468" y="30"/>
                    <a:pt x="1469" y="30"/>
                    <a:pt x="1468" y="29"/>
                  </a:cubicBezTo>
                  <a:cubicBezTo>
                    <a:pt x="1468" y="29"/>
                    <a:pt x="1468" y="29"/>
                    <a:pt x="1468" y="29"/>
                  </a:cubicBezTo>
                  <a:cubicBezTo>
                    <a:pt x="1468" y="29"/>
                    <a:pt x="1468" y="29"/>
                    <a:pt x="1468" y="28"/>
                  </a:cubicBezTo>
                  <a:cubicBezTo>
                    <a:pt x="1468" y="28"/>
                    <a:pt x="1468" y="28"/>
                    <a:pt x="1468" y="28"/>
                  </a:cubicBezTo>
                  <a:cubicBezTo>
                    <a:pt x="1468" y="28"/>
                    <a:pt x="1468" y="27"/>
                    <a:pt x="1468" y="27"/>
                  </a:cubicBezTo>
                  <a:cubicBezTo>
                    <a:pt x="1468" y="27"/>
                    <a:pt x="1468" y="27"/>
                    <a:pt x="1468" y="27"/>
                  </a:cubicBezTo>
                  <a:cubicBezTo>
                    <a:pt x="1467" y="27"/>
                    <a:pt x="1467" y="26"/>
                    <a:pt x="1467" y="26"/>
                  </a:cubicBezTo>
                  <a:cubicBezTo>
                    <a:pt x="1467" y="26"/>
                    <a:pt x="1467" y="26"/>
                    <a:pt x="1467" y="26"/>
                  </a:cubicBezTo>
                  <a:cubicBezTo>
                    <a:pt x="1467" y="26"/>
                    <a:pt x="1467" y="25"/>
                    <a:pt x="1467" y="25"/>
                  </a:cubicBezTo>
                  <a:cubicBezTo>
                    <a:pt x="1467" y="25"/>
                    <a:pt x="1467" y="25"/>
                    <a:pt x="1467" y="25"/>
                  </a:cubicBezTo>
                  <a:cubicBezTo>
                    <a:pt x="1467" y="25"/>
                    <a:pt x="1467" y="24"/>
                    <a:pt x="1466" y="24"/>
                  </a:cubicBezTo>
                  <a:cubicBezTo>
                    <a:pt x="1466" y="24"/>
                    <a:pt x="1466" y="24"/>
                    <a:pt x="1466" y="24"/>
                  </a:cubicBezTo>
                  <a:cubicBezTo>
                    <a:pt x="1466" y="24"/>
                    <a:pt x="1466" y="23"/>
                    <a:pt x="1466" y="23"/>
                  </a:cubicBezTo>
                  <a:cubicBezTo>
                    <a:pt x="1466" y="23"/>
                    <a:pt x="1466" y="23"/>
                    <a:pt x="1466" y="23"/>
                  </a:cubicBezTo>
                  <a:cubicBezTo>
                    <a:pt x="1466" y="23"/>
                    <a:pt x="1466" y="22"/>
                    <a:pt x="1466" y="22"/>
                  </a:cubicBezTo>
                  <a:cubicBezTo>
                    <a:pt x="1466" y="22"/>
                    <a:pt x="1466" y="22"/>
                    <a:pt x="1466" y="22"/>
                  </a:cubicBezTo>
                  <a:cubicBezTo>
                    <a:pt x="1466" y="22"/>
                    <a:pt x="1466" y="22"/>
                    <a:pt x="1465" y="21"/>
                  </a:cubicBezTo>
                  <a:cubicBezTo>
                    <a:pt x="1465" y="21"/>
                    <a:pt x="1465" y="21"/>
                    <a:pt x="1465" y="21"/>
                  </a:cubicBezTo>
                  <a:cubicBezTo>
                    <a:pt x="1465" y="21"/>
                    <a:pt x="1465" y="21"/>
                    <a:pt x="1465" y="21"/>
                  </a:cubicBezTo>
                  <a:cubicBezTo>
                    <a:pt x="1465" y="21"/>
                    <a:pt x="1465" y="21"/>
                    <a:pt x="1465" y="21"/>
                  </a:cubicBezTo>
                  <a:cubicBezTo>
                    <a:pt x="1465" y="21"/>
                    <a:pt x="1465" y="20"/>
                    <a:pt x="1465" y="20"/>
                  </a:cubicBezTo>
                  <a:cubicBezTo>
                    <a:pt x="1465" y="20"/>
                    <a:pt x="1465" y="20"/>
                    <a:pt x="1465" y="20"/>
                  </a:cubicBezTo>
                  <a:cubicBezTo>
                    <a:pt x="1465" y="20"/>
                    <a:pt x="1465" y="20"/>
                    <a:pt x="1464" y="19"/>
                  </a:cubicBezTo>
                  <a:cubicBezTo>
                    <a:pt x="1464" y="19"/>
                    <a:pt x="1464" y="19"/>
                    <a:pt x="1464" y="19"/>
                  </a:cubicBezTo>
                  <a:cubicBezTo>
                    <a:pt x="1464" y="19"/>
                    <a:pt x="1464" y="19"/>
                    <a:pt x="1464" y="19"/>
                  </a:cubicBezTo>
                  <a:cubicBezTo>
                    <a:pt x="1464" y="19"/>
                    <a:pt x="1464" y="19"/>
                    <a:pt x="1464" y="19"/>
                  </a:cubicBezTo>
                  <a:cubicBezTo>
                    <a:pt x="1464" y="19"/>
                    <a:pt x="1464" y="18"/>
                    <a:pt x="1464" y="18"/>
                  </a:cubicBezTo>
                  <a:cubicBezTo>
                    <a:pt x="1464" y="18"/>
                    <a:pt x="1464" y="18"/>
                    <a:pt x="1464" y="18"/>
                  </a:cubicBezTo>
                  <a:cubicBezTo>
                    <a:pt x="1463" y="18"/>
                    <a:pt x="1464" y="18"/>
                    <a:pt x="1463" y="18"/>
                  </a:cubicBezTo>
                  <a:cubicBezTo>
                    <a:pt x="1463" y="18"/>
                    <a:pt x="1463" y="18"/>
                    <a:pt x="1463" y="18"/>
                  </a:cubicBezTo>
                  <a:cubicBezTo>
                    <a:pt x="1463" y="17"/>
                    <a:pt x="1463" y="17"/>
                    <a:pt x="1463" y="17"/>
                  </a:cubicBezTo>
                  <a:cubicBezTo>
                    <a:pt x="1463" y="17"/>
                    <a:pt x="1463" y="17"/>
                    <a:pt x="1463" y="17"/>
                  </a:cubicBezTo>
                  <a:cubicBezTo>
                    <a:pt x="1463" y="17"/>
                    <a:pt x="1463" y="17"/>
                    <a:pt x="1463" y="17"/>
                  </a:cubicBezTo>
                  <a:cubicBezTo>
                    <a:pt x="1463" y="17"/>
                    <a:pt x="1463" y="17"/>
                    <a:pt x="1463" y="17"/>
                  </a:cubicBezTo>
                  <a:cubicBezTo>
                    <a:pt x="1462" y="16"/>
                    <a:pt x="1463" y="16"/>
                    <a:pt x="1462" y="16"/>
                  </a:cubicBezTo>
                  <a:cubicBezTo>
                    <a:pt x="1462" y="16"/>
                    <a:pt x="1462" y="16"/>
                    <a:pt x="1462" y="16"/>
                  </a:cubicBezTo>
                  <a:cubicBezTo>
                    <a:pt x="1462" y="16"/>
                    <a:pt x="1462" y="16"/>
                    <a:pt x="1462" y="16"/>
                  </a:cubicBezTo>
                  <a:cubicBezTo>
                    <a:pt x="1462" y="16"/>
                    <a:pt x="1462" y="16"/>
                    <a:pt x="1462" y="16"/>
                  </a:cubicBezTo>
                  <a:cubicBezTo>
                    <a:pt x="1462" y="15"/>
                    <a:pt x="1462" y="15"/>
                    <a:pt x="1462" y="15"/>
                  </a:cubicBezTo>
                  <a:cubicBezTo>
                    <a:pt x="1462" y="15"/>
                    <a:pt x="1462" y="15"/>
                    <a:pt x="1462" y="15"/>
                  </a:cubicBezTo>
                  <a:cubicBezTo>
                    <a:pt x="1461" y="15"/>
                    <a:pt x="1461" y="14"/>
                    <a:pt x="1461" y="14"/>
                  </a:cubicBezTo>
                  <a:cubicBezTo>
                    <a:pt x="1461" y="14"/>
                    <a:pt x="1461" y="14"/>
                    <a:pt x="1461" y="14"/>
                  </a:cubicBezTo>
                  <a:cubicBezTo>
                    <a:pt x="1461" y="14"/>
                    <a:pt x="1461" y="14"/>
                    <a:pt x="1461" y="14"/>
                  </a:cubicBezTo>
                  <a:cubicBezTo>
                    <a:pt x="1461" y="14"/>
                    <a:pt x="1461" y="14"/>
                    <a:pt x="1461" y="14"/>
                  </a:cubicBezTo>
                  <a:cubicBezTo>
                    <a:pt x="1460" y="14"/>
                    <a:pt x="1460" y="14"/>
                    <a:pt x="1460" y="13"/>
                  </a:cubicBezTo>
                  <a:cubicBezTo>
                    <a:pt x="1460" y="13"/>
                    <a:pt x="1460" y="13"/>
                    <a:pt x="1460" y="13"/>
                  </a:cubicBezTo>
                  <a:cubicBezTo>
                    <a:pt x="1460" y="13"/>
                    <a:pt x="1460" y="13"/>
                    <a:pt x="1460" y="13"/>
                  </a:cubicBezTo>
                  <a:cubicBezTo>
                    <a:pt x="1460" y="13"/>
                    <a:pt x="1460" y="13"/>
                    <a:pt x="1460" y="13"/>
                  </a:cubicBezTo>
                  <a:cubicBezTo>
                    <a:pt x="1460" y="13"/>
                    <a:pt x="1460" y="13"/>
                    <a:pt x="1459" y="13"/>
                  </a:cubicBezTo>
                  <a:cubicBezTo>
                    <a:pt x="1460" y="13"/>
                    <a:pt x="1460" y="13"/>
                    <a:pt x="1460" y="13"/>
                  </a:cubicBezTo>
                  <a:cubicBezTo>
                    <a:pt x="1459" y="13"/>
                    <a:pt x="1459" y="13"/>
                    <a:pt x="1459" y="12"/>
                  </a:cubicBezTo>
                  <a:cubicBezTo>
                    <a:pt x="1459" y="12"/>
                    <a:pt x="1459" y="12"/>
                    <a:pt x="1459" y="12"/>
                  </a:cubicBezTo>
                  <a:cubicBezTo>
                    <a:pt x="1459" y="12"/>
                    <a:pt x="1459" y="12"/>
                    <a:pt x="1459" y="12"/>
                  </a:cubicBezTo>
                  <a:cubicBezTo>
                    <a:pt x="1459" y="12"/>
                    <a:pt x="1459" y="12"/>
                    <a:pt x="1459" y="12"/>
                  </a:cubicBezTo>
                  <a:cubicBezTo>
                    <a:pt x="1459" y="12"/>
                    <a:pt x="1459" y="12"/>
                    <a:pt x="1458" y="12"/>
                  </a:cubicBezTo>
                  <a:cubicBezTo>
                    <a:pt x="1458" y="12"/>
                    <a:pt x="1458" y="12"/>
                    <a:pt x="1458" y="12"/>
                  </a:cubicBezTo>
                  <a:cubicBezTo>
                    <a:pt x="1458" y="12"/>
                    <a:pt x="1458" y="11"/>
                    <a:pt x="1458" y="11"/>
                  </a:cubicBezTo>
                  <a:cubicBezTo>
                    <a:pt x="1458" y="11"/>
                    <a:pt x="1458" y="11"/>
                    <a:pt x="1458" y="11"/>
                  </a:cubicBezTo>
                  <a:cubicBezTo>
                    <a:pt x="1458" y="11"/>
                    <a:pt x="1457" y="11"/>
                    <a:pt x="1457" y="11"/>
                  </a:cubicBezTo>
                  <a:cubicBezTo>
                    <a:pt x="1457" y="11"/>
                    <a:pt x="1457" y="11"/>
                    <a:pt x="1457" y="11"/>
                  </a:cubicBezTo>
                  <a:cubicBezTo>
                    <a:pt x="1457" y="11"/>
                    <a:pt x="1457" y="10"/>
                    <a:pt x="1457" y="10"/>
                  </a:cubicBezTo>
                  <a:cubicBezTo>
                    <a:pt x="1457" y="10"/>
                    <a:pt x="1457" y="10"/>
                    <a:pt x="1457" y="10"/>
                  </a:cubicBezTo>
                  <a:cubicBezTo>
                    <a:pt x="1456" y="10"/>
                    <a:pt x="1456" y="10"/>
                    <a:pt x="1456" y="10"/>
                  </a:cubicBezTo>
                  <a:cubicBezTo>
                    <a:pt x="1456" y="10"/>
                    <a:pt x="1456" y="10"/>
                    <a:pt x="1456" y="10"/>
                  </a:cubicBezTo>
                  <a:cubicBezTo>
                    <a:pt x="1456" y="9"/>
                    <a:pt x="1455" y="9"/>
                    <a:pt x="1455" y="9"/>
                  </a:cubicBezTo>
                  <a:cubicBezTo>
                    <a:pt x="1455" y="9"/>
                    <a:pt x="1455" y="9"/>
                    <a:pt x="1455" y="9"/>
                  </a:cubicBezTo>
                  <a:cubicBezTo>
                    <a:pt x="1455" y="9"/>
                    <a:pt x="1455" y="9"/>
                    <a:pt x="1455" y="9"/>
                  </a:cubicBezTo>
                  <a:cubicBezTo>
                    <a:pt x="1455" y="9"/>
                    <a:pt x="1455" y="9"/>
                    <a:pt x="1455" y="9"/>
                  </a:cubicBezTo>
                  <a:cubicBezTo>
                    <a:pt x="1454" y="9"/>
                    <a:pt x="1454" y="9"/>
                    <a:pt x="1454" y="9"/>
                  </a:cubicBezTo>
                  <a:cubicBezTo>
                    <a:pt x="1454" y="9"/>
                    <a:pt x="1454" y="9"/>
                    <a:pt x="1454" y="9"/>
                  </a:cubicBezTo>
                  <a:cubicBezTo>
                    <a:pt x="1454" y="8"/>
                    <a:pt x="1453" y="8"/>
                    <a:pt x="1453" y="8"/>
                  </a:cubicBezTo>
                  <a:cubicBezTo>
                    <a:pt x="1453" y="8"/>
                    <a:pt x="1453" y="8"/>
                    <a:pt x="1453" y="8"/>
                  </a:cubicBezTo>
                  <a:cubicBezTo>
                    <a:pt x="1453" y="8"/>
                    <a:pt x="1453" y="8"/>
                    <a:pt x="1452" y="8"/>
                  </a:cubicBezTo>
                  <a:cubicBezTo>
                    <a:pt x="1453" y="8"/>
                    <a:pt x="1453" y="8"/>
                    <a:pt x="1453" y="8"/>
                  </a:cubicBezTo>
                  <a:cubicBezTo>
                    <a:pt x="1452" y="8"/>
                    <a:pt x="1452" y="8"/>
                    <a:pt x="1452" y="8"/>
                  </a:cubicBezTo>
                  <a:cubicBezTo>
                    <a:pt x="1452" y="8"/>
                    <a:pt x="1452" y="8"/>
                    <a:pt x="1452" y="8"/>
                  </a:cubicBezTo>
                  <a:cubicBezTo>
                    <a:pt x="1451" y="7"/>
                    <a:pt x="1451" y="7"/>
                    <a:pt x="1451" y="7"/>
                  </a:cubicBezTo>
                  <a:cubicBezTo>
                    <a:pt x="1451" y="7"/>
                    <a:pt x="1451" y="7"/>
                    <a:pt x="1450" y="7"/>
                  </a:cubicBezTo>
                  <a:cubicBezTo>
                    <a:pt x="1450" y="7"/>
                    <a:pt x="1450" y="7"/>
                    <a:pt x="1450" y="7"/>
                  </a:cubicBezTo>
                  <a:cubicBezTo>
                    <a:pt x="1450" y="7"/>
                    <a:pt x="1450" y="7"/>
                    <a:pt x="1450" y="7"/>
                  </a:cubicBezTo>
                  <a:cubicBezTo>
                    <a:pt x="1449" y="7"/>
                    <a:pt x="1449" y="7"/>
                    <a:pt x="1449" y="7"/>
                  </a:cubicBezTo>
                  <a:cubicBezTo>
                    <a:pt x="1449" y="7"/>
                    <a:pt x="1449" y="7"/>
                    <a:pt x="1448" y="7"/>
                  </a:cubicBezTo>
                  <a:cubicBezTo>
                    <a:pt x="1448" y="7"/>
                    <a:pt x="1448" y="7"/>
                    <a:pt x="1448" y="6"/>
                  </a:cubicBezTo>
                  <a:cubicBezTo>
                    <a:pt x="1448" y="6"/>
                    <a:pt x="1447" y="6"/>
                    <a:pt x="1447" y="6"/>
                  </a:cubicBezTo>
                  <a:cubicBezTo>
                    <a:pt x="1446" y="6"/>
                    <a:pt x="1446" y="6"/>
                    <a:pt x="1446" y="6"/>
                  </a:cubicBezTo>
                  <a:cubicBezTo>
                    <a:pt x="1445" y="6"/>
                    <a:pt x="1445" y="6"/>
                    <a:pt x="1444" y="6"/>
                  </a:cubicBezTo>
                  <a:cubicBezTo>
                    <a:pt x="1443" y="6"/>
                    <a:pt x="1443" y="6"/>
                    <a:pt x="1442" y="6"/>
                  </a:cubicBezTo>
                  <a:cubicBezTo>
                    <a:pt x="1441" y="6"/>
                    <a:pt x="1441" y="6"/>
                    <a:pt x="1440" y="6"/>
                  </a:cubicBezTo>
                  <a:cubicBezTo>
                    <a:pt x="1440" y="6"/>
                    <a:pt x="1439" y="6"/>
                    <a:pt x="1438" y="6"/>
                  </a:cubicBezTo>
                  <a:cubicBezTo>
                    <a:pt x="1438" y="6"/>
                    <a:pt x="1437" y="6"/>
                    <a:pt x="1436" y="6"/>
                  </a:cubicBezTo>
                  <a:cubicBezTo>
                    <a:pt x="1436" y="6"/>
                    <a:pt x="1436" y="6"/>
                    <a:pt x="1436" y="6"/>
                  </a:cubicBezTo>
                  <a:cubicBezTo>
                    <a:pt x="1435" y="6"/>
                    <a:pt x="1435" y="6"/>
                    <a:pt x="1434" y="6"/>
                  </a:cubicBezTo>
                  <a:cubicBezTo>
                    <a:pt x="1434" y="7"/>
                    <a:pt x="1434" y="7"/>
                    <a:pt x="1434" y="7"/>
                  </a:cubicBezTo>
                  <a:cubicBezTo>
                    <a:pt x="1434" y="7"/>
                    <a:pt x="1434" y="7"/>
                    <a:pt x="1434" y="7"/>
                  </a:cubicBezTo>
                  <a:cubicBezTo>
                    <a:pt x="1434" y="7"/>
                    <a:pt x="1433" y="7"/>
                    <a:pt x="1433" y="7"/>
                  </a:cubicBezTo>
                  <a:close/>
                  <a:moveTo>
                    <a:pt x="1010" y="17"/>
                  </a:moveTo>
                  <a:cubicBezTo>
                    <a:pt x="1010" y="17"/>
                    <a:pt x="1010" y="17"/>
                    <a:pt x="1010" y="17"/>
                  </a:cubicBezTo>
                  <a:cubicBezTo>
                    <a:pt x="1010" y="17"/>
                    <a:pt x="1010" y="17"/>
                    <a:pt x="1010" y="17"/>
                  </a:cubicBezTo>
                  <a:cubicBezTo>
                    <a:pt x="1010" y="18"/>
                    <a:pt x="1011" y="17"/>
                    <a:pt x="1011" y="18"/>
                  </a:cubicBezTo>
                  <a:cubicBezTo>
                    <a:pt x="1011" y="18"/>
                    <a:pt x="1011" y="18"/>
                    <a:pt x="1011" y="18"/>
                  </a:cubicBezTo>
                  <a:cubicBezTo>
                    <a:pt x="1012" y="18"/>
                    <a:pt x="1012" y="18"/>
                    <a:pt x="1012" y="18"/>
                  </a:cubicBezTo>
                  <a:cubicBezTo>
                    <a:pt x="1012" y="18"/>
                    <a:pt x="1012" y="18"/>
                    <a:pt x="1013" y="18"/>
                  </a:cubicBezTo>
                  <a:cubicBezTo>
                    <a:pt x="1013" y="18"/>
                    <a:pt x="1013" y="18"/>
                    <a:pt x="1013" y="18"/>
                  </a:cubicBezTo>
                  <a:cubicBezTo>
                    <a:pt x="1013" y="18"/>
                    <a:pt x="1013" y="18"/>
                    <a:pt x="1014" y="18"/>
                  </a:cubicBezTo>
                  <a:cubicBezTo>
                    <a:pt x="1014" y="18"/>
                    <a:pt x="1014" y="18"/>
                    <a:pt x="1014" y="18"/>
                  </a:cubicBezTo>
                  <a:cubicBezTo>
                    <a:pt x="1014" y="19"/>
                    <a:pt x="1014" y="19"/>
                    <a:pt x="1014" y="19"/>
                  </a:cubicBezTo>
                  <a:cubicBezTo>
                    <a:pt x="1015" y="19"/>
                    <a:pt x="1015" y="19"/>
                    <a:pt x="1015" y="19"/>
                  </a:cubicBezTo>
                  <a:cubicBezTo>
                    <a:pt x="1015" y="19"/>
                    <a:pt x="1015" y="19"/>
                    <a:pt x="1015" y="19"/>
                  </a:cubicBezTo>
                  <a:cubicBezTo>
                    <a:pt x="1015" y="19"/>
                    <a:pt x="1015" y="19"/>
                    <a:pt x="1015" y="19"/>
                  </a:cubicBezTo>
                  <a:cubicBezTo>
                    <a:pt x="1015" y="19"/>
                    <a:pt x="1015" y="19"/>
                    <a:pt x="1015" y="19"/>
                  </a:cubicBezTo>
                  <a:cubicBezTo>
                    <a:pt x="1016" y="19"/>
                    <a:pt x="1016" y="19"/>
                    <a:pt x="1016" y="19"/>
                  </a:cubicBezTo>
                  <a:cubicBezTo>
                    <a:pt x="1016" y="19"/>
                    <a:pt x="1016" y="19"/>
                    <a:pt x="1016" y="19"/>
                  </a:cubicBezTo>
                  <a:cubicBezTo>
                    <a:pt x="1017" y="20"/>
                    <a:pt x="1017" y="20"/>
                    <a:pt x="1017" y="20"/>
                  </a:cubicBezTo>
                  <a:cubicBezTo>
                    <a:pt x="1017" y="20"/>
                    <a:pt x="1017" y="20"/>
                    <a:pt x="1017" y="20"/>
                  </a:cubicBezTo>
                  <a:cubicBezTo>
                    <a:pt x="1017" y="20"/>
                    <a:pt x="1018" y="20"/>
                    <a:pt x="1018" y="20"/>
                  </a:cubicBezTo>
                  <a:cubicBezTo>
                    <a:pt x="1018" y="20"/>
                    <a:pt x="1018" y="20"/>
                    <a:pt x="1018" y="20"/>
                  </a:cubicBezTo>
                  <a:cubicBezTo>
                    <a:pt x="1018" y="20"/>
                    <a:pt x="1018" y="20"/>
                    <a:pt x="1019" y="20"/>
                  </a:cubicBezTo>
                  <a:cubicBezTo>
                    <a:pt x="1019" y="20"/>
                    <a:pt x="1019" y="20"/>
                    <a:pt x="1019" y="20"/>
                  </a:cubicBezTo>
                  <a:cubicBezTo>
                    <a:pt x="1019" y="21"/>
                    <a:pt x="1019" y="21"/>
                    <a:pt x="1019" y="21"/>
                  </a:cubicBezTo>
                  <a:cubicBezTo>
                    <a:pt x="1019" y="21"/>
                    <a:pt x="1019" y="21"/>
                    <a:pt x="1019" y="21"/>
                  </a:cubicBezTo>
                  <a:cubicBezTo>
                    <a:pt x="1019" y="21"/>
                    <a:pt x="1020" y="21"/>
                    <a:pt x="1020" y="21"/>
                  </a:cubicBezTo>
                  <a:cubicBezTo>
                    <a:pt x="1020" y="21"/>
                    <a:pt x="1020" y="21"/>
                    <a:pt x="1020" y="21"/>
                  </a:cubicBezTo>
                  <a:cubicBezTo>
                    <a:pt x="1020" y="21"/>
                    <a:pt x="1020" y="21"/>
                    <a:pt x="1021" y="21"/>
                  </a:cubicBezTo>
                  <a:cubicBezTo>
                    <a:pt x="1021" y="21"/>
                    <a:pt x="1021" y="21"/>
                    <a:pt x="1021" y="21"/>
                  </a:cubicBezTo>
                  <a:cubicBezTo>
                    <a:pt x="1021" y="22"/>
                    <a:pt x="1021" y="22"/>
                    <a:pt x="1021" y="21"/>
                  </a:cubicBezTo>
                  <a:cubicBezTo>
                    <a:pt x="1021" y="21"/>
                    <a:pt x="1021" y="21"/>
                    <a:pt x="1021" y="21"/>
                  </a:cubicBezTo>
                  <a:cubicBezTo>
                    <a:pt x="1021" y="20"/>
                    <a:pt x="1021" y="19"/>
                    <a:pt x="1021" y="17"/>
                  </a:cubicBezTo>
                  <a:cubicBezTo>
                    <a:pt x="1021" y="15"/>
                    <a:pt x="1021" y="12"/>
                    <a:pt x="1021" y="10"/>
                  </a:cubicBezTo>
                  <a:cubicBezTo>
                    <a:pt x="1021" y="10"/>
                    <a:pt x="1021" y="10"/>
                    <a:pt x="1021" y="10"/>
                  </a:cubicBezTo>
                  <a:cubicBezTo>
                    <a:pt x="1021" y="9"/>
                    <a:pt x="1020" y="9"/>
                    <a:pt x="1020" y="9"/>
                  </a:cubicBezTo>
                  <a:cubicBezTo>
                    <a:pt x="1020" y="9"/>
                    <a:pt x="1020" y="9"/>
                    <a:pt x="1020" y="9"/>
                  </a:cubicBezTo>
                  <a:cubicBezTo>
                    <a:pt x="1020" y="9"/>
                    <a:pt x="1020" y="9"/>
                    <a:pt x="1019" y="9"/>
                  </a:cubicBezTo>
                  <a:cubicBezTo>
                    <a:pt x="1019" y="9"/>
                    <a:pt x="1019" y="9"/>
                    <a:pt x="1019" y="9"/>
                  </a:cubicBezTo>
                  <a:cubicBezTo>
                    <a:pt x="1019" y="9"/>
                    <a:pt x="1019" y="9"/>
                    <a:pt x="1019" y="9"/>
                  </a:cubicBezTo>
                  <a:cubicBezTo>
                    <a:pt x="1019" y="9"/>
                    <a:pt x="1019" y="9"/>
                    <a:pt x="1018" y="9"/>
                  </a:cubicBezTo>
                  <a:cubicBezTo>
                    <a:pt x="1018" y="9"/>
                    <a:pt x="1018" y="9"/>
                    <a:pt x="1018" y="9"/>
                  </a:cubicBezTo>
                  <a:cubicBezTo>
                    <a:pt x="1018" y="8"/>
                    <a:pt x="1018" y="9"/>
                    <a:pt x="1017" y="8"/>
                  </a:cubicBezTo>
                  <a:cubicBezTo>
                    <a:pt x="1017" y="8"/>
                    <a:pt x="1017" y="8"/>
                    <a:pt x="1017" y="8"/>
                  </a:cubicBezTo>
                  <a:cubicBezTo>
                    <a:pt x="1017" y="8"/>
                    <a:pt x="1017" y="8"/>
                    <a:pt x="1016" y="8"/>
                  </a:cubicBezTo>
                  <a:cubicBezTo>
                    <a:pt x="1016" y="8"/>
                    <a:pt x="1016" y="8"/>
                    <a:pt x="1016" y="8"/>
                  </a:cubicBezTo>
                  <a:cubicBezTo>
                    <a:pt x="1016" y="8"/>
                    <a:pt x="1015" y="8"/>
                    <a:pt x="1015" y="8"/>
                  </a:cubicBezTo>
                  <a:cubicBezTo>
                    <a:pt x="1015" y="8"/>
                    <a:pt x="1015" y="8"/>
                    <a:pt x="1015" y="7"/>
                  </a:cubicBezTo>
                  <a:cubicBezTo>
                    <a:pt x="1014" y="7"/>
                    <a:pt x="1014" y="7"/>
                    <a:pt x="1014" y="7"/>
                  </a:cubicBezTo>
                  <a:cubicBezTo>
                    <a:pt x="1013" y="7"/>
                    <a:pt x="1013" y="7"/>
                    <a:pt x="1013" y="7"/>
                  </a:cubicBezTo>
                  <a:cubicBezTo>
                    <a:pt x="1013" y="7"/>
                    <a:pt x="1012" y="7"/>
                    <a:pt x="1012" y="7"/>
                  </a:cubicBezTo>
                  <a:cubicBezTo>
                    <a:pt x="1012" y="7"/>
                    <a:pt x="1012" y="7"/>
                    <a:pt x="1012" y="7"/>
                  </a:cubicBezTo>
                  <a:cubicBezTo>
                    <a:pt x="1011" y="7"/>
                    <a:pt x="1010" y="7"/>
                    <a:pt x="1010" y="7"/>
                  </a:cubicBezTo>
                  <a:cubicBezTo>
                    <a:pt x="1010" y="7"/>
                    <a:pt x="1010" y="7"/>
                    <a:pt x="1009" y="6"/>
                  </a:cubicBezTo>
                  <a:cubicBezTo>
                    <a:pt x="1009" y="6"/>
                    <a:pt x="1008" y="7"/>
                    <a:pt x="1007" y="6"/>
                  </a:cubicBezTo>
                  <a:cubicBezTo>
                    <a:pt x="1007" y="6"/>
                    <a:pt x="1007" y="6"/>
                    <a:pt x="1007" y="6"/>
                  </a:cubicBezTo>
                  <a:cubicBezTo>
                    <a:pt x="1005" y="6"/>
                    <a:pt x="1004" y="6"/>
                    <a:pt x="1003" y="6"/>
                  </a:cubicBezTo>
                  <a:cubicBezTo>
                    <a:pt x="1002" y="6"/>
                    <a:pt x="1001" y="6"/>
                    <a:pt x="1000" y="6"/>
                  </a:cubicBezTo>
                  <a:cubicBezTo>
                    <a:pt x="999" y="6"/>
                    <a:pt x="999" y="6"/>
                    <a:pt x="998" y="6"/>
                  </a:cubicBezTo>
                  <a:cubicBezTo>
                    <a:pt x="997" y="6"/>
                    <a:pt x="996" y="6"/>
                    <a:pt x="995" y="6"/>
                  </a:cubicBezTo>
                  <a:cubicBezTo>
                    <a:pt x="994" y="6"/>
                    <a:pt x="993" y="6"/>
                    <a:pt x="992" y="6"/>
                  </a:cubicBezTo>
                  <a:cubicBezTo>
                    <a:pt x="992" y="6"/>
                    <a:pt x="992" y="6"/>
                    <a:pt x="992" y="6"/>
                  </a:cubicBezTo>
                  <a:cubicBezTo>
                    <a:pt x="991" y="7"/>
                    <a:pt x="990" y="6"/>
                    <a:pt x="990" y="6"/>
                  </a:cubicBezTo>
                  <a:cubicBezTo>
                    <a:pt x="990" y="7"/>
                    <a:pt x="990" y="7"/>
                    <a:pt x="990" y="7"/>
                  </a:cubicBezTo>
                  <a:cubicBezTo>
                    <a:pt x="989" y="7"/>
                    <a:pt x="989" y="7"/>
                    <a:pt x="989" y="7"/>
                  </a:cubicBezTo>
                  <a:cubicBezTo>
                    <a:pt x="989" y="7"/>
                    <a:pt x="988" y="6"/>
                    <a:pt x="988" y="7"/>
                  </a:cubicBezTo>
                  <a:cubicBezTo>
                    <a:pt x="988" y="7"/>
                    <a:pt x="988" y="7"/>
                    <a:pt x="988" y="7"/>
                  </a:cubicBezTo>
                  <a:cubicBezTo>
                    <a:pt x="987" y="7"/>
                    <a:pt x="987" y="7"/>
                    <a:pt x="986" y="7"/>
                  </a:cubicBezTo>
                  <a:cubicBezTo>
                    <a:pt x="986" y="7"/>
                    <a:pt x="986" y="7"/>
                    <a:pt x="986" y="7"/>
                  </a:cubicBezTo>
                  <a:cubicBezTo>
                    <a:pt x="986" y="7"/>
                    <a:pt x="985" y="7"/>
                    <a:pt x="985" y="8"/>
                  </a:cubicBezTo>
                  <a:cubicBezTo>
                    <a:pt x="985" y="8"/>
                    <a:pt x="985" y="8"/>
                    <a:pt x="985" y="8"/>
                  </a:cubicBezTo>
                  <a:cubicBezTo>
                    <a:pt x="984" y="8"/>
                    <a:pt x="984" y="8"/>
                    <a:pt x="984" y="8"/>
                  </a:cubicBezTo>
                  <a:cubicBezTo>
                    <a:pt x="984" y="8"/>
                    <a:pt x="984" y="8"/>
                    <a:pt x="984" y="8"/>
                  </a:cubicBezTo>
                  <a:cubicBezTo>
                    <a:pt x="983" y="8"/>
                    <a:pt x="983" y="8"/>
                    <a:pt x="983" y="8"/>
                  </a:cubicBezTo>
                  <a:cubicBezTo>
                    <a:pt x="983" y="8"/>
                    <a:pt x="983" y="8"/>
                    <a:pt x="983" y="8"/>
                  </a:cubicBezTo>
                  <a:cubicBezTo>
                    <a:pt x="982" y="9"/>
                    <a:pt x="982" y="8"/>
                    <a:pt x="982" y="9"/>
                  </a:cubicBezTo>
                  <a:cubicBezTo>
                    <a:pt x="982" y="9"/>
                    <a:pt x="982" y="9"/>
                    <a:pt x="982" y="9"/>
                  </a:cubicBezTo>
                  <a:cubicBezTo>
                    <a:pt x="981" y="9"/>
                    <a:pt x="981" y="9"/>
                    <a:pt x="981" y="9"/>
                  </a:cubicBezTo>
                  <a:cubicBezTo>
                    <a:pt x="981" y="9"/>
                    <a:pt x="981" y="9"/>
                    <a:pt x="981" y="9"/>
                  </a:cubicBezTo>
                  <a:cubicBezTo>
                    <a:pt x="980" y="9"/>
                    <a:pt x="980" y="9"/>
                    <a:pt x="980" y="9"/>
                  </a:cubicBezTo>
                  <a:cubicBezTo>
                    <a:pt x="980" y="9"/>
                    <a:pt x="980" y="9"/>
                    <a:pt x="980" y="9"/>
                  </a:cubicBezTo>
                  <a:cubicBezTo>
                    <a:pt x="980" y="9"/>
                    <a:pt x="979" y="9"/>
                    <a:pt x="979" y="10"/>
                  </a:cubicBezTo>
                  <a:cubicBezTo>
                    <a:pt x="979" y="10"/>
                    <a:pt x="979" y="10"/>
                    <a:pt x="979" y="10"/>
                  </a:cubicBezTo>
                  <a:cubicBezTo>
                    <a:pt x="979" y="10"/>
                    <a:pt x="978" y="10"/>
                    <a:pt x="978" y="10"/>
                  </a:cubicBezTo>
                  <a:cubicBezTo>
                    <a:pt x="978" y="10"/>
                    <a:pt x="978" y="10"/>
                    <a:pt x="978" y="10"/>
                  </a:cubicBezTo>
                  <a:cubicBezTo>
                    <a:pt x="978" y="10"/>
                    <a:pt x="978" y="10"/>
                    <a:pt x="977" y="10"/>
                  </a:cubicBezTo>
                  <a:cubicBezTo>
                    <a:pt x="977" y="10"/>
                    <a:pt x="977" y="10"/>
                    <a:pt x="977" y="10"/>
                  </a:cubicBezTo>
                  <a:cubicBezTo>
                    <a:pt x="977" y="11"/>
                    <a:pt x="977" y="10"/>
                    <a:pt x="977" y="11"/>
                  </a:cubicBezTo>
                  <a:cubicBezTo>
                    <a:pt x="977" y="11"/>
                    <a:pt x="977" y="11"/>
                    <a:pt x="977" y="11"/>
                  </a:cubicBezTo>
                  <a:cubicBezTo>
                    <a:pt x="977" y="11"/>
                    <a:pt x="976" y="11"/>
                    <a:pt x="976" y="11"/>
                  </a:cubicBezTo>
                  <a:cubicBezTo>
                    <a:pt x="976" y="11"/>
                    <a:pt x="976" y="11"/>
                    <a:pt x="976" y="11"/>
                  </a:cubicBezTo>
                  <a:cubicBezTo>
                    <a:pt x="976" y="11"/>
                    <a:pt x="976" y="11"/>
                    <a:pt x="975" y="11"/>
                  </a:cubicBezTo>
                  <a:cubicBezTo>
                    <a:pt x="975" y="11"/>
                    <a:pt x="975" y="11"/>
                    <a:pt x="975" y="11"/>
                  </a:cubicBezTo>
                  <a:cubicBezTo>
                    <a:pt x="975" y="12"/>
                    <a:pt x="975" y="11"/>
                    <a:pt x="975" y="12"/>
                  </a:cubicBezTo>
                  <a:cubicBezTo>
                    <a:pt x="975" y="12"/>
                    <a:pt x="975" y="12"/>
                    <a:pt x="975" y="12"/>
                  </a:cubicBezTo>
                  <a:cubicBezTo>
                    <a:pt x="974" y="12"/>
                    <a:pt x="974" y="12"/>
                    <a:pt x="974" y="12"/>
                  </a:cubicBezTo>
                  <a:cubicBezTo>
                    <a:pt x="974" y="12"/>
                    <a:pt x="974" y="12"/>
                    <a:pt x="974" y="12"/>
                  </a:cubicBezTo>
                  <a:cubicBezTo>
                    <a:pt x="974" y="12"/>
                    <a:pt x="974" y="12"/>
                    <a:pt x="974" y="12"/>
                  </a:cubicBezTo>
                  <a:cubicBezTo>
                    <a:pt x="974" y="12"/>
                    <a:pt x="974" y="12"/>
                    <a:pt x="974" y="12"/>
                  </a:cubicBezTo>
                  <a:cubicBezTo>
                    <a:pt x="973" y="13"/>
                    <a:pt x="973" y="13"/>
                    <a:pt x="973" y="13"/>
                  </a:cubicBezTo>
                  <a:cubicBezTo>
                    <a:pt x="973" y="13"/>
                    <a:pt x="973" y="13"/>
                    <a:pt x="973" y="13"/>
                  </a:cubicBezTo>
                  <a:cubicBezTo>
                    <a:pt x="973" y="13"/>
                    <a:pt x="972" y="13"/>
                    <a:pt x="972" y="13"/>
                  </a:cubicBezTo>
                  <a:cubicBezTo>
                    <a:pt x="972" y="13"/>
                    <a:pt x="972" y="13"/>
                    <a:pt x="972" y="13"/>
                  </a:cubicBezTo>
                  <a:cubicBezTo>
                    <a:pt x="972" y="13"/>
                    <a:pt x="972" y="13"/>
                    <a:pt x="972" y="13"/>
                  </a:cubicBezTo>
                  <a:cubicBezTo>
                    <a:pt x="972" y="13"/>
                    <a:pt x="972" y="13"/>
                    <a:pt x="972" y="13"/>
                  </a:cubicBezTo>
                  <a:cubicBezTo>
                    <a:pt x="972" y="14"/>
                    <a:pt x="971" y="14"/>
                    <a:pt x="971" y="14"/>
                  </a:cubicBezTo>
                  <a:cubicBezTo>
                    <a:pt x="971" y="14"/>
                    <a:pt x="971" y="14"/>
                    <a:pt x="971" y="14"/>
                  </a:cubicBezTo>
                  <a:cubicBezTo>
                    <a:pt x="971" y="14"/>
                    <a:pt x="971" y="14"/>
                    <a:pt x="971" y="14"/>
                  </a:cubicBezTo>
                  <a:cubicBezTo>
                    <a:pt x="971" y="14"/>
                    <a:pt x="971" y="14"/>
                    <a:pt x="971" y="14"/>
                  </a:cubicBezTo>
                  <a:cubicBezTo>
                    <a:pt x="971" y="14"/>
                    <a:pt x="971" y="14"/>
                    <a:pt x="970" y="14"/>
                  </a:cubicBezTo>
                  <a:cubicBezTo>
                    <a:pt x="970" y="14"/>
                    <a:pt x="970" y="14"/>
                    <a:pt x="970" y="14"/>
                  </a:cubicBezTo>
                  <a:cubicBezTo>
                    <a:pt x="970" y="15"/>
                    <a:pt x="970" y="15"/>
                    <a:pt x="970" y="15"/>
                  </a:cubicBezTo>
                  <a:cubicBezTo>
                    <a:pt x="970" y="15"/>
                    <a:pt x="970" y="15"/>
                    <a:pt x="970" y="15"/>
                  </a:cubicBezTo>
                  <a:cubicBezTo>
                    <a:pt x="970" y="15"/>
                    <a:pt x="970" y="15"/>
                    <a:pt x="969" y="15"/>
                  </a:cubicBezTo>
                  <a:cubicBezTo>
                    <a:pt x="969" y="15"/>
                    <a:pt x="969" y="15"/>
                    <a:pt x="969" y="15"/>
                  </a:cubicBezTo>
                  <a:cubicBezTo>
                    <a:pt x="969" y="15"/>
                    <a:pt x="969" y="16"/>
                    <a:pt x="968" y="16"/>
                  </a:cubicBezTo>
                  <a:cubicBezTo>
                    <a:pt x="968" y="16"/>
                    <a:pt x="968" y="16"/>
                    <a:pt x="968" y="16"/>
                  </a:cubicBezTo>
                  <a:cubicBezTo>
                    <a:pt x="968" y="16"/>
                    <a:pt x="968" y="16"/>
                    <a:pt x="968" y="16"/>
                  </a:cubicBezTo>
                  <a:cubicBezTo>
                    <a:pt x="968" y="16"/>
                    <a:pt x="968" y="16"/>
                    <a:pt x="968" y="16"/>
                  </a:cubicBezTo>
                  <a:cubicBezTo>
                    <a:pt x="968" y="16"/>
                    <a:pt x="968" y="16"/>
                    <a:pt x="968" y="17"/>
                  </a:cubicBezTo>
                  <a:cubicBezTo>
                    <a:pt x="968" y="17"/>
                    <a:pt x="968" y="17"/>
                    <a:pt x="968" y="17"/>
                  </a:cubicBezTo>
                  <a:cubicBezTo>
                    <a:pt x="968" y="17"/>
                    <a:pt x="967" y="17"/>
                    <a:pt x="967" y="17"/>
                  </a:cubicBezTo>
                  <a:cubicBezTo>
                    <a:pt x="967" y="17"/>
                    <a:pt x="967" y="17"/>
                    <a:pt x="967" y="17"/>
                  </a:cubicBezTo>
                  <a:cubicBezTo>
                    <a:pt x="967" y="17"/>
                    <a:pt x="967" y="17"/>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5" y="18"/>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4" y="19"/>
                    <a:pt x="964" y="20"/>
                    <a:pt x="964" y="20"/>
                  </a:cubicBezTo>
                  <a:cubicBezTo>
                    <a:pt x="964" y="20"/>
                    <a:pt x="964" y="20"/>
                    <a:pt x="964" y="20"/>
                  </a:cubicBezTo>
                  <a:cubicBezTo>
                    <a:pt x="964" y="20"/>
                    <a:pt x="964" y="20"/>
                    <a:pt x="964" y="20"/>
                  </a:cubicBezTo>
                  <a:cubicBezTo>
                    <a:pt x="964" y="20"/>
                    <a:pt x="964" y="20"/>
                    <a:pt x="964" y="20"/>
                  </a:cubicBezTo>
                  <a:cubicBezTo>
                    <a:pt x="964" y="20"/>
                    <a:pt x="964" y="20"/>
                    <a:pt x="964" y="21"/>
                  </a:cubicBezTo>
                  <a:cubicBezTo>
                    <a:pt x="964" y="20"/>
                    <a:pt x="964" y="20"/>
                    <a:pt x="964" y="20"/>
                  </a:cubicBezTo>
                  <a:cubicBezTo>
                    <a:pt x="963" y="21"/>
                    <a:pt x="963" y="21"/>
                    <a:pt x="963" y="21"/>
                  </a:cubicBezTo>
                  <a:cubicBezTo>
                    <a:pt x="963" y="21"/>
                    <a:pt x="963" y="21"/>
                    <a:pt x="963" y="21"/>
                  </a:cubicBezTo>
                  <a:cubicBezTo>
                    <a:pt x="963" y="22"/>
                    <a:pt x="963" y="22"/>
                    <a:pt x="962" y="22"/>
                  </a:cubicBezTo>
                  <a:cubicBezTo>
                    <a:pt x="962" y="22"/>
                    <a:pt x="962" y="22"/>
                    <a:pt x="962" y="22"/>
                  </a:cubicBezTo>
                  <a:cubicBezTo>
                    <a:pt x="962" y="22"/>
                    <a:pt x="962" y="22"/>
                    <a:pt x="962" y="22"/>
                  </a:cubicBezTo>
                  <a:cubicBezTo>
                    <a:pt x="962" y="22"/>
                    <a:pt x="962" y="22"/>
                    <a:pt x="962" y="22"/>
                  </a:cubicBezTo>
                  <a:cubicBezTo>
                    <a:pt x="962" y="22"/>
                    <a:pt x="962" y="22"/>
                    <a:pt x="962" y="23"/>
                  </a:cubicBezTo>
                  <a:cubicBezTo>
                    <a:pt x="962" y="23"/>
                    <a:pt x="962" y="23"/>
                    <a:pt x="962" y="23"/>
                  </a:cubicBezTo>
                  <a:cubicBezTo>
                    <a:pt x="961" y="23"/>
                    <a:pt x="961" y="23"/>
                    <a:pt x="961" y="24"/>
                  </a:cubicBezTo>
                  <a:cubicBezTo>
                    <a:pt x="961" y="24"/>
                    <a:pt x="961" y="24"/>
                    <a:pt x="961" y="24"/>
                  </a:cubicBezTo>
                  <a:cubicBezTo>
                    <a:pt x="961" y="24"/>
                    <a:pt x="961" y="24"/>
                    <a:pt x="961" y="24"/>
                  </a:cubicBezTo>
                  <a:cubicBezTo>
                    <a:pt x="961" y="24"/>
                    <a:pt x="961" y="24"/>
                    <a:pt x="961" y="24"/>
                  </a:cubicBezTo>
                  <a:cubicBezTo>
                    <a:pt x="961" y="24"/>
                    <a:pt x="960" y="24"/>
                    <a:pt x="960" y="24"/>
                  </a:cubicBezTo>
                  <a:cubicBezTo>
                    <a:pt x="960" y="24"/>
                    <a:pt x="960" y="24"/>
                    <a:pt x="960" y="24"/>
                  </a:cubicBezTo>
                  <a:cubicBezTo>
                    <a:pt x="960" y="24"/>
                    <a:pt x="960" y="25"/>
                    <a:pt x="960" y="25"/>
                  </a:cubicBezTo>
                  <a:cubicBezTo>
                    <a:pt x="960" y="25"/>
                    <a:pt x="960" y="25"/>
                    <a:pt x="960" y="25"/>
                  </a:cubicBezTo>
                  <a:cubicBezTo>
                    <a:pt x="960" y="25"/>
                    <a:pt x="960" y="25"/>
                    <a:pt x="960" y="25"/>
                  </a:cubicBezTo>
                  <a:cubicBezTo>
                    <a:pt x="960" y="25"/>
                    <a:pt x="960" y="25"/>
                    <a:pt x="960" y="25"/>
                  </a:cubicBezTo>
                  <a:cubicBezTo>
                    <a:pt x="959" y="25"/>
                    <a:pt x="960" y="26"/>
                    <a:pt x="959" y="26"/>
                  </a:cubicBezTo>
                  <a:cubicBezTo>
                    <a:pt x="959" y="26"/>
                    <a:pt x="959" y="26"/>
                    <a:pt x="959" y="26"/>
                  </a:cubicBezTo>
                  <a:cubicBezTo>
                    <a:pt x="959" y="26"/>
                    <a:pt x="959" y="26"/>
                    <a:pt x="959" y="26"/>
                  </a:cubicBezTo>
                  <a:cubicBezTo>
                    <a:pt x="959" y="26"/>
                    <a:pt x="959" y="26"/>
                    <a:pt x="959" y="26"/>
                  </a:cubicBezTo>
                  <a:cubicBezTo>
                    <a:pt x="959" y="26"/>
                    <a:pt x="959" y="27"/>
                    <a:pt x="959" y="27"/>
                  </a:cubicBezTo>
                  <a:cubicBezTo>
                    <a:pt x="959" y="27"/>
                    <a:pt x="959" y="27"/>
                    <a:pt x="959" y="27"/>
                  </a:cubicBezTo>
                  <a:cubicBezTo>
                    <a:pt x="958" y="27"/>
                    <a:pt x="958" y="27"/>
                    <a:pt x="958" y="27"/>
                  </a:cubicBezTo>
                  <a:cubicBezTo>
                    <a:pt x="958" y="27"/>
                    <a:pt x="958" y="27"/>
                    <a:pt x="958" y="27"/>
                  </a:cubicBezTo>
                  <a:cubicBezTo>
                    <a:pt x="958" y="28"/>
                    <a:pt x="958" y="28"/>
                    <a:pt x="958" y="28"/>
                  </a:cubicBezTo>
                  <a:cubicBezTo>
                    <a:pt x="958" y="28"/>
                    <a:pt x="958" y="28"/>
                    <a:pt x="958" y="28"/>
                  </a:cubicBezTo>
                  <a:cubicBezTo>
                    <a:pt x="958" y="28"/>
                    <a:pt x="958" y="29"/>
                    <a:pt x="958" y="29"/>
                  </a:cubicBezTo>
                  <a:cubicBezTo>
                    <a:pt x="958" y="29"/>
                    <a:pt x="958" y="29"/>
                    <a:pt x="958" y="29"/>
                  </a:cubicBezTo>
                  <a:cubicBezTo>
                    <a:pt x="957" y="29"/>
                    <a:pt x="957" y="29"/>
                    <a:pt x="957" y="29"/>
                  </a:cubicBezTo>
                  <a:cubicBezTo>
                    <a:pt x="957" y="29"/>
                    <a:pt x="957" y="29"/>
                    <a:pt x="957" y="29"/>
                  </a:cubicBezTo>
                  <a:cubicBezTo>
                    <a:pt x="957" y="30"/>
                    <a:pt x="957" y="30"/>
                    <a:pt x="957" y="30"/>
                  </a:cubicBezTo>
                  <a:cubicBezTo>
                    <a:pt x="957" y="30"/>
                    <a:pt x="957" y="30"/>
                    <a:pt x="957" y="30"/>
                  </a:cubicBezTo>
                  <a:cubicBezTo>
                    <a:pt x="957" y="30"/>
                    <a:pt x="957" y="30"/>
                    <a:pt x="957" y="30"/>
                  </a:cubicBezTo>
                  <a:cubicBezTo>
                    <a:pt x="957" y="30"/>
                    <a:pt x="957" y="30"/>
                    <a:pt x="957" y="31"/>
                  </a:cubicBezTo>
                  <a:cubicBezTo>
                    <a:pt x="957" y="31"/>
                    <a:pt x="957" y="31"/>
                    <a:pt x="957" y="31"/>
                  </a:cubicBezTo>
                  <a:cubicBezTo>
                    <a:pt x="956" y="31"/>
                    <a:pt x="956" y="31"/>
                    <a:pt x="956" y="31"/>
                  </a:cubicBezTo>
                  <a:cubicBezTo>
                    <a:pt x="956" y="31"/>
                    <a:pt x="956" y="31"/>
                    <a:pt x="956" y="31"/>
                  </a:cubicBezTo>
                  <a:cubicBezTo>
                    <a:pt x="956" y="31"/>
                    <a:pt x="956" y="32"/>
                    <a:pt x="956" y="32"/>
                  </a:cubicBezTo>
                  <a:cubicBezTo>
                    <a:pt x="956" y="32"/>
                    <a:pt x="956" y="32"/>
                    <a:pt x="956" y="32"/>
                  </a:cubicBezTo>
                  <a:cubicBezTo>
                    <a:pt x="956" y="32"/>
                    <a:pt x="956" y="32"/>
                    <a:pt x="956" y="32"/>
                  </a:cubicBezTo>
                  <a:cubicBezTo>
                    <a:pt x="956" y="32"/>
                    <a:pt x="956" y="33"/>
                    <a:pt x="956" y="33"/>
                  </a:cubicBezTo>
                  <a:cubicBezTo>
                    <a:pt x="956" y="33"/>
                    <a:pt x="956" y="33"/>
                    <a:pt x="956" y="33"/>
                  </a:cubicBezTo>
                  <a:cubicBezTo>
                    <a:pt x="955" y="33"/>
                    <a:pt x="955" y="33"/>
                    <a:pt x="955" y="33"/>
                  </a:cubicBezTo>
                  <a:cubicBezTo>
                    <a:pt x="955" y="33"/>
                    <a:pt x="955" y="33"/>
                    <a:pt x="955" y="34"/>
                  </a:cubicBezTo>
                  <a:cubicBezTo>
                    <a:pt x="955" y="34"/>
                    <a:pt x="955" y="34"/>
                    <a:pt x="955" y="34"/>
                  </a:cubicBezTo>
                  <a:cubicBezTo>
                    <a:pt x="955" y="34"/>
                    <a:pt x="955" y="34"/>
                    <a:pt x="955" y="34"/>
                  </a:cubicBezTo>
                  <a:cubicBezTo>
                    <a:pt x="955" y="34"/>
                    <a:pt x="955" y="34"/>
                    <a:pt x="955" y="34"/>
                  </a:cubicBezTo>
                  <a:cubicBezTo>
                    <a:pt x="955" y="35"/>
                    <a:pt x="955" y="35"/>
                    <a:pt x="954" y="35"/>
                  </a:cubicBezTo>
                  <a:cubicBezTo>
                    <a:pt x="955" y="35"/>
                    <a:pt x="955" y="35"/>
                    <a:pt x="955" y="35"/>
                  </a:cubicBezTo>
                  <a:cubicBezTo>
                    <a:pt x="954" y="35"/>
                    <a:pt x="954" y="35"/>
                    <a:pt x="954" y="35"/>
                  </a:cubicBezTo>
                  <a:cubicBezTo>
                    <a:pt x="954" y="36"/>
                    <a:pt x="954" y="36"/>
                    <a:pt x="954" y="36"/>
                  </a:cubicBezTo>
                  <a:cubicBezTo>
                    <a:pt x="954" y="36"/>
                    <a:pt x="954" y="36"/>
                    <a:pt x="954" y="36"/>
                  </a:cubicBezTo>
                  <a:cubicBezTo>
                    <a:pt x="954" y="36"/>
                    <a:pt x="954" y="37"/>
                    <a:pt x="954" y="37"/>
                  </a:cubicBezTo>
                  <a:cubicBezTo>
                    <a:pt x="954" y="37"/>
                    <a:pt x="954" y="37"/>
                    <a:pt x="954" y="37"/>
                  </a:cubicBezTo>
                  <a:cubicBezTo>
                    <a:pt x="953" y="37"/>
                    <a:pt x="954" y="38"/>
                    <a:pt x="953" y="38"/>
                  </a:cubicBezTo>
                  <a:cubicBezTo>
                    <a:pt x="953" y="38"/>
                    <a:pt x="953" y="38"/>
                    <a:pt x="953" y="38"/>
                  </a:cubicBezTo>
                  <a:cubicBezTo>
                    <a:pt x="953" y="38"/>
                    <a:pt x="953" y="39"/>
                    <a:pt x="953" y="39"/>
                  </a:cubicBezTo>
                  <a:cubicBezTo>
                    <a:pt x="953" y="39"/>
                    <a:pt x="953" y="39"/>
                    <a:pt x="953" y="39"/>
                  </a:cubicBezTo>
                  <a:cubicBezTo>
                    <a:pt x="953" y="40"/>
                    <a:pt x="953" y="40"/>
                    <a:pt x="953" y="40"/>
                  </a:cubicBezTo>
                  <a:cubicBezTo>
                    <a:pt x="953" y="41"/>
                    <a:pt x="953" y="41"/>
                    <a:pt x="953" y="41"/>
                  </a:cubicBezTo>
                  <a:cubicBezTo>
                    <a:pt x="953" y="41"/>
                    <a:pt x="953" y="41"/>
                    <a:pt x="953" y="41"/>
                  </a:cubicBezTo>
                  <a:cubicBezTo>
                    <a:pt x="952" y="41"/>
                    <a:pt x="953" y="41"/>
                    <a:pt x="952" y="42"/>
                  </a:cubicBezTo>
                  <a:cubicBezTo>
                    <a:pt x="952" y="42"/>
                    <a:pt x="952" y="42"/>
                    <a:pt x="952" y="42"/>
                  </a:cubicBezTo>
                  <a:cubicBezTo>
                    <a:pt x="952" y="42"/>
                    <a:pt x="952" y="43"/>
                    <a:pt x="952" y="43"/>
                  </a:cubicBezTo>
                  <a:cubicBezTo>
                    <a:pt x="952" y="43"/>
                    <a:pt x="952" y="43"/>
                    <a:pt x="952" y="43"/>
                  </a:cubicBezTo>
                  <a:cubicBezTo>
                    <a:pt x="952" y="43"/>
                    <a:pt x="952" y="43"/>
                    <a:pt x="952" y="43"/>
                  </a:cubicBezTo>
                  <a:cubicBezTo>
                    <a:pt x="952" y="44"/>
                    <a:pt x="952" y="44"/>
                    <a:pt x="952" y="45"/>
                  </a:cubicBezTo>
                  <a:cubicBezTo>
                    <a:pt x="952" y="45"/>
                    <a:pt x="952" y="45"/>
                    <a:pt x="952" y="45"/>
                  </a:cubicBezTo>
                  <a:cubicBezTo>
                    <a:pt x="951" y="46"/>
                    <a:pt x="952" y="46"/>
                    <a:pt x="951" y="47"/>
                  </a:cubicBezTo>
                  <a:cubicBezTo>
                    <a:pt x="951" y="47"/>
                    <a:pt x="951" y="47"/>
                    <a:pt x="951" y="48"/>
                  </a:cubicBezTo>
                  <a:cubicBezTo>
                    <a:pt x="951" y="48"/>
                    <a:pt x="951" y="49"/>
                    <a:pt x="951" y="50"/>
                  </a:cubicBezTo>
                  <a:cubicBezTo>
                    <a:pt x="951" y="50"/>
                    <a:pt x="951" y="50"/>
                    <a:pt x="951" y="50"/>
                  </a:cubicBezTo>
                  <a:cubicBezTo>
                    <a:pt x="951" y="54"/>
                    <a:pt x="951" y="58"/>
                    <a:pt x="951" y="62"/>
                  </a:cubicBezTo>
                  <a:cubicBezTo>
                    <a:pt x="951" y="62"/>
                    <a:pt x="951" y="63"/>
                    <a:pt x="951" y="63"/>
                  </a:cubicBezTo>
                  <a:cubicBezTo>
                    <a:pt x="951" y="63"/>
                    <a:pt x="951" y="64"/>
                    <a:pt x="951" y="65"/>
                  </a:cubicBezTo>
                  <a:cubicBezTo>
                    <a:pt x="951" y="65"/>
                    <a:pt x="951" y="65"/>
                    <a:pt x="951" y="66"/>
                  </a:cubicBezTo>
                  <a:cubicBezTo>
                    <a:pt x="952" y="66"/>
                    <a:pt x="951" y="67"/>
                    <a:pt x="952" y="67"/>
                  </a:cubicBezTo>
                  <a:cubicBezTo>
                    <a:pt x="952" y="67"/>
                    <a:pt x="952" y="67"/>
                    <a:pt x="952" y="67"/>
                  </a:cubicBezTo>
                  <a:cubicBezTo>
                    <a:pt x="952" y="68"/>
                    <a:pt x="952" y="68"/>
                    <a:pt x="952" y="68"/>
                  </a:cubicBezTo>
                  <a:cubicBezTo>
                    <a:pt x="952" y="68"/>
                    <a:pt x="952" y="69"/>
                    <a:pt x="952" y="69"/>
                  </a:cubicBezTo>
                  <a:cubicBezTo>
                    <a:pt x="952" y="69"/>
                    <a:pt x="952" y="69"/>
                    <a:pt x="952" y="69"/>
                  </a:cubicBezTo>
                  <a:cubicBezTo>
                    <a:pt x="952" y="69"/>
                    <a:pt x="952" y="69"/>
                    <a:pt x="952" y="69"/>
                  </a:cubicBezTo>
                  <a:cubicBezTo>
                    <a:pt x="952" y="70"/>
                    <a:pt x="952" y="70"/>
                    <a:pt x="952" y="71"/>
                  </a:cubicBezTo>
                  <a:cubicBezTo>
                    <a:pt x="952" y="71"/>
                    <a:pt x="952" y="71"/>
                    <a:pt x="952" y="71"/>
                  </a:cubicBezTo>
                  <a:cubicBezTo>
                    <a:pt x="952" y="71"/>
                    <a:pt x="952" y="71"/>
                    <a:pt x="952" y="71"/>
                  </a:cubicBezTo>
                  <a:cubicBezTo>
                    <a:pt x="953" y="71"/>
                    <a:pt x="952" y="72"/>
                    <a:pt x="953" y="72"/>
                  </a:cubicBezTo>
                  <a:cubicBezTo>
                    <a:pt x="953" y="72"/>
                    <a:pt x="953" y="72"/>
                    <a:pt x="953" y="72"/>
                  </a:cubicBezTo>
                  <a:cubicBezTo>
                    <a:pt x="953" y="72"/>
                    <a:pt x="953" y="73"/>
                    <a:pt x="953" y="73"/>
                  </a:cubicBezTo>
                  <a:cubicBezTo>
                    <a:pt x="953" y="73"/>
                    <a:pt x="953" y="73"/>
                    <a:pt x="953" y="73"/>
                  </a:cubicBezTo>
                  <a:cubicBezTo>
                    <a:pt x="953" y="73"/>
                    <a:pt x="953" y="74"/>
                    <a:pt x="953" y="74"/>
                  </a:cubicBezTo>
                  <a:cubicBezTo>
                    <a:pt x="953" y="74"/>
                    <a:pt x="953" y="74"/>
                    <a:pt x="953" y="74"/>
                  </a:cubicBezTo>
                  <a:cubicBezTo>
                    <a:pt x="954" y="75"/>
                    <a:pt x="954" y="75"/>
                    <a:pt x="954" y="75"/>
                  </a:cubicBezTo>
                  <a:cubicBezTo>
                    <a:pt x="954" y="75"/>
                    <a:pt x="954" y="75"/>
                    <a:pt x="954" y="75"/>
                  </a:cubicBezTo>
                  <a:cubicBezTo>
                    <a:pt x="954" y="76"/>
                    <a:pt x="954" y="76"/>
                    <a:pt x="954" y="76"/>
                  </a:cubicBezTo>
                  <a:cubicBezTo>
                    <a:pt x="954" y="76"/>
                    <a:pt x="954" y="76"/>
                    <a:pt x="954" y="76"/>
                  </a:cubicBezTo>
                  <a:cubicBezTo>
                    <a:pt x="954" y="76"/>
                    <a:pt x="954" y="77"/>
                    <a:pt x="954" y="77"/>
                  </a:cubicBezTo>
                  <a:cubicBezTo>
                    <a:pt x="954" y="77"/>
                    <a:pt x="954" y="77"/>
                    <a:pt x="954" y="77"/>
                  </a:cubicBezTo>
                  <a:cubicBezTo>
                    <a:pt x="955" y="77"/>
                    <a:pt x="955" y="78"/>
                    <a:pt x="955" y="78"/>
                  </a:cubicBezTo>
                  <a:cubicBezTo>
                    <a:pt x="955" y="78"/>
                    <a:pt x="955" y="78"/>
                    <a:pt x="955" y="78"/>
                  </a:cubicBezTo>
                  <a:cubicBezTo>
                    <a:pt x="955" y="78"/>
                    <a:pt x="955" y="78"/>
                    <a:pt x="955" y="79"/>
                  </a:cubicBezTo>
                  <a:cubicBezTo>
                    <a:pt x="955" y="79"/>
                    <a:pt x="955" y="79"/>
                    <a:pt x="955" y="79"/>
                  </a:cubicBezTo>
                  <a:cubicBezTo>
                    <a:pt x="955" y="79"/>
                    <a:pt x="955" y="79"/>
                    <a:pt x="955" y="79"/>
                  </a:cubicBezTo>
                  <a:cubicBezTo>
                    <a:pt x="955" y="79"/>
                    <a:pt x="955" y="79"/>
                    <a:pt x="956" y="80"/>
                  </a:cubicBezTo>
                  <a:cubicBezTo>
                    <a:pt x="956" y="80"/>
                    <a:pt x="956" y="80"/>
                    <a:pt x="956" y="80"/>
                  </a:cubicBezTo>
                  <a:cubicBezTo>
                    <a:pt x="956" y="80"/>
                    <a:pt x="956" y="80"/>
                    <a:pt x="956" y="80"/>
                  </a:cubicBezTo>
                  <a:cubicBezTo>
                    <a:pt x="956" y="80"/>
                    <a:pt x="956" y="80"/>
                    <a:pt x="956" y="80"/>
                  </a:cubicBezTo>
                  <a:cubicBezTo>
                    <a:pt x="956" y="80"/>
                    <a:pt x="956" y="81"/>
                    <a:pt x="956" y="81"/>
                  </a:cubicBezTo>
                  <a:cubicBezTo>
                    <a:pt x="956" y="81"/>
                    <a:pt x="956" y="81"/>
                    <a:pt x="956" y="81"/>
                  </a:cubicBezTo>
                  <a:cubicBezTo>
                    <a:pt x="956" y="81"/>
                    <a:pt x="956" y="81"/>
                    <a:pt x="957" y="82"/>
                  </a:cubicBezTo>
                  <a:cubicBezTo>
                    <a:pt x="957" y="82"/>
                    <a:pt x="957" y="82"/>
                    <a:pt x="957" y="82"/>
                  </a:cubicBezTo>
                  <a:cubicBezTo>
                    <a:pt x="957" y="82"/>
                    <a:pt x="957" y="82"/>
                    <a:pt x="957" y="82"/>
                  </a:cubicBezTo>
                  <a:cubicBezTo>
                    <a:pt x="957" y="82"/>
                    <a:pt x="957" y="82"/>
                    <a:pt x="957" y="82"/>
                  </a:cubicBezTo>
                  <a:cubicBezTo>
                    <a:pt x="957" y="82"/>
                    <a:pt x="957" y="82"/>
                    <a:pt x="957" y="82"/>
                  </a:cubicBezTo>
                  <a:cubicBezTo>
                    <a:pt x="957" y="82"/>
                    <a:pt x="957" y="83"/>
                    <a:pt x="957" y="83"/>
                  </a:cubicBezTo>
                  <a:cubicBezTo>
                    <a:pt x="957" y="83"/>
                    <a:pt x="957" y="83"/>
                    <a:pt x="957" y="83"/>
                  </a:cubicBezTo>
                  <a:cubicBezTo>
                    <a:pt x="957" y="83"/>
                    <a:pt x="957" y="83"/>
                    <a:pt x="958" y="83"/>
                  </a:cubicBezTo>
                  <a:cubicBezTo>
                    <a:pt x="958" y="83"/>
                    <a:pt x="958" y="83"/>
                    <a:pt x="958" y="83"/>
                  </a:cubicBezTo>
                  <a:cubicBezTo>
                    <a:pt x="958" y="84"/>
                    <a:pt x="958" y="84"/>
                    <a:pt x="958" y="84"/>
                  </a:cubicBezTo>
                  <a:cubicBezTo>
                    <a:pt x="958" y="84"/>
                    <a:pt x="958" y="84"/>
                    <a:pt x="958" y="84"/>
                  </a:cubicBezTo>
                  <a:cubicBezTo>
                    <a:pt x="958" y="84"/>
                    <a:pt x="958" y="84"/>
                    <a:pt x="958" y="84"/>
                  </a:cubicBezTo>
                  <a:cubicBezTo>
                    <a:pt x="958" y="84"/>
                    <a:pt x="958" y="84"/>
                    <a:pt x="958" y="84"/>
                  </a:cubicBezTo>
                  <a:cubicBezTo>
                    <a:pt x="958" y="85"/>
                    <a:pt x="958" y="85"/>
                    <a:pt x="959" y="85"/>
                  </a:cubicBezTo>
                  <a:cubicBezTo>
                    <a:pt x="959" y="85"/>
                    <a:pt x="959" y="85"/>
                    <a:pt x="959" y="85"/>
                  </a:cubicBezTo>
                  <a:cubicBezTo>
                    <a:pt x="959" y="85"/>
                    <a:pt x="959" y="85"/>
                    <a:pt x="959" y="86"/>
                  </a:cubicBezTo>
                  <a:cubicBezTo>
                    <a:pt x="959" y="86"/>
                    <a:pt x="959" y="86"/>
                    <a:pt x="959" y="86"/>
                  </a:cubicBezTo>
                  <a:cubicBezTo>
                    <a:pt x="959" y="86"/>
                    <a:pt x="959" y="86"/>
                    <a:pt x="959" y="86"/>
                  </a:cubicBezTo>
                  <a:cubicBezTo>
                    <a:pt x="959" y="86"/>
                    <a:pt x="959" y="86"/>
                    <a:pt x="959" y="86"/>
                  </a:cubicBezTo>
                  <a:cubicBezTo>
                    <a:pt x="959" y="86"/>
                    <a:pt x="960" y="86"/>
                    <a:pt x="960" y="87"/>
                  </a:cubicBezTo>
                  <a:cubicBezTo>
                    <a:pt x="960" y="87"/>
                    <a:pt x="960" y="87"/>
                    <a:pt x="960" y="87"/>
                  </a:cubicBezTo>
                  <a:cubicBezTo>
                    <a:pt x="960" y="87"/>
                    <a:pt x="960" y="87"/>
                    <a:pt x="960" y="87"/>
                  </a:cubicBezTo>
                  <a:cubicBezTo>
                    <a:pt x="960" y="87"/>
                    <a:pt x="960" y="87"/>
                    <a:pt x="960" y="87"/>
                  </a:cubicBezTo>
                  <a:cubicBezTo>
                    <a:pt x="960" y="87"/>
                    <a:pt x="960" y="87"/>
                    <a:pt x="960" y="88"/>
                  </a:cubicBezTo>
                  <a:cubicBezTo>
                    <a:pt x="960" y="87"/>
                    <a:pt x="960" y="87"/>
                    <a:pt x="960" y="87"/>
                  </a:cubicBezTo>
                  <a:cubicBezTo>
                    <a:pt x="960" y="88"/>
                    <a:pt x="961" y="88"/>
                    <a:pt x="961" y="88"/>
                  </a:cubicBezTo>
                  <a:cubicBezTo>
                    <a:pt x="961" y="88"/>
                    <a:pt x="961" y="88"/>
                    <a:pt x="961" y="88"/>
                  </a:cubicBezTo>
                  <a:cubicBezTo>
                    <a:pt x="961" y="88"/>
                    <a:pt x="961" y="88"/>
                    <a:pt x="961" y="88"/>
                  </a:cubicBezTo>
                  <a:cubicBezTo>
                    <a:pt x="961" y="88"/>
                    <a:pt x="961" y="88"/>
                    <a:pt x="961" y="88"/>
                  </a:cubicBezTo>
                  <a:cubicBezTo>
                    <a:pt x="961" y="89"/>
                    <a:pt x="961" y="89"/>
                    <a:pt x="962" y="89"/>
                  </a:cubicBezTo>
                  <a:cubicBezTo>
                    <a:pt x="962" y="89"/>
                    <a:pt x="962" y="89"/>
                    <a:pt x="962" y="89"/>
                  </a:cubicBezTo>
                  <a:cubicBezTo>
                    <a:pt x="962" y="89"/>
                    <a:pt x="962" y="90"/>
                    <a:pt x="962" y="90"/>
                  </a:cubicBezTo>
                  <a:cubicBezTo>
                    <a:pt x="962" y="90"/>
                    <a:pt x="962" y="90"/>
                    <a:pt x="962" y="90"/>
                  </a:cubicBezTo>
                  <a:cubicBezTo>
                    <a:pt x="962" y="90"/>
                    <a:pt x="962" y="90"/>
                    <a:pt x="963" y="90"/>
                  </a:cubicBezTo>
                  <a:cubicBezTo>
                    <a:pt x="962" y="90"/>
                    <a:pt x="962" y="90"/>
                    <a:pt x="962" y="90"/>
                  </a:cubicBezTo>
                  <a:cubicBezTo>
                    <a:pt x="963" y="90"/>
                    <a:pt x="963" y="90"/>
                    <a:pt x="963" y="90"/>
                  </a:cubicBezTo>
                  <a:cubicBezTo>
                    <a:pt x="963" y="90"/>
                    <a:pt x="963" y="90"/>
                    <a:pt x="963" y="90"/>
                  </a:cubicBezTo>
                  <a:cubicBezTo>
                    <a:pt x="963" y="90"/>
                    <a:pt x="963" y="91"/>
                    <a:pt x="963" y="91"/>
                  </a:cubicBezTo>
                  <a:cubicBezTo>
                    <a:pt x="963" y="91"/>
                    <a:pt x="963" y="91"/>
                    <a:pt x="963" y="91"/>
                  </a:cubicBezTo>
                  <a:cubicBezTo>
                    <a:pt x="963" y="91"/>
                    <a:pt x="963" y="91"/>
                    <a:pt x="964" y="91"/>
                  </a:cubicBezTo>
                  <a:cubicBezTo>
                    <a:pt x="964" y="91"/>
                    <a:pt x="964" y="91"/>
                    <a:pt x="964" y="91"/>
                  </a:cubicBezTo>
                  <a:cubicBezTo>
                    <a:pt x="964" y="91"/>
                    <a:pt x="964" y="91"/>
                    <a:pt x="964" y="91"/>
                  </a:cubicBezTo>
                  <a:cubicBezTo>
                    <a:pt x="964" y="91"/>
                    <a:pt x="964" y="91"/>
                    <a:pt x="964" y="91"/>
                  </a:cubicBezTo>
                  <a:cubicBezTo>
                    <a:pt x="964" y="92"/>
                    <a:pt x="964" y="92"/>
                    <a:pt x="964" y="92"/>
                  </a:cubicBezTo>
                  <a:cubicBezTo>
                    <a:pt x="964" y="92"/>
                    <a:pt x="964" y="92"/>
                    <a:pt x="964" y="92"/>
                  </a:cubicBezTo>
                  <a:cubicBezTo>
                    <a:pt x="964" y="92"/>
                    <a:pt x="964" y="92"/>
                    <a:pt x="965" y="92"/>
                  </a:cubicBezTo>
                  <a:cubicBezTo>
                    <a:pt x="965" y="92"/>
                    <a:pt x="965" y="92"/>
                    <a:pt x="965" y="92"/>
                  </a:cubicBezTo>
                  <a:cubicBezTo>
                    <a:pt x="965" y="92"/>
                    <a:pt x="965" y="92"/>
                    <a:pt x="965" y="92"/>
                  </a:cubicBezTo>
                  <a:cubicBezTo>
                    <a:pt x="965" y="92"/>
                    <a:pt x="965" y="92"/>
                    <a:pt x="965" y="92"/>
                  </a:cubicBezTo>
                  <a:cubicBezTo>
                    <a:pt x="965" y="93"/>
                    <a:pt x="965" y="93"/>
                    <a:pt x="965" y="93"/>
                  </a:cubicBezTo>
                  <a:cubicBezTo>
                    <a:pt x="965" y="93"/>
                    <a:pt x="965" y="93"/>
                    <a:pt x="965" y="93"/>
                  </a:cubicBezTo>
                  <a:cubicBezTo>
                    <a:pt x="965" y="93"/>
                    <a:pt x="966" y="93"/>
                    <a:pt x="966" y="94"/>
                  </a:cubicBezTo>
                  <a:cubicBezTo>
                    <a:pt x="966" y="94"/>
                    <a:pt x="966" y="94"/>
                    <a:pt x="966" y="94"/>
                  </a:cubicBezTo>
                  <a:cubicBezTo>
                    <a:pt x="966"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5"/>
                    <a:pt x="968" y="95"/>
                    <a:pt x="968" y="95"/>
                  </a:cubicBezTo>
                  <a:cubicBezTo>
                    <a:pt x="968" y="95"/>
                    <a:pt x="968" y="95"/>
                    <a:pt x="968" y="95"/>
                  </a:cubicBezTo>
                  <a:cubicBezTo>
                    <a:pt x="968" y="95"/>
                    <a:pt x="968" y="95"/>
                    <a:pt x="968" y="95"/>
                  </a:cubicBezTo>
                  <a:cubicBezTo>
                    <a:pt x="968" y="95"/>
                    <a:pt x="968" y="95"/>
                    <a:pt x="968" y="95"/>
                  </a:cubicBezTo>
                  <a:cubicBezTo>
                    <a:pt x="969" y="96"/>
                    <a:pt x="969" y="96"/>
                    <a:pt x="969" y="96"/>
                  </a:cubicBezTo>
                  <a:cubicBezTo>
                    <a:pt x="969" y="96"/>
                    <a:pt x="969" y="96"/>
                    <a:pt x="969" y="96"/>
                  </a:cubicBezTo>
                  <a:cubicBezTo>
                    <a:pt x="970" y="96"/>
                    <a:pt x="970" y="96"/>
                    <a:pt x="971" y="97"/>
                  </a:cubicBezTo>
                  <a:cubicBezTo>
                    <a:pt x="970" y="97"/>
                    <a:pt x="970" y="97"/>
                    <a:pt x="970" y="97"/>
                  </a:cubicBezTo>
                  <a:cubicBezTo>
                    <a:pt x="971" y="97"/>
                    <a:pt x="971" y="97"/>
                    <a:pt x="971" y="97"/>
                  </a:cubicBezTo>
                  <a:cubicBezTo>
                    <a:pt x="971" y="97"/>
                    <a:pt x="971" y="97"/>
                    <a:pt x="971" y="97"/>
                  </a:cubicBezTo>
                  <a:cubicBezTo>
                    <a:pt x="971" y="97"/>
                    <a:pt x="971" y="97"/>
                    <a:pt x="972" y="97"/>
                  </a:cubicBezTo>
                  <a:cubicBezTo>
                    <a:pt x="972" y="97"/>
                    <a:pt x="972" y="97"/>
                    <a:pt x="972" y="97"/>
                  </a:cubicBezTo>
                  <a:cubicBezTo>
                    <a:pt x="972" y="98"/>
                    <a:pt x="972" y="97"/>
                    <a:pt x="972" y="98"/>
                  </a:cubicBezTo>
                  <a:cubicBezTo>
                    <a:pt x="972" y="98"/>
                    <a:pt x="972" y="98"/>
                    <a:pt x="972" y="98"/>
                  </a:cubicBezTo>
                  <a:cubicBezTo>
                    <a:pt x="972" y="98"/>
                    <a:pt x="973" y="98"/>
                    <a:pt x="973" y="98"/>
                  </a:cubicBezTo>
                  <a:cubicBezTo>
                    <a:pt x="973" y="98"/>
                    <a:pt x="973" y="98"/>
                    <a:pt x="973" y="98"/>
                  </a:cubicBezTo>
                  <a:cubicBezTo>
                    <a:pt x="973" y="98"/>
                    <a:pt x="973" y="98"/>
                    <a:pt x="974" y="98"/>
                  </a:cubicBezTo>
                  <a:cubicBezTo>
                    <a:pt x="974" y="98"/>
                    <a:pt x="974" y="98"/>
                    <a:pt x="974" y="98"/>
                  </a:cubicBezTo>
                  <a:cubicBezTo>
                    <a:pt x="974" y="99"/>
                    <a:pt x="974" y="99"/>
                    <a:pt x="974" y="99"/>
                  </a:cubicBezTo>
                  <a:cubicBezTo>
                    <a:pt x="974" y="99"/>
                    <a:pt x="974" y="99"/>
                    <a:pt x="974" y="99"/>
                  </a:cubicBezTo>
                  <a:cubicBezTo>
                    <a:pt x="974" y="99"/>
                    <a:pt x="975" y="99"/>
                    <a:pt x="975" y="99"/>
                  </a:cubicBezTo>
                  <a:cubicBezTo>
                    <a:pt x="975" y="99"/>
                    <a:pt x="975" y="99"/>
                    <a:pt x="975" y="99"/>
                  </a:cubicBezTo>
                  <a:cubicBezTo>
                    <a:pt x="975" y="99"/>
                    <a:pt x="975" y="99"/>
                    <a:pt x="976" y="99"/>
                  </a:cubicBezTo>
                  <a:cubicBezTo>
                    <a:pt x="976" y="99"/>
                    <a:pt x="976" y="99"/>
                    <a:pt x="976" y="99"/>
                  </a:cubicBezTo>
                  <a:cubicBezTo>
                    <a:pt x="976" y="100"/>
                    <a:pt x="976" y="100"/>
                    <a:pt x="977" y="100"/>
                  </a:cubicBezTo>
                  <a:cubicBezTo>
                    <a:pt x="977" y="100"/>
                    <a:pt x="977" y="100"/>
                    <a:pt x="977" y="100"/>
                  </a:cubicBezTo>
                  <a:cubicBezTo>
                    <a:pt x="977" y="100"/>
                    <a:pt x="977" y="100"/>
                    <a:pt x="977" y="100"/>
                  </a:cubicBezTo>
                  <a:cubicBezTo>
                    <a:pt x="977" y="100"/>
                    <a:pt x="977" y="100"/>
                    <a:pt x="977" y="100"/>
                  </a:cubicBezTo>
                  <a:cubicBezTo>
                    <a:pt x="977" y="100"/>
                    <a:pt x="977" y="100"/>
                    <a:pt x="977" y="100"/>
                  </a:cubicBezTo>
                  <a:cubicBezTo>
                    <a:pt x="978" y="100"/>
                    <a:pt x="978" y="100"/>
                    <a:pt x="978" y="100"/>
                  </a:cubicBezTo>
                  <a:cubicBezTo>
                    <a:pt x="978" y="100"/>
                    <a:pt x="978" y="100"/>
                    <a:pt x="978" y="100"/>
                  </a:cubicBezTo>
                  <a:cubicBezTo>
                    <a:pt x="978" y="100"/>
                    <a:pt x="978" y="100"/>
                    <a:pt x="978" y="100"/>
                  </a:cubicBezTo>
                  <a:cubicBezTo>
                    <a:pt x="979" y="101"/>
                    <a:pt x="979" y="101"/>
                    <a:pt x="979" y="101"/>
                  </a:cubicBezTo>
                  <a:cubicBezTo>
                    <a:pt x="979" y="101"/>
                    <a:pt x="979" y="101"/>
                    <a:pt x="979" y="101"/>
                  </a:cubicBezTo>
                  <a:cubicBezTo>
                    <a:pt x="980" y="101"/>
                    <a:pt x="980" y="101"/>
                    <a:pt x="980" y="101"/>
                  </a:cubicBezTo>
                  <a:cubicBezTo>
                    <a:pt x="980" y="101"/>
                    <a:pt x="980" y="101"/>
                    <a:pt x="980" y="101"/>
                  </a:cubicBezTo>
                  <a:cubicBezTo>
                    <a:pt x="980" y="101"/>
                    <a:pt x="980" y="101"/>
                    <a:pt x="980" y="101"/>
                  </a:cubicBezTo>
                  <a:cubicBezTo>
                    <a:pt x="981" y="101"/>
                    <a:pt x="981" y="101"/>
                    <a:pt x="981" y="101"/>
                  </a:cubicBezTo>
                  <a:cubicBezTo>
                    <a:pt x="981" y="101"/>
                    <a:pt x="981" y="101"/>
                    <a:pt x="982" y="102"/>
                  </a:cubicBezTo>
                  <a:cubicBezTo>
                    <a:pt x="982" y="101"/>
                    <a:pt x="982" y="101"/>
                    <a:pt x="982" y="101"/>
                  </a:cubicBezTo>
                  <a:cubicBezTo>
                    <a:pt x="982" y="102"/>
                    <a:pt x="982" y="102"/>
                    <a:pt x="983" y="102"/>
                  </a:cubicBezTo>
                  <a:cubicBezTo>
                    <a:pt x="983" y="102"/>
                    <a:pt x="983" y="102"/>
                    <a:pt x="983" y="102"/>
                  </a:cubicBezTo>
                  <a:cubicBezTo>
                    <a:pt x="983" y="102"/>
                    <a:pt x="983" y="102"/>
                    <a:pt x="983" y="102"/>
                  </a:cubicBezTo>
                  <a:cubicBezTo>
                    <a:pt x="983" y="102"/>
                    <a:pt x="984" y="102"/>
                    <a:pt x="984" y="102"/>
                  </a:cubicBezTo>
                  <a:cubicBezTo>
                    <a:pt x="985" y="102"/>
                    <a:pt x="985" y="102"/>
                    <a:pt x="985" y="102"/>
                  </a:cubicBezTo>
                  <a:cubicBezTo>
                    <a:pt x="985" y="102"/>
                    <a:pt x="985" y="102"/>
                    <a:pt x="985" y="102"/>
                  </a:cubicBezTo>
                  <a:cubicBezTo>
                    <a:pt x="985" y="103"/>
                    <a:pt x="986" y="102"/>
                    <a:pt x="986" y="103"/>
                  </a:cubicBezTo>
                  <a:cubicBezTo>
                    <a:pt x="986" y="102"/>
                    <a:pt x="986" y="102"/>
                    <a:pt x="986" y="102"/>
                  </a:cubicBezTo>
                  <a:cubicBezTo>
                    <a:pt x="986" y="103"/>
                    <a:pt x="986" y="103"/>
                    <a:pt x="986" y="103"/>
                  </a:cubicBezTo>
                  <a:cubicBezTo>
                    <a:pt x="987" y="103"/>
                    <a:pt x="988" y="103"/>
                    <a:pt x="989" y="103"/>
                  </a:cubicBezTo>
                  <a:cubicBezTo>
                    <a:pt x="989" y="103"/>
                    <a:pt x="989" y="103"/>
                    <a:pt x="989" y="103"/>
                  </a:cubicBezTo>
                  <a:cubicBezTo>
                    <a:pt x="991" y="103"/>
                    <a:pt x="992" y="103"/>
                    <a:pt x="993" y="103"/>
                  </a:cubicBezTo>
                  <a:cubicBezTo>
                    <a:pt x="995" y="103"/>
                    <a:pt x="996" y="103"/>
                    <a:pt x="997" y="103"/>
                  </a:cubicBezTo>
                  <a:cubicBezTo>
                    <a:pt x="999" y="103"/>
                    <a:pt x="1000" y="103"/>
                    <a:pt x="1002" y="103"/>
                  </a:cubicBezTo>
                  <a:cubicBezTo>
                    <a:pt x="1002" y="103"/>
                    <a:pt x="1002" y="103"/>
                    <a:pt x="1003" y="103"/>
                  </a:cubicBezTo>
                  <a:cubicBezTo>
                    <a:pt x="1004" y="102"/>
                    <a:pt x="1004" y="103"/>
                    <a:pt x="1005" y="103"/>
                  </a:cubicBezTo>
                  <a:cubicBezTo>
                    <a:pt x="1005" y="102"/>
                    <a:pt x="1005" y="102"/>
                    <a:pt x="1005" y="102"/>
                  </a:cubicBezTo>
                  <a:cubicBezTo>
                    <a:pt x="1006" y="103"/>
                    <a:pt x="1006" y="103"/>
                    <a:pt x="1006" y="103"/>
                  </a:cubicBezTo>
                  <a:cubicBezTo>
                    <a:pt x="1006" y="102"/>
                    <a:pt x="1007" y="103"/>
                    <a:pt x="1007" y="102"/>
                  </a:cubicBezTo>
                  <a:cubicBezTo>
                    <a:pt x="1007" y="102"/>
                    <a:pt x="1007" y="102"/>
                    <a:pt x="1007" y="102"/>
                  </a:cubicBezTo>
                  <a:cubicBezTo>
                    <a:pt x="1008" y="102"/>
                    <a:pt x="1008" y="102"/>
                    <a:pt x="1008" y="102"/>
                  </a:cubicBezTo>
                  <a:cubicBezTo>
                    <a:pt x="1008" y="102"/>
                    <a:pt x="1009" y="102"/>
                    <a:pt x="1009" y="102"/>
                  </a:cubicBezTo>
                  <a:cubicBezTo>
                    <a:pt x="1009" y="102"/>
                    <a:pt x="1009" y="102"/>
                    <a:pt x="1009" y="102"/>
                  </a:cubicBezTo>
                  <a:cubicBezTo>
                    <a:pt x="1009" y="102"/>
                    <a:pt x="1009" y="102"/>
                    <a:pt x="1009" y="102"/>
                  </a:cubicBezTo>
                  <a:cubicBezTo>
                    <a:pt x="1010" y="102"/>
                    <a:pt x="1010" y="102"/>
                    <a:pt x="1011" y="102"/>
                  </a:cubicBezTo>
                  <a:cubicBezTo>
                    <a:pt x="1011" y="101"/>
                    <a:pt x="1011" y="101"/>
                    <a:pt x="1011" y="101"/>
                  </a:cubicBezTo>
                  <a:cubicBezTo>
                    <a:pt x="1011" y="101"/>
                    <a:pt x="1011" y="101"/>
                    <a:pt x="1011" y="101"/>
                  </a:cubicBezTo>
                  <a:cubicBezTo>
                    <a:pt x="1011" y="101"/>
                    <a:pt x="1012" y="101"/>
                    <a:pt x="1012" y="101"/>
                  </a:cubicBezTo>
                  <a:cubicBezTo>
                    <a:pt x="1012" y="101"/>
                    <a:pt x="1012" y="101"/>
                    <a:pt x="1012" y="101"/>
                  </a:cubicBezTo>
                  <a:cubicBezTo>
                    <a:pt x="1013" y="101"/>
                    <a:pt x="1013" y="101"/>
                    <a:pt x="1013" y="101"/>
                  </a:cubicBezTo>
                  <a:cubicBezTo>
                    <a:pt x="1013" y="101"/>
                    <a:pt x="1013" y="101"/>
                    <a:pt x="1013" y="101"/>
                  </a:cubicBezTo>
                  <a:cubicBezTo>
                    <a:pt x="1013" y="101"/>
                    <a:pt x="1013" y="101"/>
                    <a:pt x="1013" y="101"/>
                  </a:cubicBezTo>
                  <a:cubicBezTo>
                    <a:pt x="1014" y="101"/>
                    <a:pt x="1014" y="101"/>
                    <a:pt x="1014" y="101"/>
                  </a:cubicBezTo>
                  <a:cubicBezTo>
                    <a:pt x="1014" y="100"/>
                    <a:pt x="1014" y="100"/>
                    <a:pt x="1014" y="100"/>
                  </a:cubicBezTo>
                  <a:cubicBezTo>
                    <a:pt x="1015" y="100"/>
                    <a:pt x="1015" y="100"/>
                    <a:pt x="1015" y="100"/>
                  </a:cubicBezTo>
                  <a:cubicBezTo>
                    <a:pt x="1015" y="100"/>
                    <a:pt x="1015" y="100"/>
                    <a:pt x="1015" y="100"/>
                  </a:cubicBezTo>
                  <a:cubicBezTo>
                    <a:pt x="1015" y="100"/>
                    <a:pt x="1015" y="100"/>
                    <a:pt x="1015" y="100"/>
                  </a:cubicBezTo>
                  <a:cubicBezTo>
                    <a:pt x="1016" y="100"/>
                    <a:pt x="1016" y="100"/>
                    <a:pt x="1016" y="100"/>
                  </a:cubicBezTo>
                  <a:cubicBezTo>
                    <a:pt x="1016" y="100"/>
                    <a:pt x="1016" y="100"/>
                    <a:pt x="1016" y="100"/>
                  </a:cubicBezTo>
                  <a:cubicBezTo>
                    <a:pt x="1016" y="100"/>
                    <a:pt x="1016" y="100"/>
                    <a:pt x="1016" y="100"/>
                  </a:cubicBezTo>
                  <a:cubicBezTo>
                    <a:pt x="1017" y="99"/>
                    <a:pt x="1017" y="100"/>
                    <a:pt x="1017" y="99"/>
                  </a:cubicBezTo>
                  <a:cubicBezTo>
                    <a:pt x="1017" y="99"/>
                    <a:pt x="1017" y="99"/>
                    <a:pt x="1017" y="99"/>
                  </a:cubicBezTo>
                  <a:cubicBezTo>
                    <a:pt x="1018" y="99"/>
                    <a:pt x="1018" y="99"/>
                    <a:pt x="1018" y="99"/>
                  </a:cubicBezTo>
                  <a:cubicBezTo>
                    <a:pt x="1018" y="99"/>
                    <a:pt x="1018" y="99"/>
                    <a:pt x="1018" y="99"/>
                  </a:cubicBezTo>
                  <a:cubicBezTo>
                    <a:pt x="1018" y="99"/>
                    <a:pt x="1019" y="99"/>
                    <a:pt x="1019" y="99"/>
                  </a:cubicBezTo>
                  <a:cubicBezTo>
                    <a:pt x="1019" y="99"/>
                    <a:pt x="1019" y="99"/>
                    <a:pt x="1019" y="99"/>
                  </a:cubicBezTo>
                  <a:cubicBezTo>
                    <a:pt x="1019" y="99"/>
                    <a:pt x="1019" y="99"/>
                    <a:pt x="1019" y="99"/>
                  </a:cubicBezTo>
                  <a:cubicBezTo>
                    <a:pt x="1019" y="99"/>
                    <a:pt x="1019" y="99"/>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1" y="98"/>
                    <a:pt x="1021" y="98"/>
                    <a:pt x="1021" y="98"/>
                  </a:cubicBezTo>
                  <a:cubicBezTo>
                    <a:pt x="1021" y="98"/>
                    <a:pt x="1021" y="98"/>
                    <a:pt x="1021" y="98"/>
                  </a:cubicBezTo>
                  <a:cubicBezTo>
                    <a:pt x="1021" y="94"/>
                    <a:pt x="1021" y="91"/>
                    <a:pt x="1021" y="87"/>
                  </a:cubicBezTo>
                  <a:cubicBezTo>
                    <a:pt x="1021" y="87"/>
                    <a:pt x="1021" y="87"/>
                    <a:pt x="1021" y="87"/>
                  </a:cubicBezTo>
                  <a:cubicBezTo>
                    <a:pt x="1021" y="87"/>
                    <a:pt x="1021" y="87"/>
                    <a:pt x="1021" y="87"/>
                  </a:cubicBezTo>
                  <a:cubicBezTo>
                    <a:pt x="1020" y="87"/>
                    <a:pt x="1020" y="87"/>
                    <a:pt x="1020" y="87"/>
                  </a:cubicBezTo>
                  <a:cubicBezTo>
                    <a:pt x="1020" y="87"/>
                    <a:pt x="1020" y="87"/>
                    <a:pt x="1020" y="87"/>
                  </a:cubicBezTo>
                  <a:cubicBezTo>
                    <a:pt x="1020" y="87"/>
                    <a:pt x="1019" y="87"/>
                    <a:pt x="1019" y="88"/>
                  </a:cubicBezTo>
                  <a:cubicBezTo>
                    <a:pt x="1019" y="88"/>
                    <a:pt x="1019" y="88"/>
                    <a:pt x="1019" y="88"/>
                  </a:cubicBezTo>
                  <a:cubicBezTo>
                    <a:pt x="1019" y="88"/>
                    <a:pt x="1019" y="88"/>
                    <a:pt x="1019" y="88"/>
                  </a:cubicBezTo>
                  <a:cubicBezTo>
                    <a:pt x="1019" y="88"/>
                    <a:pt x="1019" y="88"/>
                    <a:pt x="1019" y="88"/>
                  </a:cubicBezTo>
                  <a:cubicBezTo>
                    <a:pt x="1018" y="88"/>
                    <a:pt x="1018" y="88"/>
                    <a:pt x="1018" y="88"/>
                  </a:cubicBezTo>
                  <a:cubicBezTo>
                    <a:pt x="1018" y="88"/>
                    <a:pt x="1018" y="88"/>
                    <a:pt x="1018" y="88"/>
                  </a:cubicBezTo>
                  <a:cubicBezTo>
                    <a:pt x="1018" y="88"/>
                    <a:pt x="1018" y="88"/>
                    <a:pt x="1018" y="88"/>
                  </a:cubicBezTo>
                  <a:cubicBezTo>
                    <a:pt x="1018" y="88"/>
                    <a:pt x="1018" y="88"/>
                    <a:pt x="1017" y="89"/>
                  </a:cubicBezTo>
                  <a:cubicBezTo>
                    <a:pt x="1017" y="89"/>
                    <a:pt x="1017" y="89"/>
                    <a:pt x="1017" y="89"/>
                  </a:cubicBezTo>
                  <a:cubicBezTo>
                    <a:pt x="1017" y="89"/>
                    <a:pt x="1017" y="89"/>
                    <a:pt x="1017" y="89"/>
                  </a:cubicBezTo>
                  <a:cubicBezTo>
                    <a:pt x="1017" y="89"/>
                    <a:pt x="1017" y="89"/>
                    <a:pt x="1016" y="89"/>
                  </a:cubicBezTo>
                  <a:cubicBezTo>
                    <a:pt x="1016" y="89"/>
                    <a:pt x="1016" y="89"/>
                    <a:pt x="1016" y="89"/>
                  </a:cubicBezTo>
                  <a:cubicBezTo>
                    <a:pt x="1016" y="89"/>
                    <a:pt x="1016" y="89"/>
                    <a:pt x="1016" y="89"/>
                  </a:cubicBezTo>
                  <a:cubicBezTo>
                    <a:pt x="1016" y="89"/>
                    <a:pt x="1016" y="89"/>
                    <a:pt x="1016" y="89"/>
                  </a:cubicBezTo>
                  <a:cubicBezTo>
                    <a:pt x="1016" y="90"/>
                    <a:pt x="1015" y="89"/>
                    <a:pt x="1015" y="90"/>
                  </a:cubicBezTo>
                  <a:cubicBezTo>
                    <a:pt x="1015" y="90"/>
                    <a:pt x="1015" y="90"/>
                    <a:pt x="1015" y="90"/>
                  </a:cubicBezTo>
                  <a:cubicBezTo>
                    <a:pt x="1015" y="90"/>
                    <a:pt x="1014" y="90"/>
                    <a:pt x="1014" y="90"/>
                  </a:cubicBezTo>
                  <a:cubicBezTo>
                    <a:pt x="1014" y="90"/>
                    <a:pt x="1014" y="90"/>
                    <a:pt x="1014" y="90"/>
                  </a:cubicBezTo>
                  <a:cubicBezTo>
                    <a:pt x="1014" y="90"/>
                    <a:pt x="1013" y="90"/>
                    <a:pt x="1013" y="90"/>
                  </a:cubicBezTo>
                  <a:cubicBezTo>
                    <a:pt x="1013" y="90"/>
                    <a:pt x="1013" y="90"/>
                    <a:pt x="1013" y="90"/>
                  </a:cubicBezTo>
                  <a:cubicBezTo>
                    <a:pt x="1013" y="91"/>
                    <a:pt x="1012" y="91"/>
                    <a:pt x="1012" y="91"/>
                  </a:cubicBezTo>
                  <a:cubicBezTo>
                    <a:pt x="1012" y="91"/>
                    <a:pt x="1012" y="91"/>
                    <a:pt x="1012" y="91"/>
                  </a:cubicBezTo>
                  <a:cubicBezTo>
                    <a:pt x="1012" y="91"/>
                    <a:pt x="1011" y="91"/>
                    <a:pt x="1011" y="91"/>
                  </a:cubicBezTo>
                  <a:cubicBezTo>
                    <a:pt x="1011" y="91"/>
                    <a:pt x="1011" y="91"/>
                    <a:pt x="1011" y="91"/>
                  </a:cubicBezTo>
                  <a:cubicBezTo>
                    <a:pt x="1011" y="91"/>
                    <a:pt x="1010" y="91"/>
                    <a:pt x="1010" y="91"/>
                  </a:cubicBezTo>
                  <a:cubicBezTo>
                    <a:pt x="1010" y="92"/>
                    <a:pt x="1010" y="92"/>
                    <a:pt x="1010" y="91"/>
                  </a:cubicBezTo>
                  <a:cubicBezTo>
                    <a:pt x="1009" y="92"/>
                    <a:pt x="1009" y="91"/>
                    <a:pt x="1008" y="92"/>
                  </a:cubicBezTo>
                  <a:cubicBezTo>
                    <a:pt x="1008" y="92"/>
                    <a:pt x="1008" y="92"/>
                    <a:pt x="1008" y="92"/>
                  </a:cubicBezTo>
                  <a:cubicBezTo>
                    <a:pt x="1008" y="92"/>
                    <a:pt x="1007" y="92"/>
                    <a:pt x="1007" y="92"/>
                  </a:cubicBezTo>
                  <a:cubicBezTo>
                    <a:pt x="1007" y="92"/>
                    <a:pt x="1006" y="92"/>
                    <a:pt x="1006" y="92"/>
                  </a:cubicBezTo>
                  <a:cubicBezTo>
                    <a:pt x="1006" y="92"/>
                    <a:pt x="1005" y="92"/>
                    <a:pt x="1005" y="92"/>
                  </a:cubicBezTo>
                  <a:cubicBezTo>
                    <a:pt x="1004" y="93"/>
                    <a:pt x="1004" y="93"/>
                    <a:pt x="1004" y="92"/>
                  </a:cubicBezTo>
                  <a:cubicBezTo>
                    <a:pt x="1003" y="93"/>
                    <a:pt x="1003" y="92"/>
                    <a:pt x="1002" y="93"/>
                  </a:cubicBezTo>
                  <a:cubicBezTo>
                    <a:pt x="1001" y="93"/>
                    <a:pt x="1001" y="93"/>
                    <a:pt x="1001" y="93"/>
                  </a:cubicBezTo>
                  <a:cubicBezTo>
                    <a:pt x="998" y="93"/>
                    <a:pt x="996" y="93"/>
                    <a:pt x="993" y="93"/>
                  </a:cubicBezTo>
                  <a:cubicBezTo>
                    <a:pt x="993" y="93"/>
                    <a:pt x="993" y="93"/>
                    <a:pt x="992" y="93"/>
                  </a:cubicBezTo>
                  <a:cubicBezTo>
                    <a:pt x="992" y="92"/>
                    <a:pt x="991" y="93"/>
                    <a:pt x="990" y="92"/>
                  </a:cubicBezTo>
                  <a:cubicBezTo>
                    <a:pt x="990" y="93"/>
                    <a:pt x="990" y="93"/>
                    <a:pt x="990" y="93"/>
                  </a:cubicBezTo>
                  <a:cubicBezTo>
                    <a:pt x="990" y="92"/>
                    <a:pt x="990" y="92"/>
                    <a:pt x="990" y="92"/>
                  </a:cubicBezTo>
                  <a:cubicBezTo>
                    <a:pt x="989" y="92"/>
                    <a:pt x="989" y="92"/>
                    <a:pt x="988" y="92"/>
                  </a:cubicBezTo>
                  <a:cubicBezTo>
                    <a:pt x="988" y="92"/>
                    <a:pt x="988" y="92"/>
                    <a:pt x="988" y="92"/>
                  </a:cubicBezTo>
                  <a:cubicBezTo>
                    <a:pt x="988" y="92"/>
                    <a:pt x="988" y="92"/>
                    <a:pt x="988" y="92"/>
                  </a:cubicBezTo>
                  <a:cubicBezTo>
                    <a:pt x="988" y="92"/>
                    <a:pt x="987" y="92"/>
                    <a:pt x="987" y="92"/>
                  </a:cubicBezTo>
                  <a:cubicBezTo>
                    <a:pt x="987" y="92"/>
                    <a:pt x="987" y="92"/>
                    <a:pt x="987" y="92"/>
                  </a:cubicBezTo>
                  <a:cubicBezTo>
                    <a:pt x="986" y="91"/>
                    <a:pt x="986" y="92"/>
                    <a:pt x="986" y="91"/>
                  </a:cubicBezTo>
                  <a:cubicBezTo>
                    <a:pt x="986" y="92"/>
                    <a:pt x="985" y="91"/>
                    <a:pt x="985" y="91"/>
                  </a:cubicBezTo>
                  <a:cubicBezTo>
                    <a:pt x="985" y="91"/>
                    <a:pt x="985" y="91"/>
                    <a:pt x="985" y="91"/>
                  </a:cubicBezTo>
                  <a:cubicBezTo>
                    <a:pt x="985" y="91"/>
                    <a:pt x="984" y="91"/>
                    <a:pt x="984" y="91"/>
                  </a:cubicBezTo>
                  <a:cubicBezTo>
                    <a:pt x="984" y="91"/>
                    <a:pt x="984" y="91"/>
                    <a:pt x="984" y="91"/>
                  </a:cubicBezTo>
                  <a:cubicBezTo>
                    <a:pt x="984" y="91"/>
                    <a:pt x="984" y="91"/>
                    <a:pt x="984" y="91"/>
                  </a:cubicBezTo>
                  <a:cubicBezTo>
                    <a:pt x="983" y="91"/>
                    <a:pt x="983" y="91"/>
                    <a:pt x="983" y="90"/>
                  </a:cubicBezTo>
                  <a:cubicBezTo>
                    <a:pt x="983" y="90"/>
                    <a:pt x="983" y="90"/>
                    <a:pt x="983" y="90"/>
                  </a:cubicBezTo>
                  <a:cubicBezTo>
                    <a:pt x="983" y="90"/>
                    <a:pt x="983" y="90"/>
                    <a:pt x="983" y="90"/>
                  </a:cubicBezTo>
                  <a:cubicBezTo>
                    <a:pt x="982" y="90"/>
                    <a:pt x="982" y="90"/>
                    <a:pt x="982" y="90"/>
                  </a:cubicBezTo>
                  <a:cubicBezTo>
                    <a:pt x="982" y="90"/>
                    <a:pt x="982" y="90"/>
                    <a:pt x="982" y="90"/>
                  </a:cubicBezTo>
                  <a:cubicBezTo>
                    <a:pt x="982" y="90"/>
                    <a:pt x="981" y="90"/>
                    <a:pt x="981" y="90"/>
                  </a:cubicBezTo>
                  <a:cubicBezTo>
                    <a:pt x="981" y="90"/>
                    <a:pt x="981" y="90"/>
                    <a:pt x="981" y="90"/>
                  </a:cubicBezTo>
                  <a:cubicBezTo>
                    <a:pt x="981" y="89"/>
                    <a:pt x="981" y="90"/>
                    <a:pt x="981" y="89"/>
                  </a:cubicBezTo>
                  <a:cubicBezTo>
                    <a:pt x="981" y="89"/>
                    <a:pt x="981" y="89"/>
                    <a:pt x="981" y="89"/>
                  </a:cubicBezTo>
                  <a:cubicBezTo>
                    <a:pt x="980" y="89"/>
                    <a:pt x="980" y="89"/>
                    <a:pt x="980" y="89"/>
                  </a:cubicBezTo>
                  <a:cubicBezTo>
                    <a:pt x="980" y="89"/>
                    <a:pt x="980" y="89"/>
                    <a:pt x="980" y="89"/>
                  </a:cubicBezTo>
                  <a:cubicBezTo>
                    <a:pt x="980" y="89"/>
                    <a:pt x="979" y="89"/>
                    <a:pt x="979" y="89"/>
                  </a:cubicBezTo>
                  <a:cubicBezTo>
                    <a:pt x="979" y="89"/>
                    <a:pt x="979" y="89"/>
                    <a:pt x="979" y="89"/>
                  </a:cubicBezTo>
                  <a:cubicBezTo>
                    <a:pt x="979" y="88"/>
                    <a:pt x="979" y="88"/>
                    <a:pt x="979" y="88"/>
                  </a:cubicBezTo>
                  <a:cubicBezTo>
                    <a:pt x="979" y="88"/>
                    <a:pt x="979" y="88"/>
                    <a:pt x="979" y="88"/>
                  </a:cubicBezTo>
                  <a:cubicBezTo>
                    <a:pt x="978" y="88"/>
                    <a:pt x="978" y="88"/>
                    <a:pt x="978" y="88"/>
                  </a:cubicBezTo>
                  <a:cubicBezTo>
                    <a:pt x="978" y="88"/>
                    <a:pt x="978" y="88"/>
                    <a:pt x="978" y="88"/>
                  </a:cubicBezTo>
                  <a:cubicBezTo>
                    <a:pt x="978" y="88"/>
                    <a:pt x="978" y="88"/>
                    <a:pt x="978" y="88"/>
                  </a:cubicBezTo>
                  <a:cubicBezTo>
                    <a:pt x="978" y="88"/>
                    <a:pt x="978" y="88"/>
                    <a:pt x="977" y="88"/>
                  </a:cubicBezTo>
                  <a:cubicBezTo>
                    <a:pt x="977" y="88"/>
                    <a:pt x="977" y="88"/>
                    <a:pt x="977" y="88"/>
                  </a:cubicBezTo>
                  <a:cubicBezTo>
                    <a:pt x="977" y="87"/>
                    <a:pt x="977" y="87"/>
                    <a:pt x="977" y="87"/>
                  </a:cubicBezTo>
                  <a:cubicBezTo>
                    <a:pt x="977" y="87"/>
                    <a:pt x="977" y="87"/>
                    <a:pt x="977" y="87"/>
                  </a:cubicBezTo>
                  <a:cubicBezTo>
                    <a:pt x="977" y="87"/>
                    <a:pt x="977" y="87"/>
                    <a:pt x="976" y="87"/>
                  </a:cubicBezTo>
                  <a:cubicBezTo>
                    <a:pt x="976" y="87"/>
                    <a:pt x="976" y="87"/>
                    <a:pt x="976" y="87"/>
                  </a:cubicBezTo>
                  <a:cubicBezTo>
                    <a:pt x="976" y="87"/>
                    <a:pt x="976" y="87"/>
                    <a:pt x="976" y="87"/>
                  </a:cubicBezTo>
                  <a:cubicBezTo>
                    <a:pt x="976" y="87"/>
                    <a:pt x="976" y="87"/>
                    <a:pt x="976" y="87"/>
                  </a:cubicBezTo>
                  <a:cubicBezTo>
                    <a:pt x="976" y="86"/>
                    <a:pt x="976" y="86"/>
                    <a:pt x="976" y="86"/>
                  </a:cubicBezTo>
                  <a:cubicBezTo>
                    <a:pt x="976" y="86"/>
                    <a:pt x="976" y="86"/>
                    <a:pt x="976" y="86"/>
                  </a:cubicBezTo>
                  <a:cubicBezTo>
                    <a:pt x="975" y="86"/>
                    <a:pt x="975" y="86"/>
                    <a:pt x="975" y="85"/>
                  </a:cubicBezTo>
                  <a:cubicBezTo>
                    <a:pt x="975" y="85"/>
                    <a:pt x="975" y="85"/>
                    <a:pt x="975" y="85"/>
                  </a:cubicBezTo>
                  <a:cubicBezTo>
                    <a:pt x="975" y="85"/>
                    <a:pt x="974" y="85"/>
                    <a:pt x="974" y="85"/>
                  </a:cubicBezTo>
                  <a:cubicBezTo>
                    <a:pt x="974" y="85"/>
                    <a:pt x="974" y="85"/>
                    <a:pt x="974" y="85"/>
                  </a:cubicBezTo>
                  <a:cubicBezTo>
                    <a:pt x="974" y="85"/>
                    <a:pt x="974" y="85"/>
                    <a:pt x="974" y="85"/>
                  </a:cubicBezTo>
                  <a:cubicBezTo>
                    <a:pt x="974" y="85"/>
                    <a:pt x="974" y="85"/>
                    <a:pt x="974" y="85"/>
                  </a:cubicBezTo>
                  <a:cubicBezTo>
                    <a:pt x="974" y="85"/>
                    <a:pt x="974" y="85"/>
                    <a:pt x="974" y="84"/>
                  </a:cubicBezTo>
                  <a:cubicBezTo>
                    <a:pt x="974" y="85"/>
                    <a:pt x="974" y="85"/>
                    <a:pt x="974" y="85"/>
                  </a:cubicBezTo>
                  <a:cubicBezTo>
                    <a:pt x="973" y="84"/>
                    <a:pt x="973" y="84"/>
                    <a:pt x="973" y="84"/>
                  </a:cubicBezTo>
                  <a:cubicBezTo>
                    <a:pt x="973" y="84"/>
                    <a:pt x="973" y="84"/>
                    <a:pt x="973" y="84"/>
                  </a:cubicBezTo>
                  <a:cubicBezTo>
                    <a:pt x="973" y="84"/>
                    <a:pt x="973" y="84"/>
                    <a:pt x="973" y="84"/>
                  </a:cubicBezTo>
                  <a:cubicBezTo>
                    <a:pt x="973" y="84"/>
                    <a:pt x="973" y="84"/>
                    <a:pt x="973" y="84"/>
                  </a:cubicBezTo>
                  <a:cubicBezTo>
                    <a:pt x="973" y="84"/>
                    <a:pt x="973" y="84"/>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2"/>
                    <a:pt x="971" y="82"/>
                  </a:cubicBezTo>
                  <a:cubicBezTo>
                    <a:pt x="971" y="82"/>
                    <a:pt x="971" y="82"/>
                    <a:pt x="971" y="82"/>
                  </a:cubicBezTo>
                  <a:cubicBezTo>
                    <a:pt x="971" y="82"/>
                    <a:pt x="971" y="82"/>
                    <a:pt x="971" y="82"/>
                  </a:cubicBezTo>
                  <a:cubicBezTo>
                    <a:pt x="971" y="82"/>
                    <a:pt x="971" y="82"/>
                    <a:pt x="971" y="82"/>
                  </a:cubicBezTo>
                  <a:cubicBezTo>
                    <a:pt x="971" y="82"/>
                    <a:pt x="971" y="81"/>
                    <a:pt x="970" y="81"/>
                  </a:cubicBezTo>
                  <a:cubicBezTo>
                    <a:pt x="970" y="81"/>
                    <a:pt x="970" y="81"/>
                    <a:pt x="970" y="81"/>
                  </a:cubicBezTo>
                  <a:cubicBezTo>
                    <a:pt x="970" y="81"/>
                    <a:pt x="970" y="81"/>
                    <a:pt x="970" y="81"/>
                  </a:cubicBezTo>
                  <a:cubicBezTo>
                    <a:pt x="970" y="81"/>
                    <a:pt x="970" y="81"/>
                    <a:pt x="970" y="81"/>
                  </a:cubicBezTo>
                  <a:cubicBezTo>
                    <a:pt x="970" y="81"/>
                    <a:pt x="970" y="80"/>
                    <a:pt x="970" y="80"/>
                  </a:cubicBezTo>
                  <a:cubicBezTo>
                    <a:pt x="970" y="80"/>
                    <a:pt x="970" y="80"/>
                    <a:pt x="970" y="80"/>
                  </a:cubicBezTo>
                  <a:cubicBezTo>
                    <a:pt x="970" y="80"/>
                    <a:pt x="970" y="80"/>
                    <a:pt x="969" y="80"/>
                  </a:cubicBezTo>
                  <a:cubicBezTo>
                    <a:pt x="969" y="80"/>
                    <a:pt x="969" y="80"/>
                    <a:pt x="969" y="80"/>
                  </a:cubicBezTo>
                  <a:cubicBezTo>
                    <a:pt x="969" y="79"/>
                    <a:pt x="969" y="79"/>
                    <a:pt x="969" y="79"/>
                  </a:cubicBezTo>
                  <a:cubicBezTo>
                    <a:pt x="969" y="79"/>
                    <a:pt x="969" y="79"/>
                    <a:pt x="969" y="79"/>
                  </a:cubicBezTo>
                  <a:cubicBezTo>
                    <a:pt x="969" y="79"/>
                    <a:pt x="969" y="79"/>
                    <a:pt x="969" y="79"/>
                  </a:cubicBezTo>
                  <a:cubicBezTo>
                    <a:pt x="969" y="79"/>
                    <a:pt x="969" y="79"/>
                    <a:pt x="969" y="79"/>
                  </a:cubicBezTo>
                  <a:cubicBezTo>
                    <a:pt x="969" y="78"/>
                    <a:pt x="968" y="78"/>
                    <a:pt x="968" y="78"/>
                  </a:cubicBezTo>
                  <a:cubicBezTo>
                    <a:pt x="968" y="78"/>
                    <a:pt x="968" y="78"/>
                    <a:pt x="968" y="78"/>
                  </a:cubicBezTo>
                  <a:cubicBezTo>
                    <a:pt x="968" y="78"/>
                    <a:pt x="968" y="78"/>
                    <a:pt x="968" y="78"/>
                  </a:cubicBezTo>
                  <a:cubicBezTo>
                    <a:pt x="968" y="78"/>
                    <a:pt x="968" y="78"/>
                    <a:pt x="968" y="78"/>
                  </a:cubicBezTo>
                  <a:cubicBezTo>
                    <a:pt x="968" y="77"/>
                    <a:pt x="968" y="77"/>
                    <a:pt x="968" y="77"/>
                  </a:cubicBezTo>
                  <a:cubicBezTo>
                    <a:pt x="968" y="77"/>
                    <a:pt x="968" y="77"/>
                    <a:pt x="968" y="77"/>
                  </a:cubicBezTo>
                  <a:cubicBezTo>
                    <a:pt x="968" y="77"/>
                    <a:pt x="967" y="77"/>
                    <a:pt x="967" y="76"/>
                  </a:cubicBezTo>
                  <a:cubicBezTo>
                    <a:pt x="967" y="76"/>
                    <a:pt x="967" y="76"/>
                    <a:pt x="967" y="76"/>
                  </a:cubicBezTo>
                  <a:cubicBezTo>
                    <a:pt x="967" y="76"/>
                    <a:pt x="967" y="76"/>
                    <a:pt x="967" y="76"/>
                  </a:cubicBezTo>
                  <a:cubicBezTo>
                    <a:pt x="967" y="76"/>
                    <a:pt x="967" y="76"/>
                    <a:pt x="967" y="76"/>
                  </a:cubicBezTo>
                  <a:cubicBezTo>
                    <a:pt x="967" y="76"/>
                    <a:pt x="967" y="75"/>
                    <a:pt x="967" y="75"/>
                  </a:cubicBezTo>
                  <a:cubicBezTo>
                    <a:pt x="967" y="75"/>
                    <a:pt x="967" y="75"/>
                    <a:pt x="967" y="75"/>
                  </a:cubicBezTo>
                  <a:cubicBezTo>
                    <a:pt x="966" y="75"/>
                    <a:pt x="966" y="75"/>
                    <a:pt x="966" y="74"/>
                  </a:cubicBezTo>
                  <a:cubicBezTo>
                    <a:pt x="966" y="74"/>
                    <a:pt x="966" y="74"/>
                    <a:pt x="966" y="74"/>
                  </a:cubicBezTo>
                  <a:cubicBezTo>
                    <a:pt x="966" y="74"/>
                    <a:pt x="966" y="74"/>
                    <a:pt x="966" y="74"/>
                  </a:cubicBezTo>
                  <a:cubicBezTo>
                    <a:pt x="966" y="74"/>
                    <a:pt x="966" y="74"/>
                    <a:pt x="966" y="73"/>
                  </a:cubicBezTo>
                  <a:cubicBezTo>
                    <a:pt x="966" y="73"/>
                    <a:pt x="966" y="73"/>
                    <a:pt x="966" y="73"/>
                  </a:cubicBezTo>
                  <a:cubicBezTo>
                    <a:pt x="966" y="73"/>
                    <a:pt x="966" y="73"/>
                    <a:pt x="966" y="73"/>
                  </a:cubicBezTo>
                  <a:cubicBezTo>
                    <a:pt x="966" y="73"/>
                    <a:pt x="966" y="73"/>
                    <a:pt x="966" y="73"/>
                  </a:cubicBezTo>
                  <a:cubicBezTo>
                    <a:pt x="965" y="72"/>
                    <a:pt x="965" y="72"/>
                    <a:pt x="965" y="72"/>
                  </a:cubicBezTo>
                  <a:cubicBezTo>
                    <a:pt x="965" y="72"/>
                    <a:pt x="965" y="72"/>
                    <a:pt x="965" y="72"/>
                  </a:cubicBezTo>
                  <a:cubicBezTo>
                    <a:pt x="965" y="71"/>
                    <a:pt x="965" y="71"/>
                    <a:pt x="965" y="71"/>
                  </a:cubicBezTo>
                  <a:cubicBezTo>
                    <a:pt x="965" y="71"/>
                    <a:pt x="965" y="71"/>
                    <a:pt x="965" y="71"/>
                  </a:cubicBezTo>
                  <a:cubicBezTo>
                    <a:pt x="965" y="71"/>
                    <a:pt x="965" y="71"/>
                    <a:pt x="965" y="71"/>
                  </a:cubicBezTo>
                  <a:cubicBezTo>
                    <a:pt x="965" y="70"/>
                    <a:pt x="965" y="70"/>
                    <a:pt x="965" y="70"/>
                  </a:cubicBezTo>
                  <a:cubicBezTo>
                    <a:pt x="964" y="70"/>
                    <a:pt x="964" y="70"/>
                    <a:pt x="964" y="70"/>
                  </a:cubicBezTo>
                  <a:cubicBezTo>
                    <a:pt x="964" y="70"/>
                    <a:pt x="964" y="70"/>
                    <a:pt x="964" y="70"/>
                  </a:cubicBezTo>
                  <a:cubicBezTo>
                    <a:pt x="964" y="69"/>
                    <a:pt x="964" y="69"/>
                    <a:pt x="964" y="69"/>
                  </a:cubicBezTo>
                  <a:cubicBezTo>
                    <a:pt x="964" y="69"/>
                    <a:pt x="964" y="69"/>
                    <a:pt x="964" y="69"/>
                  </a:cubicBezTo>
                  <a:cubicBezTo>
                    <a:pt x="964" y="68"/>
                    <a:pt x="964" y="68"/>
                    <a:pt x="964" y="67"/>
                  </a:cubicBezTo>
                  <a:cubicBezTo>
                    <a:pt x="964" y="67"/>
                    <a:pt x="964" y="67"/>
                    <a:pt x="964" y="67"/>
                  </a:cubicBezTo>
                  <a:cubicBezTo>
                    <a:pt x="964" y="67"/>
                    <a:pt x="964" y="66"/>
                    <a:pt x="964" y="66"/>
                  </a:cubicBezTo>
                  <a:cubicBezTo>
                    <a:pt x="963" y="66"/>
                    <a:pt x="963" y="66"/>
                    <a:pt x="963" y="66"/>
                  </a:cubicBezTo>
                  <a:cubicBezTo>
                    <a:pt x="963" y="65"/>
                    <a:pt x="964" y="64"/>
                    <a:pt x="963" y="64"/>
                  </a:cubicBezTo>
                  <a:cubicBezTo>
                    <a:pt x="963" y="64"/>
                    <a:pt x="963" y="64"/>
                    <a:pt x="963" y="64"/>
                  </a:cubicBezTo>
                  <a:cubicBezTo>
                    <a:pt x="963" y="64"/>
                    <a:pt x="963" y="64"/>
                    <a:pt x="963" y="64"/>
                  </a:cubicBezTo>
                  <a:cubicBezTo>
                    <a:pt x="963" y="63"/>
                    <a:pt x="963" y="62"/>
                    <a:pt x="963" y="62"/>
                  </a:cubicBezTo>
                  <a:cubicBezTo>
                    <a:pt x="963" y="62"/>
                    <a:pt x="963" y="61"/>
                    <a:pt x="963" y="61"/>
                  </a:cubicBezTo>
                  <a:cubicBezTo>
                    <a:pt x="962" y="60"/>
                    <a:pt x="963" y="58"/>
                    <a:pt x="962" y="57"/>
                  </a:cubicBezTo>
                  <a:cubicBezTo>
                    <a:pt x="962" y="56"/>
                    <a:pt x="962" y="55"/>
                    <a:pt x="962" y="55"/>
                  </a:cubicBezTo>
                  <a:cubicBezTo>
                    <a:pt x="963" y="53"/>
                    <a:pt x="962" y="52"/>
                    <a:pt x="963" y="50"/>
                  </a:cubicBezTo>
                  <a:cubicBezTo>
                    <a:pt x="963" y="50"/>
                    <a:pt x="963" y="50"/>
                    <a:pt x="963" y="49"/>
                  </a:cubicBezTo>
                  <a:cubicBezTo>
                    <a:pt x="963" y="49"/>
                    <a:pt x="963" y="48"/>
                    <a:pt x="963" y="47"/>
                  </a:cubicBezTo>
                  <a:cubicBezTo>
                    <a:pt x="963" y="47"/>
                    <a:pt x="963" y="47"/>
                    <a:pt x="963" y="47"/>
                  </a:cubicBezTo>
                  <a:cubicBezTo>
                    <a:pt x="963" y="46"/>
                    <a:pt x="963" y="46"/>
                    <a:pt x="963" y="45"/>
                  </a:cubicBezTo>
                  <a:cubicBezTo>
                    <a:pt x="963" y="45"/>
                    <a:pt x="963" y="45"/>
                    <a:pt x="963" y="45"/>
                  </a:cubicBezTo>
                  <a:cubicBezTo>
                    <a:pt x="963" y="45"/>
                    <a:pt x="963" y="45"/>
                    <a:pt x="963" y="45"/>
                  </a:cubicBezTo>
                  <a:cubicBezTo>
                    <a:pt x="964" y="45"/>
                    <a:pt x="963" y="44"/>
                    <a:pt x="964" y="44"/>
                  </a:cubicBezTo>
                  <a:cubicBezTo>
                    <a:pt x="964" y="44"/>
                    <a:pt x="964" y="43"/>
                    <a:pt x="964" y="43"/>
                  </a:cubicBezTo>
                  <a:cubicBezTo>
                    <a:pt x="964" y="43"/>
                    <a:pt x="964" y="43"/>
                    <a:pt x="964" y="42"/>
                  </a:cubicBezTo>
                  <a:cubicBezTo>
                    <a:pt x="964" y="42"/>
                    <a:pt x="964" y="42"/>
                    <a:pt x="964" y="42"/>
                  </a:cubicBezTo>
                  <a:cubicBezTo>
                    <a:pt x="964" y="42"/>
                    <a:pt x="964" y="42"/>
                    <a:pt x="964" y="41"/>
                  </a:cubicBezTo>
                  <a:cubicBezTo>
                    <a:pt x="964" y="41"/>
                    <a:pt x="964" y="41"/>
                    <a:pt x="964" y="41"/>
                  </a:cubicBezTo>
                  <a:cubicBezTo>
                    <a:pt x="965" y="41"/>
                    <a:pt x="965" y="41"/>
                    <a:pt x="965" y="41"/>
                  </a:cubicBezTo>
                  <a:cubicBezTo>
                    <a:pt x="965" y="41"/>
                    <a:pt x="965" y="40"/>
                    <a:pt x="965" y="40"/>
                  </a:cubicBezTo>
                  <a:cubicBezTo>
                    <a:pt x="965" y="40"/>
                    <a:pt x="965" y="40"/>
                    <a:pt x="965" y="40"/>
                  </a:cubicBezTo>
                  <a:cubicBezTo>
                    <a:pt x="965" y="40"/>
                    <a:pt x="965" y="40"/>
                    <a:pt x="965" y="40"/>
                  </a:cubicBezTo>
                  <a:cubicBezTo>
                    <a:pt x="965" y="40"/>
                    <a:pt x="965" y="39"/>
                    <a:pt x="965" y="39"/>
                  </a:cubicBezTo>
                  <a:cubicBezTo>
                    <a:pt x="965" y="39"/>
                    <a:pt x="965" y="39"/>
                    <a:pt x="965" y="39"/>
                  </a:cubicBezTo>
                  <a:cubicBezTo>
                    <a:pt x="965" y="39"/>
                    <a:pt x="965" y="39"/>
                    <a:pt x="965" y="39"/>
                  </a:cubicBezTo>
                  <a:cubicBezTo>
                    <a:pt x="965" y="39"/>
                    <a:pt x="965" y="38"/>
                    <a:pt x="966" y="38"/>
                  </a:cubicBezTo>
                  <a:cubicBezTo>
                    <a:pt x="966" y="38"/>
                    <a:pt x="966" y="38"/>
                    <a:pt x="966" y="38"/>
                  </a:cubicBezTo>
                  <a:cubicBezTo>
                    <a:pt x="966" y="38"/>
                    <a:pt x="966" y="38"/>
                    <a:pt x="966" y="37"/>
                  </a:cubicBezTo>
                  <a:cubicBezTo>
                    <a:pt x="966" y="37"/>
                    <a:pt x="966" y="37"/>
                    <a:pt x="966" y="37"/>
                  </a:cubicBezTo>
                  <a:cubicBezTo>
                    <a:pt x="966" y="37"/>
                    <a:pt x="966" y="37"/>
                    <a:pt x="966" y="37"/>
                  </a:cubicBezTo>
                  <a:cubicBezTo>
                    <a:pt x="966" y="37"/>
                    <a:pt x="966" y="37"/>
                    <a:pt x="966" y="36"/>
                  </a:cubicBezTo>
                  <a:cubicBezTo>
                    <a:pt x="966" y="36"/>
                    <a:pt x="966" y="36"/>
                    <a:pt x="966" y="36"/>
                  </a:cubicBezTo>
                  <a:cubicBezTo>
                    <a:pt x="966" y="36"/>
                    <a:pt x="966" y="36"/>
                    <a:pt x="967" y="36"/>
                  </a:cubicBezTo>
                  <a:cubicBezTo>
                    <a:pt x="967" y="36"/>
                    <a:pt x="967" y="36"/>
                    <a:pt x="967" y="36"/>
                  </a:cubicBezTo>
                  <a:cubicBezTo>
                    <a:pt x="967" y="36"/>
                    <a:pt x="967" y="35"/>
                    <a:pt x="967" y="35"/>
                  </a:cubicBezTo>
                  <a:cubicBezTo>
                    <a:pt x="967" y="35"/>
                    <a:pt x="967" y="35"/>
                    <a:pt x="967" y="35"/>
                  </a:cubicBezTo>
                  <a:cubicBezTo>
                    <a:pt x="967" y="35"/>
                    <a:pt x="967" y="35"/>
                    <a:pt x="967" y="34"/>
                  </a:cubicBezTo>
                  <a:cubicBezTo>
                    <a:pt x="967" y="34"/>
                    <a:pt x="967" y="34"/>
                    <a:pt x="967" y="34"/>
                  </a:cubicBezTo>
                  <a:cubicBezTo>
                    <a:pt x="968" y="34"/>
                    <a:pt x="967" y="34"/>
                    <a:pt x="968" y="34"/>
                  </a:cubicBezTo>
                  <a:cubicBezTo>
                    <a:pt x="968" y="34"/>
                    <a:pt x="968" y="34"/>
                    <a:pt x="968" y="34"/>
                  </a:cubicBezTo>
                  <a:cubicBezTo>
                    <a:pt x="968" y="33"/>
                    <a:pt x="968" y="33"/>
                    <a:pt x="968" y="33"/>
                  </a:cubicBezTo>
                  <a:cubicBezTo>
                    <a:pt x="968" y="33"/>
                    <a:pt x="968" y="33"/>
                    <a:pt x="968" y="33"/>
                  </a:cubicBezTo>
                  <a:cubicBezTo>
                    <a:pt x="968" y="33"/>
                    <a:pt x="968" y="32"/>
                    <a:pt x="968" y="32"/>
                  </a:cubicBezTo>
                  <a:cubicBezTo>
                    <a:pt x="968" y="32"/>
                    <a:pt x="968" y="32"/>
                    <a:pt x="968" y="32"/>
                  </a:cubicBezTo>
                  <a:cubicBezTo>
                    <a:pt x="968" y="32"/>
                    <a:pt x="969" y="32"/>
                    <a:pt x="969" y="32"/>
                  </a:cubicBezTo>
                  <a:cubicBezTo>
                    <a:pt x="969" y="32"/>
                    <a:pt x="969" y="32"/>
                    <a:pt x="969" y="32"/>
                  </a:cubicBezTo>
                  <a:cubicBezTo>
                    <a:pt x="969" y="32"/>
                    <a:pt x="969" y="31"/>
                    <a:pt x="969" y="31"/>
                  </a:cubicBezTo>
                  <a:cubicBezTo>
                    <a:pt x="969" y="31"/>
                    <a:pt x="969" y="31"/>
                    <a:pt x="969" y="31"/>
                  </a:cubicBezTo>
                  <a:cubicBezTo>
                    <a:pt x="969" y="31"/>
                    <a:pt x="969" y="31"/>
                    <a:pt x="969" y="31"/>
                  </a:cubicBezTo>
                  <a:cubicBezTo>
                    <a:pt x="969" y="31"/>
                    <a:pt x="969" y="31"/>
                    <a:pt x="969" y="31"/>
                  </a:cubicBezTo>
                  <a:cubicBezTo>
                    <a:pt x="970" y="31"/>
                    <a:pt x="970" y="30"/>
                    <a:pt x="970" y="30"/>
                  </a:cubicBezTo>
                  <a:cubicBezTo>
                    <a:pt x="970" y="30"/>
                    <a:pt x="970" y="30"/>
                    <a:pt x="970" y="30"/>
                  </a:cubicBezTo>
                  <a:cubicBezTo>
                    <a:pt x="970" y="30"/>
                    <a:pt x="970" y="30"/>
                    <a:pt x="970" y="30"/>
                  </a:cubicBezTo>
                  <a:cubicBezTo>
                    <a:pt x="970" y="30"/>
                    <a:pt x="970" y="30"/>
                    <a:pt x="970" y="30"/>
                  </a:cubicBezTo>
                  <a:cubicBezTo>
                    <a:pt x="970" y="30"/>
                    <a:pt x="971" y="29"/>
                    <a:pt x="971" y="29"/>
                  </a:cubicBezTo>
                  <a:cubicBezTo>
                    <a:pt x="971" y="29"/>
                    <a:pt x="971" y="29"/>
                    <a:pt x="971" y="29"/>
                  </a:cubicBezTo>
                  <a:cubicBezTo>
                    <a:pt x="971" y="29"/>
                    <a:pt x="971" y="29"/>
                    <a:pt x="971" y="28"/>
                  </a:cubicBezTo>
                  <a:cubicBezTo>
                    <a:pt x="971" y="28"/>
                    <a:pt x="971" y="28"/>
                    <a:pt x="971" y="28"/>
                  </a:cubicBezTo>
                  <a:cubicBezTo>
                    <a:pt x="971" y="28"/>
                    <a:pt x="971" y="28"/>
                    <a:pt x="971" y="28"/>
                  </a:cubicBezTo>
                  <a:cubicBezTo>
                    <a:pt x="971" y="28"/>
                    <a:pt x="971" y="28"/>
                    <a:pt x="971" y="28"/>
                  </a:cubicBezTo>
                  <a:cubicBezTo>
                    <a:pt x="972" y="28"/>
                    <a:pt x="972" y="27"/>
                    <a:pt x="972" y="27"/>
                  </a:cubicBezTo>
                  <a:cubicBezTo>
                    <a:pt x="972" y="27"/>
                    <a:pt x="972" y="27"/>
                    <a:pt x="972" y="27"/>
                  </a:cubicBezTo>
                  <a:cubicBezTo>
                    <a:pt x="972" y="27"/>
                    <a:pt x="972" y="27"/>
                    <a:pt x="973" y="27"/>
                  </a:cubicBezTo>
                  <a:cubicBezTo>
                    <a:pt x="973" y="27"/>
                    <a:pt x="973" y="27"/>
                    <a:pt x="973" y="27"/>
                  </a:cubicBezTo>
                  <a:cubicBezTo>
                    <a:pt x="973" y="27"/>
                    <a:pt x="973" y="26"/>
                    <a:pt x="973" y="26"/>
                  </a:cubicBezTo>
                  <a:cubicBezTo>
                    <a:pt x="973" y="26"/>
                    <a:pt x="973" y="26"/>
                    <a:pt x="973" y="26"/>
                  </a:cubicBezTo>
                  <a:cubicBezTo>
                    <a:pt x="973" y="26"/>
                    <a:pt x="973" y="26"/>
                    <a:pt x="973" y="26"/>
                  </a:cubicBezTo>
                  <a:cubicBezTo>
                    <a:pt x="973" y="26"/>
                    <a:pt x="973" y="26"/>
                    <a:pt x="973" y="26"/>
                  </a:cubicBezTo>
                  <a:cubicBezTo>
                    <a:pt x="973" y="26"/>
                    <a:pt x="973" y="26"/>
                    <a:pt x="974" y="26"/>
                  </a:cubicBezTo>
                  <a:cubicBezTo>
                    <a:pt x="974" y="26"/>
                    <a:pt x="974" y="26"/>
                    <a:pt x="974" y="26"/>
                  </a:cubicBezTo>
                  <a:cubicBezTo>
                    <a:pt x="974" y="26"/>
                    <a:pt x="974" y="25"/>
                    <a:pt x="974" y="25"/>
                  </a:cubicBezTo>
                  <a:cubicBezTo>
                    <a:pt x="974" y="25"/>
                    <a:pt x="974" y="25"/>
                    <a:pt x="974" y="25"/>
                  </a:cubicBezTo>
                  <a:cubicBezTo>
                    <a:pt x="974" y="25"/>
                    <a:pt x="974" y="25"/>
                    <a:pt x="974" y="25"/>
                  </a:cubicBezTo>
                  <a:cubicBezTo>
                    <a:pt x="974" y="25"/>
                    <a:pt x="974" y="25"/>
                    <a:pt x="974" y="25"/>
                  </a:cubicBezTo>
                  <a:cubicBezTo>
                    <a:pt x="974" y="25"/>
                    <a:pt x="975" y="25"/>
                    <a:pt x="975" y="25"/>
                  </a:cubicBezTo>
                  <a:cubicBezTo>
                    <a:pt x="975" y="25"/>
                    <a:pt x="975" y="25"/>
                    <a:pt x="975" y="25"/>
                  </a:cubicBezTo>
                  <a:cubicBezTo>
                    <a:pt x="975" y="24"/>
                    <a:pt x="975" y="24"/>
                    <a:pt x="975" y="24"/>
                  </a:cubicBezTo>
                  <a:cubicBezTo>
                    <a:pt x="975" y="24"/>
                    <a:pt x="975" y="24"/>
                    <a:pt x="975" y="24"/>
                  </a:cubicBezTo>
                  <a:cubicBezTo>
                    <a:pt x="975" y="24"/>
                    <a:pt x="976" y="24"/>
                    <a:pt x="976" y="23"/>
                  </a:cubicBezTo>
                  <a:cubicBezTo>
                    <a:pt x="976" y="23"/>
                    <a:pt x="976" y="23"/>
                    <a:pt x="976" y="23"/>
                  </a:cubicBezTo>
                  <a:cubicBezTo>
                    <a:pt x="976" y="23"/>
                    <a:pt x="976" y="23"/>
                    <a:pt x="976" y="23"/>
                  </a:cubicBezTo>
                  <a:cubicBezTo>
                    <a:pt x="976" y="23"/>
                    <a:pt x="976" y="23"/>
                    <a:pt x="976" y="23"/>
                  </a:cubicBezTo>
                  <a:cubicBezTo>
                    <a:pt x="976" y="23"/>
                    <a:pt x="977" y="23"/>
                    <a:pt x="977" y="23"/>
                  </a:cubicBezTo>
                  <a:cubicBezTo>
                    <a:pt x="977" y="23"/>
                    <a:pt x="977" y="23"/>
                    <a:pt x="977" y="23"/>
                  </a:cubicBezTo>
                  <a:cubicBezTo>
                    <a:pt x="977" y="23"/>
                    <a:pt x="977" y="23"/>
                    <a:pt x="977" y="22"/>
                  </a:cubicBezTo>
                  <a:cubicBezTo>
                    <a:pt x="977" y="22"/>
                    <a:pt x="977" y="22"/>
                    <a:pt x="977" y="22"/>
                  </a:cubicBezTo>
                  <a:cubicBezTo>
                    <a:pt x="978" y="22"/>
                    <a:pt x="978" y="22"/>
                    <a:pt x="978" y="22"/>
                  </a:cubicBezTo>
                  <a:cubicBezTo>
                    <a:pt x="978" y="22"/>
                    <a:pt x="978" y="22"/>
                    <a:pt x="978" y="22"/>
                  </a:cubicBezTo>
                  <a:cubicBezTo>
                    <a:pt x="978" y="22"/>
                    <a:pt x="978" y="22"/>
                    <a:pt x="979" y="21"/>
                  </a:cubicBezTo>
                  <a:cubicBezTo>
                    <a:pt x="979" y="21"/>
                    <a:pt x="979" y="21"/>
                    <a:pt x="979" y="21"/>
                  </a:cubicBezTo>
                  <a:cubicBezTo>
                    <a:pt x="979" y="21"/>
                    <a:pt x="979" y="21"/>
                    <a:pt x="979" y="21"/>
                  </a:cubicBezTo>
                  <a:cubicBezTo>
                    <a:pt x="979" y="21"/>
                    <a:pt x="979" y="21"/>
                    <a:pt x="979" y="21"/>
                  </a:cubicBezTo>
                  <a:cubicBezTo>
                    <a:pt x="980" y="21"/>
                    <a:pt x="980" y="21"/>
                    <a:pt x="980" y="21"/>
                  </a:cubicBezTo>
                  <a:cubicBezTo>
                    <a:pt x="980" y="21"/>
                    <a:pt x="980" y="21"/>
                    <a:pt x="980" y="21"/>
                  </a:cubicBezTo>
                  <a:cubicBezTo>
                    <a:pt x="980" y="21"/>
                    <a:pt x="980" y="21"/>
                    <a:pt x="981" y="20"/>
                  </a:cubicBezTo>
                  <a:cubicBezTo>
                    <a:pt x="981" y="20"/>
                    <a:pt x="981" y="20"/>
                    <a:pt x="981" y="20"/>
                  </a:cubicBezTo>
                  <a:cubicBezTo>
                    <a:pt x="981" y="20"/>
                    <a:pt x="981" y="20"/>
                    <a:pt x="981" y="20"/>
                  </a:cubicBezTo>
                  <a:cubicBezTo>
                    <a:pt x="981" y="20"/>
                    <a:pt x="981" y="20"/>
                    <a:pt x="981" y="20"/>
                  </a:cubicBezTo>
                  <a:cubicBezTo>
                    <a:pt x="981" y="20"/>
                    <a:pt x="982" y="20"/>
                    <a:pt x="982" y="20"/>
                  </a:cubicBezTo>
                  <a:cubicBezTo>
                    <a:pt x="982" y="20"/>
                    <a:pt x="982" y="20"/>
                    <a:pt x="982" y="20"/>
                  </a:cubicBezTo>
                  <a:cubicBezTo>
                    <a:pt x="982" y="20"/>
                    <a:pt x="982" y="20"/>
                    <a:pt x="983" y="19"/>
                  </a:cubicBezTo>
                  <a:cubicBezTo>
                    <a:pt x="983" y="19"/>
                    <a:pt x="983" y="19"/>
                    <a:pt x="983" y="19"/>
                  </a:cubicBezTo>
                  <a:cubicBezTo>
                    <a:pt x="983" y="19"/>
                    <a:pt x="983" y="19"/>
                    <a:pt x="983" y="19"/>
                  </a:cubicBezTo>
                  <a:cubicBezTo>
                    <a:pt x="983" y="19"/>
                    <a:pt x="983" y="19"/>
                    <a:pt x="983" y="19"/>
                  </a:cubicBezTo>
                  <a:cubicBezTo>
                    <a:pt x="984" y="19"/>
                    <a:pt x="984" y="19"/>
                    <a:pt x="984" y="19"/>
                  </a:cubicBezTo>
                  <a:cubicBezTo>
                    <a:pt x="984" y="19"/>
                    <a:pt x="984" y="19"/>
                    <a:pt x="984" y="19"/>
                  </a:cubicBezTo>
                  <a:cubicBezTo>
                    <a:pt x="984" y="18"/>
                    <a:pt x="985" y="19"/>
                    <a:pt x="985" y="18"/>
                  </a:cubicBezTo>
                  <a:cubicBezTo>
                    <a:pt x="985" y="18"/>
                    <a:pt x="985" y="18"/>
                    <a:pt x="985" y="18"/>
                  </a:cubicBezTo>
                  <a:cubicBezTo>
                    <a:pt x="985" y="18"/>
                    <a:pt x="986" y="18"/>
                    <a:pt x="986" y="18"/>
                  </a:cubicBezTo>
                  <a:cubicBezTo>
                    <a:pt x="986" y="18"/>
                    <a:pt x="986" y="18"/>
                    <a:pt x="986" y="18"/>
                  </a:cubicBezTo>
                  <a:cubicBezTo>
                    <a:pt x="986" y="18"/>
                    <a:pt x="986" y="18"/>
                    <a:pt x="986" y="18"/>
                  </a:cubicBezTo>
                  <a:cubicBezTo>
                    <a:pt x="986" y="18"/>
                    <a:pt x="987" y="18"/>
                    <a:pt x="987" y="18"/>
                  </a:cubicBezTo>
                  <a:cubicBezTo>
                    <a:pt x="987" y="18"/>
                    <a:pt x="987" y="18"/>
                    <a:pt x="987" y="18"/>
                  </a:cubicBezTo>
                  <a:cubicBezTo>
                    <a:pt x="987" y="18"/>
                    <a:pt x="987" y="18"/>
                    <a:pt x="987" y="18"/>
                  </a:cubicBezTo>
                  <a:cubicBezTo>
                    <a:pt x="987" y="17"/>
                    <a:pt x="988" y="18"/>
                    <a:pt x="988" y="17"/>
                  </a:cubicBezTo>
                  <a:cubicBezTo>
                    <a:pt x="988" y="17"/>
                    <a:pt x="988" y="17"/>
                    <a:pt x="988" y="17"/>
                  </a:cubicBezTo>
                  <a:cubicBezTo>
                    <a:pt x="988" y="17"/>
                    <a:pt x="989" y="17"/>
                    <a:pt x="989" y="17"/>
                  </a:cubicBezTo>
                  <a:cubicBezTo>
                    <a:pt x="989" y="17"/>
                    <a:pt x="989" y="17"/>
                    <a:pt x="989" y="17"/>
                  </a:cubicBezTo>
                  <a:cubicBezTo>
                    <a:pt x="990" y="17"/>
                    <a:pt x="990" y="17"/>
                    <a:pt x="990" y="17"/>
                  </a:cubicBezTo>
                  <a:cubicBezTo>
                    <a:pt x="990" y="17"/>
                    <a:pt x="991" y="17"/>
                    <a:pt x="991" y="17"/>
                  </a:cubicBezTo>
                  <a:cubicBezTo>
                    <a:pt x="991" y="17"/>
                    <a:pt x="991" y="17"/>
                    <a:pt x="991" y="17"/>
                  </a:cubicBezTo>
                  <a:cubicBezTo>
                    <a:pt x="991" y="17"/>
                    <a:pt x="991" y="17"/>
                    <a:pt x="991" y="17"/>
                  </a:cubicBezTo>
                  <a:cubicBezTo>
                    <a:pt x="992" y="16"/>
                    <a:pt x="993" y="17"/>
                    <a:pt x="993" y="16"/>
                  </a:cubicBezTo>
                  <a:cubicBezTo>
                    <a:pt x="993" y="16"/>
                    <a:pt x="993" y="16"/>
                    <a:pt x="994" y="16"/>
                  </a:cubicBezTo>
                  <a:cubicBezTo>
                    <a:pt x="995" y="16"/>
                    <a:pt x="996" y="16"/>
                    <a:pt x="997" y="16"/>
                  </a:cubicBezTo>
                  <a:cubicBezTo>
                    <a:pt x="998" y="16"/>
                    <a:pt x="999" y="16"/>
                    <a:pt x="1000" y="16"/>
                  </a:cubicBezTo>
                  <a:cubicBezTo>
                    <a:pt x="1002" y="16"/>
                    <a:pt x="1003" y="16"/>
                    <a:pt x="1004" y="16"/>
                  </a:cubicBezTo>
                  <a:cubicBezTo>
                    <a:pt x="1004" y="16"/>
                    <a:pt x="1004" y="16"/>
                    <a:pt x="1005" y="16"/>
                  </a:cubicBezTo>
                  <a:cubicBezTo>
                    <a:pt x="1005" y="17"/>
                    <a:pt x="1006" y="16"/>
                    <a:pt x="1006" y="17"/>
                  </a:cubicBezTo>
                  <a:cubicBezTo>
                    <a:pt x="1007" y="16"/>
                    <a:pt x="1007" y="16"/>
                    <a:pt x="1007" y="17"/>
                  </a:cubicBezTo>
                  <a:cubicBezTo>
                    <a:pt x="1007" y="17"/>
                    <a:pt x="1008" y="17"/>
                    <a:pt x="1008" y="17"/>
                  </a:cubicBezTo>
                  <a:cubicBezTo>
                    <a:pt x="1009" y="17"/>
                    <a:pt x="1009" y="17"/>
                    <a:pt x="1009" y="17"/>
                  </a:cubicBezTo>
                  <a:cubicBezTo>
                    <a:pt x="1009" y="17"/>
                    <a:pt x="1009" y="17"/>
                    <a:pt x="1009" y="17"/>
                  </a:cubicBezTo>
                  <a:cubicBezTo>
                    <a:pt x="1009" y="17"/>
                    <a:pt x="1010" y="17"/>
                    <a:pt x="1010" y="17"/>
                  </a:cubicBezTo>
                  <a:close/>
                  <a:moveTo>
                    <a:pt x="1066" y="103"/>
                  </a:moveTo>
                  <a:cubicBezTo>
                    <a:pt x="1066" y="103"/>
                    <a:pt x="1066" y="103"/>
                    <a:pt x="1066" y="103"/>
                  </a:cubicBezTo>
                  <a:cubicBezTo>
                    <a:pt x="1067" y="103"/>
                    <a:pt x="1068" y="103"/>
                    <a:pt x="1069" y="103"/>
                  </a:cubicBezTo>
                  <a:cubicBezTo>
                    <a:pt x="1069" y="102"/>
                    <a:pt x="1069" y="102"/>
                    <a:pt x="1069" y="102"/>
                  </a:cubicBezTo>
                  <a:cubicBezTo>
                    <a:pt x="1069" y="103"/>
                    <a:pt x="1069" y="103"/>
                    <a:pt x="1069" y="103"/>
                  </a:cubicBezTo>
                  <a:cubicBezTo>
                    <a:pt x="1069" y="102"/>
                    <a:pt x="1070" y="103"/>
                    <a:pt x="1070" y="102"/>
                  </a:cubicBezTo>
                  <a:cubicBezTo>
                    <a:pt x="1070" y="102"/>
                    <a:pt x="1070" y="102"/>
                    <a:pt x="1070" y="102"/>
                  </a:cubicBezTo>
                  <a:cubicBezTo>
                    <a:pt x="1071" y="102"/>
                    <a:pt x="1071" y="102"/>
                    <a:pt x="1071" y="102"/>
                  </a:cubicBezTo>
                  <a:cubicBezTo>
                    <a:pt x="1071" y="102"/>
                    <a:pt x="1071" y="102"/>
                    <a:pt x="1072" y="102"/>
                  </a:cubicBezTo>
                  <a:cubicBezTo>
                    <a:pt x="1072" y="102"/>
                    <a:pt x="1072" y="102"/>
                    <a:pt x="1072" y="102"/>
                  </a:cubicBezTo>
                  <a:cubicBezTo>
                    <a:pt x="1072" y="102"/>
                    <a:pt x="1072" y="102"/>
                    <a:pt x="1072" y="102"/>
                  </a:cubicBezTo>
                  <a:cubicBezTo>
                    <a:pt x="1072" y="102"/>
                    <a:pt x="1073" y="102"/>
                    <a:pt x="1073" y="102"/>
                  </a:cubicBezTo>
                  <a:cubicBezTo>
                    <a:pt x="1073" y="101"/>
                    <a:pt x="1073" y="101"/>
                    <a:pt x="1073" y="101"/>
                  </a:cubicBezTo>
                  <a:cubicBezTo>
                    <a:pt x="1073" y="101"/>
                    <a:pt x="1073" y="101"/>
                    <a:pt x="1073" y="101"/>
                  </a:cubicBezTo>
                  <a:cubicBezTo>
                    <a:pt x="1074" y="101"/>
                    <a:pt x="1074" y="101"/>
                    <a:pt x="1075" y="101"/>
                  </a:cubicBezTo>
                  <a:cubicBezTo>
                    <a:pt x="1074" y="101"/>
                    <a:pt x="1074" y="101"/>
                    <a:pt x="1074" y="101"/>
                  </a:cubicBezTo>
                  <a:cubicBezTo>
                    <a:pt x="1075" y="101"/>
                    <a:pt x="1075" y="101"/>
                    <a:pt x="1076" y="101"/>
                  </a:cubicBezTo>
                  <a:cubicBezTo>
                    <a:pt x="1076" y="101"/>
                    <a:pt x="1076" y="101"/>
                    <a:pt x="1076" y="101"/>
                  </a:cubicBezTo>
                  <a:cubicBezTo>
                    <a:pt x="1076" y="101"/>
                    <a:pt x="1076" y="101"/>
                    <a:pt x="1076" y="100"/>
                  </a:cubicBezTo>
                  <a:cubicBezTo>
                    <a:pt x="1076" y="100"/>
                    <a:pt x="1076" y="100"/>
                    <a:pt x="1076" y="100"/>
                  </a:cubicBezTo>
                  <a:cubicBezTo>
                    <a:pt x="1076" y="100"/>
                    <a:pt x="1076" y="100"/>
                    <a:pt x="1076" y="100"/>
                  </a:cubicBezTo>
                  <a:cubicBezTo>
                    <a:pt x="1077" y="100"/>
                    <a:pt x="1077" y="100"/>
                    <a:pt x="1077" y="100"/>
                  </a:cubicBezTo>
                  <a:cubicBezTo>
                    <a:pt x="1077" y="100"/>
                    <a:pt x="1077" y="100"/>
                    <a:pt x="1077" y="100"/>
                  </a:cubicBezTo>
                  <a:cubicBezTo>
                    <a:pt x="1077" y="100"/>
                    <a:pt x="1078" y="100"/>
                    <a:pt x="1078" y="100"/>
                  </a:cubicBezTo>
                  <a:cubicBezTo>
                    <a:pt x="1078" y="100"/>
                    <a:pt x="1078" y="100"/>
                    <a:pt x="1078" y="100"/>
                  </a:cubicBezTo>
                  <a:cubicBezTo>
                    <a:pt x="1078" y="100"/>
                    <a:pt x="1079" y="100"/>
                    <a:pt x="1079" y="99"/>
                  </a:cubicBezTo>
                  <a:cubicBezTo>
                    <a:pt x="1079" y="99"/>
                    <a:pt x="1079" y="99"/>
                    <a:pt x="1079" y="99"/>
                  </a:cubicBezTo>
                  <a:cubicBezTo>
                    <a:pt x="1079" y="99"/>
                    <a:pt x="1079" y="99"/>
                    <a:pt x="1079" y="99"/>
                  </a:cubicBezTo>
                  <a:cubicBezTo>
                    <a:pt x="1079" y="99"/>
                    <a:pt x="1079" y="99"/>
                    <a:pt x="1079" y="99"/>
                  </a:cubicBezTo>
                  <a:cubicBezTo>
                    <a:pt x="1080" y="99"/>
                    <a:pt x="1080" y="99"/>
                    <a:pt x="1080" y="99"/>
                  </a:cubicBezTo>
                  <a:cubicBezTo>
                    <a:pt x="1080" y="99"/>
                    <a:pt x="1080" y="99"/>
                    <a:pt x="1080" y="99"/>
                  </a:cubicBezTo>
                  <a:cubicBezTo>
                    <a:pt x="1080" y="99"/>
                    <a:pt x="1081" y="99"/>
                    <a:pt x="1081" y="98"/>
                  </a:cubicBezTo>
                  <a:cubicBezTo>
                    <a:pt x="1081" y="98"/>
                    <a:pt x="1081" y="98"/>
                    <a:pt x="1081" y="98"/>
                  </a:cubicBezTo>
                  <a:cubicBezTo>
                    <a:pt x="1081" y="98"/>
                    <a:pt x="1081" y="98"/>
                    <a:pt x="1081" y="98"/>
                  </a:cubicBezTo>
                  <a:cubicBezTo>
                    <a:pt x="1081" y="98"/>
                    <a:pt x="1081" y="98"/>
                    <a:pt x="1081" y="98"/>
                  </a:cubicBezTo>
                  <a:cubicBezTo>
                    <a:pt x="1081" y="98"/>
                    <a:pt x="1082" y="98"/>
                    <a:pt x="1082" y="98"/>
                  </a:cubicBezTo>
                  <a:cubicBezTo>
                    <a:pt x="1082" y="98"/>
                    <a:pt x="1082" y="98"/>
                    <a:pt x="1082" y="98"/>
                  </a:cubicBezTo>
                  <a:cubicBezTo>
                    <a:pt x="1082" y="97"/>
                    <a:pt x="1082" y="98"/>
                    <a:pt x="1082" y="97"/>
                  </a:cubicBezTo>
                  <a:cubicBezTo>
                    <a:pt x="1082" y="97"/>
                    <a:pt x="1082" y="97"/>
                    <a:pt x="1082" y="97"/>
                  </a:cubicBezTo>
                  <a:cubicBezTo>
                    <a:pt x="1083" y="97"/>
                    <a:pt x="1083" y="97"/>
                    <a:pt x="1083" y="97"/>
                  </a:cubicBezTo>
                  <a:cubicBezTo>
                    <a:pt x="1083" y="97"/>
                    <a:pt x="1083" y="97"/>
                    <a:pt x="1083" y="97"/>
                  </a:cubicBezTo>
                  <a:cubicBezTo>
                    <a:pt x="1083" y="97"/>
                    <a:pt x="1083" y="97"/>
                    <a:pt x="1083" y="97"/>
                  </a:cubicBezTo>
                  <a:cubicBezTo>
                    <a:pt x="1083" y="93"/>
                    <a:pt x="1083" y="90"/>
                    <a:pt x="1083" y="87"/>
                  </a:cubicBezTo>
                  <a:cubicBezTo>
                    <a:pt x="1083" y="86"/>
                    <a:pt x="1083" y="86"/>
                    <a:pt x="1083" y="87"/>
                  </a:cubicBezTo>
                  <a:cubicBezTo>
                    <a:pt x="1083" y="87"/>
                    <a:pt x="1083" y="87"/>
                    <a:pt x="1083" y="87"/>
                  </a:cubicBezTo>
                  <a:cubicBezTo>
                    <a:pt x="1083" y="87"/>
                    <a:pt x="1083" y="87"/>
                    <a:pt x="1083" y="87"/>
                  </a:cubicBezTo>
                  <a:cubicBezTo>
                    <a:pt x="1083" y="87"/>
                    <a:pt x="1083" y="87"/>
                    <a:pt x="1083" y="87"/>
                  </a:cubicBezTo>
                  <a:cubicBezTo>
                    <a:pt x="1082" y="87"/>
                    <a:pt x="1082" y="87"/>
                    <a:pt x="1082" y="87"/>
                  </a:cubicBezTo>
                  <a:cubicBezTo>
                    <a:pt x="1082" y="87"/>
                    <a:pt x="1082" y="87"/>
                    <a:pt x="1082" y="87"/>
                  </a:cubicBezTo>
                  <a:cubicBezTo>
                    <a:pt x="1082" y="87"/>
                    <a:pt x="1082" y="87"/>
                    <a:pt x="1082" y="88"/>
                  </a:cubicBezTo>
                  <a:cubicBezTo>
                    <a:pt x="1082" y="88"/>
                    <a:pt x="1082" y="88"/>
                    <a:pt x="1082" y="88"/>
                  </a:cubicBezTo>
                  <a:cubicBezTo>
                    <a:pt x="1081" y="88"/>
                    <a:pt x="1081" y="88"/>
                    <a:pt x="1081" y="88"/>
                  </a:cubicBezTo>
                  <a:cubicBezTo>
                    <a:pt x="1081" y="88"/>
                    <a:pt x="1081" y="88"/>
                    <a:pt x="1081" y="88"/>
                  </a:cubicBezTo>
                  <a:cubicBezTo>
                    <a:pt x="1081" y="88"/>
                    <a:pt x="1081" y="88"/>
                    <a:pt x="1080" y="88"/>
                  </a:cubicBezTo>
                  <a:cubicBezTo>
                    <a:pt x="1080" y="88"/>
                    <a:pt x="1080" y="88"/>
                    <a:pt x="1080" y="88"/>
                  </a:cubicBezTo>
                  <a:cubicBezTo>
                    <a:pt x="1080" y="88"/>
                    <a:pt x="1080" y="88"/>
                    <a:pt x="1080" y="89"/>
                  </a:cubicBezTo>
                  <a:cubicBezTo>
                    <a:pt x="1080" y="89"/>
                    <a:pt x="1080" y="89"/>
                    <a:pt x="1080" y="89"/>
                  </a:cubicBezTo>
                  <a:cubicBezTo>
                    <a:pt x="1080" y="89"/>
                    <a:pt x="1080" y="89"/>
                    <a:pt x="1079" y="89"/>
                  </a:cubicBezTo>
                  <a:cubicBezTo>
                    <a:pt x="1079" y="89"/>
                    <a:pt x="1079" y="89"/>
                    <a:pt x="1079" y="89"/>
                  </a:cubicBezTo>
                  <a:cubicBezTo>
                    <a:pt x="1079" y="89"/>
                    <a:pt x="1079" y="89"/>
                    <a:pt x="1079" y="89"/>
                  </a:cubicBezTo>
                  <a:cubicBezTo>
                    <a:pt x="1079" y="89"/>
                    <a:pt x="1079" y="89"/>
                    <a:pt x="1079" y="89"/>
                  </a:cubicBezTo>
                  <a:cubicBezTo>
                    <a:pt x="1079" y="90"/>
                    <a:pt x="1078" y="89"/>
                    <a:pt x="1078" y="90"/>
                  </a:cubicBezTo>
                  <a:cubicBezTo>
                    <a:pt x="1078" y="90"/>
                    <a:pt x="1078" y="90"/>
                    <a:pt x="1078" y="90"/>
                  </a:cubicBezTo>
                  <a:cubicBezTo>
                    <a:pt x="1078" y="90"/>
                    <a:pt x="1078" y="90"/>
                    <a:pt x="1078" y="90"/>
                  </a:cubicBezTo>
                  <a:cubicBezTo>
                    <a:pt x="1078" y="90"/>
                    <a:pt x="1078" y="90"/>
                    <a:pt x="1078" y="90"/>
                  </a:cubicBezTo>
                  <a:cubicBezTo>
                    <a:pt x="1077" y="90"/>
                    <a:pt x="1077" y="90"/>
                    <a:pt x="1077" y="90"/>
                  </a:cubicBezTo>
                  <a:cubicBezTo>
                    <a:pt x="1077" y="90"/>
                    <a:pt x="1077" y="90"/>
                    <a:pt x="1077" y="90"/>
                  </a:cubicBezTo>
                  <a:cubicBezTo>
                    <a:pt x="1077" y="90"/>
                    <a:pt x="1077" y="90"/>
                    <a:pt x="1077" y="90"/>
                  </a:cubicBezTo>
                  <a:cubicBezTo>
                    <a:pt x="1077" y="91"/>
                    <a:pt x="1076" y="91"/>
                    <a:pt x="1076" y="91"/>
                  </a:cubicBezTo>
                  <a:cubicBezTo>
                    <a:pt x="1076" y="91"/>
                    <a:pt x="1076" y="91"/>
                    <a:pt x="1076" y="91"/>
                  </a:cubicBezTo>
                  <a:cubicBezTo>
                    <a:pt x="1076" y="91"/>
                    <a:pt x="1076" y="91"/>
                    <a:pt x="1076" y="91"/>
                  </a:cubicBezTo>
                  <a:cubicBezTo>
                    <a:pt x="1076" y="91"/>
                    <a:pt x="1075" y="91"/>
                    <a:pt x="1075" y="91"/>
                  </a:cubicBezTo>
                  <a:cubicBezTo>
                    <a:pt x="1075" y="91"/>
                    <a:pt x="1075" y="91"/>
                    <a:pt x="1075" y="91"/>
                  </a:cubicBezTo>
                  <a:cubicBezTo>
                    <a:pt x="1075" y="91"/>
                    <a:pt x="1075" y="91"/>
                    <a:pt x="1075" y="91"/>
                  </a:cubicBezTo>
                  <a:cubicBezTo>
                    <a:pt x="1075" y="91"/>
                    <a:pt x="1075" y="91"/>
                    <a:pt x="1075" y="91"/>
                  </a:cubicBezTo>
                  <a:cubicBezTo>
                    <a:pt x="1074" y="92"/>
                    <a:pt x="1074" y="92"/>
                    <a:pt x="1074" y="92"/>
                  </a:cubicBezTo>
                  <a:cubicBezTo>
                    <a:pt x="1074" y="92"/>
                    <a:pt x="1074" y="92"/>
                    <a:pt x="1074" y="92"/>
                  </a:cubicBezTo>
                  <a:cubicBezTo>
                    <a:pt x="1073" y="92"/>
                    <a:pt x="1073" y="92"/>
                    <a:pt x="1073" y="92"/>
                  </a:cubicBezTo>
                  <a:cubicBezTo>
                    <a:pt x="1073" y="92"/>
                    <a:pt x="1073" y="92"/>
                    <a:pt x="1073" y="92"/>
                  </a:cubicBezTo>
                  <a:cubicBezTo>
                    <a:pt x="1073" y="92"/>
                    <a:pt x="1073" y="92"/>
                    <a:pt x="1073" y="92"/>
                  </a:cubicBezTo>
                  <a:cubicBezTo>
                    <a:pt x="1072" y="92"/>
                    <a:pt x="1072" y="92"/>
                    <a:pt x="1072" y="92"/>
                  </a:cubicBezTo>
                  <a:cubicBezTo>
                    <a:pt x="1072" y="93"/>
                    <a:pt x="1072" y="93"/>
                    <a:pt x="1071" y="92"/>
                  </a:cubicBezTo>
                  <a:cubicBezTo>
                    <a:pt x="1071" y="93"/>
                    <a:pt x="1071" y="93"/>
                    <a:pt x="1070" y="93"/>
                  </a:cubicBezTo>
                  <a:cubicBezTo>
                    <a:pt x="1070" y="93"/>
                    <a:pt x="1070" y="93"/>
                    <a:pt x="1070" y="93"/>
                  </a:cubicBezTo>
                  <a:cubicBezTo>
                    <a:pt x="1070" y="93"/>
                    <a:pt x="1070" y="93"/>
                    <a:pt x="1070" y="93"/>
                  </a:cubicBezTo>
                  <a:cubicBezTo>
                    <a:pt x="1070" y="93"/>
                    <a:pt x="1069" y="93"/>
                    <a:pt x="1069" y="93"/>
                  </a:cubicBezTo>
                  <a:cubicBezTo>
                    <a:pt x="1069" y="93"/>
                    <a:pt x="1069" y="93"/>
                    <a:pt x="1069" y="93"/>
                  </a:cubicBezTo>
                  <a:cubicBezTo>
                    <a:pt x="1068" y="94"/>
                    <a:pt x="1067" y="93"/>
                    <a:pt x="1067" y="93"/>
                  </a:cubicBezTo>
                  <a:cubicBezTo>
                    <a:pt x="1067" y="94"/>
                    <a:pt x="1067" y="94"/>
                    <a:pt x="1066" y="94"/>
                  </a:cubicBezTo>
                  <a:cubicBezTo>
                    <a:pt x="1064" y="94"/>
                    <a:pt x="1061" y="94"/>
                    <a:pt x="1058" y="94"/>
                  </a:cubicBezTo>
                  <a:cubicBezTo>
                    <a:pt x="1058" y="94"/>
                    <a:pt x="1058" y="93"/>
                    <a:pt x="1058" y="93"/>
                  </a:cubicBezTo>
                  <a:cubicBezTo>
                    <a:pt x="1057" y="93"/>
                    <a:pt x="1057" y="93"/>
                    <a:pt x="1056" y="93"/>
                  </a:cubicBezTo>
                  <a:cubicBezTo>
                    <a:pt x="1056" y="93"/>
                    <a:pt x="1056" y="93"/>
                    <a:pt x="1056" y="93"/>
                  </a:cubicBezTo>
                  <a:cubicBezTo>
                    <a:pt x="1056" y="93"/>
                    <a:pt x="1055" y="93"/>
                    <a:pt x="1055" y="93"/>
                  </a:cubicBezTo>
                  <a:cubicBezTo>
                    <a:pt x="1055" y="93"/>
                    <a:pt x="1055" y="93"/>
                    <a:pt x="1055" y="93"/>
                  </a:cubicBezTo>
                  <a:cubicBezTo>
                    <a:pt x="1054" y="93"/>
                    <a:pt x="1054" y="93"/>
                    <a:pt x="1054" y="93"/>
                  </a:cubicBezTo>
                  <a:cubicBezTo>
                    <a:pt x="1054" y="93"/>
                    <a:pt x="1054" y="93"/>
                    <a:pt x="1054" y="92"/>
                  </a:cubicBezTo>
                  <a:cubicBezTo>
                    <a:pt x="1053" y="92"/>
                    <a:pt x="1053" y="92"/>
                    <a:pt x="1053" y="92"/>
                  </a:cubicBezTo>
                  <a:cubicBezTo>
                    <a:pt x="1053" y="92"/>
                    <a:pt x="1053" y="92"/>
                    <a:pt x="1053" y="92"/>
                  </a:cubicBezTo>
                  <a:cubicBezTo>
                    <a:pt x="1053" y="92"/>
                    <a:pt x="1052" y="92"/>
                    <a:pt x="1052" y="92"/>
                  </a:cubicBezTo>
                  <a:cubicBezTo>
                    <a:pt x="1052" y="92"/>
                    <a:pt x="1052" y="92"/>
                    <a:pt x="1052" y="92"/>
                  </a:cubicBezTo>
                  <a:cubicBezTo>
                    <a:pt x="1052" y="92"/>
                    <a:pt x="1052" y="92"/>
                    <a:pt x="1051" y="91"/>
                  </a:cubicBezTo>
                  <a:cubicBezTo>
                    <a:pt x="1051" y="91"/>
                    <a:pt x="1051" y="91"/>
                    <a:pt x="1051" y="91"/>
                  </a:cubicBezTo>
                  <a:cubicBezTo>
                    <a:pt x="1051" y="91"/>
                    <a:pt x="1051" y="91"/>
                    <a:pt x="1051" y="91"/>
                  </a:cubicBezTo>
                  <a:cubicBezTo>
                    <a:pt x="1051" y="91"/>
                    <a:pt x="1051" y="91"/>
                    <a:pt x="1051" y="91"/>
                  </a:cubicBezTo>
                  <a:cubicBezTo>
                    <a:pt x="1051" y="91"/>
                    <a:pt x="1051" y="91"/>
                    <a:pt x="1051" y="91"/>
                  </a:cubicBezTo>
                  <a:cubicBezTo>
                    <a:pt x="1051" y="91"/>
                    <a:pt x="1050" y="91"/>
                    <a:pt x="1050" y="91"/>
                  </a:cubicBezTo>
                  <a:cubicBezTo>
                    <a:pt x="1050" y="91"/>
                    <a:pt x="1050" y="91"/>
                    <a:pt x="1050" y="91"/>
                  </a:cubicBezTo>
                  <a:cubicBezTo>
                    <a:pt x="1050" y="91"/>
                    <a:pt x="1050" y="91"/>
                    <a:pt x="1050"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89"/>
                    <a:pt x="1048" y="90"/>
                    <a:pt x="1048" y="89"/>
                  </a:cubicBezTo>
                  <a:cubicBezTo>
                    <a:pt x="1048" y="89"/>
                    <a:pt x="1048" y="89"/>
                    <a:pt x="1048" y="89"/>
                  </a:cubicBezTo>
                  <a:cubicBezTo>
                    <a:pt x="1048" y="89"/>
                    <a:pt x="1048" y="89"/>
                    <a:pt x="1048" y="89"/>
                  </a:cubicBezTo>
                  <a:cubicBezTo>
                    <a:pt x="1048" y="89"/>
                    <a:pt x="1048" y="89"/>
                    <a:pt x="1048" y="89"/>
                  </a:cubicBezTo>
                  <a:cubicBezTo>
                    <a:pt x="1048" y="89"/>
                    <a:pt x="1047" y="89"/>
                    <a:pt x="1047" y="89"/>
                  </a:cubicBezTo>
                  <a:cubicBezTo>
                    <a:pt x="1047" y="89"/>
                    <a:pt x="1047" y="89"/>
                    <a:pt x="1047" y="89"/>
                  </a:cubicBezTo>
                  <a:cubicBezTo>
                    <a:pt x="1047" y="89"/>
                    <a:pt x="1047" y="88"/>
                    <a:pt x="1047" y="88"/>
                  </a:cubicBezTo>
                  <a:cubicBezTo>
                    <a:pt x="1047" y="88"/>
                    <a:pt x="1047" y="88"/>
                    <a:pt x="1047" y="88"/>
                  </a:cubicBezTo>
                  <a:cubicBezTo>
                    <a:pt x="1047" y="88"/>
                    <a:pt x="1047" y="88"/>
                    <a:pt x="1047" y="88"/>
                  </a:cubicBezTo>
                  <a:cubicBezTo>
                    <a:pt x="1047" y="88"/>
                    <a:pt x="1047" y="88"/>
                    <a:pt x="1047" y="88"/>
                  </a:cubicBezTo>
                  <a:cubicBezTo>
                    <a:pt x="1047" y="88"/>
                    <a:pt x="1046" y="88"/>
                    <a:pt x="1046" y="88"/>
                  </a:cubicBezTo>
                  <a:cubicBezTo>
                    <a:pt x="1046" y="88"/>
                    <a:pt x="1046" y="88"/>
                    <a:pt x="1046" y="88"/>
                  </a:cubicBezTo>
                  <a:cubicBezTo>
                    <a:pt x="1046" y="87"/>
                    <a:pt x="1046" y="87"/>
                    <a:pt x="1046" y="87"/>
                  </a:cubicBezTo>
                  <a:cubicBezTo>
                    <a:pt x="1046" y="87"/>
                    <a:pt x="1046" y="87"/>
                    <a:pt x="1046" y="87"/>
                  </a:cubicBezTo>
                  <a:cubicBezTo>
                    <a:pt x="1046" y="87"/>
                    <a:pt x="1046" y="87"/>
                    <a:pt x="1046" y="87"/>
                  </a:cubicBezTo>
                  <a:cubicBezTo>
                    <a:pt x="1046" y="87"/>
                    <a:pt x="1046" y="87"/>
                    <a:pt x="1046" y="87"/>
                  </a:cubicBezTo>
                  <a:cubicBezTo>
                    <a:pt x="1045" y="87"/>
                    <a:pt x="1046" y="86"/>
                    <a:pt x="1045" y="86"/>
                  </a:cubicBezTo>
                  <a:cubicBezTo>
                    <a:pt x="1045" y="86"/>
                    <a:pt x="1045" y="86"/>
                    <a:pt x="1045" y="86"/>
                  </a:cubicBezTo>
                  <a:cubicBezTo>
                    <a:pt x="1045" y="86"/>
                    <a:pt x="1045" y="86"/>
                    <a:pt x="1045" y="86"/>
                  </a:cubicBezTo>
                  <a:cubicBezTo>
                    <a:pt x="1045" y="86"/>
                    <a:pt x="1045" y="86"/>
                    <a:pt x="1045" y="86"/>
                  </a:cubicBezTo>
                  <a:cubicBezTo>
                    <a:pt x="1045" y="86"/>
                    <a:pt x="1045" y="86"/>
                    <a:pt x="1045" y="85"/>
                  </a:cubicBezTo>
                  <a:cubicBezTo>
                    <a:pt x="1045" y="85"/>
                    <a:pt x="1045" y="85"/>
                    <a:pt x="1045" y="85"/>
                  </a:cubicBezTo>
                  <a:cubicBezTo>
                    <a:pt x="1044" y="85"/>
                    <a:pt x="1044" y="85"/>
                    <a:pt x="1044" y="85"/>
                  </a:cubicBezTo>
                  <a:cubicBezTo>
                    <a:pt x="1044" y="85"/>
                    <a:pt x="1044" y="85"/>
                    <a:pt x="1044" y="85"/>
                  </a:cubicBezTo>
                  <a:cubicBezTo>
                    <a:pt x="1044" y="85"/>
                    <a:pt x="1044" y="84"/>
                    <a:pt x="1044" y="84"/>
                  </a:cubicBezTo>
                  <a:cubicBezTo>
                    <a:pt x="1044" y="84"/>
                    <a:pt x="1044" y="84"/>
                    <a:pt x="1044" y="84"/>
                  </a:cubicBezTo>
                  <a:cubicBezTo>
                    <a:pt x="1044" y="84"/>
                    <a:pt x="1044" y="84"/>
                    <a:pt x="1044" y="84"/>
                  </a:cubicBezTo>
                  <a:cubicBezTo>
                    <a:pt x="1044" y="84"/>
                    <a:pt x="1044" y="84"/>
                    <a:pt x="1044" y="84"/>
                  </a:cubicBezTo>
                  <a:cubicBezTo>
                    <a:pt x="1043" y="84"/>
                    <a:pt x="1043" y="83"/>
                    <a:pt x="1043" y="83"/>
                  </a:cubicBezTo>
                  <a:cubicBezTo>
                    <a:pt x="1043" y="83"/>
                    <a:pt x="1043" y="83"/>
                    <a:pt x="1043" y="83"/>
                  </a:cubicBezTo>
                  <a:cubicBezTo>
                    <a:pt x="1043" y="83"/>
                    <a:pt x="1043" y="83"/>
                    <a:pt x="1043" y="82"/>
                  </a:cubicBezTo>
                  <a:cubicBezTo>
                    <a:pt x="1043" y="82"/>
                    <a:pt x="1043" y="82"/>
                    <a:pt x="1043" y="82"/>
                  </a:cubicBezTo>
                  <a:cubicBezTo>
                    <a:pt x="1043" y="82"/>
                    <a:pt x="1043" y="82"/>
                    <a:pt x="1043" y="82"/>
                  </a:cubicBezTo>
                  <a:cubicBezTo>
                    <a:pt x="1043" y="82"/>
                    <a:pt x="1043" y="82"/>
                    <a:pt x="1042" y="81"/>
                  </a:cubicBezTo>
                  <a:cubicBezTo>
                    <a:pt x="1042" y="81"/>
                    <a:pt x="1042" y="81"/>
                    <a:pt x="1042" y="81"/>
                  </a:cubicBezTo>
                  <a:cubicBezTo>
                    <a:pt x="1042" y="81"/>
                    <a:pt x="1042" y="81"/>
                    <a:pt x="1042" y="81"/>
                  </a:cubicBezTo>
                  <a:cubicBezTo>
                    <a:pt x="1042" y="81"/>
                    <a:pt x="1042" y="80"/>
                    <a:pt x="1042" y="80"/>
                  </a:cubicBezTo>
                  <a:cubicBezTo>
                    <a:pt x="1042" y="80"/>
                    <a:pt x="1042" y="80"/>
                    <a:pt x="1042" y="79"/>
                  </a:cubicBezTo>
                  <a:cubicBezTo>
                    <a:pt x="1042" y="79"/>
                    <a:pt x="1042" y="79"/>
                    <a:pt x="1042" y="79"/>
                  </a:cubicBezTo>
                  <a:cubicBezTo>
                    <a:pt x="1042" y="79"/>
                    <a:pt x="1042" y="79"/>
                    <a:pt x="1041" y="78"/>
                  </a:cubicBezTo>
                  <a:cubicBezTo>
                    <a:pt x="1041" y="78"/>
                    <a:pt x="1041" y="78"/>
                    <a:pt x="1041" y="78"/>
                  </a:cubicBezTo>
                  <a:cubicBezTo>
                    <a:pt x="1041" y="77"/>
                    <a:pt x="1041" y="77"/>
                    <a:pt x="1041" y="76"/>
                  </a:cubicBezTo>
                  <a:cubicBezTo>
                    <a:pt x="1041" y="76"/>
                    <a:pt x="1041" y="76"/>
                    <a:pt x="1041" y="76"/>
                  </a:cubicBezTo>
                  <a:cubicBezTo>
                    <a:pt x="1041" y="76"/>
                    <a:pt x="1041" y="75"/>
                    <a:pt x="1041" y="74"/>
                  </a:cubicBezTo>
                  <a:cubicBezTo>
                    <a:pt x="1041" y="74"/>
                    <a:pt x="1041" y="74"/>
                    <a:pt x="1041" y="73"/>
                  </a:cubicBezTo>
                  <a:cubicBezTo>
                    <a:pt x="1040" y="71"/>
                    <a:pt x="1040" y="71"/>
                    <a:pt x="1043" y="71"/>
                  </a:cubicBezTo>
                  <a:cubicBezTo>
                    <a:pt x="1057" y="71"/>
                    <a:pt x="1072" y="71"/>
                    <a:pt x="1086" y="71"/>
                  </a:cubicBezTo>
                  <a:cubicBezTo>
                    <a:pt x="1086" y="71"/>
                    <a:pt x="1087" y="71"/>
                    <a:pt x="1087" y="71"/>
                  </a:cubicBezTo>
                  <a:cubicBezTo>
                    <a:pt x="1088" y="71"/>
                    <a:pt x="1088" y="70"/>
                    <a:pt x="1088" y="70"/>
                  </a:cubicBezTo>
                  <a:cubicBezTo>
                    <a:pt x="1088" y="67"/>
                    <a:pt x="1088" y="64"/>
                    <a:pt x="1088" y="60"/>
                  </a:cubicBezTo>
                  <a:cubicBezTo>
                    <a:pt x="1088" y="60"/>
                    <a:pt x="1088" y="60"/>
                    <a:pt x="1088" y="60"/>
                  </a:cubicBezTo>
                  <a:cubicBezTo>
                    <a:pt x="1087" y="59"/>
                    <a:pt x="1088" y="58"/>
                    <a:pt x="1087" y="57"/>
                  </a:cubicBezTo>
                  <a:cubicBezTo>
                    <a:pt x="1087" y="57"/>
                    <a:pt x="1087" y="57"/>
                    <a:pt x="1087" y="57"/>
                  </a:cubicBezTo>
                  <a:cubicBezTo>
                    <a:pt x="1087" y="56"/>
                    <a:pt x="1087" y="56"/>
                    <a:pt x="1087" y="55"/>
                  </a:cubicBezTo>
                  <a:cubicBezTo>
                    <a:pt x="1087" y="55"/>
                    <a:pt x="1087" y="55"/>
                    <a:pt x="1087" y="55"/>
                  </a:cubicBezTo>
                  <a:cubicBezTo>
                    <a:pt x="1087" y="54"/>
                    <a:pt x="1087" y="54"/>
                    <a:pt x="1087" y="53"/>
                  </a:cubicBezTo>
                  <a:cubicBezTo>
                    <a:pt x="1087" y="53"/>
                    <a:pt x="1087" y="53"/>
                    <a:pt x="1087" y="53"/>
                  </a:cubicBezTo>
                  <a:cubicBezTo>
                    <a:pt x="1087" y="53"/>
                    <a:pt x="1087" y="53"/>
                    <a:pt x="1087" y="53"/>
                  </a:cubicBezTo>
                  <a:cubicBezTo>
                    <a:pt x="1086" y="53"/>
                    <a:pt x="1087" y="52"/>
                    <a:pt x="1086" y="52"/>
                  </a:cubicBezTo>
                  <a:cubicBezTo>
                    <a:pt x="1086" y="52"/>
                    <a:pt x="1086" y="52"/>
                    <a:pt x="1086" y="52"/>
                  </a:cubicBezTo>
                  <a:cubicBezTo>
                    <a:pt x="1086" y="52"/>
                    <a:pt x="1086" y="51"/>
                    <a:pt x="1086" y="51"/>
                  </a:cubicBezTo>
                  <a:cubicBezTo>
                    <a:pt x="1086" y="51"/>
                    <a:pt x="1086" y="51"/>
                    <a:pt x="1086" y="51"/>
                  </a:cubicBezTo>
                  <a:cubicBezTo>
                    <a:pt x="1086" y="51"/>
                    <a:pt x="1086" y="51"/>
                    <a:pt x="1086" y="51"/>
                  </a:cubicBezTo>
                  <a:cubicBezTo>
                    <a:pt x="1086" y="51"/>
                    <a:pt x="1086" y="50"/>
                    <a:pt x="1086" y="50"/>
                  </a:cubicBezTo>
                  <a:cubicBezTo>
                    <a:pt x="1086" y="50"/>
                    <a:pt x="1086" y="50"/>
                    <a:pt x="1086" y="50"/>
                  </a:cubicBezTo>
                  <a:cubicBezTo>
                    <a:pt x="1086" y="50"/>
                    <a:pt x="1086" y="50"/>
                    <a:pt x="1086" y="50"/>
                  </a:cubicBezTo>
                  <a:cubicBezTo>
                    <a:pt x="1086" y="50"/>
                    <a:pt x="1086" y="49"/>
                    <a:pt x="1085" y="49"/>
                  </a:cubicBezTo>
                  <a:cubicBezTo>
                    <a:pt x="1085" y="49"/>
                    <a:pt x="1085" y="49"/>
                    <a:pt x="1085" y="49"/>
                  </a:cubicBezTo>
                  <a:cubicBezTo>
                    <a:pt x="1085" y="49"/>
                    <a:pt x="1085" y="48"/>
                    <a:pt x="1085" y="48"/>
                  </a:cubicBezTo>
                  <a:cubicBezTo>
                    <a:pt x="1085" y="48"/>
                    <a:pt x="1085" y="48"/>
                    <a:pt x="1085" y="48"/>
                  </a:cubicBezTo>
                  <a:cubicBezTo>
                    <a:pt x="1085" y="48"/>
                    <a:pt x="1085" y="48"/>
                    <a:pt x="1085" y="48"/>
                  </a:cubicBezTo>
                  <a:cubicBezTo>
                    <a:pt x="1085" y="48"/>
                    <a:pt x="1085" y="47"/>
                    <a:pt x="1085" y="47"/>
                  </a:cubicBezTo>
                  <a:cubicBezTo>
                    <a:pt x="1085" y="47"/>
                    <a:pt x="1085" y="47"/>
                    <a:pt x="1085" y="47"/>
                  </a:cubicBezTo>
                  <a:cubicBezTo>
                    <a:pt x="1084" y="47"/>
                    <a:pt x="1084" y="47"/>
                    <a:pt x="1084" y="47"/>
                  </a:cubicBezTo>
                  <a:cubicBezTo>
                    <a:pt x="1084" y="47"/>
                    <a:pt x="1084" y="47"/>
                    <a:pt x="1084" y="47"/>
                  </a:cubicBezTo>
                  <a:cubicBezTo>
                    <a:pt x="1084" y="46"/>
                    <a:pt x="1084" y="46"/>
                    <a:pt x="1084" y="46"/>
                  </a:cubicBezTo>
                  <a:cubicBezTo>
                    <a:pt x="1084" y="46"/>
                    <a:pt x="1084" y="46"/>
                    <a:pt x="1084" y="46"/>
                  </a:cubicBezTo>
                  <a:cubicBezTo>
                    <a:pt x="1084" y="46"/>
                    <a:pt x="1084" y="45"/>
                    <a:pt x="1083" y="45"/>
                  </a:cubicBezTo>
                  <a:cubicBezTo>
                    <a:pt x="1084" y="45"/>
                    <a:pt x="1084" y="45"/>
                    <a:pt x="1084" y="45"/>
                  </a:cubicBezTo>
                  <a:cubicBezTo>
                    <a:pt x="1084" y="45"/>
                    <a:pt x="1083" y="45"/>
                    <a:pt x="1083" y="45"/>
                  </a:cubicBezTo>
                  <a:cubicBezTo>
                    <a:pt x="1083" y="45"/>
                    <a:pt x="1083" y="45"/>
                    <a:pt x="1083" y="45"/>
                  </a:cubicBezTo>
                  <a:cubicBezTo>
                    <a:pt x="1083" y="45"/>
                    <a:pt x="1083" y="44"/>
                    <a:pt x="1083" y="44"/>
                  </a:cubicBezTo>
                  <a:cubicBezTo>
                    <a:pt x="1083" y="44"/>
                    <a:pt x="1083" y="44"/>
                    <a:pt x="1083" y="44"/>
                  </a:cubicBezTo>
                  <a:cubicBezTo>
                    <a:pt x="1083" y="44"/>
                    <a:pt x="1082" y="43"/>
                    <a:pt x="1082" y="43"/>
                  </a:cubicBezTo>
                  <a:cubicBezTo>
                    <a:pt x="1082" y="43"/>
                    <a:pt x="1082" y="43"/>
                    <a:pt x="1082" y="43"/>
                  </a:cubicBezTo>
                  <a:cubicBezTo>
                    <a:pt x="1082" y="43"/>
                    <a:pt x="1082" y="43"/>
                    <a:pt x="1082" y="43"/>
                  </a:cubicBezTo>
                  <a:cubicBezTo>
                    <a:pt x="1082" y="43"/>
                    <a:pt x="1082" y="43"/>
                    <a:pt x="1082" y="43"/>
                  </a:cubicBezTo>
                  <a:cubicBezTo>
                    <a:pt x="1082" y="43"/>
                    <a:pt x="1082" y="42"/>
                    <a:pt x="1081" y="42"/>
                  </a:cubicBezTo>
                  <a:cubicBezTo>
                    <a:pt x="1081" y="42"/>
                    <a:pt x="1081" y="42"/>
                    <a:pt x="1081" y="42"/>
                  </a:cubicBezTo>
                  <a:cubicBezTo>
                    <a:pt x="1081" y="42"/>
                    <a:pt x="1081" y="42"/>
                    <a:pt x="1081" y="42"/>
                  </a:cubicBezTo>
                  <a:cubicBezTo>
                    <a:pt x="1081" y="42"/>
                    <a:pt x="1081" y="42"/>
                    <a:pt x="1081" y="42"/>
                  </a:cubicBezTo>
                  <a:cubicBezTo>
                    <a:pt x="1081" y="42"/>
                    <a:pt x="1081" y="41"/>
                    <a:pt x="1081" y="41"/>
                  </a:cubicBezTo>
                  <a:cubicBezTo>
                    <a:pt x="1081" y="41"/>
                    <a:pt x="1081" y="41"/>
                    <a:pt x="1081" y="41"/>
                  </a:cubicBezTo>
                  <a:cubicBezTo>
                    <a:pt x="1081" y="41"/>
                    <a:pt x="1081" y="41"/>
                    <a:pt x="1080" y="41"/>
                  </a:cubicBezTo>
                  <a:cubicBezTo>
                    <a:pt x="1080" y="41"/>
                    <a:pt x="1080" y="41"/>
                    <a:pt x="1080" y="41"/>
                  </a:cubicBezTo>
                  <a:cubicBezTo>
                    <a:pt x="1080" y="40"/>
                    <a:pt x="1079" y="39"/>
                    <a:pt x="1078" y="39"/>
                  </a:cubicBezTo>
                  <a:cubicBezTo>
                    <a:pt x="1078" y="38"/>
                    <a:pt x="1078" y="38"/>
                    <a:pt x="1078" y="38"/>
                  </a:cubicBezTo>
                  <a:cubicBezTo>
                    <a:pt x="1078" y="38"/>
                    <a:pt x="1078" y="38"/>
                    <a:pt x="1078" y="38"/>
                  </a:cubicBezTo>
                  <a:cubicBezTo>
                    <a:pt x="1078" y="38"/>
                    <a:pt x="1078" y="38"/>
                    <a:pt x="1078" y="38"/>
                  </a:cubicBezTo>
                  <a:cubicBezTo>
                    <a:pt x="1078" y="38"/>
                    <a:pt x="1077" y="38"/>
                    <a:pt x="1077" y="38"/>
                  </a:cubicBezTo>
                  <a:cubicBezTo>
                    <a:pt x="1077" y="38"/>
                    <a:pt x="1077" y="38"/>
                    <a:pt x="1077" y="38"/>
                  </a:cubicBezTo>
                  <a:cubicBezTo>
                    <a:pt x="1077" y="38"/>
                    <a:pt x="1077" y="37"/>
                    <a:pt x="1076" y="37"/>
                  </a:cubicBezTo>
                  <a:cubicBezTo>
                    <a:pt x="1076" y="37"/>
                    <a:pt x="1076" y="37"/>
                    <a:pt x="1076" y="37"/>
                  </a:cubicBezTo>
                  <a:cubicBezTo>
                    <a:pt x="1076" y="37"/>
                    <a:pt x="1076" y="37"/>
                    <a:pt x="1076" y="37"/>
                  </a:cubicBezTo>
                  <a:cubicBezTo>
                    <a:pt x="1076" y="37"/>
                    <a:pt x="1076" y="37"/>
                    <a:pt x="1076" y="37"/>
                  </a:cubicBezTo>
                  <a:cubicBezTo>
                    <a:pt x="1076" y="37"/>
                    <a:pt x="1075" y="37"/>
                    <a:pt x="1075" y="36"/>
                  </a:cubicBezTo>
                  <a:cubicBezTo>
                    <a:pt x="1075" y="36"/>
                    <a:pt x="1075" y="36"/>
                    <a:pt x="1075" y="36"/>
                  </a:cubicBezTo>
                  <a:cubicBezTo>
                    <a:pt x="1075" y="36"/>
                    <a:pt x="1075" y="36"/>
                    <a:pt x="1075" y="36"/>
                  </a:cubicBezTo>
                  <a:cubicBezTo>
                    <a:pt x="1075" y="36"/>
                    <a:pt x="1075" y="36"/>
                    <a:pt x="1075" y="36"/>
                  </a:cubicBezTo>
                  <a:cubicBezTo>
                    <a:pt x="1075" y="36"/>
                    <a:pt x="1075" y="36"/>
                    <a:pt x="1075" y="36"/>
                  </a:cubicBezTo>
                  <a:cubicBezTo>
                    <a:pt x="1074" y="36"/>
                    <a:pt x="1074" y="36"/>
                    <a:pt x="1074" y="36"/>
                  </a:cubicBezTo>
                  <a:cubicBezTo>
                    <a:pt x="1074" y="36"/>
                    <a:pt x="1074" y="36"/>
                    <a:pt x="1074" y="36"/>
                  </a:cubicBezTo>
                  <a:cubicBezTo>
                    <a:pt x="1074" y="35"/>
                    <a:pt x="1074" y="36"/>
                    <a:pt x="1073" y="35"/>
                  </a:cubicBezTo>
                  <a:cubicBezTo>
                    <a:pt x="1073" y="35"/>
                    <a:pt x="1073" y="35"/>
                    <a:pt x="1073" y="35"/>
                  </a:cubicBezTo>
                  <a:cubicBezTo>
                    <a:pt x="1073" y="35"/>
                    <a:pt x="1073" y="35"/>
                    <a:pt x="1073" y="35"/>
                  </a:cubicBezTo>
                  <a:cubicBezTo>
                    <a:pt x="1073" y="35"/>
                    <a:pt x="1073" y="35"/>
                    <a:pt x="1073" y="35"/>
                  </a:cubicBezTo>
                  <a:cubicBezTo>
                    <a:pt x="1073" y="35"/>
                    <a:pt x="1072" y="35"/>
                    <a:pt x="1072" y="35"/>
                  </a:cubicBezTo>
                  <a:cubicBezTo>
                    <a:pt x="1072" y="35"/>
                    <a:pt x="1072" y="35"/>
                    <a:pt x="1072" y="35"/>
                  </a:cubicBezTo>
                  <a:cubicBezTo>
                    <a:pt x="1072" y="35"/>
                    <a:pt x="1072" y="35"/>
                    <a:pt x="1072" y="35"/>
                  </a:cubicBezTo>
                  <a:cubicBezTo>
                    <a:pt x="1072" y="34"/>
                    <a:pt x="1071" y="35"/>
                    <a:pt x="1071" y="34"/>
                  </a:cubicBezTo>
                  <a:cubicBezTo>
                    <a:pt x="1071" y="34"/>
                    <a:pt x="1071" y="34"/>
                    <a:pt x="1071" y="34"/>
                  </a:cubicBezTo>
                  <a:cubicBezTo>
                    <a:pt x="1071" y="34"/>
                    <a:pt x="1070" y="34"/>
                    <a:pt x="1070" y="34"/>
                  </a:cubicBezTo>
                  <a:cubicBezTo>
                    <a:pt x="1070" y="34"/>
                    <a:pt x="1070" y="34"/>
                    <a:pt x="1070" y="34"/>
                  </a:cubicBezTo>
                  <a:cubicBezTo>
                    <a:pt x="1070" y="34"/>
                    <a:pt x="1069" y="34"/>
                    <a:pt x="1069" y="34"/>
                  </a:cubicBezTo>
                  <a:cubicBezTo>
                    <a:pt x="1069" y="34"/>
                    <a:pt x="1069" y="34"/>
                    <a:pt x="1069" y="34"/>
                  </a:cubicBezTo>
                  <a:cubicBezTo>
                    <a:pt x="1068" y="33"/>
                    <a:pt x="1068" y="34"/>
                    <a:pt x="1068" y="33"/>
                  </a:cubicBezTo>
                  <a:cubicBezTo>
                    <a:pt x="1067" y="33"/>
                    <a:pt x="1067" y="33"/>
                    <a:pt x="1067" y="33"/>
                  </a:cubicBezTo>
                  <a:cubicBezTo>
                    <a:pt x="1067" y="33"/>
                    <a:pt x="1066" y="33"/>
                    <a:pt x="1066" y="33"/>
                  </a:cubicBezTo>
                  <a:cubicBezTo>
                    <a:pt x="1066" y="33"/>
                    <a:pt x="1066" y="33"/>
                    <a:pt x="1065" y="33"/>
                  </a:cubicBezTo>
                  <a:cubicBezTo>
                    <a:pt x="1065" y="33"/>
                    <a:pt x="1064" y="33"/>
                    <a:pt x="1063" y="33"/>
                  </a:cubicBezTo>
                  <a:cubicBezTo>
                    <a:pt x="1061" y="33"/>
                    <a:pt x="1059" y="33"/>
                    <a:pt x="1058" y="33"/>
                  </a:cubicBezTo>
                  <a:cubicBezTo>
                    <a:pt x="1057" y="33"/>
                    <a:pt x="1056" y="33"/>
                    <a:pt x="1055" y="33"/>
                  </a:cubicBezTo>
                  <a:cubicBezTo>
                    <a:pt x="1055" y="33"/>
                    <a:pt x="1055" y="33"/>
                    <a:pt x="1055" y="33"/>
                  </a:cubicBezTo>
                  <a:cubicBezTo>
                    <a:pt x="1054" y="33"/>
                    <a:pt x="1054" y="33"/>
                    <a:pt x="1053" y="33"/>
                  </a:cubicBezTo>
                  <a:cubicBezTo>
                    <a:pt x="1053" y="33"/>
                    <a:pt x="1053" y="33"/>
                    <a:pt x="1053" y="33"/>
                  </a:cubicBezTo>
                  <a:cubicBezTo>
                    <a:pt x="1053" y="34"/>
                    <a:pt x="1052" y="33"/>
                    <a:pt x="1052" y="34"/>
                  </a:cubicBezTo>
                  <a:cubicBezTo>
                    <a:pt x="1052" y="34"/>
                    <a:pt x="1052" y="34"/>
                    <a:pt x="1052" y="34"/>
                  </a:cubicBezTo>
                  <a:cubicBezTo>
                    <a:pt x="1052" y="34"/>
                    <a:pt x="1051" y="34"/>
                    <a:pt x="1051" y="34"/>
                  </a:cubicBezTo>
                  <a:cubicBezTo>
                    <a:pt x="1051" y="34"/>
                    <a:pt x="1051" y="34"/>
                    <a:pt x="1051" y="34"/>
                  </a:cubicBezTo>
                  <a:cubicBezTo>
                    <a:pt x="1051" y="34"/>
                    <a:pt x="1050" y="34"/>
                    <a:pt x="1050" y="34"/>
                  </a:cubicBezTo>
                  <a:cubicBezTo>
                    <a:pt x="1050" y="34"/>
                    <a:pt x="1050" y="34"/>
                    <a:pt x="1050" y="34"/>
                  </a:cubicBezTo>
                  <a:cubicBezTo>
                    <a:pt x="1050" y="35"/>
                    <a:pt x="1049" y="34"/>
                    <a:pt x="1049" y="35"/>
                  </a:cubicBezTo>
                  <a:cubicBezTo>
                    <a:pt x="1049" y="35"/>
                    <a:pt x="1049" y="35"/>
                    <a:pt x="1049" y="35"/>
                  </a:cubicBezTo>
                  <a:cubicBezTo>
                    <a:pt x="1049" y="35"/>
                    <a:pt x="1048" y="35"/>
                    <a:pt x="1048" y="35"/>
                  </a:cubicBezTo>
                  <a:cubicBezTo>
                    <a:pt x="1048" y="35"/>
                    <a:pt x="1048" y="35"/>
                    <a:pt x="1048" y="35"/>
                  </a:cubicBezTo>
                  <a:cubicBezTo>
                    <a:pt x="1048" y="35"/>
                    <a:pt x="1048" y="35"/>
                    <a:pt x="1047" y="35"/>
                  </a:cubicBezTo>
                  <a:cubicBezTo>
                    <a:pt x="1047" y="35"/>
                    <a:pt x="1047" y="35"/>
                    <a:pt x="1047" y="35"/>
                  </a:cubicBezTo>
                  <a:cubicBezTo>
                    <a:pt x="1047" y="36"/>
                    <a:pt x="1047" y="36"/>
                    <a:pt x="1047" y="36"/>
                  </a:cubicBezTo>
                  <a:cubicBezTo>
                    <a:pt x="1047" y="36"/>
                    <a:pt x="1047" y="36"/>
                    <a:pt x="1047" y="36"/>
                  </a:cubicBezTo>
                  <a:cubicBezTo>
                    <a:pt x="1047" y="36"/>
                    <a:pt x="1046" y="36"/>
                    <a:pt x="1046" y="36"/>
                  </a:cubicBezTo>
                  <a:cubicBezTo>
                    <a:pt x="1046" y="36"/>
                    <a:pt x="1046" y="36"/>
                    <a:pt x="1046" y="36"/>
                  </a:cubicBezTo>
                  <a:cubicBezTo>
                    <a:pt x="1046" y="36"/>
                    <a:pt x="1045" y="36"/>
                    <a:pt x="1045" y="36"/>
                  </a:cubicBezTo>
                  <a:cubicBezTo>
                    <a:pt x="1045" y="36"/>
                    <a:pt x="1045" y="36"/>
                    <a:pt x="1045" y="36"/>
                  </a:cubicBezTo>
                  <a:cubicBezTo>
                    <a:pt x="1045" y="36"/>
                    <a:pt x="1045" y="37"/>
                    <a:pt x="1045" y="37"/>
                  </a:cubicBezTo>
                  <a:cubicBezTo>
                    <a:pt x="1045" y="37"/>
                    <a:pt x="1045" y="37"/>
                    <a:pt x="1045" y="37"/>
                  </a:cubicBezTo>
                  <a:cubicBezTo>
                    <a:pt x="1045" y="37"/>
                    <a:pt x="1044" y="37"/>
                    <a:pt x="1044" y="37"/>
                  </a:cubicBezTo>
                  <a:cubicBezTo>
                    <a:pt x="1044" y="37"/>
                    <a:pt x="1044" y="37"/>
                    <a:pt x="1044" y="37"/>
                  </a:cubicBezTo>
                  <a:cubicBezTo>
                    <a:pt x="1044" y="37"/>
                    <a:pt x="1044" y="37"/>
                    <a:pt x="1044" y="38"/>
                  </a:cubicBezTo>
                  <a:cubicBezTo>
                    <a:pt x="1044" y="38"/>
                    <a:pt x="1044" y="38"/>
                    <a:pt x="1044" y="38"/>
                  </a:cubicBezTo>
                  <a:cubicBezTo>
                    <a:pt x="1043" y="38"/>
                    <a:pt x="1043" y="38"/>
                    <a:pt x="1043" y="38"/>
                  </a:cubicBezTo>
                  <a:cubicBezTo>
                    <a:pt x="1043" y="38"/>
                    <a:pt x="1043" y="38"/>
                    <a:pt x="1043" y="38"/>
                  </a:cubicBezTo>
                  <a:cubicBezTo>
                    <a:pt x="1043" y="38"/>
                    <a:pt x="1043" y="38"/>
                    <a:pt x="1043" y="38"/>
                  </a:cubicBezTo>
                  <a:cubicBezTo>
                    <a:pt x="1043" y="38"/>
                    <a:pt x="1043" y="38"/>
                    <a:pt x="1043" y="38"/>
                  </a:cubicBezTo>
                  <a:cubicBezTo>
                    <a:pt x="1043" y="38"/>
                    <a:pt x="1042" y="38"/>
                    <a:pt x="1042" y="39"/>
                  </a:cubicBezTo>
                  <a:cubicBezTo>
                    <a:pt x="1042" y="39"/>
                    <a:pt x="1042" y="39"/>
                    <a:pt x="1042" y="39"/>
                  </a:cubicBezTo>
                  <a:cubicBezTo>
                    <a:pt x="1042" y="39"/>
                    <a:pt x="1042" y="39"/>
                    <a:pt x="1042" y="39"/>
                  </a:cubicBezTo>
                  <a:cubicBezTo>
                    <a:pt x="1042" y="39"/>
                    <a:pt x="1042" y="39"/>
                    <a:pt x="1042" y="39"/>
                  </a:cubicBezTo>
                  <a:cubicBezTo>
                    <a:pt x="1042" y="39"/>
                    <a:pt x="1042" y="39"/>
                    <a:pt x="1041" y="39"/>
                  </a:cubicBezTo>
                  <a:cubicBezTo>
                    <a:pt x="1041" y="39"/>
                    <a:pt x="1041" y="39"/>
                    <a:pt x="1041" y="39"/>
                  </a:cubicBezTo>
                  <a:cubicBezTo>
                    <a:pt x="1041" y="40"/>
                    <a:pt x="1040" y="40"/>
                    <a:pt x="1040" y="40"/>
                  </a:cubicBezTo>
                  <a:cubicBezTo>
                    <a:pt x="1040" y="40"/>
                    <a:pt x="1040" y="40"/>
                    <a:pt x="1040" y="40"/>
                  </a:cubicBezTo>
                  <a:cubicBezTo>
                    <a:pt x="1040" y="40"/>
                    <a:pt x="1040" y="40"/>
                    <a:pt x="1040" y="41"/>
                  </a:cubicBezTo>
                  <a:cubicBezTo>
                    <a:pt x="1040" y="41"/>
                    <a:pt x="1040" y="41"/>
                    <a:pt x="1040" y="41"/>
                  </a:cubicBezTo>
                  <a:cubicBezTo>
                    <a:pt x="1040" y="41"/>
                    <a:pt x="1039" y="41"/>
                    <a:pt x="1039" y="41"/>
                  </a:cubicBezTo>
                  <a:cubicBezTo>
                    <a:pt x="1039" y="41"/>
                    <a:pt x="1039" y="41"/>
                    <a:pt x="1039" y="41"/>
                  </a:cubicBezTo>
                  <a:cubicBezTo>
                    <a:pt x="1039" y="41"/>
                    <a:pt x="1039" y="41"/>
                    <a:pt x="1039" y="41"/>
                  </a:cubicBezTo>
                  <a:cubicBezTo>
                    <a:pt x="1039" y="41"/>
                    <a:pt x="1039" y="41"/>
                    <a:pt x="1039" y="41"/>
                  </a:cubicBezTo>
                  <a:cubicBezTo>
                    <a:pt x="1039" y="41"/>
                    <a:pt x="1039" y="42"/>
                    <a:pt x="1039" y="42"/>
                  </a:cubicBezTo>
                  <a:cubicBezTo>
                    <a:pt x="1039" y="42"/>
                    <a:pt x="1039" y="42"/>
                    <a:pt x="1039" y="42"/>
                  </a:cubicBezTo>
                  <a:cubicBezTo>
                    <a:pt x="1039" y="42"/>
                    <a:pt x="1038" y="42"/>
                    <a:pt x="1038" y="42"/>
                  </a:cubicBezTo>
                  <a:cubicBezTo>
                    <a:pt x="1038" y="42"/>
                    <a:pt x="1038" y="42"/>
                    <a:pt x="1038" y="42"/>
                  </a:cubicBezTo>
                  <a:cubicBezTo>
                    <a:pt x="1038" y="42"/>
                    <a:pt x="1038" y="43"/>
                    <a:pt x="1038" y="43"/>
                  </a:cubicBezTo>
                  <a:cubicBezTo>
                    <a:pt x="1038" y="43"/>
                    <a:pt x="1038" y="43"/>
                    <a:pt x="1038" y="43"/>
                  </a:cubicBezTo>
                  <a:cubicBezTo>
                    <a:pt x="1038" y="43"/>
                    <a:pt x="1037" y="43"/>
                    <a:pt x="1037" y="43"/>
                  </a:cubicBezTo>
                  <a:cubicBezTo>
                    <a:pt x="1037" y="43"/>
                    <a:pt x="1037" y="43"/>
                    <a:pt x="1037" y="43"/>
                  </a:cubicBezTo>
                  <a:cubicBezTo>
                    <a:pt x="1037" y="44"/>
                    <a:pt x="1037" y="44"/>
                    <a:pt x="1037" y="44"/>
                  </a:cubicBezTo>
                  <a:cubicBezTo>
                    <a:pt x="1037" y="44"/>
                    <a:pt x="1037" y="44"/>
                    <a:pt x="1037" y="44"/>
                  </a:cubicBezTo>
                  <a:cubicBezTo>
                    <a:pt x="1037" y="44"/>
                    <a:pt x="1037" y="44"/>
                    <a:pt x="1036" y="45"/>
                  </a:cubicBezTo>
                  <a:cubicBezTo>
                    <a:pt x="1036" y="45"/>
                    <a:pt x="1036" y="45"/>
                    <a:pt x="1036" y="45"/>
                  </a:cubicBezTo>
                  <a:cubicBezTo>
                    <a:pt x="1036" y="45"/>
                    <a:pt x="1036" y="45"/>
                    <a:pt x="1036" y="45"/>
                  </a:cubicBezTo>
                  <a:cubicBezTo>
                    <a:pt x="1036" y="45"/>
                    <a:pt x="1036" y="45"/>
                    <a:pt x="1036" y="45"/>
                  </a:cubicBezTo>
                  <a:cubicBezTo>
                    <a:pt x="1036" y="45"/>
                    <a:pt x="1036" y="46"/>
                    <a:pt x="1036" y="46"/>
                  </a:cubicBezTo>
                  <a:cubicBezTo>
                    <a:pt x="1036" y="46"/>
                    <a:pt x="1036" y="46"/>
                    <a:pt x="1036" y="46"/>
                  </a:cubicBezTo>
                  <a:cubicBezTo>
                    <a:pt x="1035" y="46"/>
                    <a:pt x="1035" y="46"/>
                    <a:pt x="1035" y="46"/>
                  </a:cubicBezTo>
                  <a:cubicBezTo>
                    <a:pt x="1035" y="46"/>
                    <a:pt x="1035" y="46"/>
                    <a:pt x="1035" y="46"/>
                  </a:cubicBezTo>
                  <a:cubicBezTo>
                    <a:pt x="1035" y="46"/>
                    <a:pt x="1035" y="47"/>
                    <a:pt x="1035" y="47"/>
                  </a:cubicBezTo>
                  <a:cubicBezTo>
                    <a:pt x="1035" y="47"/>
                    <a:pt x="1035" y="47"/>
                    <a:pt x="1035" y="47"/>
                  </a:cubicBezTo>
                  <a:cubicBezTo>
                    <a:pt x="1035" y="47"/>
                    <a:pt x="1035" y="47"/>
                    <a:pt x="1035" y="47"/>
                  </a:cubicBezTo>
                  <a:cubicBezTo>
                    <a:pt x="1035" y="47"/>
                    <a:pt x="1035" y="47"/>
                    <a:pt x="1035" y="47"/>
                  </a:cubicBezTo>
                  <a:cubicBezTo>
                    <a:pt x="1034" y="47"/>
                    <a:pt x="1034" y="48"/>
                    <a:pt x="1034" y="48"/>
                  </a:cubicBezTo>
                  <a:cubicBezTo>
                    <a:pt x="1034" y="48"/>
                    <a:pt x="1034" y="48"/>
                    <a:pt x="1034" y="48"/>
                  </a:cubicBezTo>
                  <a:cubicBezTo>
                    <a:pt x="1034" y="48"/>
                    <a:pt x="1034" y="48"/>
                    <a:pt x="1034" y="49"/>
                  </a:cubicBezTo>
                  <a:cubicBezTo>
                    <a:pt x="1034" y="49"/>
                    <a:pt x="1034" y="49"/>
                    <a:pt x="1034" y="49"/>
                  </a:cubicBezTo>
                  <a:cubicBezTo>
                    <a:pt x="1034" y="49"/>
                    <a:pt x="1034" y="49"/>
                    <a:pt x="1033" y="49"/>
                  </a:cubicBezTo>
                  <a:cubicBezTo>
                    <a:pt x="1033" y="49"/>
                    <a:pt x="1033" y="49"/>
                    <a:pt x="1033" y="49"/>
                  </a:cubicBezTo>
                  <a:cubicBezTo>
                    <a:pt x="1033" y="49"/>
                    <a:pt x="1033" y="50"/>
                    <a:pt x="1033" y="50"/>
                  </a:cubicBezTo>
                  <a:cubicBezTo>
                    <a:pt x="1033" y="50"/>
                    <a:pt x="1033" y="50"/>
                    <a:pt x="1033" y="50"/>
                  </a:cubicBezTo>
                  <a:cubicBezTo>
                    <a:pt x="1033" y="50"/>
                    <a:pt x="1033" y="51"/>
                    <a:pt x="1033" y="51"/>
                  </a:cubicBezTo>
                  <a:cubicBezTo>
                    <a:pt x="1033" y="51"/>
                    <a:pt x="1033" y="51"/>
                    <a:pt x="1033" y="51"/>
                  </a:cubicBezTo>
                  <a:cubicBezTo>
                    <a:pt x="1033" y="51"/>
                    <a:pt x="1033" y="51"/>
                    <a:pt x="1032" y="51"/>
                  </a:cubicBezTo>
                  <a:cubicBezTo>
                    <a:pt x="1032" y="51"/>
                    <a:pt x="1032" y="51"/>
                    <a:pt x="1032" y="51"/>
                  </a:cubicBezTo>
                  <a:cubicBezTo>
                    <a:pt x="1032" y="52"/>
                    <a:pt x="1032" y="52"/>
                    <a:pt x="1032" y="52"/>
                  </a:cubicBezTo>
                  <a:cubicBezTo>
                    <a:pt x="1032" y="52"/>
                    <a:pt x="1032" y="52"/>
                    <a:pt x="1032" y="52"/>
                  </a:cubicBezTo>
                  <a:cubicBezTo>
                    <a:pt x="1032" y="53"/>
                    <a:pt x="1032" y="53"/>
                    <a:pt x="1032" y="53"/>
                  </a:cubicBezTo>
                  <a:cubicBezTo>
                    <a:pt x="1032" y="53"/>
                    <a:pt x="1032" y="53"/>
                    <a:pt x="1032" y="53"/>
                  </a:cubicBezTo>
                  <a:cubicBezTo>
                    <a:pt x="1031" y="53"/>
                    <a:pt x="1032" y="54"/>
                    <a:pt x="1031" y="54"/>
                  </a:cubicBezTo>
                  <a:cubicBezTo>
                    <a:pt x="1031" y="54"/>
                    <a:pt x="1031" y="54"/>
                    <a:pt x="1031" y="54"/>
                  </a:cubicBezTo>
                  <a:cubicBezTo>
                    <a:pt x="1031" y="54"/>
                    <a:pt x="1031" y="55"/>
                    <a:pt x="1031" y="55"/>
                  </a:cubicBezTo>
                  <a:cubicBezTo>
                    <a:pt x="1031" y="55"/>
                    <a:pt x="1031" y="55"/>
                    <a:pt x="1031" y="55"/>
                  </a:cubicBezTo>
                  <a:cubicBezTo>
                    <a:pt x="1031" y="56"/>
                    <a:pt x="1031" y="56"/>
                    <a:pt x="1031" y="56"/>
                  </a:cubicBezTo>
                  <a:cubicBezTo>
                    <a:pt x="1031" y="56"/>
                    <a:pt x="1031" y="57"/>
                    <a:pt x="1031" y="57"/>
                  </a:cubicBezTo>
                  <a:cubicBezTo>
                    <a:pt x="1030" y="57"/>
                    <a:pt x="1031" y="57"/>
                    <a:pt x="1030" y="58"/>
                  </a:cubicBezTo>
                  <a:cubicBezTo>
                    <a:pt x="1030" y="58"/>
                    <a:pt x="1030" y="58"/>
                    <a:pt x="1030" y="58"/>
                  </a:cubicBezTo>
                  <a:cubicBezTo>
                    <a:pt x="1030" y="58"/>
                    <a:pt x="1030" y="59"/>
                    <a:pt x="1030" y="59"/>
                  </a:cubicBezTo>
                  <a:cubicBezTo>
                    <a:pt x="1030" y="59"/>
                    <a:pt x="1030" y="59"/>
                    <a:pt x="1030" y="59"/>
                  </a:cubicBezTo>
                  <a:cubicBezTo>
                    <a:pt x="1030" y="59"/>
                    <a:pt x="1030" y="59"/>
                    <a:pt x="1030" y="59"/>
                  </a:cubicBezTo>
                  <a:cubicBezTo>
                    <a:pt x="1030" y="60"/>
                    <a:pt x="1030" y="61"/>
                    <a:pt x="1030" y="61"/>
                  </a:cubicBezTo>
                  <a:cubicBezTo>
                    <a:pt x="1030" y="61"/>
                    <a:pt x="1030" y="61"/>
                    <a:pt x="1030" y="61"/>
                  </a:cubicBezTo>
                  <a:cubicBezTo>
                    <a:pt x="1029" y="62"/>
                    <a:pt x="1030" y="63"/>
                    <a:pt x="1029" y="64"/>
                  </a:cubicBezTo>
                  <a:cubicBezTo>
                    <a:pt x="1029" y="64"/>
                    <a:pt x="1029" y="65"/>
                    <a:pt x="1029" y="65"/>
                  </a:cubicBezTo>
                  <a:cubicBezTo>
                    <a:pt x="1029" y="67"/>
                    <a:pt x="1029" y="70"/>
                    <a:pt x="1029" y="72"/>
                  </a:cubicBezTo>
                  <a:cubicBezTo>
                    <a:pt x="1029" y="72"/>
                    <a:pt x="1029" y="73"/>
                    <a:pt x="1029" y="73"/>
                  </a:cubicBezTo>
                  <a:cubicBezTo>
                    <a:pt x="1030" y="74"/>
                    <a:pt x="1029" y="75"/>
                    <a:pt x="1030" y="76"/>
                  </a:cubicBezTo>
                  <a:cubicBezTo>
                    <a:pt x="1030" y="76"/>
                    <a:pt x="1030" y="76"/>
                    <a:pt x="1030" y="76"/>
                  </a:cubicBezTo>
                  <a:cubicBezTo>
                    <a:pt x="1030" y="77"/>
                    <a:pt x="1030" y="77"/>
                    <a:pt x="1030" y="78"/>
                  </a:cubicBezTo>
                  <a:cubicBezTo>
                    <a:pt x="1030" y="78"/>
                    <a:pt x="1030" y="78"/>
                    <a:pt x="1030" y="78"/>
                  </a:cubicBezTo>
                  <a:cubicBezTo>
                    <a:pt x="1030" y="79"/>
                    <a:pt x="1030" y="79"/>
                    <a:pt x="1030" y="80"/>
                  </a:cubicBezTo>
                  <a:cubicBezTo>
                    <a:pt x="1030" y="80"/>
                    <a:pt x="1030" y="80"/>
                    <a:pt x="1030" y="80"/>
                  </a:cubicBezTo>
                  <a:cubicBezTo>
                    <a:pt x="1031" y="80"/>
                    <a:pt x="1030" y="81"/>
                    <a:pt x="1031" y="81"/>
                  </a:cubicBezTo>
                  <a:cubicBezTo>
                    <a:pt x="1031" y="81"/>
                    <a:pt x="1031" y="81"/>
                    <a:pt x="1031" y="81"/>
                  </a:cubicBezTo>
                  <a:cubicBezTo>
                    <a:pt x="1031" y="82"/>
                    <a:pt x="1031" y="82"/>
                    <a:pt x="1031" y="82"/>
                  </a:cubicBezTo>
                  <a:cubicBezTo>
                    <a:pt x="1031" y="82"/>
                    <a:pt x="1031" y="82"/>
                    <a:pt x="1031" y="82"/>
                  </a:cubicBezTo>
                  <a:cubicBezTo>
                    <a:pt x="1031" y="83"/>
                    <a:pt x="1031" y="83"/>
                    <a:pt x="1031" y="83"/>
                  </a:cubicBezTo>
                  <a:cubicBezTo>
                    <a:pt x="1031" y="83"/>
                    <a:pt x="1031" y="83"/>
                    <a:pt x="1031" y="83"/>
                  </a:cubicBezTo>
                  <a:cubicBezTo>
                    <a:pt x="1031" y="83"/>
                    <a:pt x="1031" y="83"/>
                    <a:pt x="1031" y="83"/>
                  </a:cubicBezTo>
                  <a:cubicBezTo>
                    <a:pt x="1031" y="84"/>
                    <a:pt x="1031" y="84"/>
                    <a:pt x="1031" y="84"/>
                  </a:cubicBezTo>
                  <a:cubicBezTo>
                    <a:pt x="1032" y="84"/>
                    <a:pt x="1032" y="84"/>
                    <a:pt x="1032" y="84"/>
                  </a:cubicBezTo>
                  <a:cubicBezTo>
                    <a:pt x="1032" y="84"/>
                    <a:pt x="1032" y="84"/>
                    <a:pt x="1032" y="84"/>
                  </a:cubicBezTo>
                  <a:cubicBezTo>
                    <a:pt x="1032" y="85"/>
                    <a:pt x="1032" y="85"/>
                    <a:pt x="1032" y="85"/>
                  </a:cubicBezTo>
                  <a:cubicBezTo>
                    <a:pt x="1032" y="85"/>
                    <a:pt x="1032" y="85"/>
                    <a:pt x="1032" y="85"/>
                  </a:cubicBezTo>
                  <a:cubicBezTo>
                    <a:pt x="1032" y="86"/>
                    <a:pt x="1032" y="86"/>
                    <a:pt x="1032" y="86"/>
                  </a:cubicBezTo>
                  <a:cubicBezTo>
                    <a:pt x="1032" y="86"/>
                    <a:pt x="1032" y="86"/>
                    <a:pt x="1032" y="86"/>
                  </a:cubicBezTo>
                  <a:cubicBezTo>
                    <a:pt x="1033" y="86"/>
                    <a:pt x="1033" y="87"/>
                    <a:pt x="1033" y="87"/>
                  </a:cubicBezTo>
                  <a:cubicBezTo>
                    <a:pt x="1033" y="87"/>
                    <a:pt x="1033" y="87"/>
                    <a:pt x="1033" y="87"/>
                  </a:cubicBezTo>
                  <a:cubicBezTo>
                    <a:pt x="1033" y="87"/>
                    <a:pt x="1033" y="87"/>
                    <a:pt x="1033" y="87"/>
                  </a:cubicBezTo>
                  <a:cubicBezTo>
                    <a:pt x="1033" y="87"/>
                    <a:pt x="1033" y="87"/>
                    <a:pt x="1033" y="88"/>
                  </a:cubicBezTo>
                  <a:cubicBezTo>
                    <a:pt x="1033" y="88"/>
                    <a:pt x="1033" y="88"/>
                    <a:pt x="1033" y="88"/>
                  </a:cubicBezTo>
                  <a:cubicBezTo>
                    <a:pt x="1033" y="88"/>
                    <a:pt x="1033" y="88"/>
                    <a:pt x="1033" y="88"/>
                  </a:cubicBezTo>
                  <a:cubicBezTo>
                    <a:pt x="1033" y="88"/>
                    <a:pt x="1033" y="88"/>
                    <a:pt x="1033" y="88"/>
                  </a:cubicBezTo>
                  <a:cubicBezTo>
                    <a:pt x="1034" y="88"/>
                    <a:pt x="1034" y="88"/>
                    <a:pt x="1034" y="88"/>
                  </a:cubicBezTo>
                  <a:cubicBezTo>
                    <a:pt x="1034" y="88"/>
                    <a:pt x="1034" y="88"/>
                    <a:pt x="1034" y="88"/>
                  </a:cubicBezTo>
                  <a:cubicBezTo>
                    <a:pt x="1034" y="89"/>
                    <a:pt x="1034" y="89"/>
                    <a:pt x="1034" y="89"/>
                  </a:cubicBezTo>
                  <a:cubicBezTo>
                    <a:pt x="1034" y="89"/>
                    <a:pt x="1034" y="89"/>
                    <a:pt x="1034" y="89"/>
                  </a:cubicBezTo>
                  <a:cubicBezTo>
                    <a:pt x="1034" y="89"/>
                    <a:pt x="1034" y="90"/>
                    <a:pt x="1034" y="90"/>
                  </a:cubicBezTo>
                  <a:cubicBezTo>
                    <a:pt x="1034" y="90"/>
                    <a:pt x="1034" y="90"/>
                    <a:pt x="1034" y="90"/>
                  </a:cubicBezTo>
                  <a:cubicBezTo>
                    <a:pt x="1034" y="90"/>
                    <a:pt x="1034" y="90"/>
                    <a:pt x="1035" y="90"/>
                  </a:cubicBezTo>
                  <a:cubicBezTo>
                    <a:pt x="1035" y="90"/>
                    <a:pt x="1035" y="90"/>
                    <a:pt x="1035" y="90"/>
                  </a:cubicBezTo>
                  <a:cubicBezTo>
                    <a:pt x="1035" y="90"/>
                    <a:pt x="1035" y="91"/>
                    <a:pt x="1035" y="91"/>
                  </a:cubicBezTo>
                  <a:cubicBezTo>
                    <a:pt x="1035" y="91"/>
                    <a:pt x="1035" y="91"/>
                    <a:pt x="1035" y="91"/>
                  </a:cubicBezTo>
                  <a:cubicBezTo>
                    <a:pt x="1035" y="91"/>
                    <a:pt x="1035" y="91"/>
                    <a:pt x="1035" y="91"/>
                  </a:cubicBezTo>
                  <a:cubicBezTo>
                    <a:pt x="1035" y="91"/>
                    <a:pt x="1035" y="91"/>
                    <a:pt x="1035" y="91"/>
                  </a:cubicBezTo>
                  <a:cubicBezTo>
                    <a:pt x="1035" y="92"/>
                    <a:pt x="1035" y="92"/>
                    <a:pt x="1036" y="92"/>
                  </a:cubicBezTo>
                  <a:cubicBezTo>
                    <a:pt x="1036" y="92"/>
                    <a:pt x="1036" y="92"/>
                    <a:pt x="1036" y="92"/>
                  </a:cubicBezTo>
                  <a:cubicBezTo>
                    <a:pt x="1036" y="92"/>
                    <a:pt x="1036" y="92"/>
                    <a:pt x="1036" y="92"/>
                  </a:cubicBezTo>
                  <a:cubicBezTo>
                    <a:pt x="1036" y="92"/>
                    <a:pt x="1036" y="92"/>
                    <a:pt x="1036" y="92"/>
                  </a:cubicBezTo>
                  <a:cubicBezTo>
                    <a:pt x="1036" y="93"/>
                    <a:pt x="1036" y="93"/>
                    <a:pt x="1036" y="93"/>
                  </a:cubicBezTo>
                  <a:cubicBezTo>
                    <a:pt x="1036" y="93"/>
                    <a:pt x="1036" y="93"/>
                    <a:pt x="1036" y="93"/>
                  </a:cubicBezTo>
                  <a:cubicBezTo>
                    <a:pt x="1036" y="93"/>
                    <a:pt x="1036" y="93"/>
                    <a:pt x="1037" y="93"/>
                  </a:cubicBezTo>
                  <a:cubicBezTo>
                    <a:pt x="1037" y="93"/>
                    <a:pt x="1037" y="93"/>
                    <a:pt x="1037" y="93"/>
                  </a:cubicBezTo>
                  <a:cubicBezTo>
                    <a:pt x="1037" y="93"/>
                    <a:pt x="1037" y="93"/>
                    <a:pt x="1037" y="94"/>
                  </a:cubicBezTo>
                  <a:cubicBezTo>
                    <a:pt x="1037" y="94"/>
                    <a:pt x="1037" y="94"/>
                    <a:pt x="1037" y="94"/>
                  </a:cubicBezTo>
                  <a:cubicBezTo>
                    <a:pt x="1037" y="94"/>
                    <a:pt x="1037" y="94"/>
                    <a:pt x="1038" y="94"/>
                  </a:cubicBezTo>
                  <a:cubicBezTo>
                    <a:pt x="1038" y="94"/>
                    <a:pt x="1038" y="94"/>
                    <a:pt x="1038" y="94"/>
                  </a:cubicBezTo>
                  <a:cubicBezTo>
                    <a:pt x="1038" y="95"/>
                    <a:pt x="1038" y="95"/>
                    <a:pt x="1038" y="95"/>
                  </a:cubicBezTo>
                  <a:cubicBezTo>
                    <a:pt x="1038" y="95"/>
                    <a:pt x="1038" y="95"/>
                    <a:pt x="1038" y="95"/>
                  </a:cubicBezTo>
                  <a:cubicBezTo>
                    <a:pt x="1038" y="95"/>
                    <a:pt x="1038" y="95"/>
                    <a:pt x="1038" y="95"/>
                  </a:cubicBezTo>
                  <a:cubicBezTo>
                    <a:pt x="1038" y="95"/>
                    <a:pt x="1038" y="95"/>
                    <a:pt x="1038" y="95"/>
                  </a:cubicBezTo>
                  <a:cubicBezTo>
                    <a:pt x="1038" y="95"/>
                    <a:pt x="1039" y="95"/>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40" y="97"/>
                    <a:pt x="1040" y="97"/>
                    <a:pt x="1040" y="97"/>
                  </a:cubicBezTo>
                  <a:cubicBezTo>
                    <a:pt x="1040" y="97"/>
                    <a:pt x="1040" y="97"/>
                    <a:pt x="1040" y="97"/>
                  </a:cubicBezTo>
                  <a:cubicBezTo>
                    <a:pt x="1041" y="97"/>
                    <a:pt x="1041" y="97"/>
                    <a:pt x="1041" y="97"/>
                  </a:cubicBezTo>
                  <a:cubicBezTo>
                    <a:pt x="1041" y="97"/>
                    <a:pt x="1041" y="97"/>
                    <a:pt x="1041" y="97"/>
                  </a:cubicBezTo>
                  <a:cubicBezTo>
                    <a:pt x="1041" y="97"/>
                    <a:pt x="1041" y="98"/>
                    <a:pt x="1041" y="98"/>
                  </a:cubicBezTo>
                  <a:cubicBezTo>
                    <a:pt x="1041" y="98"/>
                    <a:pt x="1041" y="98"/>
                    <a:pt x="1041" y="98"/>
                  </a:cubicBezTo>
                  <a:cubicBezTo>
                    <a:pt x="1041" y="98"/>
                    <a:pt x="1042" y="98"/>
                    <a:pt x="1042" y="98"/>
                  </a:cubicBezTo>
                  <a:cubicBezTo>
                    <a:pt x="1042" y="98"/>
                    <a:pt x="1042" y="98"/>
                    <a:pt x="1042" y="98"/>
                  </a:cubicBezTo>
                  <a:cubicBezTo>
                    <a:pt x="1042" y="98"/>
                    <a:pt x="1042" y="98"/>
                    <a:pt x="1042" y="98"/>
                  </a:cubicBezTo>
                  <a:cubicBezTo>
                    <a:pt x="1042" y="98"/>
                    <a:pt x="1042" y="98"/>
                    <a:pt x="1042" y="98"/>
                  </a:cubicBezTo>
                  <a:cubicBezTo>
                    <a:pt x="1042" y="99"/>
                    <a:pt x="1043" y="98"/>
                    <a:pt x="1043" y="99"/>
                  </a:cubicBezTo>
                  <a:cubicBezTo>
                    <a:pt x="1043" y="99"/>
                    <a:pt x="1043" y="99"/>
                    <a:pt x="1043" y="99"/>
                  </a:cubicBezTo>
                  <a:cubicBezTo>
                    <a:pt x="1043" y="99"/>
                    <a:pt x="1043" y="99"/>
                    <a:pt x="1043" y="99"/>
                  </a:cubicBezTo>
                  <a:cubicBezTo>
                    <a:pt x="1043" y="99"/>
                    <a:pt x="1043" y="99"/>
                    <a:pt x="1043" y="99"/>
                  </a:cubicBezTo>
                  <a:cubicBezTo>
                    <a:pt x="1043" y="99"/>
                    <a:pt x="1044" y="99"/>
                    <a:pt x="1044" y="99"/>
                  </a:cubicBezTo>
                  <a:cubicBezTo>
                    <a:pt x="1044" y="99"/>
                    <a:pt x="1044" y="99"/>
                    <a:pt x="1044" y="99"/>
                  </a:cubicBezTo>
                  <a:cubicBezTo>
                    <a:pt x="1044" y="100"/>
                    <a:pt x="1044" y="100"/>
                    <a:pt x="1045" y="100"/>
                  </a:cubicBezTo>
                  <a:cubicBezTo>
                    <a:pt x="1045" y="100"/>
                    <a:pt x="1045" y="100"/>
                    <a:pt x="1045" y="100"/>
                  </a:cubicBezTo>
                  <a:cubicBezTo>
                    <a:pt x="1045" y="100"/>
                    <a:pt x="1045" y="100"/>
                    <a:pt x="1045" y="100"/>
                  </a:cubicBezTo>
                  <a:cubicBezTo>
                    <a:pt x="1045" y="100"/>
                    <a:pt x="1045" y="100"/>
                    <a:pt x="1045" y="100"/>
                  </a:cubicBezTo>
                  <a:cubicBezTo>
                    <a:pt x="1045" y="100"/>
                    <a:pt x="1045" y="100"/>
                    <a:pt x="1045" y="100"/>
                  </a:cubicBezTo>
                  <a:cubicBezTo>
                    <a:pt x="1045" y="100"/>
                    <a:pt x="1046" y="100"/>
                    <a:pt x="1046" y="100"/>
                  </a:cubicBezTo>
                  <a:cubicBezTo>
                    <a:pt x="1046" y="100"/>
                    <a:pt x="1046" y="100"/>
                    <a:pt x="1046" y="100"/>
                  </a:cubicBezTo>
                  <a:cubicBezTo>
                    <a:pt x="1046" y="100"/>
                    <a:pt x="1046" y="100"/>
                    <a:pt x="1046" y="100"/>
                  </a:cubicBezTo>
                  <a:cubicBezTo>
                    <a:pt x="1046" y="101"/>
                    <a:pt x="1047" y="101"/>
                    <a:pt x="1047" y="101"/>
                  </a:cubicBezTo>
                  <a:cubicBezTo>
                    <a:pt x="1047" y="101"/>
                    <a:pt x="1047" y="101"/>
                    <a:pt x="1047" y="101"/>
                  </a:cubicBezTo>
                  <a:cubicBezTo>
                    <a:pt x="1047" y="101"/>
                    <a:pt x="1047" y="101"/>
                    <a:pt x="1047" y="101"/>
                  </a:cubicBezTo>
                  <a:cubicBezTo>
                    <a:pt x="1047" y="101"/>
                    <a:pt x="1047" y="101"/>
                    <a:pt x="1047" y="101"/>
                  </a:cubicBezTo>
                  <a:cubicBezTo>
                    <a:pt x="1048" y="102"/>
                    <a:pt x="1048" y="101"/>
                    <a:pt x="1048" y="101"/>
                  </a:cubicBezTo>
                  <a:cubicBezTo>
                    <a:pt x="1048" y="101"/>
                    <a:pt x="1048" y="101"/>
                    <a:pt x="1048" y="101"/>
                  </a:cubicBezTo>
                  <a:cubicBezTo>
                    <a:pt x="1049" y="102"/>
                    <a:pt x="1049" y="102"/>
                    <a:pt x="1050" y="102"/>
                  </a:cubicBezTo>
                  <a:cubicBezTo>
                    <a:pt x="1049" y="102"/>
                    <a:pt x="1049" y="102"/>
                    <a:pt x="1049" y="102"/>
                  </a:cubicBezTo>
                  <a:cubicBezTo>
                    <a:pt x="1050" y="102"/>
                    <a:pt x="1050" y="102"/>
                    <a:pt x="1051" y="102"/>
                  </a:cubicBezTo>
                  <a:cubicBezTo>
                    <a:pt x="1051" y="102"/>
                    <a:pt x="1051" y="102"/>
                    <a:pt x="1051" y="102"/>
                  </a:cubicBezTo>
                  <a:cubicBezTo>
                    <a:pt x="1051" y="102"/>
                    <a:pt x="1051" y="102"/>
                    <a:pt x="1051" y="102"/>
                  </a:cubicBezTo>
                  <a:cubicBezTo>
                    <a:pt x="1051" y="103"/>
                    <a:pt x="1052" y="102"/>
                    <a:pt x="1052" y="103"/>
                  </a:cubicBezTo>
                  <a:cubicBezTo>
                    <a:pt x="1052" y="102"/>
                    <a:pt x="1052" y="102"/>
                    <a:pt x="1052" y="102"/>
                  </a:cubicBezTo>
                  <a:cubicBezTo>
                    <a:pt x="1053" y="103"/>
                    <a:pt x="1053" y="103"/>
                    <a:pt x="1053" y="103"/>
                  </a:cubicBezTo>
                  <a:cubicBezTo>
                    <a:pt x="1053" y="103"/>
                    <a:pt x="1054" y="103"/>
                    <a:pt x="1054" y="103"/>
                  </a:cubicBezTo>
                  <a:cubicBezTo>
                    <a:pt x="1054" y="103"/>
                    <a:pt x="1055" y="103"/>
                    <a:pt x="1055" y="103"/>
                  </a:cubicBezTo>
                  <a:cubicBezTo>
                    <a:pt x="1056" y="103"/>
                    <a:pt x="1057" y="103"/>
                    <a:pt x="1058" y="103"/>
                  </a:cubicBezTo>
                  <a:cubicBezTo>
                    <a:pt x="1059" y="103"/>
                    <a:pt x="1060" y="103"/>
                    <a:pt x="1062" y="103"/>
                  </a:cubicBezTo>
                  <a:cubicBezTo>
                    <a:pt x="1063" y="103"/>
                    <a:pt x="1064" y="103"/>
                    <a:pt x="1066" y="103"/>
                  </a:cubicBezTo>
                  <a:close/>
                  <a:moveTo>
                    <a:pt x="749" y="83"/>
                  </a:moveTo>
                  <a:cubicBezTo>
                    <a:pt x="749" y="83"/>
                    <a:pt x="749" y="83"/>
                    <a:pt x="749" y="83"/>
                  </a:cubicBezTo>
                  <a:cubicBezTo>
                    <a:pt x="749" y="83"/>
                    <a:pt x="749" y="84"/>
                    <a:pt x="749" y="84"/>
                  </a:cubicBezTo>
                  <a:cubicBezTo>
                    <a:pt x="749" y="84"/>
                    <a:pt x="749" y="84"/>
                    <a:pt x="749" y="84"/>
                  </a:cubicBezTo>
                  <a:cubicBezTo>
                    <a:pt x="750" y="84"/>
                    <a:pt x="750" y="85"/>
                    <a:pt x="750" y="85"/>
                  </a:cubicBezTo>
                  <a:cubicBezTo>
                    <a:pt x="750" y="85"/>
                    <a:pt x="750" y="85"/>
                    <a:pt x="750" y="85"/>
                  </a:cubicBezTo>
                  <a:cubicBezTo>
                    <a:pt x="750" y="85"/>
                    <a:pt x="750" y="85"/>
                    <a:pt x="750" y="85"/>
                  </a:cubicBezTo>
                  <a:cubicBezTo>
                    <a:pt x="750" y="85"/>
                    <a:pt x="750" y="86"/>
                    <a:pt x="750" y="86"/>
                  </a:cubicBezTo>
                  <a:cubicBezTo>
                    <a:pt x="750" y="86"/>
                    <a:pt x="750" y="86"/>
                    <a:pt x="750" y="86"/>
                  </a:cubicBezTo>
                  <a:cubicBezTo>
                    <a:pt x="750" y="86"/>
                    <a:pt x="750" y="86"/>
                    <a:pt x="750" y="87"/>
                  </a:cubicBezTo>
                  <a:cubicBezTo>
                    <a:pt x="750" y="87"/>
                    <a:pt x="750" y="87"/>
                    <a:pt x="750" y="87"/>
                  </a:cubicBezTo>
                  <a:cubicBezTo>
                    <a:pt x="751" y="87"/>
                    <a:pt x="751" y="87"/>
                    <a:pt x="751" y="87"/>
                  </a:cubicBezTo>
                  <a:cubicBezTo>
                    <a:pt x="751" y="87"/>
                    <a:pt x="751" y="87"/>
                    <a:pt x="751" y="87"/>
                  </a:cubicBezTo>
                  <a:cubicBezTo>
                    <a:pt x="751" y="87"/>
                    <a:pt x="751" y="87"/>
                    <a:pt x="751" y="87"/>
                  </a:cubicBezTo>
                  <a:cubicBezTo>
                    <a:pt x="751" y="88"/>
                    <a:pt x="751" y="88"/>
                    <a:pt x="751" y="88"/>
                  </a:cubicBezTo>
                  <a:cubicBezTo>
                    <a:pt x="751" y="88"/>
                    <a:pt x="751" y="88"/>
                    <a:pt x="751" y="88"/>
                  </a:cubicBezTo>
                  <a:cubicBezTo>
                    <a:pt x="751" y="88"/>
                    <a:pt x="751" y="88"/>
                    <a:pt x="751" y="88"/>
                  </a:cubicBezTo>
                  <a:cubicBezTo>
                    <a:pt x="751" y="88"/>
                    <a:pt x="751" y="88"/>
                    <a:pt x="751" y="89"/>
                  </a:cubicBezTo>
                  <a:cubicBezTo>
                    <a:pt x="751" y="89"/>
                    <a:pt x="751" y="89"/>
                    <a:pt x="751" y="89"/>
                  </a:cubicBezTo>
                  <a:cubicBezTo>
                    <a:pt x="752" y="89"/>
                    <a:pt x="752" y="89"/>
                    <a:pt x="752" y="89"/>
                  </a:cubicBezTo>
                  <a:cubicBezTo>
                    <a:pt x="752" y="89"/>
                    <a:pt x="752" y="89"/>
                    <a:pt x="752" y="89"/>
                  </a:cubicBezTo>
                  <a:cubicBezTo>
                    <a:pt x="752" y="90"/>
                    <a:pt x="752" y="90"/>
                    <a:pt x="752" y="90"/>
                  </a:cubicBezTo>
                  <a:cubicBezTo>
                    <a:pt x="752" y="90"/>
                    <a:pt x="752" y="90"/>
                    <a:pt x="752" y="90"/>
                  </a:cubicBezTo>
                  <a:cubicBezTo>
                    <a:pt x="752" y="90"/>
                    <a:pt x="753" y="91"/>
                    <a:pt x="753" y="91"/>
                  </a:cubicBezTo>
                  <a:cubicBezTo>
                    <a:pt x="753" y="91"/>
                    <a:pt x="753" y="91"/>
                    <a:pt x="753" y="91"/>
                  </a:cubicBezTo>
                  <a:cubicBezTo>
                    <a:pt x="753" y="91"/>
                    <a:pt x="753" y="92"/>
                    <a:pt x="754" y="92"/>
                  </a:cubicBezTo>
                  <a:cubicBezTo>
                    <a:pt x="754" y="92"/>
                    <a:pt x="754" y="92"/>
                    <a:pt x="754" y="92"/>
                  </a:cubicBezTo>
                  <a:cubicBezTo>
                    <a:pt x="754" y="92"/>
                    <a:pt x="754" y="92"/>
                    <a:pt x="754" y="92"/>
                  </a:cubicBezTo>
                  <a:cubicBezTo>
                    <a:pt x="754" y="92"/>
                    <a:pt x="754" y="92"/>
                    <a:pt x="754" y="92"/>
                  </a:cubicBezTo>
                  <a:cubicBezTo>
                    <a:pt x="754" y="93"/>
                    <a:pt x="754" y="93"/>
                    <a:pt x="755" y="93"/>
                  </a:cubicBezTo>
                  <a:cubicBezTo>
                    <a:pt x="755" y="93"/>
                    <a:pt x="755" y="93"/>
                    <a:pt x="755" y="93"/>
                  </a:cubicBezTo>
                  <a:cubicBezTo>
                    <a:pt x="755" y="94"/>
                    <a:pt x="755" y="94"/>
                    <a:pt x="755" y="94"/>
                  </a:cubicBezTo>
                  <a:cubicBezTo>
                    <a:pt x="755" y="94"/>
                    <a:pt x="755" y="94"/>
                    <a:pt x="755" y="94"/>
                  </a:cubicBezTo>
                  <a:cubicBezTo>
                    <a:pt x="755" y="94"/>
                    <a:pt x="755" y="94"/>
                    <a:pt x="755" y="94"/>
                  </a:cubicBezTo>
                  <a:cubicBezTo>
                    <a:pt x="755" y="94"/>
                    <a:pt x="755" y="94"/>
                    <a:pt x="755" y="94"/>
                  </a:cubicBezTo>
                  <a:cubicBezTo>
                    <a:pt x="755" y="94"/>
                    <a:pt x="756" y="94"/>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7" y="95"/>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8" y="96"/>
                    <a:pt x="758" y="97"/>
                    <a:pt x="758" y="97"/>
                  </a:cubicBezTo>
                  <a:cubicBezTo>
                    <a:pt x="758" y="97"/>
                    <a:pt x="758" y="97"/>
                    <a:pt x="758" y="97"/>
                  </a:cubicBezTo>
                  <a:cubicBezTo>
                    <a:pt x="758" y="97"/>
                    <a:pt x="758" y="97"/>
                    <a:pt x="758" y="97"/>
                  </a:cubicBezTo>
                  <a:cubicBezTo>
                    <a:pt x="758" y="97"/>
                    <a:pt x="758" y="97"/>
                    <a:pt x="758" y="97"/>
                  </a:cubicBezTo>
                  <a:cubicBezTo>
                    <a:pt x="758" y="97"/>
                    <a:pt x="759" y="97"/>
                    <a:pt x="759" y="98"/>
                  </a:cubicBezTo>
                  <a:cubicBezTo>
                    <a:pt x="759" y="98"/>
                    <a:pt x="759" y="98"/>
                    <a:pt x="759" y="98"/>
                  </a:cubicBezTo>
                  <a:cubicBezTo>
                    <a:pt x="759" y="98"/>
                    <a:pt x="759" y="98"/>
                    <a:pt x="760" y="98"/>
                  </a:cubicBezTo>
                  <a:cubicBezTo>
                    <a:pt x="760" y="98"/>
                    <a:pt x="760" y="98"/>
                    <a:pt x="760" y="98"/>
                  </a:cubicBezTo>
                  <a:cubicBezTo>
                    <a:pt x="760" y="98"/>
                    <a:pt x="760" y="98"/>
                    <a:pt x="761" y="99"/>
                  </a:cubicBezTo>
                  <a:cubicBezTo>
                    <a:pt x="761" y="99"/>
                    <a:pt x="761" y="99"/>
                    <a:pt x="761" y="99"/>
                  </a:cubicBezTo>
                  <a:cubicBezTo>
                    <a:pt x="761" y="99"/>
                    <a:pt x="761" y="99"/>
                    <a:pt x="761" y="99"/>
                  </a:cubicBezTo>
                  <a:cubicBezTo>
                    <a:pt x="761" y="99"/>
                    <a:pt x="761" y="99"/>
                    <a:pt x="761" y="99"/>
                  </a:cubicBezTo>
                  <a:cubicBezTo>
                    <a:pt x="761" y="99"/>
                    <a:pt x="761" y="99"/>
                    <a:pt x="762" y="99"/>
                  </a:cubicBezTo>
                  <a:cubicBezTo>
                    <a:pt x="762" y="99"/>
                    <a:pt x="762" y="99"/>
                    <a:pt x="762" y="99"/>
                  </a:cubicBezTo>
                  <a:cubicBezTo>
                    <a:pt x="762" y="100"/>
                    <a:pt x="762" y="100"/>
                    <a:pt x="762" y="100"/>
                  </a:cubicBezTo>
                  <a:cubicBezTo>
                    <a:pt x="762" y="100"/>
                    <a:pt x="762" y="100"/>
                    <a:pt x="762" y="100"/>
                  </a:cubicBezTo>
                  <a:cubicBezTo>
                    <a:pt x="762" y="100"/>
                    <a:pt x="763" y="100"/>
                    <a:pt x="763" y="100"/>
                  </a:cubicBezTo>
                  <a:cubicBezTo>
                    <a:pt x="763" y="100"/>
                    <a:pt x="763" y="100"/>
                    <a:pt x="763" y="100"/>
                  </a:cubicBezTo>
                  <a:cubicBezTo>
                    <a:pt x="763" y="100"/>
                    <a:pt x="764" y="100"/>
                    <a:pt x="764" y="100"/>
                  </a:cubicBezTo>
                  <a:cubicBezTo>
                    <a:pt x="764" y="100"/>
                    <a:pt x="764" y="100"/>
                    <a:pt x="764" y="100"/>
                  </a:cubicBezTo>
                  <a:cubicBezTo>
                    <a:pt x="764" y="101"/>
                    <a:pt x="764" y="101"/>
                    <a:pt x="764" y="101"/>
                  </a:cubicBezTo>
                  <a:cubicBezTo>
                    <a:pt x="764" y="101"/>
                    <a:pt x="764" y="101"/>
                    <a:pt x="764" y="101"/>
                  </a:cubicBezTo>
                  <a:cubicBezTo>
                    <a:pt x="765" y="101"/>
                    <a:pt x="765" y="101"/>
                    <a:pt x="765" y="101"/>
                  </a:cubicBezTo>
                  <a:cubicBezTo>
                    <a:pt x="765" y="101"/>
                    <a:pt x="765" y="101"/>
                    <a:pt x="765" y="101"/>
                  </a:cubicBezTo>
                  <a:cubicBezTo>
                    <a:pt x="766" y="101"/>
                    <a:pt x="766" y="101"/>
                    <a:pt x="766" y="101"/>
                  </a:cubicBezTo>
                  <a:cubicBezTo>
                    <a:pt x="766" y="101"/>
                    <a:pt x="766" y="101"/>
                    <a:pt x="766" y="101"/>
                  </a:cubicBezTo>
                  <a:cubicBezTo>
                    <a:pt x="766" y="102"/>
                    <a:pt x="766" y="102"/>
                    <a:pt x="766" y="102"/>
                  </a:cubicBezTo>
                  <a:cubicBezTo>
                    <a:pt x="767" y="102"/>
                    <a:pt x="767" y="102"/>
                    <a:pt x="767" y="102"/>
                  </a:cubicBezTo>
                  <a:cubicBezTo>
                    <a:pt x="767" y="102"/>
                    <a:pt x="767" y="102"/>
                    <a:pt x="767" y="102"/>
                  </a:cubicBezTo>
                  <a:cubicBezTo>
                    <a:pt x="768" y="102"/>
                    <a:pt x="768" y="102"/>
                    <a:pt x="768" y="102"/>
                  </a:cubicBezTo>
                  <a:cubicBezTo>
                    <a:pt x="768" y="102"/>
                    <a:pt x="768" y="102"/>
                    <a:pt x="769" y="102"/>
                  </a:cubicBezTo>
                  <a:cubicBezTo>
                    <a:pt x="769" y="102"/>
                    <a:pt x="769" y="102"/>
                    <a:pt x="769" y="102"/>
                  </a:cubicBezTo>
                  <a:cubicBezTo>
                    <a:pt x="769" y="102"/>
                    <a:pt x="769" y="102"/>
                    <a:pt x="769" y="102"/>
                  </a:cubicBezTo>
                  <a:cubicBezTo>
                    <a:pt x="769" y="102"/>
                    <a:pt x="770" y="102"/>
                    <a:pt x="770" y="103"/>
                  </a:cubicBezTo>
                  <a:cubicBezTo>
                    <a:pt x="770" y="102"/>
                    <a:pt x="770" y="102"/>
                    <a:pt x="770" y="102"/>
                  </a:cubicBezTo>
                  <a:cubicBezTo>
                    <a:pt x="770" y="103"/>
                    <a:pt x="770" y="103"/>
                    <a:pt x="770" y="103"/>
                  </a:cubicBezTo>
                  <a:cubicBezTo>
                    <a:pt x="771" y="103"/>
                    <a:pt x="772" y="103"/>
                    <a:pt x="772" y="103"/>
                  </a:cubicBezTo>
                  <a:cubicBezTo>
                    <a:pt x="772" y="103"/>
                    <a:pt x="773" y="103"/>
                    <a:pt x="773" y="103"/>
                  </a:cubicBezTo>
                  <a:cubicBezTo>
                    <a:pt x="774" y="103"/>
                    <a:pt x="775" y="103"/>
                    <a:pt x="776" y="103"/>
                  </a:cubicBezTo>
                  <a:cubicBezTo>
                    <a:pt x="777" y="103"/>
                    <a:pt x="778" y="103"/>
                    <a:pt x="779" y="103"/>
                  </a:cubicBezTo>
                  <a:cubicBezTo>
                    <a:pt x="781" y="103"/>
                    <a:pt x="782" y="103"/>
                    <a:pt x="784" y="103"/>
                  </a:cubicBezTo>
                  <a:cubicBezTo>
                    <a:pt x="784" y="103"/>
                    <a:pt x="784" y="103"/>
                    <a:pt x="784" y="103"/>
                  </a:cubicBezTo>
                  <a:cubicBezTo>
                    <a:pt x="785" y="103"/>
                    <a:pt x="786" y="103"/>
                    <a:pt x="786" y="103"/>
                  </a:cubicBezTo>
                  <a:cubicBezTo>
                    <a:pt x="786" y="102"/>
                    <a:pt x="786" y="102"/>
                    <a:pt x="786" y="102"/>
                  </a:cubicBezTo>
                  <a:cubicBezTo>
                    <a:pt x="787" y="103"/>
                    <a:pt x="787" y="103"/>
                    <a:pt x="787" y="103"/>
                  </a:cubicBezTo>
                  <a:cubicBezTo>
                    <a:pt x="787" y="102"/>
                    <a:pt x="788" y="103"/>
                    <a:pt x="788" y="102"/>
                  </a:cubicBezTo>
                  <a:cubicBezTo>
                    <a:pt x="788" y="102"/>
                    <a:pt x="788" y="102"/>
                    <a:pt x="788" y="102"/>
                  </a:cubicBezTo>
                  <a:cubicBezTo>
                    <a:pt x="789" y="102"/>
                    <a:pt x="789" y="102"/>
                    <a:pt x="789" y="102"/>
                  </a:cubicBezTo>
                  <a:cubicBezTo>
                    <a:pt x="789" y="102"/>
                    <a:pt x="789" y="102"/>
                    <a:pt x="790" y="102"/>
                  </a:cubicBezTo>
                  <a:cubicBezTo>
                    <a:pt x="790" y="102"/>
                    <a:pt x="790" y="102"/>
                    <a:pt x="790" y="102"/>
                  </a:cubicBezTo>
                  <a:cubicBezTo>
                    <a:pt x="790" y="102"/>
                    <a:pt x="790" y="102"/>
                    <a:pt x="790" y="102"/>
                  </a:cubicBezTo>
                  <a:cubicBezTo>
                    <a:pt x="790" y="102"/>
                    <a:pt x="791" y="102"/>
                    <a:pt x="791" y="101"/>
                  </a:cubicBezTo>
                  <a:cubicBezTo>
                    <a:pt x="791" y="102"/>
                    <a:pt x="791" y="102"/>
                    <a:pt x="791" y="102"/>
                  </a:cubicBezTo>
                  <a:cubicBezTo>
                    <a:pt x="791" y="101"/>
                    <a:pt x="792" y="101"/>
                    <a:pt x="792" y="101"/>
                  </a:cubicBezTo>
                  <a:cubicBezTo>
                    <a:pt x="792" y="101"/>
                    <a:pt x="792" y="101"/>
                    <a:pt x="792" y="101"/>
                  </a:cubicBezTo>
                  <a:cubicBezTo>
                    <a:pt x="792" y="101"/>
                    <a:pt x="792" y="101"/>
                    <a:pt x="792" y="101"/>
                  </a:cubicBezTo>
                  <a:cubicBezTo>
                    <a:pt x="793" y="101"/>
                    <a:pt x="793" y="101"/>
                    <a:pt x="793" y="101"/>
                  </a:cubicBezTo>
                  <a:cubicBezTo>
                    <a:pt x="793" y="101"/>
                    <a:pt x="793" y="101"/>
                    <a:pt x="793" y="101"/>
                  </a:cubicBezTo>
                  <a:cubicBezTo>
                    <a:pt x="794" y="100"/>
                    <a:pt x="794" y="101"/>
                    <a:pt x="794" y="100"/>
                  </a:cubicBezTo>
                  <a:cubicBezTo>
                    <a:pt x="794" y="100"/>
                    <a:pt x="794" y="100"/>
                    <a:pt x="794" y="100"/>
                  </a:cubicBezTo>
                  <a:cubicBezTo>
                    <a:pt x="794" y="100"/>
                    <a:pt x="795" y="100"/>
                    <a:pt x="795" y="100"/>
                  </a:cubicBezTo>
                  <a:cubicBezTo>
                    <a:pt x="795" y="100"/>
                    <a:pt x="795" y="100"/>
                    <a:pt x="795" y="100"/>
                  </a:cubicBezTo>
                  <a:cubicBezTo>
                    <a:pt x="795" y="100"/>
                    <a:pt x="795" y="100"/>
                    <a:pt x="795" y="100"/>
                  </a:cubicBezTo>
                  <a:cubicBezTo>
                    <a:pt x="795" y="100"/>
                    <a:pt x="796" y="100"/>
                    <a:pt x="796" y="100"/>
                  </a:cubicBezTo>
                  <a:cubicBezTo>
                    <a:pt x="796" y="100"/>
                    <a:pt x="796" y="100"/>
                    <a:pt x="796" y="100"/>
                  </a:cubicBezTo>
                  <a:cubicBezTo>
                    <a:pt x="796" y="100"/>
                    <a:pt x="797" y="100"/>
                    <a:pt x="797" y="99"/>
                  </a:cubicBezTo>
                  <a:cubicBezTo>
                    <a:pt x="797" y="99"/>
                    <a:pt x="797" y="99"/>
                    <a:pt x="797" y="99"/>
                  </a:cubicBezTo>
                  <a:cubicBezTo>
                    <a:pt x="797" y="99"/>
                    <a:pt x="797" y="99"/>
                    <a:pt x="797" y="99"/>
                  </a:cubicBezTo>
                  <a:cubicBezTo>
                    <a:pt x="797" y="99"/>
                    <a:pt x="797" y="99"/>
                    <a:pt x="797" y="99"/>
                  </a:cubicBezTo>
                  <a:cubicBezTo>
                    <a:pt x="798" y="99"/>
                    <a:pt x="798" y="99"/>
                    <a:pt x="798" y="99"/>
                  </a:cubicBezTo>
                  <a:cubicBezTo>
                    <a:pt x="798" y="99"/>
                    <a:pt x="798" y="99"/>
                    <a:pt x="798" y="99"/>
                  </a:cubicBezTo>
                  <a:cubicBezTo>
                    <a:pt x="798" y="99"/>
                    <a:pt x="798" y="98"/>
                    <a:pt x="798" y="98"/>
                  </a:cubicBezTo>
                  <a:cubicBezTo>
                    <a:pt x="799" y="98"/>
                    <a:pt x="799" y="98"/>
                    <a:pt x="799" y="98"/>
                  </a:cubicBezTo>
                  <a:cubicBezTo>
                    <a:pt x="799" y="98"/>
                    <a:pt x="799" y="98"/>
                    <a:pt x="799" y="98"/>
                  </a:cubicBezTo>
                  <a:cubicBezTo>
                    <a:pt x="799" y="98"/>
                    <a:pt x="799" y="98"/>
                    <a:pt x="799" y="98"/>
                  </a:cubicBezTo>
                  <a:cubicBezTo>
                    <a:pt x="799" y="98"/>
                    <a:pt x="800" y="98"/>
                    <a:pt x="800" y="98"/>
                  </a:cubicBezTo>
                  <a:cubicBezTo>
                    <a:pt x="800" y="98"/>
                    <a:pt x="800" y="98"/>
                    <a:pt x="800" y="98"/>
                  </a:cubicBezTo>
                  <a:cubicBezTo>
                    <a:pt x="800" y="98"/>
                    <a:pt x="800" y="97"/>
                    <a:pt x="800" y="97"/>
                  </a:cubicBezTo>
                  <a:cubicBezTo>
                    <a:pt x="800" y="97"/>
                    <a:pt x="800" y="97"/>
                    <a:pt x="800" y="97"/>
                  </a:cubicBezTo>
                  <a:cubicBezTo>
                    <a:pt x="801" y="97"/>
                    <a:pt x="801" y="96"/>
                    <a:pt x="801" y="96"/>
                  </a:cubicBezTo>
                  <a:cubicBezTo>
                    <a:pt x="801" y="93"/>
                    <a:pt x="801" y="90"/>
                    <a:pt x="801" y="87"/>
                  </a:cubicBezTo>
                  <a:cubicBezTo>
                    <a:pt x="801" y="87"/>
                    <a:pt x="801" y="87"/>
                    <a:pt x="801" y="87"/>
                  </a:cubicBezTo>
                  <a:cubicBezTo>
                    <a:pt x="801" y="87"/>
                    <a:pt x="801" y="87"/>
                    <a:pt x="801" y="87"/>
                  </a:cubicBezTo>
                  <a:cubicBezTo>
                    <a:pt x="800" y="87"/>
                    <a:pt x="800" y="87"/>
                    <a:pt x="800" y="87"/>
                  </a:cubicBezTo>
                  <a:cubicBezTo>
                    <a:pt x="800" y="87"/>
                    <a:pt x="800" y="87"/>
                    <a:pt x="800" y="87"/>
                  </a:cubicBezTo>
                  <a:cubicBezTo>
                    <a:pt x="800" y="87"/>
                    <a:pt x="800" y="87"/>
                    <a:pt x="800" y="87"/>
                  </a:cubicBezTo>
                  <a:cubicBezTo>
                    <a:pt x="800" y="87"/>
                    <a:pt x="800" y="87"/>
                    <a:pt x="800" y="87"/>
                  </a:cubicBezTo>
                  <a:cubicBezTo>
                    <a:pt x="800" y="87"/>
                    <a:pt x="799" y="87"/>
                    <a:pt x="799" y="88"/>
                  </a:cubicBezTo>
                  <a:cubicBezTo>
                    <a:pt x="799" y="88"/>
                    <a:pt x="799" y="88"/>
                    <a:pt x="799" y="88"/>
                  </a:cubicBezTo>
                  <a:cubicBezTo>
                    <a:pt x="799" y="88"/>
                    <a:pt x="799" y="88"/>
                    <a:pt x="799" y="88"/>
                  </a:cubicBezTo>
                  <a:cubicBezTo>
                    <a:pt x="799" y="88"/>
                    <a:pt x="799" y="88"/>
                    <a:pt x="799" y="88"/>
                  </a:cubicBezTo>
                  <a:cubicBezTo>
                    <a:pt x="799" y="88"/>
                    <a:pt x="798" y="88"/>
                    <a:pt x="798" y="88"/>
                  </a:cubicBezTo>
                  <a:cubicBezTo>
                    <a:pt x="798" y="88"/>
                    <a:pt x="798" y="88"/>
                    <a:pt x="798" y="88"/>
                  </a:cubicBezTo>
                  <a:cubicBezTo>
                    <a:pt x="798" y="88"/>
                    <a:pt x="798" y="89"/>
                    <a:pt x="798" y="89"/>
                  </a:cubicBezTo>
                  <a:cubicBezTo>
                    <a:pt x="798" y="89"/>
                    <a:pt x="798" y="89"/>
                    <a:pt x="798" y="89"/>
                  </a:cubicBezTo>
                  <a:cubicBezTo>
                    <a:pt x="798" y="89"/>
                    <a:pt x="797" y="89"/>
                    <a:pt x="797" y="89"/>
                  </a:cubicBezTo>
                  <a:cubicBezTo>
                    <a:pt x="797" y="89"/>
                    <a:pt x="797" y="89"/>
                    <a:pt x="797" y="89"/>
                  </a:cubicBezTo>
                  <a:cubicBezTo>
                    <a:pt x="797" y="89"/>
                    <a:pt x="797" y="89"/>
                    <a:pt x="797" y="89"/>
                  </a:cubicBezTo>
                  <a:cubicBezTo>
                    <a:pt x="797" y="89"/>
                    <a:pt x="797" y="89"/>
                    <a:pt x="797" y="89"/>
                  </a:cubicBezTo>
                  <a:cubicBezTo>
                    <a:pt x="797" y="90"/>
                    <a:pt x="796" y="89"/>
                    <a:pt x="796" y="90"/>
                  </a:cubicBezTo>
                  <a:cubicBezTo>
                    <a:pt x="796" y="90"/>
                    <a:pt x="796" y="90"/>
                    <a:pt x="796" y="90"/>
                  </a:cubicBezTo>
                  <a:cubicBezTo>
                    <a:pt x="796" y="90"/>
                    <a:pt x="796" y="90"/>
                    <a:pt x="795" y="90"/>
                  </a:cubicBezTo>
                  <a:cubicBezTo>
                    <a:pt x="795" y="90"/>
                    <a:pt x="795" y="90"/>
                    <a:pt x="795" y="90"/>
                  </a:cubicBezTo>
                  <a:cubicBezTo>
                    <a:pt x="795" y="90"/>
                    <a:pt x="795" y="90"/>
                    <a:pt x="795" y="90"/>
                  </a:cubicBezTo>
                  <a:cubicBezTo>
                    <a:pt x="795" y="90"/>
                    <a:pt x="795" y="90"/>
                    <a:pt x="795" y="90"/>
                  </a:cubicBezTo>
                  <a:cubicBezTo>
                    <a:pt x="794" y="91"/>
                    <a:pt x="794" y="91"/>
                    <a:pt x="794" y="91"/>
                  </a:cubicBezTo>
                  <a:cubicBezTo>
                    <a:pt x="794" y="91"/>
                    <a:pt x="794" y="91"/>
                    <a:pt x="794" y="91"/>
                  </a:cubicBezTo>
                  <a:cubicBezTo>
                    <a:pt x="794" y="91"/>
                    <a:pt x="793" y="91"/>
                    <a:pt x="793" y="91"/>
                  </a:cubicBezTo>
                  <a:cubicBezTo>
                    <a:pt x="793" y="91"/>
                    <a:pt x="793" y="91"/>
                    <a:pt x="793" y="91"/>
                  </a:cubicBezTo>
                  <a:cubicBezTo>
                    <a:pt x="793" y="91"/>
                    <a:pt x="793" y="91"/>
                    <a:pt x="793" y="91"/>
                  </a:cubicBezTo>
                  <a:cubicBezTo>
                    <a:pt x="793" y="91"/>
                    <a:pt x="792" y="92"/>
                    <a:pt x="792" y="91"/>
                  </a:cubicBezTo>
                  <a:cubicBezTo>
                    <a:pt x="792" y="92"/>
                    <a:pt x="792" y="92"/>
                    <a:pt x="792" y="92"/>
                  </a:cubicBezTo>
                  <a:cubicBezTo>
                    <a:pt x="792" y="92"/>
                    <a:pt x="792" y="92"/>
                    <a:pt x="792" y="92"/>
                  </a:cubicBezTo>
                  <a:cubicBezTo>
                    <a:pt x="791" y="92"/>
                    <a:pt x="791" y="92"/>
                    <a:pt x="791" y="92"/>
                  </a:cubicBezTo>
                  <a:cubicBezTo>
                    <a:pt x="791" y="92"/>
                    <a:pt x="791" y="92"/>
                    <a:pt x="791" y="92"/>
                  </a:cubicBezTo>
                  <a:cubicBezTo>
                    <a:pt x="790" y="92"/>
                    <a:pt x="790" y="92"/>
                    <a:pt x="789" y="92"/>
                  </a:cubicBezTo>
                  <a:cubicBezTo>
                    <a:pt x="789" y="92"/>
                    <a:pt x="789" y="92"/>
                    <a:pt x="789" y="92"/>
                  </a:cubicBezTo>
                  <a:cubicBezTo>
                    <a:pt x="789" y="93"/>
                    <a:pt x="789" y="93"/>
                    <a:pt x="788" y="93"/>
                  </a:cubicBezTo>
                  <a:cubicBezTo>
                    <a:pt x="788" y="93"/>
                    <a:pt x="788" y="93"/>
                    <a:pt x="788" y="93"/>
                  </a:cubicBezTo>
                  <a:cubicBezTo>
                    <a:pt x="788" y="93"/>
                    <a:pt x="787" y="93"/>
                    <a:pt x="787" y="93"/>
                  </a:cubicBezTo>
                  <a:cubicBezTo>
                    <a:pt x="787" y="93"/>
                    <a:pt x="787" y="93"/>
                    <a:pt x="787" y="93"/>
                  </a:cubicBezTo>
                  <a:cubicBezTo>
                    <a:pt x="786" y="93"/>
                    <a:pt x="786" y="93"/>
                    <a:pt x="786" y="93"/>
                  </a:cubicBezTo>
                  <a:cubicBezTo>
                    <a:pt x="786" y="93"/>
                    <a:pt x="785" y="93"/>
                    <a:pt x="785" y="93"/>
                  </a:cubicBezTo>
                  <a:cubicBezTo>
                    <a:pt x="785" y="94"/>
                    <a:pt x="784" y="94"/>
                    <a:pt x="784" y="94"/>
                  </a:cubicBezTo>
                  <a:cubicBezTo>
                    <a:pt x="782" y="94"/>
                    <a:pt x="779" y="94"/>
                    <a:pt x="776" y="94"/>
                  </a:cubicBezTo>
                  <a:cubicBezTo>
                    <a:pt x="776" y="94"/>
                    <a:pt x="776" y="94"/>
                    <a:pt x="776" y="93"/>
                  </a:cubicBezTo>
                  <a:cubicBezTo>
                    <a:pt x="775" y="93"/>
                    <a:pt x="775" y="93"/>
                    <a:pt x="774" y="93"/>
                  </a:cubicBezTo>
                  <a:cubicBezTo>
                    <a:pt x="774" y="93"/>
                    <a:pt x="774" y="93"/>
                    <a:pt x="774" y="93"/>
                  </a:cubicBezTo>
                  <a:cubicBezTo>
                    <a:pt x="774" y="93"/>
                    <a:pt x="774" y="93"/>
                    <a:pt x="774" y="93"/>
                  </a:cubicBezTo>
                  <a:cubicBezTo>
                    <a:pt x="774" y="93"/>
                    <a:pt x="773" y="93"/>
                    <a:pt x="773" y="93"/>
                  </a:cubicBezTo>
                  <a:cubicBezTo>
                    <a:pt x="773" y="93"/>
                    <a:pt x="773" y="93"/>
                    <a:pt x="773" y="93"/>
                  </a:cubicBezTo>
                  <a:cubicBezTo>
                    <a:pt x="773" y="93"/>
                    <a:pt x="773" y="93"/>
                    <a:pt x="773" y="93"/>
                  </a:cubicBezTo>
                  <a:cubicBezTo>
                    <a:pt x="772" y="93"/>
                    <a:pt x="772" y="93"/>
                    <a:pt x="772" y="92"/>
                  </a:cubicBezTo>
                  <a:cubicBezTo>
                    <a:pt x="772" y="92"/>
                    <a:pt x="772" y="92"/>
                    <a:pt x="772" y="92"/>
                  </a:cubicBezTo>
                  <a:cubicBezTo>
                    <a:pt x="771" y="92"/>
                    <a:pt x="771" y="92"/>
                    <a:pt x="771" y="92"/>
                  </a:cubicBezTo>
                  <a:cubicBezTo>
                    <a:pt x="771" y="92"/>
                    <a:pt x="771" y="92"/>
                    <a:pt x="771" y="92"/>
                  </a:cubicBezTo>
                  <a:cubicBezTo>
                    <a:pt x="771" y="92"/>
                    <a:pt x="771" y="92"/>
                    <a:pt x="771" y="92"/>
                  </a:cubicBezTo>
                  <a:cubicBezTo>
                    <a:pt x="770" y="92"/>
                    <a:pt x="770" y="92"/>
                    <a:pt x="770" y="92"/>
                  </a:cubicBezTo>
                  <a:cubicBezTo>
                    <a:pt x="770" y="92"/>
                    <a:pt x="770" y="92"/>
                    <a:pt x="770" y="92"/>
                  </a:cubicBezTo>
                  <a:cubicBezTo>
                    <a:pt x="770" y="92"/>
                    <a:pt x="769" y="92"/>
                    <a:pt x="769" y="91"/>
                  </a:cubicBezTo>
                  <a:cubicBezTo>
                    <a:pt x="769" y="91"/>
                    <a:pt x="769" y="91"/>
                    <a:pt x="769" y="91"/>
                  </a:cubicBezTo>
                  <a:cubicBezTo>
                    <a:pt x="769" y="91"/>
                    <a:pt x="769" y="91"/>
                    <a:pt x="769" y="91"/>
                  </a:cubicBezTo>
                  <a:cubicBezTo>
                    <a:pt x="769" y="91"/>
                    <a:pt x="769" y="91"/>
                    <a:pt x="769" y="91"/>
                  </a:cubicBezTo>
                  <a:cubicBezTo>
                    <a:pt x="768" y="91"/>
                    <a:pt x="768" y="91"/>
                    <a:pt x="768" y="91"/>
                  </a:cubicBezTo>
                  <a:cubicBezTo>
                    <a:pt x="768" y="91"/>
                    <a:pt x="768" y="91"/>
                    <a:pt x="768" y="91"/>
                  </a:cubicBezTo>
                  <a:cubicBezTo>
                    <a:pt x="768" y="90"/>
                    <a:pt x="768" y="91"/>
                    <a:pt x="767" y="90"/>
                  </a:cubicBezTo>
                  <a:cubicBezTo>
                    <a:pt x="767" y="90"/>
                    <a:pt x="767" y="90"/>
                    <a:pt x="767" y="90"/>
                  </a:cubicBezTo>
                  <a:cubicBezTo>
                    <a:pt x="767" y="90"/>
                    <a:pt x="767" y="90"/>
                    <a:pt x="766" y="90"/>
                  </a:cubicBezTo>
                  <a:cubicBezTo>
                    <a:pt x="766" y="90"/>
                    <a:pt x="766" y="90"/>
                    <a:pt x="766" y="90"/>
                  </a:cubicBezTo>
                  <a:cubicBezTo>
                    <a:pt x="766" y="90"/>
                    <a:pt x="766" y="89"/>
                    <a:pt x="766" y="89"/>
                  </a:cubicBezTo>
                  <a:cubicBezTo>
                    <a:pt x="766" y="89"/>
                    <a:pt x="766" y="89"/>
                    <a:pt x="766" y="89"/>
                  </a:cubicBezTo>
                  <a:cubicBezTo>
                    <a:pt x="766" y="89"/>
                    <a:pt x="766" y="89"/>
                    <a:pt x="766" y="89"/>
                  </a:cubicBezTo>
                  <a:cubicBezTo>
                    <a:pt x="766" y="89"/>
                    <a:pt x="766" y="89"/>
                    <a:pt x="766" y="89"/>
                  </a:cubicBezTo>
                  <a:cubicBezTo>
                    <a:pt x="765" y="88"/>
                    <a:pt x="765" y="88"/>
                    <a:pt x="764" y="87"/>
                  </a:cubicBezTo>
                  <a:cubicBezTo>
                    <a:pt x="764" y="87"/>
                    <a:pt x="764" y="87"/>
                    <a:pt x="764" y="87"/>
                  </a:cubicBezTo>
                  <a:cubicBezTo>
                    <a:pt x="764" y="87"/>
                    <a:pt x="764" y="87"/>
                    <a:pt x="764" y="87"/>
                  </a:cubicBezTo>
                  <a:cubicBezTo>
                    <a:pt x="764" y="87"/>
                    <a:pt x="764" y="87"/>
                    <a:pt x="764" y="87"/>
                  </a:cubicBezTo>
                  <a:cubicBezTo>
                    <a:pt x="764" y="87"/>
                    <a:pt x="763" y="87"/>
                    <a:pt x="763" y="87"/>
                  </a:cubicBezTo>
                  <a:cubicBezTo>
                    <a:pt x="763" y="87"/>
                    <a:pt x="763" y="87"/>
                    <a:pt x="763" y="87"/>
                  </a:cubicBezTo>
                  <a:cubicBezTo>
                    <a:pt x="763" y="86"/>
                    <a:pt x="763" y="86"/>
                    <a:pt x="763" y="86"/>
                  </a:cubicBezTo>
                  <a:cubicBezTo>
                    <a:pt x="763" y="86"/>
                    <a:pt x="763" y="86"/>
                    <a:pt x="763" y="86"/>
                  </a:cubicBezTo>
                  <a:cubicBezTo>
                    <a:pt x="763" y="86"/>
                    <a:pt x="763" y="86"/>
                    <a:pt x="763" y="86"/>
                  </a:cubicBezTo>
                  <a:cubicBezTo>
                    <a:pt x="763" y="86"/>
                    <a:pt x="763" y="86"/>
                    <a:pt x="763" y="86"/>
                  </a:cubicBezTo>
                  <a:cubicBezTo>
                    <a:pt x="763" y="85"/>
                    <a:pt x="762" y="85"/>
                    <a:pt x="762" y="85"/>
                  </a:cubicBezTo>
                  <a:cubicBezTo>
                    <a:pt x="762" y="85"/>
                    <a:pt x="762" y="85"/>
                    <a:pt x="762" y="85"/>
                  </a:cubicBezTo>
                  <a:cubicBezTo>
                    <a:pt x="762" y="85"/>
                    <a:pt x="762" y="85"/>
                    <a:pt x="762" y="84"/>
                  </a:cubicBezTo>
                  <a:cubicBezTo>
                    <a:pt x="762" y="85"/>
                    <a:pt x="762" y="85"/>
                    <a:pt x="762" y="85"/>
                  </a:cubicBezTo>
                  <a:cubicBezTo>
                    <a:pt x="762" y="84"/>
                    <a:pt x="762" y="84"/>
                    <a:pt x="762" y="84"/>
                  </a:cubicBezTo>
                  <a:cubicBezTo>
                    <a:pt x="762" y="84"/>
                    <a:pt x="762" y="84"/>
                    <a:pt x="762" y="84"/>
                  </a:cubicBezTo>
                  <a:cubicBezTo>
                    <a:pt x="762" y="84"/>
                    <a:pt x="762" y="84"/>
                    <a:pt x="762" y="84"/>
                  </a:cubicBezTo>
                  <a:cubicBezTo>
                    <a:pt x="762" y="84"/>
                    <a:pt x="761" y="84"/>
                    <a:pt x="761" y="83"/>
                  </a:cubicBezTo>
                  <a:cubicBezTo>
                    <a:pt x="761" y="83"/>
                    <a:pt x="761" y="83"/>
                    <a:pt x="761" y="83"/>
                  </a:cubicBezTo>
                  <a:cubicBezTo>
                    <a:pt x="761" y="83"/>
                    <a:pt x="761" y="83"/>
                    <a:pt x="761" y="83"/>
                  </a:cubicBezTo>
                  <a:cubicBezTo>
                    <a:pt x="761" y="83"/>
                    <a:pt x="761" y="83"/>
                    <a:pt x="761" y="83"/>
                  </a:cubicBezTo>
                  <a:cubicBezTo>
                    <a:pt x="761" y="83"/>
                    <a:pt x="761" y="83"/>
                    <a:pt x="761" y="83"/>
                  </a:cubicBezTo>
                  <a:cubicBezTo>
                    <a:pt x="761" y="82"/>
                    <a:pt x="761" y="82"/>
                    <a:pt x="760" y="82"/>
                  </a:cubicBezTo>
                  <a:cubicBezTo>
                    <a:pt x="761" y="82"/>
                    <a:pt x="761" y="82"/>
                    <a:pt x="761" y="82"/>
                  </a:cubicBezTo>
                  <a:cubicBezTo>
                    <a:pt x="760" y="81"/>
                    <a:pt x="760" y="81"/>
                    <a:pt x="760" y="81"/>
                  </a:cubicBezTo>
                  <a:cubicBezTo>
                    <a:pt x="760" y="81"/>
                    <a:pt x="760" y="81"/>
                    <a:pt x="760" y="81"/>
                  </a:cubicBezTo>
                  <a:cubicBezTo>
                    <a:pt x="760" y="81"/>
                    <a:pt x="760" y="80"/>
                    <a:pt x="760" y="80"/>
                  </a:cubicBezTo>
                  <a:cubicBezTo>
                    <a:pt x="760" y="80"/>
                    <a:pt x="760" y="80"/>
                    <a:pt x="760" y="80"/>
                  </a:cubicBezTo>
                  <a:cubicBezTo>
                    <a:pt x="760" y="80"/>
                    <a:pt x="760" y="79"/>
                    <a:pt x="760" y="79"/>
                  </a:cubicBezTo>
                  <a:cubicBezTo>
                    <a:pt x="759" y="79"/>
                    <a:pt x="759" y="79"/>
                    <a:pt x="759" y="79"/>
                  </a:cubicBezTo>
                  <a:cubicBezTo>
                    <a:pt x="759" y="78"/>
                    <a:pt x="759" y="78"/>
                    <a:pt x="759" y="77"/>
                  </a:cubicBezTo>
                  <a:cubicBezTo>
                    <a:pt x="759" y="77"/>
                    <a:pt x="759" y="77"/>
                    <a:pt x="759" y="77"/>
                  </a:cubicBezTo>
                  <a:cubicBezTo>
                    <a:pt x="759" y="77"/>
                    <a:pt x="759" y="76"/>
                    <a:pt x="759" y="75"/>
                  </a:cubicBezTo>
                  <a:cubicBezTo>
                    <a:pt x="759" y="75"/>
                    <a:pt x="759" y="75"/>
                    <a:pt x="759" y="75"/>
                  </a:cubicBezTo>
                  <a:cubicBezTo>
                    <a:pt x="758" y="74"/>
                    <a:pt x="759" y="73"/>
                    <a:pt x="758" y="72"/>
                  </a:cubicBezTo>
                  <a:cubicBezTo>
                    <a:pt x="758" y="72"/>
                    <a:pt x="758" y="71"/>
                    <a:pt x="759" y="71"/>
                  </a:cubicBezTo>
                  <a:cubicBezTo>
                    <a:pt x="759" y="71"/>
                    <a:pt x="760" y="71"/>
                    <a:pt x="760" y="71"/>
                  </a:cubicBezTo>
                  <a:cubicBezTo>
                    <a:pt x="775" y="71"/>
                    <a:pt x="789" y="71"/>
                    <a:pt x="804" y="71"/>
                  </a:cubicBezTo>
                  <a:cubicBezTo>
                    <a:pt x="805" y="71"/>
                    <a:pt x="805" y="71"/>
                    <a:pt x="806" y="70"/>
                  </a:cubicBezTo>
                  <a:cubicBezTo>
                    <a:pt x="806" y="68"/>
                    <a:pt x="806" y="65"/>
                    <a:pt x="806" y="62"/>
                  </a:cubicBezTo>
                  <a:cubicBezTo>
                    <a:pt x="805" y="61"/>
                    <a:pt x="806" y="60"/>
                    <a:pt x="805" y="59"/>
                  </a:cubicBezTo>
                  <a:cubicBezTo>
                    <a:pt x="805" y="58"/>
                    <a:pt x="805" y="58"/>
                    <a:pt x="805" y="58"/>
                  </a:cubicBezTo>
                  <a:cubicBezTo>
                    <a:pt x="805" y="58"/>
                    <a:pt x="805" y="57"/>
                    <a:pt x="805" y="56"/>
                  </a:cubicBezTo>
                  <a:cubicBezTo>
                    <a:pt x="805" y="56"/>
                    <a:pt x="805" y="56"/>
                    <a:pt x="805" y="56"/>
                  </a:cubicBezTo>
                  <a:cubicBezTo>
                    <a:pt x="805" y="55"/>
                    <a:pt x="805" y="55"/>
                    <a:pt x="805" y="54"/>
                  </a:cubicBezTo>
                  <a:cubicBezTo>
                    <a:pt x="805" y="54"/>
                    <a:pt x="805" y="54"/>
                    <a:pt x="805" y="54"/>
                  </a:cubicBezTo>
                  <a:cubicBezTo>
                    <a:pt x="805" y="54"/>
                    <a:pt x="805" y="54"/>
                    <a:pt x="805" y="54"/>
                  </a:cubicBezTo>
                  <a:cubicBezTo>
                    <a:pt x="805" y="54"/>
                    <a:pt x="805" y="53"/>
                    <a:pt x="804" y="53"/>
                  </a:cubicBezTo>
                  <a:cubicBezTo>
                    <a:pt x="804" y="53"/>
                    <a:pt x="804" y="53"/>
                    <a:pt x="804" y="53"/>
                  </a:cubicBezTo>
                  <a:cubicBezTo>
                    <a:pt x="804" y="53"/>
                    <a:pt x="804" y="53"/>
                    <a:pt x="804" y="53"/>
                  </a:cubicBezTo>
                  <a:cubicBezTo>
                    <a:pt x="804" y="52"/>
                    <a:pt x="804" y="52"/>
                    <a:pt x="804" y="51"/>
                  </a:cubicBezTo>
                  <a:cubicBezTo>
                    <a:pt x="804" y="51"/>
                    <a:pt x="804" y="51"/>
                    <a:pt x="804" y="51"/>
                  </a:cubicBezTo>
                  <a:cubicBezTo>
                    <a:pt x="804" y="51"/>
                    <a:pt x="804" y="51"/>
                    <a:pt x="804" y="50"/>
                  </a:cubicBezTo>
                  <a:cubicBezTo>
                    <a:pt x="804" y="50"/>
                    <a:pt x="804" y="50"/>
                    <a:pt x="804" y="50"/>
                  </a:cubicBezTo>
                  <a:cubicBezTo>
                    <a:pt x="803" y="50"/>
                    <a:pt x="804" y="50"/>
                    <a:pt x="803" y="49"/>
                  </a:cubicBezTo>
                  <a:cubicBezTo>
                    <a:pt x="803" y="49"/>
                    <a:pt x="803" y="49"/>
                    <a:pt x="803" y="49"/>
                  </a:cubicBezTo>
                  <a:cubicBezTo>
                    <a:pt x="803" y="49"/>
                    <a:pt x="803" y="49"/>
                    <a:pt x="803" y="49"/>
                  </a:cubicBezTo>
                  <a:cubicBezTo>
                    <a:pt x="803" y="49"/>
                    <a:pt x="803" y="49"/>
                    <a:pt x="803" y="49"/>
                  </a:cubicBezTo>
                  <a:cubicBezTo>
                    <a:pt x="803" y="48"/>
                    <a:pt x="803" y="48"/>
                    <a:pt x="803" y="48"/>
                  </a:cubicBezTo>
                  <a:cubicBezTo>
                    <a:pt x="803" y="48"/>
                    <a:pt x="803" y="48"/>
                    <a:pt x="803" y="48"/>
                  </a:cubicBezTo>
                  <a:cubicBezTo>
                    <a:pt x="802" y="47"/>
                    <a:pt x="803" y="47"/>
                    <a:pt x="802" y="47"/>
                  </a:cubicBezTo>
                  <a:cubicBezTo>
                    <a:pt x="802" y="47"/>
                    <a:pt x="802" y="47"/>
                    <a:pt x="802" y="47"/>
                  </a:cubicBezTo>
                  <a:cubicBezTo>
                    <a:pt x="802" y="47"/>
                    <a:pt x="802" y="46"/>
                    <a:pt x="802" y="46"/>
                  </a:cubicBezTo>
                  <a:cubicBezTo>
                    <a:pt x="802" y="46"/>
                    <a:pt x="802" y="46"/>
                    <a:pt x="802" y="46"/>
                  </a:cubicBezTo>
                  <a:cubicBezTo>
                    <a:pt x="802" y="46"/>
                    <a:pt x="802" y="46"/>
                    <a:pt x="802" y="46"/>
                  </a:cubicBezTo>
                  <a:cubicBezTo>
                    <a:pt x="802" y="46"/>
                    <a:pt x="802" y="46"/>
                    <a:pt x="802" y="46"/>
                  </a:cubicBezTo>
                  <a:cubicBezTo>
                    <a:pt x="802" y="45"/>
                    <a:pt x="801" y="45"/>
                    <a:pt x="801" y="45"/>
                  </a:cubicBezTo>
                  <a:cubicBezTo>
                    <a:pt x="801" y="45"/>
                    <a:pt x="801" y="45"/>
                    <a:pt x="801" y="45"/>
                  </a:cubicBezTo>
                  <a:cubicBezTo>
                    <a:pt x="801" y="45"/>
                    <a:pt x="801" y="45"/>
                    <a:pt x="801" y="45"/>
                  </a:cubicBezTo>
                  <a:cubicBezTo>
                    <a:pt x="801" y="45"/>
                    <a:pt x="801" y="45"/>
                    <a:pt x="801" y="44"/>
                  </a:cubicBezTo>
                  <a:cubicBezTo>
                    <a:pt x="801" y="44"/>
                    <a:pt x="801" y="44"/>
                    <a:pt x="801" y="44"/>
                  </a:cubicBezTo>
                  <a:cubicBezTo>
                    <a:pt x="801" y="44"/>
                    <a:pt x="801" y="44"/>
                    <a:pt x="801" y="44"/>
                  </a:cubicBezTo>
                  <a:cubicBezTo>
                    <a:pt x="801" y="44"/>
                    <a:pt x="801" y="44"/>
                    <a:pt x="801" y="44"/>
                  </a:cubicBezTo>
                  <a:cubicBezTo>
                    <a:pt x="800" y="44"/>
                    <a:pt x="800" y="44"/>
                    <a:pt x="800" y="43"/>
                  </a:cubicBezTo>
                  <a:cubicBezTo>
                    <a:pt x="800" y="43"/>
                    <a:pt x="800" y="43"/>
                    <a:pt x="800" y="43"/>
                  </a:cubicBezTo>
                  <a:cubicBezTo>
                    <a:pt x="800" y="43"/>
                    <a:pt x="800" y="43"/>
                    <a:pt x="800" y="43"/>
                  </a:cubicBezTo>
                  <a:cubicBezTo>
                    <a:pt x="800" y="43"/>
                    <a:pt x="800" y="43"/>
                    <a:pt x="800" y="43"/>
                  </a:cubicBezTo>
                  <a:cubicBezTo>
                    <a:pt x="800" y="43"/>
                    <a:pt x="800" y="42"/>
                    <a:pt x="800" y="42"/>
                  </a:cubicBezTo>
                  <a:cubicBezTo>
                    <a:pt x="800" y="42"/>
                    <a:pt x="800" y="42"/>
                    <a:pt x="800" y="42"/>
                  </a:cubicBezTo>
                  <a:cubicBezTo>
                    <a:pt x="799" y="42"/>
                    <a:pt x="799" y="42"/>
                    <a:pt x="799" y="42"/>
                  </a:cubicBezTo>
                  <a:cubicBezTo>
                    <a:pt x="799" y="42"/>
                    <a:pt x="799" y="42"/>
                    <a:pt x="799" y="42"/>
                  </a:cubicBezTo>
                  <a:cubicBezTo>
                    <a:pt x="799" y="42"/>
                    <a:pt x="799" y="41"/>
                    <a:pt x="799" y="41"/>
                  </a:cubicBezTo>
                  <a:cubicBezTo>
                    <a:pt x="799" y="41"/>
                    <a:pt x="799" y="41"/>
                    <a:pt x="799" y="41"/>
                  </a:cubicBezTo>
                  <a:cubicBezTo>
                    <a:pt x="799" y="41"/>
                    <a:pt x="799" y="41"/>
                    <a:pt x="798" y="41"/>
                  </a:cubicBezTo>
                  <a:cubicBezTo>
                    <a:pt x="798" y="41"/>
                    <a:pt x="798" y="41"/>
                    <a:pt x="798" y="41"/>
                  </a:cubicBezTo>
                  <a:cubicBezTo>
                    <a:pt x="798" y="41"/>
                    <a:pt x="798" y="41"/>
                    <a:pt x="798" y="41"/>
                  </a:cubicBezTo>
                  <a:cubicBezTo>
                    <a:pt x="798" y="41"/>
                    <a:pt x="798" y="41"/>
                    <a:pt x="798" y="41"/>
                  </a:cubicBezTo>
                  <a:cubicBezTo>
                    <a:pt x="798" y="40"/>
                    <a:pt x="798" y="40"/>
                    <a:pt x="798" y="40"/>
                  </a:cubicBezTo>
                  <a:cubicBezTo>
                    <a:pt x="798" y="40"/>
                    <a:pt x="798" y="40"/>
                    <a:pt x="798" y="40"/>
                  </a:cubicBezTo>
                  <a:cubicBezTo>
                    <a:pt x="798" y="40"/>
                    <a:pt x="798" y="40"/>
                    <a:pt x="797" y="40"/>
                  </a:cubicBezTo>
                  <a:cubicBezTo>
                    <a:pt x="797" y="40"/>
                    <a:pt x="797" y="40"/>
                    <a:pt x="797" y="40"/>
                  </a:cubicBezTo>
                  <a:cubicBezTo>
                    <a:pt x="797" y="40"/>
                    <a:pt x="797" y="40"/>
                    <a:pt x="797" y="40"/>
                  </a:cubicBezTo>
                  <a:cubicBezTo>
                    <a:pt x="797" y="40"/>
                    <a:pt x="797" y="40"/>
                    <a:pt x="797" y="40"/>
                  </a:cubicBezTo>
                  <a:cubicBezTo>
                    <a:pt x="797" y="39"/>
                    <a:pt x="797" y="39"/>
                    <a:pt x="797" y="39"/>
                  </a:cubicBezTo>
                  <a:cubicBezTo>
                    <a:pt x="797" y="39"/>
                    <a:pt x="797" y="39"/>
                    <a:pt x="797" y="39"/>
                  </a:cubicBezTo>
                  <a:cubicBezTo>
                    <a:pt x="797" y="39"/>
                    <a:pt x="797" y="39"/>
                    <a:pt x="796" y="39"/>
                  </a:cubicBezTo>
                  <a:cubicBezTo>
                    <a:pt x="796" y="39"/>
                    <a:pt x="796" y="39"/>
                    <a:pt x="796" y="39"/>
                  </a:cubicBezTo>
                  <a:cubicBezTo>
                    <a:pt x="796" y="39"/>
                    <a:pt x="796" y="39"/>
                    <a:pt x="796" y="39"/>
                  </a:cubicBezTo>
                  <a:cubicBezTo>
                    <a:pt x="796" y="39"/>
                    <a:pt x="796" y="39"/>
                    <a:pt x="796" y="39"/>
                  </a:cubicBezTo>
                  <a:cubicBezTo>
                    <a:pt x="796" y="38"/>
                    <a:pt x="796" y="38"/>
                    <a:pt x="796" y="38"/>
                  </a:cubicBezTo>
                  <a:cubicBezTo>
                    <a:pt x="796" y="38"/>
                    <a:pt x="796" y="38"/>
                    <a:pt x="796" y="38"/>
                  </a:cubicBezTo>
                  <a:cubicBezTo>
                    <a:pt x="796" y="38"/>
                    <a:pt x="795" y="38"/>
                    <a:pt x="795" y="38"/>
                  </a:cubicBezTo>
                  <a:cubicBezTo>
                    <a:pt x="795" y="38"/>
                    <a:pt x="795" y="38"/>
                    <a:pt x="795" y="38"/>
                  </a:cubicBezTo>
                  <a:cubicBezTo>
                    <a:pt x="795" y="38"/>
                    <a:pt x="795" y="38"/>
                    <a:pt x="795" y="37"/>
                  </a:cubicBezTo>
                  <a:cubicBezTo>
                    <a:pt x="795" y="37"/>
                    <a:pt x="795" y="37"/>
                    <a:pt x="795" y="37"/>
                  </a:cubicBezTo>
                  <a:cubicBezTo>
                    <a:pt x="795" y="37"/>
                    <a:pt x="794" y="37"/>
                    <a:pt x="794" y="37"/>
                  </a:cubicBezTo>
                  <a:cubicBezTo>
                    <a:pt x="794" y="37"/>
                    <a:pt x="794" y="37"/>
                    <a:pt x="794" y="37"/>
                  </a:cubicBezTo>
                  <a:cubicBezTo>
                    <a:pt x="794" y="37"/>
                    <a:pt x="794" y="37"/>
                    <a:pt x="794" y="37"/>
                  </a:cubicBezTo>
                  <a:cubicBezTo>
                    <a:pt x="794" y="37"/>
                    <a:pt x="794" y="37"/>
                    <a:pt x="794" y="37"/>
                  </a:cubicBezTo>
                  <a:cubicBezTo>
                    <a:pt x="793" y="37"/>
                    <a:pt x="793" y="36"/>
                    <a:pt x="793" y="36"/>
                  </a:cubicBezTo>
                  <a:cubicBezTo>
                    <a:pt x="793" y="37"/>
                    <a:pt x="793" y="37"/>
                    <a:pt x="793" y="37"/>
                  </a:cubicBezTo>
                  <a:cubicBezTo>
                    <a:pt x="793" y="36"/>
                    <a:pt x="793" y="36"/>
                    <a:pt x="793" y="36"/>
                  </a:cubicBezTo>
                  <a:cubicBezTo>
                    <a:pt x="793" y="36"/>
                    <a:pt x="793" y="36"/>
                    <a:pt x="793" y="36"/>
                  </a:cubicBezTo>
                  <a:cubicBezTo>
                    <a:pt x="792" y="36"/>
                    <a:pt x="792" y="36"/>
                    <a:pt x="792" y="36"/>
                  </a:cubicBezTo>
                  <a:cubicBezTo>
                    <a:pt x="792" y="36"/>
                    <a:pt x="792" y="36"/>
                    <a:pt x="792" y="36"/>
                  </a:cubicBezTo>
                  <a:cubicBezTo>
                    <a:pt x="792" y="36"/>
                    <a:pt x="791" y="36"/>
                    <a:pt x="791" y="35"/>
                  </a:cubicBezTo>
                  <a:cubicBezTo>
                    <a:pt x="791" y="35"/>
                    <a:pt x="791" y="35"/>
                    <a:pt x="791" y="35"/>
                  </a:cubicBezTo>
                  <a:cubicBezTo>
                    <a:pt x="791" y="35"/>
                    <a:pt x="791" y="35"/>
                    <a:pt x="790" y="35"/>
                  </a:cubicBezTo>
                  <a:cubicBezTo>
                    <a:pt x="790" y="35"/>
                    <a:pt x="790" y="35"/>
                    <a:pt x="790" y="35"/>
                  </a:cubicBezTo>
                  <a:cubicBezTo>
                    <a:pt x="790" y="35"/>
                    <a:pt x="790" y="35"/>
                    <a:pt x="790" y="35"/>
                  </a:cubicBezTo>
                  <a:cubicBezTo>
                    <a:pt x="790" y="35"/>
                    <a:pt x="790" y="35"/>
                    <a:pt x="790" y="35"/>
                  </a:cubicBezTo>
                  <a:cubicBezTo>
                    <a:pt x="790" y="34"/>
                    <a:pt x="789" y="34"/>
                    <a:pt x="789" y="34"/>
                  </a:cubicBezTo>
                  <a:cubicBezTo>
                    <a:pt x="789" y="34"/>
                    <a:pt x="789" y="34"/>
                    <a:pt x="789" y="34"/>
                  </a:cubicBezTo>
                  <a:cubicBezTo>
                    <a:pt x="789" y="34"/>
                    <a:pt x="789" y="34"/>
                    <a:pt x="789" y="34"/>
                  </a:cubicBezTo>
                  <a:cubicBezTo>
                    <a:pt x="789" y="34"/>
                    <a:pt x="788" y="34"/>
                    <a:pt x="788" y="34"/>
                  </a:cubicBezTo>
                  <a:cubicBezTo>
                    <a:pt x="788" y="34"/>
                    <a:pt x="788" y="34"/>
                    <a:pt x="788" y="34"/>
                  </a:cubicBezTo>
                  <a:cubicBezTo>
                    <a:pt x="787" y="34"/>
                    <a:pt x="787" y="34"/>
                    <a:pt x="787" y="34"/>
                  </a:cubicBezTo>
                  <a:cubicBezTo>
                    <a:pt x="787" y="34"/>
                    <a:pt x="787" y="34"/>
                    <a:pt x="787" y="34"/>
                  </a:cubicBezTo>
                  <a:cubicBezTo>
                    <a:pt x="787" y="34"/>
                    <a:pt x="787" y="34"/>
                    <a:pt x="787" y="34"/>
                  </a:cubicBezTo>
                  <a:cubicBezTo>
                    <a:pt x="786" y="33"/>
                    <a:pt x="786" y="34"/>
                    <a:pt x="785" y="33"/>
                  </a:cubicBezTo>
                  <a:cubicBezTo>
                    <a:pt x="785" y="33"/>
                    <a:pt x="785" y="33"/>
                    <a:pt x="785" y="33"/>
                  </a:cubicBezTo>
                  <a:cubicBezTo>
                    <a:pt x="785" y="33"/>
                    <a:pt x="785" y="33"/>
                    <a:pt x="785" y="33"/>
                  </a:cubicBezTo>
                  <a:cubicBezTo>
                    <a:pt x="785" y="33"/>
                    <a:pt x="784" y="33"/>
                    <a:pt x="784" y="33"/>
                  </a:cubicBezTo>
                  <a:cubicBezTo>
                    <a:pt x="784" y="33"/>
                    <a:pt x="783" y="33"/>
                    <a:pt x="783" y="33"/>
                  </a:cubicBezTo>
                  <a:cubicBezTo>
                    <a:pt x="782" y="33"/>
                    <a:pt x="781" y="33"/>
                    <a:pt x="781" y="33"/>
                  </a:cubicBezTo>
                  <a:cubicBezTo>
                    <a:pt x="779" y="33"/>
                    <a:pt x="777" y="33"/>
                    <a:pt x="776" y="33"/>
                  </a:cubicBezTo>
                  <a:cubicBezTo>
                    <a:pt x="775" y="33"/>
                    <a:pt x="774" y="33"/>
                    <a:pt x="773" y="33"/>
                  </a:cubicBezTo>
                  <a:cubicBezTo>
                    <a:pt x="773" y="33"/>
                    <a:pt x="773" y="33"/>
                    <a:pt x="773" y="33"/>
                  </a:cubicBezTo>
                  <a:cubicBezTo>
                    <a:pt x="772" y="33"/>
                    <a:pt x="772" y="33"/>
                    <a:pt x="771" y="33"/>
                  </a:cubicBezTo>
                  <a:cubicBezTo>
                    <a:pt x="771" y="33"/>
                    <a:pt x="771" y="33"/>
                    <a:pt x="771" y="33"/>
                  </a:cubicBezTo>
                  <a:cubicBezTo>
                    <a:pt x="771" y="34"/>
                    <a:pt x="770" y="33"/>
                    <a:pt x="770" y="34"/>
                  </a:cubicBezTo>
                  <a:cubicBezTo>
                    <a:pt x="770" y="34"/>
                    <a:pt x="770" y="34"/>
                    <a:pt x="770" y="34"/>
                  </a:cubicBezTo>
                  <a:cubicBezTo>
                    <a:pt x="770" y="34"/>
                    <a:pt x="770" y="34"/>
                    <a:pt x="770" y="34"/>
                  </a:cubicBezTo>
                  <a:cubicBezTo>
                    <a:pt x="769" y="34"/>
                    <a:pt x="769" y="34"/>
                    <a:pt x="769" y="34"/>
                  </a:cubicBezTo>
                  <a:cubicBezTo>
                    <a:pt x="769" y="34"/>
                    <a:pt x="769" y="34"/>
                    <a:pt x="769" y="34"/>
                  </a:cubicBezTo>
                  <a:cubicBezTo>
                    <a:pt x="768" y="34"/>
                    <a:pt x="768" y="34"/>
                    <a:pt x="768" y="34"/>
                  </a:cubicBezTo>
                  <a:cubicBezTo>
                    <a:pt x="768" y="34"/>
                    <a:pt x="768" y="34"/>
                    <a:pt x="768" y="34"/>
                  </a:cubicBezTo>
                  <a:cubicBezTo>
                    <a:pt x="767" y="34"/>
                    <a:pt x="767" y="34"/>
                    <a:pt x="767" y="35"/>
                  </a:cubicBezTo>
                  <a:cubicBezTo>
                    <a:pt x="767" y="35"/>
                    <a:pt x="767" y="35"/>
                    <a:pt x="767" y="35"/>
                  </a:cubicBezTo>
                  <a:cubicBezTo>
                    <a:pt x="767" y="35"/>
                    <a:pt x="766" y="35"/>
                    <a:pt x="766" y="35"/>
                  </a:cubicBezTo>
                  <a:cubicBezTo>
                    <a:pt x="766" y="35"/>
                    <a:pt x="766" y="35"/>
                    <a:pt x="766" y="35"/>
                  </a:cubicBezTo>
                  <a:cubicBezTo>
                    <a:pt x="766" y="35"/>
                    <a:pt x="766" y="35"/>
                    <a:pt x="766" y="35"/>
                  </a:cubicBezTo>
                  <a:cubicBezTo>
                    <a:pt x="766" y="35"/>
                    <a:pt x="765" y="35"/>
                    <a:pt x="765" y="35"/>
                  </a:cubicBezTo>
                  <a:cubicBezTo>
                    <a:pt x="765" y="35"/>
                    <a:pt x="765" y="35"/>
                    <a:pt x="765" y="35"/>
                  </a:cubicBezTo>
                  <a:cubicBezTo>
                    <a:pt x="765" y="36"/>
                    <a:pt x="765" y="35"/>
                    <a:pt x="764" y="36"/>
                  </a:cubicBezTo>
                  <a:cubicBezTo>
                    <a:pt x="764" y="36"/>
                    <a:pt x="764" y="36"/>
                    <a:pt x="764" y="36"/>
                  </a:cubicBezTo>
                  <a:cubicBezTo>
                    <a:pt x="764" y="36"/>
                    <a:pt x="764" y="36"/>
                    <a:pt x="764" y="36"/>
                  </a:cubicBezTo>
                  <a:cubicBezTo>
                    <a:pt x="764" y="36"/>
                    <a:pt x="764" y="36"/>
                    <a:pt x="764" y="36"/>
                  </a:cubicBezTo>
                  <a:cubicBezTo>
                    <a:pt x="764" y="36"/>
                    <a:pt x="764" y="36"/>
                    <a:pt x="764" y="36"/>
                  </a:cubicBezTo>
                  <a:cubicBezTo>
                    <a:pt x="764" y="36"/>
                    <a:pt x="763" y="36"/>
                    <a:pt x="763" y="36"/>
                  </a:cubicBezTo>
                  <a:cubicBezTo>
                    <a:pt x="763" y="36"/>
                    <a:pt x="763" y="36"/>
                    <a:pt x="763" y="36"/>
                  </a:cubicBezTo>
                  <a:cubicBezTo>
                    <a:pt x="763" y="37"/>
                    <a:pt x="763" y="37"/>
                    <a:pt x="763" y="37"/>
                  </a:cubicBezTo>
                  <a:cubicBezTo>
                    <a:pt x="763" y="37"/>
                    <a:pt x="763" y="37"/>
                    <a:pt x="763" y="37"/>
                  </a:cubicBezTo>
                  <a:cubicBezTo>
                    <a:pt x="762" y="37"/>
                    <a:pt x="762" y="37"/>
                    <a:pt x="762" y="37"/>
                  </a:cubicBezTo>
                  <a:cubicBezTo>
                    <a:pt x="762" y="37"/>
                    <a:pt x="762" y="37"/>
                    <a:pt x="762" y="37"/>
                  </a:cubicBezTo>
                  <a:cubicBezTo>
                    <a:pt x="762" y="37"/>
                    <a:pt x="762" y="37"/>
                    <a:pt x="762" y="37"/>
                  </a:cubicBezTo>
                  <a:cubicBezTo>
                    <a:pt x="762" y="37"/>
                    <a:pt x="762" y="37"/>
                    <a:pt x="762" y="37"/>
                  </a:cubicBezTo>
                  <a:cubicBezTo>
                    <a:pt x="761" y="38"/>
                    <a:pt x="761" y="38"/>
                    <a:pt x="761" y="38"/>
                  </a:cubicBezTo>
                  <a:cubicBezTo>
                    <a:pt x="761" y="38"/>
                    <a:pt x="761" y="38"/>
                    <a:pt x="761" y="38"/>
                  </a:cubicBezTo>
                  <a:cubicBezTo>
                    <a:pt x="760" y="38"/>
                    <a:pt x="760" y="38"/>
                    <a:pt x="760" y="39"/>
                  </a:cubicBezTo>
                  <a:cubicBezTo>
                    <a:pt x="760" y="39"/>
                    <a:pt x="760" y="39"/>
                    <a:pt x="760" y="39"/>
                  </a:cubicBezTo>
                  <a:cubicBezTo>
                    <a:pt x="760" y="39"/>
                    <a:pt x="759" y="39"/>
                    <a:pt x="759" y="39"/>
                  </a:cubicBezTo>
                  <a:cubicBezTo>
                    <a:pt x="759" y="39"/>
                    <a:pt x="759" y="39"/>
                    <a:pt x="759" y="39"/>
                  </a:cubicBezTo>
                  <a:cubicBezTo>
                    <a:pt x="759" y="39"/>
                    <a:pt x="759" y="39"/>
                    <a:pt x="759" y="40"/>
                  </a:cubicBezTo>
                  <a:cubicBezTo>
                    <a:pt x="759" y="40"/>
                    <a:pt x="759" y="40"/>
                    <a:pt x="759" y="40"/>
                  </a:cubicBezTo>
                  <a:cubicBezTo>
                    <a:pt x="759" y="40"/>
                    <a:pt x="759" y="40"/>
                    <a:pt x="758" y="40"/>
                  </a:cubicBezTo>
                  <a:cubicBezTo>
                    <a:pt x="758" y="40"/>
                    <a:pt x="758" y="40"/>
                    <a:pt x="758" y="40"/>
                  </a:cubicBezTo>
                  <a:cubicBezTo>
                    <a:pt x="758" y="40"/>
                    <a:pt x="758" y="40"/>
                    <a:pt x="758" y="40"/>
                  </a:cubicBezTo>
                  <a:cubicBezTo>
                    <a:pt x="758" y="40"/>
                    <a:pt x="758" y="40"/>
                    <a:pt x="758" y="40"/>
                  </a:cubicBezTo>
                  <a:cubicBezTo>
                    <a:pt x="758" y="40"/>
                    <a:pt x="758" y="40"/>
                    <a:pt x="758" y="41"/>
                  </a:cubicBezTo>
                  <a:cubicBezTo>
                    <a:pt x="758" y="41"/>
                    <a:pt x="758" y="41"/>
                    <a:pt x="758" y="41"/>
                  </a:cubicBezTo>
                  <a:cubicBezTo>
                    <a:pt x="758" y="41"/>
                    <a:pt x="758" y="41"/>
                    <a:pt x="757" y="41"/>
                  </a:cubicBezTo>
                  <a:cubicBezTo>
                    <a:pt x="757" y="41"/>
                    <a:pt x="757" y="41"/>
                    <a:pt x="757" y="41"/>
                  </a:cubicBezTo>
                  <a:cubicBezTo>
                    <a:pt x="757" y="41"/>
                    <a:pt x="757" y="41"/>
                    <a:pt x="757" y="41"/>
                  </a:cubicBezTo>
                  <a:cubicBezTo>
                    <a:pt x="757" y="41"/>
                    <a:pt x="757" y="41"/>
                    <a:pt x="757" y="41"/>
                  </a:cubicBezTo>
                  <a:cubicBezTo>
                    <a:pt x="757" y="41"/>
                    <a:pt x="757" y="42"/>
                    <a:pt x="757" y="42"/>
                  </a:cubicBezTo>
                  <a:cubicBezTo>
                    <a:pt x="757" y="42"/>
                    <a:pt x="757" y="42"/>
                    <a:pt x="757" y="42"/>
                  </a:cubicBezTo>
                  <a:cubicBezTo>
                    <a:pt x="757" y="42"/>
                    <a:pt x="756" y="42"/>
                    <a:pt x="756" y="42"/>
                  </a:cubicBezTo>
                  <a:cubicBezTo>
                    <a:pt x="756" y="42"/>
                    <a:pt x="756" y="42"/>
                    <a:pt x="756" y="42"/>
                  </a:cubicBezTo>
                  <a:cubicBezTo>
                    <a:pt x="756" y="42"/>
                    <a:pt x="756" y="42"/>
                    <a:pt x="756" y="42"/>
                  </a:cubicBezTo>
                  <a:cubicBezTo>
                    <a:pt x="756" y="42"/>
                    <a:pt x="756" y="42"/>
                    <a:pt x="756" y="42"/>
                  </a:cubicBezTo>
                  <a:cubicBezTo>
                    <a:pt x="756" y="42"/>
                    <a:pt x="756" y="43"/>
                    <a:pt x="756" y="43"/>
                  </a:cubicBezTo>
                  <a:cubicBezTo>
                    <a:pt x="756" y="43"/>
                    <a:pt x="756" y="43"/>
                    <a:pt x="756" y="43"/>
                  </a:cubicBezTo>
                  <a:cubicBezTo>
                    <a:pt x="756" y="43"/>
                    <a:pt x="755" y="43"/>
                    <a:pt x="755" y="43"/>
                  </a:cubicBezTo>
                  <a:cubicBezTo>
                    <a:pt x="755" y="43"/>
                    <a:pt x="755" y="43"/>
                    <a:pt x="755" y="43"/>
                  </a:cubicBezTo>
                  <a:cubicBezTo>
                    <a:pt x="755" y="43"/>
                    <a:pt x="755" y="44"/>
                    <a:pt x="755" y="44"/>
                  </a:cubicBezTo>
                  <a:cubicBezTo>
                    <a:pt x="755" y="44"/>
                    <a:pt x="755" y="44"/>
                    <a:pt x="755" y="44"/>
                  </a:cubicBezTo>
                  <a:cubicBezTo>
                    <a:pt x="755" y="44"/>
                    <a:pt x="754" y="44"/>
                    <a:pt x="754" y="44"/>
                  </a:cubicBezTo>
                  <a:cubicBezTo>
                    <a:pt x="754" y="44"/>
                    <a:pt x="754" y="44"/>
                    <a:pt x="754" y="44"/>
                  </a:cubicBezTo>
                  <a:cubicBezTo>
                    <a:pt x="754" y="45"/>
                    <a:pt x="754" y="45"/>
                    <a:pt x="754" y="45"/>
                  </a:cubicBezTo>
                  <a:cubicBezTo>
                    <a:pt x="754" y="45"/>
                    <a:pt x="754" y="45"/>
                    <a:pt x="754" y="45"/>
                  </a:cubicBezTo>
                  <a:cubicBezTo>
                    <a:pt x="753" y="46"/>
                    <a:pt x="753" y="46"/>
                    <a:pt x="753" y="46"/>
                  </a:cubicBezTo>
                  <a:cubicBezTo>
                    <a:pt x="753" y="46"/>
                    <a:pt x="753" y="46"/>
                    <a:pt x="753" y="46"/>
                  </a:cubicBezTo>
                  <a:cubicBezTo>
                    <a:pt x="753" y="46"/>
                    <a:pt x="753" y="46"/>
                    <a:pt x="753" y="47"/>
                  </a:cubicBezTo>
                  <a:cubicBezTo>
                    <a:pt x="753" y="47"/>
                    <a:pt x="753" y="47"/>
                    <a:pt x="753" y="47"/>
                  </a:cubicBezTo>
                  <a:cubicBezTo>
                    <a:pt x="753" y="47"/>
                    <a:pt x="753" y="47"/>
                    <a:pt x="753" y="47"/>
                  </a:cubicBezTo>
                  <a:cubicBezTo>
                    <a:pt x="753" y="47"/>
                    <a:pt x="753" y="47"/>
                    <a:pt x="753" y="47"/>
                  </a:cubicBezTo>
                  <a:cubicBezTo>
                    <a:pt x="752" y="47"/>
                    <a:pt x="752" y="47"/>
                    <a:pt x="752" y="48"/>
                  </a:cubicBezTo>
                  <a:cubicBezTo>
                    <a:pt x="752" y="48"/>
                    <a:pt x="752" y="48"/>
                    <a:pt x="752" y="48"/>
                  </a:cubicBezTo>
                  <a:cubicBezTo>
                    <a:pt x="752" y="48"/>
                    <a:pt x="752" y="48"/>
                    <a:pt x="752" y="48"/>
                  </a:cubicBezTo>
                  <a:cubicBezTo>
                    <a:pt x="752" y="48"/>
                    <a:pt x="752" y="48"/>
                    <a:pt x="752" y="48"/>
                  </a:cubicBezTo>
                  <a:cubicBezTo>
                    <a:pt x="752" y="48"/>
                    <a:pt x="752" y="49"/>
                    <a:pt x="752" y="49"/>
                  </a:cubicBezTo>
                  <a:cubicBezTo>
                    <a:pt x="752" y="49"/>
                    <a:pt x="752" y="49"/>
                    <a:pt x="752" y="49"/>
                  </a:cubicBezTo>
                  <a:cubicBezTo>
                    <a:pt x="751" y="49"/>
                    <a:pt x="751" y="49"/>
                    <a:pt x="751" y="50"/>
                  </a:cubicBezTo>
                  <a:cubicBezTo>
                    <a:pt x="751" y="50"/>
                    <a:pt x="751" y="50"/>
                    <a:pt x="751" y="50"/>
                  </a:cubicBezTo>
                  <a:cubicBezTo>
                    <a:pt x="751" y="50"/>
                    <a:pt x="751" y="50"/>
                    <a:pt x="751" y="50"/>
                  </a:cubicBezTo>
                  <a:cubicBezTo>
                    <a:pt x="751" y="50"/>
                    <a:pt x="751" y="50"/>
                    <a:pt x="751" y="50"/>
                  </a:cubicBezTo>
                  <a:cubicBezTo>
                    <a:pt x="751" y="51"/>
                    <a:pt x="751" y="51"/>
                    <a:pt x="750" y="51"/>
                  </a:cubicBezTo>
                  <a:cubicBezTo>
                    <a:pt x="751" y="51"/>
                    <a:pt x="751" y="51"/>
                    <a:pt x="751" y="51"/>
                  </a:cubicBezTo>
                  <a:cubicBezTo>
                    <a:pt x="750" y="51"/>
                    <a:pt x="750" y="52"/>
                    <a:pt x="750" y="52"/>
                  </a:cubicBezTo>
                  <a:cubicBezTo>
                    <a:pt x="750" y="52"/>
                    <a:pt x="750" y="52"/>
                    <a:pt x="750" y="52"/>
                  </a:cubicBezTo>
                  <a:cubicBezTo>
                    <a:pt x="750" y="52"/>
                    <a:pt x="750" y="52"/>
                    <a:pt x="750" y="52"/>
                  </a:cubicBezTo>
                  <a:cubicBezTo>
                    <a:pt x="750" y="52"/>
                    <a:pt x="750" y="53"/>
                    <a:pt x="750" y="53"/>
                  </a:cubicBezTo>
                  <a:cubicBezTo>
                    <a:pt x="750" y="53"/>
                    <a:pt x="750" y="53"/>
                    <a:pt x="750" y="53"/>
                  </a:cubicBezTo>
                  <a:cubicBezTo>
                    <a:pt x="750" y="53"/>
                    <a:pt x="750" y="53"/>
                    <a:pt x="749" y="54"/>
                  </a:cubicBezTo>
                  <a:cubicBezTo>
                    <a:pt x="749" y="54"/>
                    <a:pt x="749" y="54"/>
                    <a:pt x="749" y="54"/>
                  </a:cubicBezTo>
                  <a:cubicBezTo>
                    <a:pt x="749" y="54"/>
                    <a:pt x="749" y="54"/>
                    <a:pt x="749" y="54"/>
                  </a:cubicBezTo>
                  <a:cubicBezTo>
                    <a:pt x="749" y="54"/>
                    <a:pt x="749" y="54"/>
                    <a:pt x="749" y="55"/>
                  </a:cubicBezTo>
                  <a:cubicBezTo>
                    <a:pt x="749" y="55"/>
                    <a:pt x="749" y="55"/>
                    <a:pt x="749" y="55"/>
                  </a:cubicBezTo>
                  <a:cubicBezTo>
                    <a:pt x="749" y="55"/>
                    <a:pt x="749" y="55"/>
                    <a:pt x="749" y="56"/>
                  </a:cubicBezTo>
                  <a:cubicBezTo>
                    <a:pt x="749" y="56"/>
                    <a:pt x="749" y="56"/>
                    <a:pt x="749" y="56"/>
                  </a:cubicBezTo>
                  <a:cubicBezTo>
                    <a:pt x="749" y="56"/>
                    <a:pt x="749" y="56"/>
                    <a:pt x="749" y="56"/>
                  </a:cubicBezTo>
                  <a:cubicBezTo>
                    <a:pt x="748" y="56"/>
                    <a:pt x="749" y="57"/>
                    <a:pt x="748" y="57"/>
                  </a:cubicBezTo>
                  <a:cubicBezTo>
                    <a:pt x="748" y="57"/>
                    <a:pt x="748" y="57"/>
                    <a:pt x="748" y="57"/>
                  </a:cubicBezTo>
                  <a:cubicBezTo>
                    <a:pt x="748" y="58"/>
                    <a:pt x="748" y="58"/>
                    <a:pt x="748" y="58"/>
                  </a:cubicBezTo>
                  <a:cubicBezTo>
                    <a:pt x="748" y="59"/>
                    <a:pt x="748" y="59"/>
                    <a:pt x="748" y="59"/>
                  </a:cubicBezTo>
                  <a:cubicBezTo>
                    <a:pt x="748" y="59"/>
                    <a:pt x="748" y="60"/>
                    <a:pt x="748" y="60"/>
                  </a:cubicBezTo>
                  <a:cubicBezTo>
                    <a:pt x="748" y="60"/>
                    <a:pt x="748" y="60"/>
                    <a:pt x="748" y="60"/>
                  </a:cubicBezTo>
                  <a:cubicBezTo>
                    <a:pt x="747" y="61"/>
                    <a:pt x="748" y="62"/>
                    <a:pt x="747" y="62"/>
                  </a:cubicBezTo>
                  <a:cubicBezTo>
                    <a:pt x="747" y="63"/>
                    <a:pt x="747" y="63"/>
                    <a:pt x="747" y="63"/>
                  </a:cubicBezTo>
                  <a:cubicBezTo>
                    <a:pt x="747" y="64"/>
                    <a:pt x="747" y="66"/>
                    <a:pt x="747" y="67"/>
                  </a:cubicBezTo>
                  <a:cubicBezTo>
                    <a:pt x="747" y="68"/>
                    <a:pt x="747" y="69"/>
                    <a:pt x="747" y="69"/>
                  </a:cubicBezTo>
                  <a:cubicBezTo>
                    <a:pt x="747" y="71"/>
                    <a:pt x="747" y="72"/>
                    <a:pt x="747" y="74"/>
                  </a:cubicBezTo>
                  <a:cubicBezTo>
                    <a:pt x="747" y="74"/>
                    <a:pt x="747" y="75"/>
                    <a:pt x="747" y="75"/>
                  </a:cubicBezTo>
                  <a:cubicBezTo>
                    <a:pt x="748" y="75"/>
                    <a:pt x="747" y="76"/>
                    <a:pt x="748" y="77"/>
                  </a:cubicBezTo>
                  <a:cubicBezTo>
                    <a:pt x="748" y="77"/>
                    <a:pt x="748" y="77"/>
                    <a:pt x="748" y="77"/>
                  </a:cubicBezTo>
                  <a:cubicBezTo>
                    <a:pt x="748" y="78"/>
                    <a:pt x="748" y="78"/>
                    <a:pt x="748" y="79"/>
                  </a:cubicBezTo>
                  <a:cubicBezTo>
                    <a:pt x="748" y="79"/>
                    <a:pt x="748" y="79"/>
                    <a:pt x="748" y="79"/>
                  </a:cubicBezTo>
                  <a:cubicBezTo>
                    <a:pt x="748" y="79"/>
                    <a:pt x="748" y="79"/>
                    <a:pt x="748" y="79"/>
                  </a:cubicBezTo>
                  <a:cubicBezTo>
                    <a:pt x="748" y="79"/>
                    <a:pt x="748" y="80"/>
                    <a:pt x="748" y="80"/>
                  </a:cubicBezTo>
                  <a:cubicBezTo>
                    <a:pt x="748" y="80"/>
                    <a:pt x="748" y="80"/>
                    <a:pt x="748" y="81"/>
                  </a:cubicBezTo>
                  <a:cubicBezTo>
                    <a:pt x="749" y="81"/>
                    <a:pt x="748" y="81"/>
                    <a:pt x="749" y="82"/>
                  </a:cubicBezTo>
                  <a:cubicBezTo>
                    <a:pt x="749" y="82"/>
                    <a:pt x="749" y="82"/>
                    <a:pt x="749" y="82"/>
                  </a:cubicBezTo>
                  <a:cubicBezTo>
                    <a:pt x="749" y="82"/>
                    <a:pt x="749" y="83"/>
                    <a:pt x="749" y="83"/>
                  </a:cubicBezTo>
                  <a:close/>
                  <a:moveTo>
                    <a:pt x="1231" y="92"/>
                  </a:moveTo>
                  <a:cubicBezTo>
                    <a:pt x="1231" y="92"/>
                    <a:pt x="1231" y="92"/>
                    <a:pt x="1231" y="92"/>
                  </a:cubicBezTo>
                  <a:cubicBezTo>
                    <a:pt x="1231" y="92"/>
                    <a:pt x="1230" y="92"/>
                    <a:pt x="1230" y="92"/>
                  </a:cubicBezTo>
                  <a:cubicBezTo>
                    <a:pt x="1230" y="92"/>
                    <a:pt x="1230" y="92"/>
                    <a:pt x="1230" y="92"/>
                  </a:cubicBezTo>
                  <a:cubicBezTo>
                    <a:pt x="1230" y="92"/>
                    <a:pt x="1230" y="92"/>
                    <a:pt x="1230" y="92"/>
                  </a:cubicBezTo>
                  <a:cubicBezTo>
                    <a:pt x="1230" y="92"/>
                    <a:pt x="1229" y="92"/>
                    <a:pt x="1229" y="91"/>
                  </a:cubicBezTo>
                  <a:cubicBezTo>
                    <a:pt x="1229" y="91"/>
                    <a:pt x="1229" y="91"/>
                    <a:pt x="1229" y="91"/>
                  </a:cubicBezTo>
                  <a:cubicBezTo>
                    <a:pt x="1229" y="91"/>
                    <a:pt x="1229" y="91"/>
                    <a:pt x="1229" y="91"/>
                  </a:cubicBezTo>
                  <a:cubicBezTo>
                    <a:pt x="1229" y="91"/>
                    <a:pt x="1229" y="91"/>
                    <a:pt x="1229" y="91"/>
                  </a:cubicBezTo>
                  <a:cubicBezTo>
                    <a:pt x="1229" y="91"/>
                    <a:pt x="1228" y="91"/>
                    <a:pt x="1228" y="91"/>
                  </a:cubicBezTo>
                  <a:cubicBezTo>
                    <a:pt x="1228" y="91"/>
                    <a:pt x="1228" y="91"/>
                    <a:pt x="1228" y="91"/>
                  </a:cubicBezTo>
                  <a:cubicBezTo>
                    <a:pt x="1228" y="91"/>
                    <a:pt x="1228" y="91"/>
                    <a:pt x="1227" y="90"/>
                  </a:cubicBezTo>
                  <a:cubicBezTo>
                    <a:pt x="1227" y="90"/>
                    <a:pt x="1227" y="90"/>
                    <a:pt x="1227" y="90"/>
                  </a:cubicBezTo>
                  <a:cubicBezTo>
                    <a:pt x="1227" y="90"/>
                    <a:pt x="1227" y="90"/>
                    <a:pt x="1227" y="90"/>
                  </a:cubicBezTo>
                  <a:cubicBezTo>
                    <a:pt x="1227" y="90"/>
                    <a:pt x="1227" y="90"/>
                    <a:pt x="1227" y="90"/>
                  </a:cubicBezTo>
                  <a:cubicBezTo>
                    <a:pt x="1227" y="90"/>
                    <a:pt x="1226" y="90"/>
                    <a:pt x="1226" y="89"/>
                  </a:cubicBezTo>
                  <a:cubicBezTo>
                    <a:pt x="1226" y="89"/>
                    <a:pt x="1226" y="89"/>
                    <a:pt x="1226" y="89"/>
                  </a:cubicBezTo>
                  <a:cubicBezTo>
                    <a:pt x="1226" y="89"/>
                    <a:pt x="1226" y="89"/>
                    <a:pt x="1226" y="89"/>
                  </a:cubicBezTo>
                  <a:cubicBezTo>
                    <a:pt x="1226" y="89"/>
                    <a:pt x="1226" y="89"/>
                    <a:pt x="1226" y="89"/>
                  </a:cubicBezTo>
                  <a:cubicBezTo>
                    <a:pt x="1225" y="89"/>
                    <a:pt x="1225" y="89"/>
                    <a:pt x="1225" y="89"/>
                  </a:cubicBezTo>
                  <a:cubicBezTo>
                    <a:pt x="1225" y="89"/>
                    <a:pt x="1225" y="89"/>
                    <a:pt x="1225" y="89"/>
                  </a:cubicBezTo>
                  <a:cubicBezTo>
                    <a:pt x="1225" y="89"/>
                    <a:pt x="1225" y="88"/>
                    <a:pt x="1225" y="88"/>
                  </a:cubicBezTo>
                  <a:cubicBezTo>
                    <a:pt x="1225" y="88"/>
                    <a:pt x="1225" y="88"/>
                    <a:pt x="1225" y="88"/>
                  </a:cubicBezTo>
                  <a:cubicBezTo>
                    <a:pt x="1225" y="88"/>
                    <a:pt x="1225" y="88"/>
                    <a:pt x="1224" y="88"/>
                  </a:cubicBezTo>
                  <a:cubicBezTo>
                    <a:pt x="1225" y="88"/>
                    <a:pt x="1225" y="88"/>
                    <a:pt x="1225" y="88"/>
                  </a:cubicBezTo>
                  <a:cubicBezTo>
                    <a:pt x="1224" y="88"/>
                    <a:pt x="1224" y="88"/>
                    <a:pt x="1224" y="88"/>
                  </a:cubicBezTo>
                  <a:cubicBezTo>
                    <a:pt x="1224" y="88"/>
                    <a:pt x="1224" y="88"/>
                    <a:pt x="1224" y="88"/>
                  </a:cubicBezTo>
                  <a:cubicBezTo>
                    <a:pt x="1224" y="87"/>
                    <a:pt x="1224" y="87"/>
                    <a:pt x="1224" y="87"/>
                  </a:cubicBezTo>
                  <a:cubicBezTo>
                    <a:pt x="1224" y="87"/>
                    <a:pt x="1224" y="87"/>
                    <a:pt x="1224" y="87"/>
                  </a:cubicBezTo>
                  <a:cubicBezTo>
                    <a:pt x="1224" y="87"/>
                    <a:pt x="1224" y="87"/>
                    <a:pt x="1224" y="87"/>
                  </a:cubicBezTo>
                  <a:cubicBezTo>
                    <a:pt x="1224" y="87"/>
                    <a:pt x="1224" y="87"/>
                    <a:pt x="1224" y="87"/>
                  </a:cubicBezTo>
                  <a:cubicBezTo>
                    <a:pt x="1223" y="87"/>
                    <a:pt x="1223" y="86"/>
                    <a:pt x="1223" y="86"/>
                  </a:cubicBezTo>
                  <a:cubicBezTo>
                    <a:pt x="1223" y="86"/>
                    <a:pt x="1223" y="86"/>
                    <a:pt x="1223" y="86"/>
                  </a:cubicBezTo>
                  <a:cubicBezTo>
                    <a:pt x="1223" y="86"/>
                    <a:pt x="1223" y="86"/>
                    <a:pt x="1222" y="86"/>
                  </a:cubicBezTo>
                  <a:cubicBezTo>
                    <a:pt x="1222" y="86"/>
                    <a:pt x="1222" y="86"/>
                    <a:pt x="1222" y="86"/>
                  </a:cubicBezTo>
                  <a:cubicBezTo>
                    <a:pt x="1222" y="85"/>
                    <a:pt x="1222" y="85"/>
                    <a:pt x="1222" y="85"/>
                  </a:cubicBezTo>
                  <a:cubicBezTo>
                    <a:pt x="1222" y="85"/>
                    <a:pt x="1222" y="85"/>
                    <a:pt x="1222" y="85"/>
                  </a:cubicBezTo>
                  <a:cubicBezTo>
                    <a:pt x="1222" y="85"/>
                    <a:pt x="1222" y="85"/>
                    <a:pt x="1222" y="84"/>
                  </a:cubicBezTo>
                  <a:cubicBezTo>
                    <a:pt x="1222" y="84"/>
                    <a:pt x="1222" y="84"/>
                    <a:pt x="1222" y="84"/>
                  </a:cubicBezTo>
                  <a:cubicBezTo>
                    <a:pt x="1222" y="84"/>
                    <a:pt x="1222" y="84"/>
                    <a:pt x="1221" y="84"/>
                  </a:cubicBezTo>
                  <a:cubicBezTo>
                    <a:pt x="1221" y="84"/>
                    <a:pt x="1221" y="84"/>
                    <a:pt x="1221" y="84"/>
                  </a:cubicBezTo>
                  <a:cubicBezTo>
                    <a:pt x="1221" y="84"/>
                    <a:pt x="1221" y="83"/>
                    <a:pt x="1221" y="83"/>
                  </a:cubicBezTo>
                  <a:cubicBezTo>
                    <a:pt x="1221" y="83"/>
                    <a:pt x="1221" y="83"/>
                    <a:pt x="1221" y="83"/>
                  </a:cubicBezTo>
                  <a:cubicBezTo>
                    <a:pt x="1221" y="83"/>
                    <a:pt x="1221" y="83"/>
                    <a:pt x="1221" y="82"/>
                  </a:cubicBezTo>
                  <a:cubicBezTo>
                    <a:pt x="1221" y="82"/>
                    <a:pt x="1221" y="82"/>
                    <a:pt x="1221" y="82"/>
                  </a:cubicBezTo>
                  <a:cubicBezTo>
                    <a:pt x="1221" y="82"/>
                    <a:pt x="1221" y="82"/>
                    <a:pt x="1220" y="82"/>
                  </a:cubicBezTo>
                  <a:cubicBezTo>
                    <a:pt x="1220" y="82"/>
                    <a:pt x="1220" y="82"/>
                    <a:pt x="1220" y="81"/>
                  </a:cubicBezTo>
                  <a:cubicBezTo>
                    <a:pt x="1220" y="81"/>
                    <a:pt x="1220" y="81"/>
                    <a:pt x="1220" y="81"/>
                  </a:cubicBezTo>
                  <a:cubicBezTo>
                    <a:pt x="1220" y="81"/>
                    <a:pt x="1220" y="81"/>
                    <a:pt x="1220" y="81"/>
                  </a:cubicBezTo>
                  <a:cubicBezTo>
                    <a:pt x="1220" y="80"/>
                    <a:pt x="1220" y="80"/>
                    <a:pt x="1220" y="80"/>
                  </a:cubicBezTo>
                  <a:cubicBezTo>
                    <a:pt x="1220" y="80"/>
                    <a:pt x="1220" y="80"/>
                    <a:pt x="1220" y="80"/>
                  </a:cubicBezTo>
                  <a:cubicBezTo>
                    <a:pt x="1220" y="80"/>
                    <a:pt x="1220" y="80"/>
                    <a:pt x="1220" y="80"/>
                  </a:cubicBezTo>
                  <a:cubicBezTo>
                    <a:pt x="1220" y="79"/>
                    <a:pt x="1220" y="79"/>
                    <a:pt x="1220" y="79"/>
                  </a:cubicBezTo>
                  <a:cubicBezTo>
                    <a:pt x="1219" y="79"/>
                    <a:pt x="1220" y="79"/>
                    <a:pt x="1219" y="78"/>
                  </a:cubicBezTo>
                  <a:cubicBezTo>
                    <a:pt x="1219" y="78"/>
                    <a:pt x="1219" y="78"/>
                    <a:pt x="1219" y="78"/>
                  </a:cubicBezTo>
                  <a:cubicBezTo>
                    <a:pt x="1219" y="78"/>
                    <a:pt x="1219" y="77"/>
                    <a:pt x="1219" y="77"/>
                  </a:cubicBezTo>
                  <a:cubicBezTo>
                    <a:pt x="1219" y="77"/>
                    <a:pt x="1219" y="77"/>
                    <a:pt x="1219" y="77"/>
                  </a:cubicBezTo>
                  <a:cubicBezTo>
                    <a:pt x="1219" y="76"/>
                    <a:pt x="1219" y="75"/>
                    <a:pt x="1219" y="75"/>
                  </a:cubicBezTo>
                  <a:cubicBezTo>
                    <a:pt x="1219" y="74"/>
                    <a:pt x="1218" y="74"/>
                    <a:pt x="1219" y="74"/>
                  </a:cubicBezTo>
                  <a:cubicBezTo>
                    <a:pt x="1218" y="71"/>
                    <a:pt x="1218" y="71"/>
                    <a:pt x="1221" y="71"/>
                  </a:cubicBezTo>
                  <a:cubicBezTo>
                    <a:pt x="1235" y="71"/>
                    <a:pt x="1250" y="71"/>
                    <a:pt x="1264" y="71"/>
                  </a:cubicBezTo>
                  <a:cubicBezTo>
                    <a:pt x="1264" y="71"/>
                    <a:pt x="1264" y="71"/>
                    <a:pt x="1265" y="71"/>
                  </a:cubicBezTo>
                  <a:cubicBezTo>
                    <a:pt x="1266" y="71"/>
                    <a:pt x="1266" y="70"/>
                    <a:pt x="1266" y="70"/>
                  </a:cubicBezTo>
                  <a:cubicBezTo>
                    <a:pt x="1266" y="67"/>
                    <a:pt x="1266" y="64"/>
                    <a:pt x="1266" y="61"/>
                  </a:cubicBezTo>
                  <a:cubicBezTo>
                    <a:pt x="1266" y="61"/>
                    <a:pt x="1265" y="60"/>
                    <a:pt x="1266" y="60"/>
                  </a:cubicBezTo>
                  <a:cubicBezTo>
                    <a:pt x="1265" y="59"/>
                    <a:pt x="1266" y="58"/>
                    <a:pt x="1265" y="58"/>
                  </a:cubicBezTo>
                  <a:cubicBezTo>
                    <a:pt x="1265" y="57"/>
                    <a:pt x="1265" y="57"/>
                    <a:pt x="1265" y="57"/>
                  </a:cubicBezTo>
                  <a:cubicBezTo>
                    <a:pt x="1265" y="57"/>
                    <a:pt x="1265" y="56"/>
                    <a:pt x="1265" y="56"/>
                  </a:cubicBezTo>
                  <a:cubicBezTo>
                    <a:pt x="1265" y="55"/>
                    <a:pt x="1265" y="55"/>
                    <a:pt x="1265" y="55"/>
                  </a:cubicBezTo>
                  <a:cubicBezTo>
                    <a:pt x="1265" y="55"/>
                    <a:pt x="1265" y="54"/>
                    <a:pt x="1265" y="54"/>
                  </a:cubicBezTo>
                  <a:cubicBezTo>
                    <a:pt x="1265" y="54"/>
                    <a:pt x="1264" y="54"/>
                    <a:pt x="1265" y="54"/>
                  </a:cubicBezTo>
                  <a:cubicBezTo>
                    <a:pt x="1264" y="53"/>
                    <a:pt x="1265" y="53"/>
                    <a:pt x="1264" y="52"/>
                  </a:cubicBezTo>
                  <a:cubicBezTo>
                    <a:pt x="1264" y="52"/>
                    <a:pt x="1264" y="52"/>
                    <a:pt x="1264" y="52"/>
                  </a:cubicBezTo>
                  <a:cubicBezTo>
                    <a:pt x="1264" y="52"/>
                    <a:pt x="1264" y="51"/>
                    <a:pt x="1264" y="51"/>
                  </a:cubicBezTo>
                  <a:cubicBezTo>
                    <a:pt x="1264" y="51"/>
                    <a:pt x="1264" y="51"/>
                    <a:pt x="1264" y="51"/>
                  </a:cubicBezTo>
                  <a:cubicBezTo>
                    <a:pt x="1264" y="51"/>
                    <a:pt x="1264" y="50"/>
                    <a:pt x="1264" y="50"/>
                  </a:cubicBezTo>
                  <a:cubicBezTo>
                    <a:pt x="1264" y="50"/>
                    <a:pt x="1264" y="50"/>
                    <a:pt x="1264" y="50"/>
                  </a:cubicBezTo>
                  <a:cubicBezTo>
                    <a:pt x="1263" y="50"/>
                    <a:pt x="1264" y="49"/>
                    <a:pt x="1263" y="49"/>
                  </a:cubicBezTo>
                  <a:cubicBezTo>
                    <a:pt x="1263" y="49"/>
                    <a:pt x="1263" y="49"/>
                    <a:pt x="1263" y="49"/>
                  </a:cubicBezTo>
                  <a:cubicBezTo>
                    <a:pt x="1263" y="49"/>
                    <a:pt x="1263" y="48"/>
                    <a:pt x="1263" y="48"/>
                  </a:cubicBezTo>
                  <a:cubicBezTo>
                    <a:pt x="1263" y="48"/>
                    <a:pt x="1263" y="48"/>
                    <a:pt x="1263" y="48"/>
                  </a:cubicBezTo>
                  <a:cubicBezTo>
                    <a:pt x="1263" y="48"/>
                    <a:pt x="1263" y="48"/>
                    <a:pt x="1263" y="48"/>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6"/>
                    <a:pt x="1262" y="46"/>
                    <a:pt x="1262" y="46"/>
                  </a:cubicBezTo>
                  <a:cubicBezTo>
                    <a:pt x="1262" y="46"/>
                    <a:pt x="1262" y="46"/>
                    <a:pt x="1262" y="46"/>
                  </a:cubicBezTo>
                  <a:cubicBezTo>
                    <a:pt x="1262" y="46"/>
                    <a:pt x="1262" y="46"/>
                    <a:pt x="1262" y="46"/>
                  </a:cubicBezTo>
                  <a:cubicBezTo>
                    <a:pt x="1262" y="46"/>
                    <a:pt x="1262" y="46"/>
                    <a:pt x="1261" y="45"/>
                  </a:cubicBezTo>
                  <a:cubicBezTo>
                    <a:pt x="1261" y="45"/>
                    <a:pt x="1261" y="45"/>
                    <a:pt x="1261" y="45"/>
                  </a:cubicBezTo>
                  <a:cubicBezTo>
                    <a:pt x="1261" y="45"/>
                    <a:pt x="1261" y="45"/>
                    <a:pt x="1261" y="45"/>
                  </a:cubicBezTo>
                  <a:cubicBezTo>
                    <a:pt x="1261" y="45"/>
                    <a:pt x="1261" y="45"/>
                    <a:pt x="1261" y="45"/>
                  </a:cubicBezTo>
                  <a:cubicBezTo>
                    <a:pt x="1261" y="45"/>
                    <a:pt x="1261" y="44"/>
                    <a:pt x="1261" y="44"/>
                  </a:cubicBezTo>
                  <a:cubicBezTo>
                    <a:pt x="1261" y="44"/>
                    <a:pt x="1261" y="44"/>
                    <a:pt x="1261" y="44"/>
                  </a:cubicBezTo>
                  <a:cubicBezTo>
                    <a:pt x="1261" y="44"/>
                    <a:pt x="1261" y="44"/>
                    <a:pt x="1260" y="44"/>
                  </a:cubicBezTo>
                  <a:cubicBezTo>
                    <a:pt x="1260" y="44"/>
                    <a:pt x="1260" y="44"/>
                    <a:pt x="1260" y="44"/>
                  </a:cubicBezTo>
                  <a:cubicBezTo>
                    <a:pt x="1260" y="44"/>
                    <a:pt x="1260" y="43"/>
                    <a:pt x="1260" y="43"/>
                  </a:cubicBezTo>
                  <a:cubicBezTo>
                    <a:pt x="1260" y="43"/>
                    <a:pt x="1260" y="43"/>
                    <a:pt x="1260" y="43"/>
                  </a:cubicBezTo>
                  <a:cubicBezTo>
                    <a:pt x="1260" y="43"/>
                    <a:pt x="1260" y="43"/>
                    <a:pt x="1260" y="43"/>
                  </a:cubicBezTo>
                  <a:cubicBezTo>
                    <a:pt x="1260" y="43"/>
                    <a:pt x="1260" y="43"/>
                    <a:pt x="1260" y="43"/>
                  </a:cubicBezTo>
                  <a:cubicBezTo>
                    <a:pt x="1259" y="42"/>
                    <a:pt x="1259" y="42"/>
                    <a:pt x="1259" y="42"/>
                  </a:cubicBezTo>
                  <a:cubicBezTo>
                    <a:pt x="1259" y="42"/>
                    <a:pt x="1259" y="42"/>
                    <a:pt x="1259" y="42"/>
                  </a:cubicBezTo>
                  <a:cubicBezTo>
                    <a:pt x="1259" y="42"/>
                    <a:pt x="1259" y="41"/>
                    <a:pt x="1259" y="41"/>
                  </a:cubicBezTo>
                  <a:cubicBezTo>
                    <a:pt x="1259" y="41"/>
                    <a:pt x="1259" y="41"/>
                    <a:pt x="1259" y="41"/>
                  </a:cubicBezTo>
                  <a:cubicBezTo>
                    <a:pt x="1259" y="41"/>
                    <a:pt x="1258" y="41"/>
                    <a:pt x="1258" y="41"/>
                  </a:cubicBezTo>
                  <a:cubicBezTo>
                    <a:pt x="1258" y="41"/>
                    <a:pt x="1258" y="41"/>
                    <a:pt x="1258" y="41"/>
                  </a:cubicBezTo>
                  <a:cubicBezTo>
                    <a:pt x="1258" y="41"/>
                    <a:pt x="1258" y="41"/>
                    <a:pt x="1258" y="41"/>
                  </a:cubicBezTo>
                  <a:cubicBezTo>
                    <a:pt x="1258" y="41"/>
                    <a:pt x="1258" y="41"/>
                    <a:pt x="1258" y="41"/>
                  </a:cubicBezTo>
                  <a:cubicBezTo>
                    <a:pt x="1257" y="40"/>
                    <a:pt x="1257" y="39"/>
                    <a:pt x="1256" y="39"/>
                  </a:cubicBezTo>
                  <a:cubicBezTo>
                    <a:pt x="1256" y="39"/>
                    <a:pt x="1256" y="39"/>
                    <a:pt x="1256" y="39"/>
                  </a:cubicBezTo>
                  <a:cubicBezTo>
                    <a:pt x="1256" y="39"/>
                    <a:pt x="1256" y="39"/>
                    <a:pt x="1256" y="39"/>
                  </a:cubicBezTo>
                  <a:cubicBezTo>
                    <a:pt x="1256" y="39"/>
                    <a:pt x="1256" y="39"/>
                    <a:pt x="1256" y="39"/>
                  </a:cubicBezTo>
                  <a:cubicBezTo>
                    <a:pt x="1256" y="38"/>
                    <a:pt x="1256" y="38"/>
                    <a:pt x="1255" y="38"/>
                  </a:cubicBezTo>
                  <a:cubicBezTo>
                    <a:pt x="1256" y="38"/>
                    <a:pt x="1256" y="38"/>
                    <a:pt x="1256" y="38"/>
                  </a:cubicBezTo>
                  <a:cubicBezTo>
                    <a:pt x="1255" y="38"/>
                    <a:pt x="1255" y="38"/>
                    <a:pt x="1255" y="38"/>
                  </a:cubicBezTo>
                  <a:cubicBezTo>
                    <a:pt x="1255" y="38"/>
                    <a:pt x="1255" y="38"/>
                    <a:pt x="1255" y="38"/>
                  </a:cubicBezTo>
                  <a:cubicBezTo>
                    <a:pt x="1255" y="38"/>
                    <a:pt x="1255" y="38"/>
                    <a:pt x="1255" y="37"/>
                  </a:cubicBezTo>
                  <a:cubicBezTo>
                    <a:pt x="1255" y="37"/>
                    <a:pt x="1255" y="37"/>
                    <a:pt x="1255" y="37"/>
                  </a:cubicBezTo>
                  <a:cubicBezTo>
                    <a:pt x="1254" y="37"/>
                    <a:pt x="1254" y="37"/>
                    <a:pt x="1254" y="37"/>
                  </a:cubicBezTo>
                  <a:cubicBezTo>
                    <a:pt x="1254" y="37"/>
                    <a:pt x="1254" y="37"/>
                    <a:pt x="1254" y="37"/>
                  </a:cubicBezTo>
                  <a:cubicBezTo>
                    <a:pt x="1254" y="37"/>
                    <a:pt x="1254" y="37"/>
                    <a:pt x="1254" y="37"/>
                  </a:cubicBezTo>
                  <a:cubicBezTo>
                    <a:pt x="1254" y="37"/>
                    <a:pt x="1254" y="37"/>
                    <a:pt x="1254" y="37"/>
                  </a:cubicBezTo>
                  <a:cubicBezTo>
                    <a:pt x="1254" y="37"/>
                    <a:pt x="1253" y="37"/>
                    <a:pt x="1253" y="36"/>
                  </a:cubicBezTo>
                  <a:cubicBezTo>
                    <a:pt x="1253" y="36"/>
                    <a:pt x="1253" y="36"/>
                    <a:pt x="1253" y="36"/>
                  </a:cubicBezTo>
                  <a:cubicBezTo>
                    <a:pt x="1253" y="36"/>
                    <a:pt x="1253" y="36"/>
                    <a:pt x="1252" y="36"/>
                  </a:cubicBezTo>
                  <a:cubicBezTo>
                    <a:pt x="1252" y="36"/>
                    <a:pt x="1252" y="36"/>
                    <a:pt x="1252" y="36"/>
                  </a:cubicBezTo>
                  <a:cubicBezTo>
                    <a:pt x="1252" y="36"/>
                    <a:pt x="1252" y="36"/>
                    <a:pt x="1252" y="36"/>
                  </a:cubicBezTo>
                  <a:cubicBezTo>
                    <a:pt x="1252" y="36"/>
                    <a:pt x="1252" y="36"/>
                    <a:pt x="1252" y="36"/>
                  </a:cubicBezTo>
                  <a:cubicBezTo>
                    <a:pt x="1252" y="35"/>
                    <a:pt x="1252" y="36"/>
                    <a:pt x="1251" y="35"/>
                  </a:cubicBezTo>
                  <a:cubicBezTo>
                    <a:pt x="1251" y="35"/>
                    <a:pt x="1251" y="35"/>
                    <a:pt x="1251" y="35"/>
                  </a:cubicBezTo>
                  <a:cubicBezTo>
                    <a:pt x="1251" y="35"/>
                    <a:pt x="1251" y="35"/>
                    <a:pt x="1251" y="35"/>
                  </a:cubicBezTo>
                  <a:cubicBezTo>
                    <a:pt x="1250" y="35"/>
                    <a:pt x="1250" y="35"/>
                    <a:pt x="1250" y="35"/>
                  </a:cubicBezTo>
                  <a:cubicBezTo>
                    <a:pt x="1250" y="35"/>
                    <a:pt x="1250" y="35"/>
                    <a:pt x="1250" y="35"/>
                  </a:cubicBezTo>
                  <a:cubicBezTo>
                    <a:pt x="1250" y="35"/>
                    <a:pt x="1250" y="35"/>
                    <a:pt x="1250" y="35"/>
                  </a:cubicBezTo>
                  <a:cubicBezTo>
                    <a:pt x="1249" y="34"/>
                    <a:pt x="1249" y="35"/>
                    <a:pt x="1249" y="34"/>
                  </a:cubicBezTo>
                  <a:cubicBezTo>
                    <a:pt x="1249" y="34"/>
                    <a:pt x="1249" y="34"/>
                    <a:pt x="1249" y="34"/>
                  </a:cubicBezTo>
                  <a:cubicBezTo>
                    <a:pt x="1249" y="34"/>
                    <a:pt x="1248" y="34"/>
                    <a:pt x="1248" y="34"/>
                  </a:cubicBezTo>
                  <a:cubicBezTo>
                    <a:pt x="1248" y="34"/>
                    <a:pt x="1248" y="34"/>
                    <a:pt x="1248" y="34"/>
                  </a:cubicBezTo>
                  <a:cubicBezTo>
                    <a:pt x="1248" y="34"/>
                    <a:pt x="1247" y="34"/>
                    <a:pt x="1247" y="34"/>
                  </a:cubicBezTo>
                  <a:cubicBezTo>
                    <a:pt x="1247" y="34"/>
                    <a:pt x="1247" y="34"/>
                    <a:pt x="1246" y="34"/>
                  </a:cubicBezTo>
                  <a:cubicBezTo>
                    <a:pt x="1246" y="33"/>
                    <a:pt x="1246" y="34"/>
                    <a:pt x="1245" y="33"/>
                  </a:cubicBezTo>
                  <a:cubicBezTo>
                    <a:pt x="1245" y="33"/>
                    <a:pt x="1245" y="33"/>
                    <a:pt x="1245" y="33"/>
                  </a:cubicBezTo>
                  <a:cubicBezTo>
                    <a:pt x="1245" y="33"/>
                    <a:pt x="1244" y="33"/>
                    <a:pt x="1244" y="33"/>
                  </a:cubicBezTo>
                  <a:cubicBezTo>
                    <a:pt x="1243" y="33"/>
                    <a:pt x="1243" y="33"/>
                    <a:pt x="1243" y="33"/>
                  </a:cubicBezTo>
                  <a:cubicBezTo>
                    <a:pt x="1242" y="33"/>
                    <a:pt x="1241" y="33"/>
                    <a:pt x="1241" y="33"/>
                  </a:cubicBezTo>
                  <a:cubicBezTo>
                    <a:pt x="1239" y="33"/>
                    <a:pt x="1237" y="33"/>
                    <a:pt x="1236" y="33"/>
                  </a:cubicBezTo>
                  <a:cubicBezTo>
                    <a:pt x="1235" y="33"/>
                    <a:pt x="1234" y="33"/>
                    <a:pt x="1233" y="33"/>
                  </a:cubicBezTo>
                  <a:cubicBezTo>
                    <a:pt x="1233" y="33"/>
                    <a:pt x="1233" y="33"/>
                    <a:pt x="1233" y="33"/>
                  </a:cubicBezTo>
                  <a:cubicBezTo>
                    <a:pt x="1232" y="33"/>
                    <a:pt x="1232" y="33"/>
                    <a:pt x="1231" y="33"/>
                  </a:cubicBezTo>
                  <a:cubicBezTo>
                    <a:pt x="1231" y="33"/>
                    <a:pt x="1231" y="33"/>
                    <a:pt x="1231" y="33"/>
                  </a:cubicBezTo>
                  <a:cubicBezTo>
                    <a:pt x="1231" y="33"/>
                    <a:pt x="1231" y="33"/>
                    <a:pt x="1231" y="33"/>
                  </a:cubicBezTo>
                  <a:cubicBezTo>
                    <a:pt x="1231" y="34"/>
                    <a:pt x="1230" y="33"/>
                    <a:pt x="1230" y="34"/>
                  </a:cubicBezTo>
                  <a:cubicBezTo>
                    <a:pt x="1230" y="34"/>
                    <a:pt x="1230" y="34"/>
                    <a:pt x="1230" y="34"/>
                  </a:cubicBezTo>
                  <a:cubicBezTo>
                    <a:pt x="1230" y="34"/>
                    <a:pt x="1229" y="34"/>
                    <a:pt x="1229" y="34"/>
                  </a:cubicBezTo>
                  <a:cubicBezTo>
                    <a:pt x="1229" y="34"/>
                    <a:pt x="1229" y="34"/>
                    <a:pt x="1229" y="34"/>
                  </a:cubicBezTo>
                  <a:cubicBezTo>
                    <a:pt x="1229" y="34"/>
                    <a:pt x="1229" y="34"/>
                    <a:pt x="1229" y="34"/>
                  </a:cubicBezTo>
                  <a:cubicBezTo>
                    <a:pt x="1228" y="34"/>
                    <a:pt x="1228" y="34"/>
                    <a:pt x="1228" y="34"/>
                  </a:cubicBezTo>
                  <a:cubicBezTo>
                    <a:pt x="1228" y="34"/>
                    <a:pt x="1228" y="34"/>
                    <a:pt x="1228" y="34"/>
                  </a:cubicBezTo>
                  <a:cubicBezTo>
                    <a:pt x="1227" y="35"/>
                    <a:pt x="1227" y="34"/>
                    <a:pt x="1227" y="35"/>
                  </a:cubicBezTo>
                  <a:cubicBezTo>
                    <a:pt x="1227" y="35"/>
                    <a:pt x="1227" y="35"/>
                    <a:pt x="1227" y="35"/>
                  </a:cubicBezTo>
                  <a:cubicBezTo>
                    <a:pt x="1226" y="35"/>
                    <a:pt x="1226" y="35"/>
                    <a:pt x="1226" y="35"/>
                  </a:cubicBezTo>
                  <a:cubicBezTo>
                    <a:pt x="1226" y="35"/>
                    <a:pt x="1226" y="35"/>
                    <a:pt x="1226" y="35"/>
                  </a:cubicBezTo>
                  <a:cubicBezTo>
                    <a:pt x="1226" y="35"/>
                    <a:pt x="1225" y="35"/>
                    <a:pt x="1225" y="35"/>
                  </a:cubicBezTo>
                  <a:cubicBezTo>
                    <a:pt x="1225" y="35"/>
                    <a:pt x="1225" y="35"/>
                    <a:pt x="1225" y="35"/>
                  </a:cubicBezTo>
                  <a:cubicBezTo>
                    <a:pt x="1225" y="36"/>
                    <a:pt x="1225" y="36"/>
                    <a:pt x="1225" y="36"/>
                  </a:cubicBezTo>
                  <a:cubicBezTo>
                    <a:pt x="1225" y="36"/>
                    <a:pt x="1225" y="36"/>
                    <a:pt x="1225" y="36"/>
                  </a:cubicBezTo>
                  <a:cubicBezTo>
                    <a:pt x="1224" y="36"/>
                    <a:pt x="1224" y="36"/>
                    <a:pt x="1224" y="36"/>
                  </a:cubicBezTo>
                  <a:cubicBezTo>
                    <a:pt x="1224" y="36"/>
                    <a:pt x="1224" y="36"/>
                    <a:pt x="1224" y="36"/>
                  </a:cubicBezTo>
                  <a:cubicBezTo>
                    <a:pt x="1224" y="36"/>
                    <a:pt x="1223" y="36"/>
                    <a:pt x="1223" y="36"/>
                  </a:cubicBezTo>
                  <a:cubicBezTo>
                    <a:pt x="1223" y="36"/>
                    <a:pt x="1223" y="36"/>
                    <a:pt x="1223" y="36"/>
                  </a:cubicBezTo>
                  <a:cubicBezTo>
                    <a:pt x="1223" y="37"/>
                    <a:pt x="1223" y="37"/>
                    <a:pt x="1223" y="37"/>
                  </a:cubicBezTo>
                  <a:cubicBezTo>
                    <a:pt x="1223" y="37"/>
                    <a:pt x="1223" y="37"/>
                    <a:pt x="1223" y="37"/>
                  </a:cubicBezTo>
                  <a:cubicBezTo>
                    <a:pt x="1222" y="37"/>
                    <a:pt x="1222" y="37"/>
                    <a:pt x="1222" y="37"/>
                  </a:cubicBezTo>
                  <a:cubicBezTo>
                    <a:pt x="1222" y="37"/>
                    <a:pt x="1222" y="37"/>
                    <a:pt x="1222" y="37"/>
                  </a:cubicBezTo>
                  <a:cubicBezTo>
                    <a:pt x="1222" y="37"/>
                    <a:pt x="1222" y="37"/>
                    <a:pt x="1221" y="38"/>
                  </a:cubicBezTo>
                  <a:cubicBezTo>
                    <a:pt x="1222" y="38"/>
                    <a:pt x="1222" y="38"/>
                    <a:pt x="1222" y="38"/>
                  </a:cubicBezTo>
                  <a:cubicBezTo>
                    <a:pt x="1221" y="38"/>
                    <a:pt x="1221" y="38"/>
                    <a:pt x="1221" y="38"/>
                  </a:cubicBezTo>
                  <a:cubicBezTo>
                    <a:pt x="1221" y="38"/>
                    <a:pt x="1221" y="38"/>
                    <a:pt x="1221" y="38"/>
                  </a:cubicBezTo>
                  <a:cubicBezTo>
                    <a:pt x="1221" y="38"/>
                    <a:pt x="1220" y="38"/>
                    <a:pt x="1220" y="39"/>
                  </a:cubicBezTo>
                  <a:cubicBezTo>
                    <a:pt x="1220" y="39"/>
                    <a:pt x="1220" y="39"/>
                    <a:pt x="1220" y="39"/>
                  </a:cubicBezTo>
                  <a:cubicBezTo>
                    <a:pt x="1220" y="39"/>
                    <a:pt x="1220" y="39"/>
                    <a:pt x="1220" y="39"/>
                  </a:cubicBezTo>
                  <a:cubicBezTo>
                    <a:pt x="1220" y="39"/>
                    <a:pt x="1220" y="39"/>
                    <a:pt x="1220" y="39"/>
                  </a:cubicBezTo>
                  <a:cubicBezTo>
                    <a:pt x="1220" y="39"/>
                    <a:pt x="1219" y="39"/>
                    <a:pt x="1219" y="39"/>
                  </a:cubicBezTo>
                  <a:cubicBezTo>
                    <a:pt x="1219" y="39"/>
                    <a:pt x="1219" y="39"/>
                    <a:pt x="1219" y="39"/>
                  </a:cubicBezTo>
                  <a:cubicBezTo>
                    <a:pt x="1219" y="40"/>
                    <a:pt x="1219" y="40"/>
                    <a:pt x="1218" y="40"/>
                  </a:cubicBezTo>
                  <a:cubicBezTo>
                    <a:pt x="1218" y="40"/>
                    <a:pt x="1218" y="40"/>
                    <a:pt x="1218" y="40"/>
                  </a:cubicBezTo>
                  <a:cubicBezTo>
                    <a:pt x="1218" y="40"/>
                    <a:pt x="1218" y="40"/>
                    <a:pt x="1218" y="40"/>
                  </a:cubicBezTo>
                  <a:cubicBezTo>
                    <a:pt x="1218" y="40"/>
                    <a:pt x="1218" y="40"/>
                    <a:pt x="1218" y="40"/>
                  </a:cubicBezTo>
                  <a:cubicBezTo>
                    <a:pt x="1218" y="40"/>
                    <a:pt x="1218" y="40"/>
                    <a:pt x="1218" y="41"/>
                  </a:cubicBezTo>
                  <a:cubicBezTo>
                    <a:pt x="1218" y="41"/>
                    <a:pt x="1218" y="41"/>
                    <a:pt x="1218" y="41"/>
                  </a:cubicBezTo>
                  <a:cubicBezTo>
                    <a:pt x="1217" y="41"/>
                    <a:pt x="1217" y="41"/>
                    <a:pt x="1217" y="41"/>
                  </a:cubicBezTo>
                  <a:cubicBezTo>
                    <a:pt x="1217" y="41"/>
                    <a:pt x="1217" y="41"/>
                    <a:pt x="1217" y="41"/>
                  </a:cubicBezTo>
                  <a:cubicBezTo>
                    <a:pt x="1217" y="41"/>
                    <a:pt x="1217" y="41"/>
                    <a:pt x="1217" y="41"/>
                  </a:cubicBezTo>
                  <a:cubicBezTo>
                    <a:pt x="1217" y="41"/>
                    <a:pt x="1217" y="41"/>
                    <a:pt x="1217" y="41"/>
                  </a:cubicBezTo>
                  <a:cubicBezTo>
                    <a:pt x="1217" y="41"/>
                    <a:pt x="1217" y="42"/>
                    <a:pt x="1217" y="42"/>
                  </a:cubicBezTo>
                  <a:cubicBezTo>
                    <a:pt x="1217" y="42"/>
                    <a:pt x="1217" y="42"/>
                    <a:pt x="1217" y="42"/>
                  </a:cubicBezTo>
                  <a:cubicBezTo>
                    <a:pt x="1216" y="42"/>
                    <a:pt x="1216" y="42"/>
                    <a:pt x="1216" y="42"/>
                  </a:cubicBezTo>
                  <a:cubicBezTo>
                    <a:pt x="1216" y="42"/>
                    <a:pt x="1216" y="42"/>
                    <a:pt x="1216" y="42"/>
                  </a:cubicBezTo>
                  <a:cubicBezTo>
                    <a:pt x="1216" y="42"/>
                    <a:pt x="1216" y="42"/>
                    <a:pt x="1216" y="42"/>
                  </a:cubicBezTo>
                  <a:cubicBezTo>
                    <a:pt x="1216" y="42"/>
                    <a:pt x="1216" y="42"/>
                    <a:pt x="1216" y="42"/>
                  </a:cubicBezTo>
                  <a:cubicBezTo>
                    <a:pt x="1216" y="43"/>
                    <a:pt x="1215" y="43"/>
                    <a:pt x="1215" y="43"/>
                  </a:cubicBezTo>
                  <a:cubicBezTo>
                    <a:pt x="1215" y="43"/>
                    <a:pt x="1215" y="43"/>
                    <a:pt x="1215" y="43"/>
                  </a:cubicBezTo>
                  <a:cubicBezTo>
                    <a:pt x="1215" y="44"/>
                    <a:pt x="1215" y="44"/>
                    <a:pt x="1215" y="44"/>
                  </a:cubicBezTo>
                  <a:cubicBezTo>
                    <a:pt x="1215" y="44"/>
                    <a:pt x="1215" y="44"/>
                    <a:pt x="1215" y="44"/>
                  </a:cubicBezTo>
                  <a:cubicBezTo>
                    <a:pt x="1215" y="44"/>
                    <a:pt x="1215" y="44"/>
                    <a:pt x="1215" y="44"/>
                  </a:cubicBezTo>
                  <a:cubicBezTo>
                    <a:pt x="1215" y="44"/>
                    <a:pt x="1215" y="44"/>
                    <a:pt x="1215" y="44"/>
                  </a:cubicBezTo>
                  <a:cubicBezTo>
                    <a:pt x="1214" y="44"/>
                    <a:pt x="1214" y="45"/>
                    <a:pt x="1214" y="45"/>
                  </a:cubicBezTo>
                  <a:cubicBezTo>
                    <a:pt x="1214" y="45"/>
                    <a:pt x="1214" y="45"/>
                    <a:pt x="1214" y="45"/>
                  </a:cubicBezTo>
                  <a:cubicBezTo>
                    <a:pt x="1214" y="45"/>
                    <a:pt x="1214" y="45"/>
                    <a:pt x="1214" y="45"/>
                  </a:cubicBezTo>
                  <a:cubicBezTo>
                    <a:pt x="1214" y="45"/>
                    <a:pt x="1214" y="45"/>
                    <a:pt x="1214" y="45"/>
                  </a:cubicBezTo>
                  <a:cubicBezTo>
                    <a:pt x="1213" y="45"/>
                    <a:pt x="1213" y="46"/>
                    <a:pt x="1213" y="46"/>
                  </a:cubicBezTo>
                  <a:cubicBezTo>
                    <a:pt x="1213" y="46"/>
                    <a:pt x="1213" y="46"/>
                    <a:pt x="1213" y="46"/>
                  </a:cubicBezTo>
                  <a:cubicBezTo>
                    <a:pt x="1213" y="46"/>
                    <a:pt x="1213" y="47"/>
                    <a:pt x="1213" y="47"/>
                  </a:cubicBezTo>
                  <a:cubicBezTo>
                    <a:pt x="1213" y="47"/>
                    <a:pt x="1213" y="47"/>
                    <a:pt x="1213" y="47"/>
                  </a:cubicBezTo>
                  <a:cubicBezTo>
                    <a:pt x="1213" y="47"/>
                    <a:pt x="1212" y="47"/>
                    <a:pt x="1212" y="47"/>
                  </a:cubicBezTo>
                  <a:cubicBezTo>
                    <a:pt x="1212" y="47"/>
                    <a:pt x="1212" y="47"/>
                    <a:pt x="1212" y="47"/>
                  </a:cubicBezTo>
                  <a:cubicBezTo>
                    <a:pt x="1212" y="47"/>
                    <a:pt x="1212" y="48"/>
                    <a:pt x="1212" y="48"/>
                  </a:cubicBezTo>
                  <a:cubicBezTo>
                    <a:pt x="1212" y="48"/>
                    <a:pt x="1212" y="48"/>
                    <a:pt x="1212" y="48"/>
                  </a:cubicBezTo>
                  <a:cubicBezTo>
                    <a:pt x="1212" y="48"/>
                    <a:pt x="1212" y="48"/>
                    <a:pt x="1212" y="49"/>
                  </a:cubicBezTo>
                  <a:cubicBezTo>
                    <a:pt x="1212" y="49"/>
                    <a:pt x="1212" y="49"/>
                    <a:pt x="1212" y="49"/>
                  </a:cubicBezTo>
                  <a:cubicBezTo>
                    <a:pt x="1211" y="49"/>
                    <a:pt x="1212" y="49"/>
                    <a:pt x="1211" y="49"/>
                  </a:cubicBezTo>
                  <a:cubicBezTo>
                    <a:pt x="1211" y="49"/>
                    <a:pt x="1211" y="49"/>
                    <a:pt x="1211" y="49"/>
                  </a:cubicBezTo>
                  <a:cubicBezTo>
                    <a:pt x="1211" y="49"/>
                    <a:pt x="1211" y="50"/>
                    <a:pt x="1211" y="50"/>
                  </a:cubicBezTo>
                  <a:cubicBezTo>
                    <a:pt x="1211" y="50"/>
                    <a:pt x="1211" y="50"/>
                    <a:pt x="1211" y="50"/>
                  </a:cubicBezTo>
                  <a:cubicBezTo>
                    <a:pt x="1211" y="50"/>
                    <a:pt x="1211" y="51"/>
                    <a:pt x="1211" y="51"/>
                  </a:cubicBezTo>
                  <a:cubicBezTo>
                    <a:pt x="1211" y="51"/>
                    <a:pt x="1211" y="51"/>
                    <a:pt x="1211" y="51"/>
                  </a:cubicBezTo>
                  <a:cubicBezTo>
                    <a:pt x="1210" y="51"/>
                    <a:pt x="1210" y="51"/>
                    <a:pt x="1210" y="51"/>
                  </a:cubicBezTo>
                  <a:cubicBezTo>
                    <a:pt x="1210" y="51"/>
                    <a:pt x="1210" y="51"/>
                    <a:pt x="1210" y="51"/>
                  </a:cubicBezTo>
                  <a:cubicBezTo>
                    <a:pt x="1210" y="52"/>
                    <a:pt x="1210" y="52"/>
                    <a:pt x="1210" y="52"/>
                  </a:cubicBezTo>
                  <a:cubicBezTo>
                    <a:pt x="1210" y="52"/>
                    <a:pt x="1210" y="52"/>
                    <a:pt x="1210" y="52"/>
                  </a:cubicBezTo>
                  <a:cubicBezTo>
                    <a:pt x="1210" y="53"/>
                    <a:pt x="1210" y="53"/>
                    <a:pt x="1210" y="53"/>
                  </a:cubicBezTo>
                  <a:cubicBezTo>
                    <a:pt x="1210" y="53"/>
                    <a:pt x="1210" y="53"/>
                    <a:pt x="1210" y="53"/>
                  </a:cubicBezTo>
                  <a:cubicBezTo>
                    <a:pt x="1209" y="53"/>
                    <a:pt x="1209" y="54"/>
                    <a:pt x="1209" y="54"/>
                  </a:cubicBezTo>
                  <a:cubicBezTo>
                    <a:pt x="1209" y="54"/>
                    <a:pt x="1209" y="54"/>
                    <a:pt x="1209" y="54"/>
                  </a:cubicBezTo>
                  <a:cubicBezTo>
                    <a:pt x="1209" y="54"/>
                    <a:pt x="1209" y="54"/>
                    <a:pt x="1209" y="54"/>
                  </a:cubicBezTo>
                  <a:cubicBezTo>
                    <a:pt x="1209" y="54"/>
                    <a:pt x="1209" y="55"/>
                    <a:pt x="1209" y="55"/>
                  </a:cubicBezTo>
                  <a:cubicBezTo>
                    <a:pt x="1209" y="55"/>
                    <a:pt x="1209" y="55"/>
                    <a:pt x="1209" y="55"/>
                  </a:cubicBezTo>
                  <a:cubicBezTo>
                    <a:pt x="1209" y="55"/>
                    <a:pt x="1209" y="55"/>
                    <a:pt x="1209" y="55"/>
                  </a:cubicBezTo>
                  <a:cubicBezTo>
                    <a:pt x="1209" y="56"/>
                    <a:pt x="1209" y="56"/>
                    <a:pt x="1209" y="56"/>
                  </a:cubicBezTo>
                  <a:cubicBezTo>
                    <a:pt x="1209" y="56"/>
                    <a:pt x="1209" y="56"/>
                    <a:pt x="1209" y="56"/>
                  </a:cubicBezTo>
                  <a:cubicBezTo>
                    <a:pt x="1208" y="57"/>
                    <a:pt x="1208" y="57"/>
                    <a:pt x="1208" y="57"/>
                  </a:cubicBezTo>
                  <a:cubicBezTo>
                    <a:pt x="1208" y="58"/>
                    <a:pt x="1208" y="58"/>
                    <a:pt x="1208" y="58"/>
                  </a:cubicBezTo>
                  <a:cubicBezTo>
                    <a:pt x="1208" y="58"/>
                    <a:pt x="1208" y="58"/>
                    <a:pt x="1208" y="58"/>
                  </a:cubicBezTo>
                  <a:cubicBezTo>
                    <a:pt x="1208" y="58"/>
                    <a:pt x="1208" y="59"/>
                    <a:pt x="1208" y="59"/>
                  </a:cubicBezTo>
                  <a:cubicBezTo>
                    <a:pt x="1208" y="59"/>
                    <a:pt x="1208" y="59"/>
                    <a:pt x="1208" y="59"/>
                  </a:cubicBezTo>
                  <a:cubicBezTo>
                    <a:pt x="1208" y="60"/>
                    <a:pt x="1208" y="60"/>
                    <a:pt x="1208" y="61"/>
                  </a:cubicBezTo>
                  <a:cubicBezTo>
                    <a:pt x="1208" y="61"/>
                    <a:pt x="1208" y="61"/>
                    <a:pt x="1207" y="61"/>
                  </a:cubicBezTo>
                  <a:cubicBezTo>
                    <a:pt x="1207" y="62"/>
                    <a:pt x="1208" y="63"/>
                    <a:pt x="1207" y="63"/>
                  </a:cubicBezTo>
                  <a:cubicBezTo>
                    <a:pt x="1207" y="64"/>
                    <a:pt x="1207" y="64"/>
                    <a:pt x="1207" y="64"/>
                  </a:cubicBezTo>
                  <a:cubicBezTo>
                    <a:pt x="1207" y="67"/>
                    <a:pt x="1207" y="70"/>
                    <a:pt x="1207" y="73"/>
                  </a:cubicBezTo>
                  <a:cubicBezTo>
                    <a:pt x="1207" y="73"/>
                    <a:pt x="1207" y="73"/>
                    <a:pt x="1207" y="74"/>
                  </a:cubicBezTo>
                  <a:cubicBezTo>
                    <a:pt x="1208" y="74"/>
                    <a:pt x="1207" y="75"/>
                    <a:pt x="1207" y="76"/>
                  </a:cubicBezTo>
                  <a:cubicBezTo>
                    <a:pt x="1208" y="76"/>
                    <a:pt x="1208" y="76"/>
                    <a:pt x="1208" y="76"/>
                  </a:cubicBezTo>
                  <a:cubicBezTo>
                    <a:pt x="1208" y="77"/>
                    <a:pt x="1207" y="78"/>
                    <a:pt x="1208" y="78"/>
                  </a:cubicBezTo>
                  <a:cubicBezTo>
                    <a:pt x="1208" y="78"/>
                    <a:pt x="1208" y="78"/>
                    <a:pt x="1208" y="78"/>
                  </a:cubicBezTo>
                  <a:cubicBezTo>
                    <a:pt x="1208" y="79"/>
                    <a:pt x="1208" y="79"/>
                    <a:pt x="1208" y="80"/>
                  </a:cubicBezTo>
                  <a:cubicBezTo>
                    <a:pt x="1208" y="80"/>
                    <a:pt x="1208" y="80"/>
                    <a:pt x="1208" y="80"/>
                  </a:cubicBezTo>
                  <a:cubicBezTo>
                    <a:pt x="1208" y="80"/>
                    <a:pt x="1208" y="80"/>
                    <a:pt x="1208" y="80"/>
                  </a:cubicBezTo>
                  <a:cubicBezTo>
                    <a:pt x="1208" y="80"/>
                    <a:pt x="1208" y="81"/>
                    <a:pt x="1209" y="81"/>
                  </a:cubicBezTo>
                  <a:cubicBezTo>
                    <a:pt x="1209" y="81"/>
                    <a:pt x="1209" y="81"/>
                    <a:pt x="1209" y="81"/>
                  </a:cubicBezTo>
                  <a:cubicBezTo>
                    <a:pt x="1209" y="82"/>
                    <a:pt x="1209" y="82"/>
                    <a:pt x="1209" y="82"/>
                  </a:cubicBezTo>
                  <a:cubicBezTo>
                    <a:pt x="1209" y="82"/>
                    <a:pt x="1209" y="82"/>
                    <a:pt x="1209" y="82"/>
                  </a:cubicBezTo>
                  <a:cubicBezTo>
                    <a:pt x="1209" y="82"/>
                    <a:pt x="1209" y="83"/>
                    <a:pt x="1209" y="83"/>
                  </a:cubicBezTo>
                  <a:cubicBezTo>
                    <a:pt x="1209" y="83"/>
                    <a:pt x="1209" y="83"/>
                    <a:pt x="1209" y="84"/>
                  </a:cubicBezTo>
                  <a:cubicBezTo>
                    <a:pt x="1209" y="84"/>
                    <a:pt x="1209" y="84"/>
                    <a:pt x="1209" y="84"/>
                  </a:cubicBezTo>
                  <a:cubicBezTo>
                    <a:pt x="1209" y="84"/>
                    <a:pt x="1209" y="84"/>
                    <a:pt x="1210" y="84"/>
                  </a:cubicBezTo>
                  <a:cubicBezTo>
                    <a:pt x="1210" y="85"/>
                    <a:pt x="1210" y="85"/>
                    <a:pt x="1210" y="85"/>
                  </a:cubicBezTo>
                  <a:cubicBezTo>
                    <a:pt x="1210" y="85"/>
                    <a:pt x="1210" y="85"/>
                    <a:pt x="1210" y="85"/>
                  </a:cubicBezTo>
                  <a:cubicBezTo>
                    <a:pt x="1210" y="85"/>
                    <a:pt x="1210" y="85"/>
                    <a:pt x="1210" y="85"/>
                  </a:cubicBezTo>
                  <a:cubicBezTo>
                    <a:pt x="1210" y="86"/>
                    <a:pt x="1210" y="86"/>
                    <a:pt x="1210" y="86"/>
                  </a:cubicBezTo>
                  <a:cubicBezTo>
                    <a:pt x="1210" y="86"/>
                    <a:pt x="1210" y="86"/>
                    <a:pt x="1210" y="86"/>
                  </a:cubicBezTo>
                  <a:cubicBezTo>
                    <a:pt x="1210" y="86"/>
                    <a:pt x="1210" y="86"/>
                    <a:pt x="1210" y="86"/>
                  </a:cubicBezTo>
                  <a:cubicBezTo>
                    <a:pt x="1210" y="87"/>
                    <a:pt x="1210" y="87"/>
                    <a:pt x="1211" y="87"/>
                  </a:cubicBezTo>
                  <a:cubicBezTo>
                    <a:pt x="1211" y="87"/>
                    <a:pt x="1211" y="87"/>
                    <a:pt x="1211" y="87"/>
                  </a:cubicBezTo>
                  <a:cubicBezTo>
                    <a:pt x="1211" y="87"/>
                    <a:pt x="1211" y="88"/>
                    <a:pt x="1211" y="88"/>
                  </a:cubicBezTo>
                  <a:cubicBezTo>
                    <a:pt x="1211" y="88"/>
                    <a:pt x="1211" y="88"/>
                    <a:pt x="1211" y="88"/>
                  </a:cubicBezTo>
                  <a:cubicBezTo>
                    <a:pt x="1211" y="88"/>
                    <a:pt x="1211" y="88"/>
                    <a:pt x="1211" y="89"/>
                  </a:cubicBezTo>
                  <a:cubicBezTo>
                    <a:pt x="1211" y="89"/>
                    <a:pt x="1211" y="89"/>
                    <a:pt x="1211" y="89"/>
                  </a:cubicBezTo>
                  <a:cubicBezTo>
                    <a:pt x="1212" y="89"/>
                    <a:pt x="1211" y="89"/>
                    <a:pt x="1212" y="89"/>
                  </a:cubicBezTo>
                  <a:cubicBezTo>
                    <a:pt x="1212" y="89"/>
                    <a:pt x="1212" y="89"/>
                    <a:pt x="1212" y="89"/>
                  </a:cubicBezTo>
                  <a:cubicBezTo>
                    <a:pt x="1212" y="89"/>
                    <a:pt x="1212" y="90"/>
                    <a:pt x="1212" y="90"/>
                  </a:cubicBezTo>
                  <a:cubicBezTo>
                    <a:pt x="1212" y="90"/>
                    <a:pt x="1212" y="90"/>
                    <a:pt x="1212" y="90"/>
                  </a:cubicBezTo>
                  <a:cubicBezTo>
                    <a:pt x="1212" y="90"/>
                    <a:pt x="1212" y="90"/>
                    <a:pt x="1212" y="90"/>
                  </a:cubicBezTo>
                  <a:cubicBezTo>
                    <a:pt x="1212" y="90"/>
                    <a:pt x="1212" y="90"/>
                    <a:pt x="1212" y="90"/>
                  </a:cubicBezTo>
                  <a:cubicBezTo>
                    <a:pt x="1213" y="91"/>
                    <a:pt x="1213" y="91"/>
                    <a:pt x="1213" y="91"/>
                  </a:cubicBezTo>
                  <a:cubicBezTo>
                    <a:pt x="1213" y="91"/>
                    <a:pt x="1213" y="91"/>
                    <a:pt x="1213" y="91"/>
                  </a:cubicBezTo>
                  <a:cubicBezTo>
                    <a:pt x="1213" y="92"/>
                    <a:pt x="1213" y="92"/>
                    <a:pt x="1213" y="92"/>
                  </a:cubicBezTo>
                  <a:cubicBezTo>
                    <a:pt x="1213" y="92"/>
                    <a:pt x="1213" y="92"/>
                    <a:pt x="1213" y="92"/>
                  </a:cubicBezTo>
                  <a:cubicBezTo>
                    <a:pt x="1214" y="92"/>
                    <a:pt x="1214" y="92"/>
                    <a:pt x="1214" y="92"/>
                  </a:cubicBezTo>
                  <a:cubicBezTo>
                    <a:pt x="1214" y="92"/>
                    <a:pt x="1214" y="92"/>
                    <a:pt x="1214" y="92"/>
                  </a:cubicBezTo>
                  <a:cubicBezTo>
                    <a:pt x="1214" y="93"/>
                    <a:pt x="1214" y="93"/>
                    <a:pt x="1214" y="93"/>
                  </a:cubicBezTo>
                  <a:cubicBezTo>
                    <a:pt x="1214" y="93"/>
                    <a:pt x="1214" y="93"/>
                    <a:pt x="1214" y="93"/>
                  </a:cubicBezTo>
                  <a:cubicBezTo>
                    <a:pt x="1214" y="93"/>
                    <a:pt x="1214" y="93"/>
                    <a:pt x="1214" y="93"/>
                  </a:cubicBezTo>
                  <a:cubicBezTo>
                    <a:pt x="1214" y="93"/>
                    <a:pt x="1214" y="93"/>
                    <a:pt x="1214" y="93"/>
                  </a:cubicBezTo>
                  <a:cubicBezTo>
                    <a:pt x="1215" y="93"/>
                    <a:pt x="1215" y="94"/>
                    <a:pt x="1215" y="94"/>
                  </a:cubicBezTo>
                  <a:cubicBezTo>
                    <a:pt x="1215" y="94"/>
                    <a:pt x="1215" y="94"/>
                    <a:pt x="1215" y="94"/>
                  </a:cubicBezTo>
                  <a:cubicBezTo>
                    <a:pt x="1215" y="94"/>
                    <a:pt x="1215" y="94"/>
                    <a:pt x="1216" y="94"/>
                  </a:cubicBezTo>
                  <a:cubicBezTo>
                    <a:pt x="1216" y="94"/>
                    <a:pt x="1216" y="94"/>
                    <a:pt x="1216" y="94"/>
                  </a:cubicBezTo>
                  <a:cubicBezTo>
                    <a:pt x="1216" y="95"/>
                    <a:pt x="1216" y="95"/>
                    <a:pt x="1216" y="95"/>
                  </a:cubicBezTo>
                  <a:cubicBezTo>
                    <a:pt x="1216" y="95"/>
                    <a:pt x="1216" y="95"/>
                    <a:pt x="1216" y="95"/>
                  </a:cubicBezTo>
                  <a:cubicBezTo>
                    <a:pt x="1216" y="95"/>
                    <a:pt x="1216" y="95"/>
                    <a:pt x="1216" y="95"/>
                  </a:cubicBezTo>
                  <a:cubicBezTo>
                    <a:pt x="1216" y="95"/>
                    <a:pt x="1216" y="95"/>
                    <a:pt x="1216" y="95"/>
                  </a:cubicBezTo>
                  <a:cubicBezTo>
                    <a:pt x="1216" y="95"/>
                    <a:pt x="1216" y="95"/>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7"/>
                    <a:pt x="1218" y="97"/>
                  </a:cubicBezTo>
                  <a:cubicBezTo>
                    <a:pt x="1218" y="97"/>
                    <a:pt x="1218" y="97"/>
                    <a:pt x="1218" y="97"/>
                  </a:cubicBezTo>
                  <a:cubicBezTo>
                    <a:pt x="1218" y="97"/>
                    <a:pt x="1218" y="97"/>
                    <a:pt x="1219" y="97"/>
                  </a:cubicBezTo>
                  <a:cubicBezTo>
                    <a:pt x="1219" y="97"/>
                    <a:pt x="1219" y="97"/>
                    <a:pt x="1219" y="97"/>
                  </a:cubicBezTo>
                  <a:cubicBezTo>
                    <a:pt x="1219" y="97"/>
                    <a:pt x="1219" y="98"/>
                    <a:pt x="1219" y="98"/>
                  </a:cubicBezTo>
                  <a:cubicBezTo>
                    <a:pt x="1219" y="98"/>
                    <a:pt x="1219" y="98"/>
                    <a:pt x="1219" y="98"/>
                  </a:cubicBezTo>
                  <a:cubicBezTo>
                    <a:pt x="1219" y="98"/>
                    <a:pt x="1219" y="98"/>
                    <a:pt x="1219" y="98"/>
                  </a:cubicBezTo>
                  <a:cubicBezTo>
                    <a:pt x="1219" y="98"/>
                    <a:pt x="1219" y="98"/>
                    <a:pt x="1219" y="98"/>
                  </a:cubicBezTo>
                  <a:cubicBezTo>
                    <a:pt x="1219" y="98"/>
                    <a:pt x="1220" y="98"/>
                    <a:pt x="1220" y="98"/>
                  </a:cubicBezTo>
                  <a:cubicBezTo>
                    <a:pt x="1220" y="98"/>
                    <a:pt x="1220" y="98"/>
                    <a:pt x="1220" y="98"/>
                  </a:cubicBezTo>
                  <a:cubicBezTo>
                    <a:pt x="1220" y="99"/>
                    <a:pt x="1220" y="99"/>
                    <a:pt x="1220" y="99"/>
                  </a:cubicBezTo>
                  <a:cubicBezTo>
                    <a:pt x="1220" y="99"/>
                    <a:pt x="1220" y="99"/>
                    <a:pt x="1220" y="99"/>
                  </a:cubicBezTo>
                  <a:cubicBezTo>
                    <a:pt x="1221" y="99"/>
                    <a:pt x="1221" y="99"/>
                    <a:pt x="1221" y="99"/>
                  </a:cubicBezTo>
                  <a:cubicBezTo>
                    <a:pt x="1221" y="99"/>
                    <a:pt x="1221" y="99"/>
                    <a:pt x="1221" y="99"/>
                  </a:cubicBezTo>
                  <a:cubicBezTo>
                    <a:pt x="1221" y="99"/>
                    <a:pt x="1222" y="99"/>
                    <a:pt x="1222" y="99"/>
                  </a:cubicBezTo>
                  <a:cubicBezTo>
                    <a:pt x="1222" y="99"/>
                    <a:pt x="1222" y="99"/>
                    <a:pt x="1222" y="99"/>
                  </a:cubicBezTo>
                  <a:cubicBezTo>
                    <a:pt x="1222" y="100"/>
                    <a:pt x="1222" y="100"/>
                    <a:pt x="1222" y="100"/>
                  </a:cubicBezTo>
                  <a:cubicBezTo>
                    <a:pt x="1222" y="100"/>
                    <a:pt x="1222" y="100"/>
                    <a:pt x="1222" y="100"/>
                  </a:cubicBezTo>
                  <a:cubicBezTo>
                    <a:pt x="1222" y="100"/>
                    <a:pt x="1222" y="100"/>
                    <a:pt x="1222" y="100"/>
                  </a:cubicBezTo>
                  <a:cubicBezTo>
                    <a:pt x="1223" y="100"/>
                    <a:pt x="1223" y="100"/>
                    <a:pt x="1223" y="100"/>
                  </a:cubicBezTo>
                  <a:cubicBezTo>
                    <a:pt x="1223" y="100"/>
                    <a:pt x="1223" y="100"/>
                    <a:pt x="1223" y="100"/>
                  </a:cubicBezTo>
                  <a:cubicBezTo>
                    <a:pt x="1223" y="100"/>
                    <a:pt x="1223" y="100"/>
                    <a:pt x="1224" y="100"/>
                  </a:cubicBezTo>
                  <a:cubicBezTo>
                    <a:pt x="1224" y="100"/>
                    <a:pt x="1224" y="100"/>
                    <a:pt x="1224" y="100"/>
                  </a:cubicBezTo>
                  <a:cubicBezTo>
                    <a:pt x="1224" y="101"/>
                    <a:pt x="1224" y="101"/>
                    <a:pt x="1224" y="101"/>
                  </a:cubicBezTo>
                  <a:cubicBezTo>
                    <a:pt x="1224" y="101"/>
                    <a:pt x="1224" y="101"/>
                    <a:pt x="1225" y="101"/>
                  </a:cubicBezTo>
                  <a:cubicBezTo>
                    <a:pt x="1225" y="101"/>
                    <a:pt x="1225" y="101"/>
                    <a:pt x="1225" y="101"/>
                  </a:cubicBezTo>
                  <a:cubicBezTo>
                    <a:pt x="1225" y="101"/>
                    <a:pt x="1225" y="101"/>
                    <a:pt x="1225" y="101"/>
                  </a:cubicBezTo>
                  <a:cubicBezTo>
                    <a:pt x="1225" y="101"/>
                    <a:pt x="1225" y="101"/>
                    <a:pt x="1225" y="101"/>
                  </a:cubicBezTo>
                  <a:cubicBezTo>
                    <a:pt x="1226" y="102"/>
                    <a:pt x="1226" y="101"/>
                    <a:pt x="1226" y="101"/>
                  </a:cubicBezTo>
                  <a:cubicBezTo>
                    <a:pt x="1226" y="101"/>
                    <a:pt x="1226" y="101"/>
                    <a:pt x="1226" y="101"/>
                  </a:cubicBezTo>
                  <a:cubicBezTo>
                    <a:pt x="1227" y="102"/>
                    <a:pt x="1227" y="102"/>
                    <a:pt x="1227" y="102"/>
                  </a:cubicBezTo>
                  <a:cubicBezTo>
                    <a:pt x="1227" y="102"/>
                    <a:pt x="1227" y="102"/>
                    <a:pt x="1227" y="102"/>
                  </a:cubicBezTo>
                  <a:cubicBezTo>
                    <a:pt x="1228" y="102"/>
                    <a:pt x="1228" y="102"/>
                    <a:pt x="1229" y="102"/>
                  </a:cubicBezTo>
                  <a:cubicBezTo>
                    <a:pt x="1229" y="102"/>
                    <a:pt x="1229" y="102"/>
                    <a:pt x="1229" y="102"/>
                  </a:cubicBezTo>
                  <a:cubicBezTo>
                    <a:pt x="1229" y="102"/>
                    <a:pt x="1229" y="102"/>
                    <a:pt x="1229" y="102"/>
                  </a:cubicBezTo>
                  <a:cubicBezTo>
                    <a:pt x="1229" y="103"/>
                    <a:pt x="1230" y="102"/>
                    <a:pt x="1230" y="103"/>
                  </a:cubicBezTo>
                  <a:cubicBezTo>
                    <a:pt x="1230" y="102"/>
                    <a:pt x="1230" y="102"/>
                    <a:pt x="1230" y="102"/>
                  </a:cubicBezTo>
                  <a:cubicBezTo>
                    <a:pt x="1230" y="103"/>
                    <a:pt x="1230" y="103"/>
                    <a:pt x="1230" y="103"/>
                  </a:cubicBezTo>
                  <a:cubicBezTo>
                    <a:pt x="1231" y="103"/>
                    <a:pt x="1232" y="103"/>
                    <a:pt x="1232" y="103"/>
                  </a:cubicBezTo>
                  <a:cubicBezTo>
                    <a:pt x="1232" y="103"/>
                    <a:pt x="1232" y="103"/>
                    <a:pt x="1233" y="103"/>
                  </a:cubicBezTo>
                  <a:cubicBezTo>
                    <a:pt x="1234" y="103"/>
                    <a:pt x="1235" y="103"/>
                    <a:pt x="1236" y="103"/>
                  </a:cubicBezTo>
                  <a:cubicBezTo>
                    <a:pt x="1237" y="103"/>
                    <a:pt x="1238" y="103"/>
                    <a:pt x="1239" y="103"/>
                  </a:cubicBezTo>
                  <a:cubicBezTo>
                    <a:pt x="1241" y="103"/>
                    <a:pt x="1242" y="103"/>
                    <a:pt x="1244" y="103"/>
                  </a:cubicBezTo>
                  <a:cubicBezTo>
                    <a:pt x="1244" y="103"/>
                    <a:pt x="1244" y="103"/>
                    <a:pt x="1244" y="103"/>
                  </a:cubicBezTo>
                  <a:cubicBezTo>
                    <a:pt x="1245" y="103"/>
                    <a:pt x="1246" y="103"/>
                    <a:pt x="1246" y="103"/>
                  </a:cubicBezTo>
                  <a:cubicBezTo>
                    <a:pt x="1246" y="103"/>
                    <a:pt x="1247" y="103"/>
                    <a:pt x="1247" y="103"/>
                  </a:cubicBezTo>
                  <a:cubicBezTo>
                    <a:pt x="1247" y="102"/>
                    <a:pt x="1248" y="103"/>
                    <a:pt x="1248" y="102"/>
                  </a:cubicBezTo>
                  <a:cubicBezTo>
                    <a:pt x="1248" y="102"/>
                    <a:pt x="1248" y="102"/>
                    <a:pt x="1248" y="102"/>
                  </a:cubicBezTo>
                  <a:cubicBezTo>
                    <a:pt x="1248" y="102"/>
                    <a:pt x="1248" y="102"/>
                    <a:pt x="1248" y="102"/>
                  </a:cubicBezTo>
                  <a:cubicBezTo>
                    <a:pt x="1249" y="102"/>
                    <a:pt x="1249" y="102"/>
                    <a:pt x="1250" y="102"/>
                  </a:cubicBezTo>
                  <a:cubicBezTo>
                    <a:pt x="1250" y="102"/>
                    <a:pt x="1250" y="102"/>
                    <a:pt x="1250" y="102"/>
                  </a:cubicBezTo>
                  <a:cubicBezTo>
                    <a:pt x="1250" y="102"/>
                    <a:pt x="1250" y="102"/>
                    <a:pt x="1250" y="102"/>
                  </a:cubicBezTo>
                  <a:cubicBezTo>
                    <a:pt x="1250" y="102"/>
                    <a:pt x="1251" y="102"/>
                    <a:pt x="1251" y="102"/>
                  </a:cubicBezTo>
                  <a:cubicBezTo>
                    <a:pt x="1251" y="101"/>
                    <a:pt x="1251" y="101"/>
                    <a:pt x="1251" y="101"/>
                  </a:cubicBezTo>
                  <a:cubicBezTo>
                    <a:pt x="1251" y="101"/>
                    <a:pt x="1251" y="101"/>
                    <a:pt x="1251" y="101"/>
                  </a:cubicBezTo>
                  <a:cubicBezTo>
                    <a:pt x="1252" y="101"/>
                    <a:pt x="1252" y="101"/>
                    <a:pt x="1252" y="101"/>
                  </a:cubicBezTo>
                  <a:cubicBezTo>
                    <a:pt x="1252" y="101"/>
                    <a:pt x="1252" y="101"/>
                    <a:pt x="1252" y="101"/>
                  </a:cubicBezTo>
                  <a:cubicBezTo>
                    <a:pt x="1252" y="101"/>
                    <a:pt x="1252" y="101"/>
                    <a:pt x="1252" y="101"/>
                  </a:cubicBezTo>
                  <a:cubicBezTo>
                    <a:pt x="1253" y="101"/>
                    <a:pt x="1253" y="101"/>
                    <a:pt x="1253" y="101"/>
                  </a:cubicBezTo>
                  <a:cubicBezTo>
                    <a:pt x="1253" y="101"/>
                    <a:pt x="1253" y="101"/>
                    <a:pt x="1253" y="101"/>
                  </a:cubicBezTo>
                  <a:cubicBezTo>
                    <a:pt x="1253" y="101"/>
                    <a:pt x="1253" y="101"/>
                    <a:pt x="1253" y="101"/>
                  </a:cubicBezTo>
                  <a:cubicBezTo>
                    <a:pt x="1254" y="101"/>
                    <a:pt x="1254" y="101"/>
                    <a:pt x="1254" y="100"/>
                  </a:cubicBezTo>
                  <a:cubicBezTo>
                    <a:pt x="1254" y="100"/>
                    <a:pt x="1254" y="100"/>
                    <a:pt x="1254" y="100"/>
                  </a:cubicBezTo>
                  <a:cubicBezTo>
                    <a:pt x="1254" y="100"/>
                    <a:pt x="1255" y="100"/>
                    <a:pt x="1255" y="100"/>
                  </a:cubicBezTo>
                  <a:cubicBezTo>
                    <a:pt x="1255" y="100"/>
                    <a:pt x="1255" y="100"/>
                    <a:pt x="1255" y="100"/>
                  </a:cubicBezTo>
                  <a:cubicBezTo>
                    <a:pt x="1255" y="100"/>
                    <a:pt x="1256" y="100"/>
                    <a:pt x="1256" y="100"/>
                  </a:cubicBezTo>
                  <a:cubicBezTo>
                    <a:pt x="1256" y="100"/>
                    <a:pt x="1256" y="100"/>
                    <a:pt x="1256" y="100"/>
                  </a:cubicBezTo>
                  <a:cubicBezTo>
                    <a:pt x="1256" y="100"/>
                    <a:pt x="1256" y="100"/>
                    <a:pt x="1257" y="99"/>
                  </a:cubicBezTo>
                  <a:cubicBezTo>
                    <a:pt x="1257" y="99"/>
                    <a:pt x="1257" y="99"/>
                    <a:pt x="1257" y="99"/>
                  </a:cubicBezTo>
                  <a:cubicBezTo>
                    <a:pt x="1257" y="99"/>
                    <a:pt x="1257" y="99"/>
                    <a:pt x="1257" y="99"/>
                  </a:cubicBezTo>
                  <a:cubicBezTo>
                    <a:pt x="1257" y="99"/>
                    <a:pt x="1257" y="99"/>
                    <a:pt x="1257" y="99"/>
                  </a:cubicBezTo>
                  <a:cubicBezTo>
                    <a:pt x="1257" y="99"/>
                    <a:pt x="1258" y="99"/>
                    <a:pt x="1258" y="99"/>
                  </a:cubicBezTo>
                  <a:cubicBezTo>
                    <a:pt x="1258" y="99"/>
                    <a:pt x="1258" y="99"/>
                    <a:pt x="1258" y="99"/>
                  </a:cubicBezTo>
                  <a:cubicBezTo>
                    <a:pt x="1258" y="99"/>
                    <a:pt x="1259" y="99"/>
                    <a:pt x="1259" y="98"/>
                  </a:cubicBezTo>
                  <a:cubicBezTo>
                    <a:pt x="1259" y="98"/>
                    <a:pt x="1259" y="98"/>
                    <a:pt x="1259" y="98"/>
                  </a:cubicBezTo>
                  <a:cubicBezTo>
                    <a:pt x="1259" y="98"/>
                    <a:pt x="1259" y="98"/>
                    <a:pt x="1259" y="98"/>
                  </a:cubicBezTo>
                  <a:cubicBezTo>
                    <a:pt x="1259" y="98"/>
                    <a:pt x="1259" y="98"/>
                    <a:pt x="1259" y="98"/>
                  </a:cubicBezTo>
                  <a:cubicBezTo>
                    <a:pt x="1259" y="98"/>
                    <a:pt x="1260" y="98"/>
                    <a:pt x="1260" y="98"/>
                  </a:cubicBezTo>
                  <a:cubicBezTo>
                    <a:pt x="1260" y="98"/>
                    <a:pt x="1260" y="98"/>
                    <a:pt x="1260" y="98"/>
                  </a:cubicBezTo>
                  <a:cubicBezTo>
                    <a:pt x="1260" y="98"/>
                    <a:pt x="1260" y="97"/>
                    <a:pt x="1260" y="97"/>
                  </a:cubicBezTo>
                  <a:cubicBezTo>
                    <a:pt x="1260" y="97"/>
                    <a:pt x="1260" y="97"/>
                    <a:pt x="1260" y="97"/>
                  </a:cubicBezTo>
                  <a:cubicBezTo>
                    <a:pt x="1260" y="97"/>
                    <a:pt x="1261" y="97"/>
                    <a:pt x="1261" y="97"/>
                  </a:cubicBezTo>
                  <a:cubicBezTo>
                    <a:pt x="1261" y="97"/>
                    <a:pt x="1261" y="97"/>
                    <a:pt x="1261" y="97"/>
                  </a:cubicBezTo>
                  <a:cubicBezTo>
                    <a:pt x="1261" y="94"/>
                    <a:pt x="1261" y="91"/>
                    <a:pt x="1261" y="87"/>
                  </a:cubicBezTo>
                  <a:cubicBezTo>
                    <a:pt x="1261" y="86"/>
                    <a:pt x="1260" y="87"/>
                    <a:pt x="1260" y="87"/>
                  </a:cubicBezTo>
                  <a:cubicBezTo>
                    <a:pt x="1260" y="87"/>
                    <a:pt x="1260" y="87"/>
                    <a:pt x="1260" y="87"/>
                  </a:cubicBezTo>
                  <a:cubicBezTo>
                    <a:pt x="1260" y="87"/>
                    <a:pt x="1260" y="87"/>
                    <a:pt x="1259" y="88"/>
                  </a:cubicBezTo>
                  <a:cubicBezTo>
                    <a:pt x="1259" y="88"/>
                    <a:pt x="1259" y="88"/>
                    <a:pt x="1259" y="88"/>
                  </a:cubicBezTo>
                  <a:cubicBezTo>
                    <a:pt x="1259" y="88"/>
                    <a:pt x="1259" y="88"/>
                    <a:pt x="1259" y="88"/>
                  </a:cubicBezTo>
                  <a:cubicBezTo>
                    <a:pt x="1259" y="88"/>
                    <a:pt x="1259" y="88"/>
                    <a:pt x="1259" y="88"/>
                  </a:cubicBezTo>
                  <a:cubicBezTo>
                    <a:pt x="1259" y="88"/>
                    <a:pt x="1258" y="88"/>
                    <a:pt x="1258" y="88"/>
                  </a:cubicBezTo>
                  <a:cubicBezTo>
                    <a:pt x="1258" y="88"/>
                    <a:pt x="1258" y="88"/>
                    <a:pt x="1258" y="88"/>
                  </a:cubicBezTo>
                  <a:cubicBezTo>
                    <a:pt x="1258" y="88"/>
                    <a:pt x="1258" y="88"/>
                    <a:pt x="1258" y="89"/>
                  </a:cubicBezTo>
                  <a:cubicBezTo>
                    <a:pt x="1258" y="89"/>
                    <a:pt x="1258" y="89"/>
                    <a:pt x="1258" y="89"/>
                  </a:cubicBezTo>
                  <a:cubicBezTo>
                    <a:pt x="1258" y="89"/>
                    <a:pt x="1257" y="89"/>
                    <a:pt x="1257" y="89"/>
                  </a:cubicBezTo>
                  <a:cubicBezTo>
                    <a:pt x="1257" y="89"/>
                    <a:pt x="1257" y="89"/>
                    <a:pt x="1257" y="89"/>
                  </a:cubicBezTo>
                  <a:cubicBezTo>
                    <a:pt x="1257" y="89"/>
                    <a:pt x="1257" y="89"/>
                    <a:pt x="1257" y="89"/>
                  </a:cubicBezTo>
                  <a:cubicBezTo>
                    <a:pt x="1257" y="89"/>
                    <a:pt x="1257" y="89"/>
                    <a:pt x="1257" y="89"/>
                  </a:cubicBezTo>
                  <a:cubicBezTo>
                    <a:pt x="1256" y="90"/>
                    <a:pt x="1256" y="89"/>
                    <a:pt x="1256" y="90"/>
                  </a:cubicBezTo>
                  <a:cubicBezTo>
                    <a:pt x="1256" y="90"/>
                    <a:pt x="1256" y="90"/>
                    <a:pt x="1256" y="90"/>
                  </a:cubicBezTo>
                  <a:cubicBezTo>
                    <a:pt x="1256" y="90"/>
                    <a:pt x="1255" y="90"/>
                    <a:pt x="1255" y="90"/>
                  </a:cubicBezTo>
                  <a:cubicBezTo>
                    <a:pt x="1255" y="90"/>
                    <a:pt x="1255" y="90"/>
                    <a:pt x="1255" y="90"/>
                  </a:cubicBezTo>
                  <a:cubicBezTo>
                    <a:pt x="1255" y="90"/>
                    <a:pt x="1255" y="90"/>
                    <a:pt x="1255" y="90"/>
                  </a:cubicBezTo>
                  <a:cubicBezTo>
                    <a:pt x="1255" y="90"/>
                    <a:pt x="1255" y="90"/>
                    <a:pt x="1255" y="90"/>
                  </a:cubicBezTo>
                  <a:cubicBezTo>
                    <a:pt x="1255" y="90"/>
                    <a:pt x="1255" y="90"/>
                    <a:pt x="1255" y="90"/>
                  </a:cubicBezTo>
                  <a:cubicBezTo>
                    <a:pt x="1254" y="91"/>
                    <a:pt x="1254" y="90"/>
                    <a:pt x="1254" y="91"/>
                  </a:cubicBezTo>
                  <a:cubicBezTo>
                    <a:pt x="1254" y="91"/>
                    <a:pt x="1254" y="91"/>
                    <a:pt x="1254" y="91"/>
                  </a:cubicBezTo>
                  <a:cubicBezTo>
                    <a:pt x="1254" y="91"/>
                    <a:pt x="1253" y="91"/>
                    <a:pt x="1253" y="91"/>
                  </a:cubicBezTo>
                  <a:cubicBezTo>
                    <a:pt x="1253" y="91"/>
                    <a:pt x="1253" y="91"/>
                    <a:pt x="1253" y="91"/>
                  </a:cubicBezTo>
                  <a:cubicBezTo>
                    <a:pt x="1253" y="91"/>
                    <a:pt x="1253" y="91"/>
                    <a:pt x="1252" y="91"/>
                  </a:cubicBezTo>
                  <a:cubicBezTo>
                    <a:pt x="1252" y="91"/>
                    <a:pt x="1252" y="91"/>
                    <a:pt x="1252" y="91"/>
                  </a:cubicBezTo>
                  <a:cubicBezTo>
                    <a:pt x="1252" y="92"/>
                    <a:pt x="1252" y="91"/>
                    <a:pt x="1251" y="92"/>
                  </a:cubicBezTo>
                  <a:cubicBezTo>
                    <a:pt x="1251" y="92"/>
                    <a:pt x="1251" y="92"/>
                    <a:pt x="1251" y="92"/>
                  </a:cubicBezTo>
                  <a:cubicBezTo>
                    <a:pt x="1251" y="92"/>
                    <a:pt x="1251" y="92"/>
                    <a:pt x="1251" y="92"/>
                  </a:cubicBezTo>
                  <a:cubicBezTo>
                    <a:pt x="1251" y="92"/>
                    <a:pt x="1251" y="92"/>
                    <a:pt x="1250" y="92"/>
                  </a:cubicBezTo>
                  <a:cubicBezTo>
                    <a:pt x="1250" y="92"/>
                    <a:pt x="1250" y="92"/>
                    <a:pt x="1250" y="92"/>
                  </a:cubicBezTo>
                  <a:cubicBezTo>
                    <a:pt x="1250" y="93"/>
                    <a:pt x="1249" y="93"/>
                    <a:pt x="1249" y="92"/>
                  </a:cubicBezTo>
                  <a:cubicBezTo>
                    <a:pt x="1249" y="93"/>
                    <a:pt x="1249" y="93"/>
                    <a:pt x="1248" y="93"/>
                  </a:cubicBezTo>
                  <a:cubicBezTo>
                    <a:pt x="1248" y="93"/>
                    <a:pt x="1248" y="93"/>
                    <a:pt x="1248" y="93"/>
                  </a:cubicBezTo>
                  <a:cubicBezTo>
                    <a:pt x="1248" y="93"/>
                    <a:pt x="1247" y="93"/>
                    <a:pt x="1247" y="93"/>
                  </a:cubicBezTo>
                  <a:cubicBezTo>
                    <a:pt x="1247" y="93"/>
                    <a:pt x="1247" y="93"/>
                    <a:pt x="1246" y="93"/>
                  </a:cubicBezTo>
                  <a:cubicBezTo>
                    <a:pt x="1246" y="93"/>
                    <a:pt x="1245" y="93"/>
                    <a:pt x="1245" y="93"/>
                  </a:cubicBezTo>
                  <a:cubicBezTo>
                    <a:pt x="1245" y="94"/>
                    <a:pt x="1244" y="94"/>
                    <a:pt x="1244" y="94"/>
                  </a:cubicBezTo>
                  <a:cubicBezTo>
                    <a:pt x="1242" y="94"/>
                    <a:pt x="1239" y="94"/>
                    <a:pt x="1236" y="94"/>
                  </a:cubicBezTo>
                  <a:cubicBezTo>
                    <a:pt x="1236" y="94"/>
                    <a:pt x="1236" y="94"/>
                    <a:pt x="1236" y="93"/>
                  </a:cubicBezTo>
                  <a:cubicBezTo>
                    <a:pt x="1235" y="93"/>
                    <a:pt x="1235" y="93"/>
                    <a:pt x="1234" y="93"/>
                  </a:cubicBezTo>
                  <a:cubicBezTo>
                    <a:pt x="1234" y="93"/>
                    <a:pt x="1234" y="93"/>
                    <a:pt x="1234" y="93"/>
                  </a:cubicBezTo>
                  <a:cubicBezTo>
                    <a:pt x="1234" y="93"/>
                    <a:pt x="1233" y="93"/>
                    <a:pt x="1233" y="93"/>
                  </a:cubicBezTo>
                  <a:cubicBezTo>
                    <a:pt x="1233" y="93"/>
                    <a:pt x="1233" y="93"/>
                    <a:pt x="1233" y="93"/>
                  </a:cubicBezTo>
                  <a:cubicBezTo>
                    <a:pt x="1232" y="93"/>
                    <a:pt x="1232" y="93"/>
                    <a:pt x="1232" y="93"/>
                  </a:cubicBezTo>
                  <a:cubicBezTo>
                    <a:pt x="1232" y="93"/>
                    <a:pt x="1232" y="93"/>
                    <a:pt x="1232" y="93"/>
                  </a:cubicBezTo>
                  <a:cubicBezTo>
                    <a:pt x="1232" y="92"/>
                    <a:pt x="1232" y="92"/>
                    <a:pt x="1232" y="92"/>
                  </a:cubicBezTo>
                  <a:cubicBezTo>
                    <a:pt x="1231" y="92"/>
                    <a:pt x="1231" y="92"/>
                    <a:pt x="1231" y="92"/>
                  </a:cubicBezTo>
                  <a:close/>
                  <a:moveTo>
                    <a:pt x="589" y="84"/>
                  </a:moveTo>
                  <a:cubicBezTo>
                    <a:pt x="589" y="84"/>
                    <a:pt x="589" y="84"/>
                    <a:pt x="589" y="84"/>
                  </a:cubicBezTo>
                  <a:cubicBezTo>
                    <a:pt x="589" y="84"/>
                    <a:pt x="589" y="83"/>
                    <a:pt x="589" y="83"/>
                  </a:cubicBezTo>
                  <a:cubicBezTo>
                    <a:pt x="589" y="83"/>
                    <a:pt x="589" y="83"/>
                    <a:pt x="589" y="82"/>
                  </a:cubicBezTo>
                  <a:cubicBezTo>
                    <a:pt x="589" y="82"/>
                    <a:pt x="589" y="81"/>
                    <a:pt x="589" y="80"/>
                  </a:cubicBezTo>
                  <a:cubicBezTo>
                    <a:pt x="589" y="79"/>
                    <a:pt x="589" y="77"/>
                    <a:pt x="589" y="76"/>
                  </a:cubicBezTo>
                  <a:cubicBezTo>
                    <a:pt x="589" y="75"/>
                    <a:pt x="589" y="74"/>
                    <a:pt x="589" y="73"/>
                  </a:cubicBezTo>
                  <a:cubicBezTo>
                    <a:pt x="589" y="73"/>
                    <a:pt x="589" y="73"/>
                    <a:pt x="589" y="73"/>
                  </a:cubicBezTo>
                  <a:cubicBezTo>
                    <a:pt x="589" y="73"/>
                    <a:pt x="589" y="73"/>
                    <a:pt x="589" y="73"/>
                  </a:cubicBezTo>
                  <a:cubicBezTo>
                    <a:pt x="589" y="73"/>
                    <a:pt x="589" y="72"/>
                    <a:pt x="589" y="72"/>
                  </a:cubicBezTo>
                  <a:cubicBezTo>
                    <a:pt x="589" y="72"/>
                    <a:pt x="588" y="72"/>
                    <a:pt x="589" y="72"/>
                  </a:cubicBezTo>
                  <a:cubicBezTo>
                    <a:pt x="588" y="71"/>
                    <a:pt x="589" y="71"/>
                    <a:pt x="588" y="71"/>
                  </a:cubicBezTo>
                  <a:cubicBezTo>
                    <a:pt x="588" y="71"/>
                    <a:pt x="588" y="71"/>
                    <a:pt x="588" y="71"/>
                  </a:cubicBezTo>
                  <a:cubicBezTo>
                    <a:pt x="588" y="70"/>
                    <a:pt x="588" y="70"/>
                    <a:pt x="588" y="70"/>
                  </a:cubicBezTo>
                  <a:cubicBezTo>
                    <a:pt x="588" y="70"/>
                    <a:pt x="588" y="70"/>
                    <a:pt x="588" y="70"/>
                  </a:cubicBezTo>
                  <a:cubicBezTo>
                    <a:pt x="588" y="69"/>
                    <a:pt x="588" y="69"/>
                    <a:pt x="588" y="69"/>
                  </a:cubicBezTo>
                  <a:cubicBezTo>
                    <a:pt x="588" y="69"/>
                    <a:pt x="588" y="69"/>
                    <a:pt x="588" y="69"/>
                  </a:cubicBezTo>
                  <a:cubicBezTo>
                    <a:pt x="587" y="69"/>
                    <a:pt x="587" y="68"/>
                    <a:pt x="587" y="68"/>
                  </a:cubicBezTo>
                  <a:cubicBezTo>
                    <a:pt x="587" y="68"/>
                    <a:pt x="587" y="68"/>
                    <a:pt x="587" y="68"/>
                  </a:cubicBezTo>
                  <a:cubicBezTo>
                    <a:pt x="587" y="68"/>
                    <a:pt x="587" y="68"/>
                    <a:pt x="587" y="68"/>
                  </a:cubicBezTo>
                  <a:cubicBezTo>
                    <a:pt x="587" y="68"/>
                    <a:pt x="587" y="68"/>
                    <a:pt x="587" y="67"/>
                  </a:cubicBezTo>
                  <a:cubicBezTo>
                    <a:pt x="587" y="67"/>
                    <a:pt x="587" y="67"/>
                    <a:pt x="587" y="67"/>
                  </a:cubicBezTo>
                  <a:cubicBezTo>
                    <a:pt x="587" y="67"/>
                    <a:pt x="587" y="67"/>
                    <a:pt x="587" y="67"/>
                  </a:cubicBezTo>
                  <a:cubicBezTo>
                    <a:pt x="587" y="67"/>
                    <a:pt x="587" y="67"/>
                    <a:pt x="587" y="67"/>
                  </a:cubicBezTo>
                  <a:cubicBezTo>
                    <a:pt x="587" y="67"/>
                    <a:pt x="587" y="67"/>
                    <a:pt x="587" y="67"/>
                  </a:cubicBezTo>
                  <a:cubicBezTo>
                    <a:pt x="586" y="67"/>
                    <a:pt x="586" y="66"/>
                    <a:pt x="586" y="66"/>
                  </a:cubicBezTo>
                  <a:cubicBezTo>
                    <a:pt x="586" y="66"/>
                    <a:pt x="586" y="66"/>
                    <a:pt x="586" y="66"/>
                  </a:cubicBezTo>
                  <a:cubicBezTo>
                    <a:pt x="586" y="66"/>
                    <a:pt x="586" y="65"/>
                    <a:pt x="586" y="65"/>
                  </a:cubicBezTo>
                  <a:cubicBezTo>
                    <a:pt x="586" y="65"/>
                    <a:pt x="586" y="65"/>
                    <a:pt x="586" y="65"/>
                  </a:cubicBezTo>
                  <a:cubicBezTo>
                    <a:pt x="586" y="65"/>
                    <a:pt x="586" y="65"/>
                    <a:pt x="585" y="65"/>
                  </a:cubicBezTo>
                  <a:cubicBezTo>
                    <a:pt x="585" y="65"/>
                    <a:pt x="585" y="65"/>
                    <a:pt x="585" y="65"/>
                  </a:cubicBezTo>
                  <a:cubicBezTo>
                    <a:pt x="585" y="65"/>
                    <a:pt x="585" y="64"/>
                    <a:pt x="585" y="64"/>
                  </a:cubicBezTo>
                  <a:cubicBezTo>
                    <a:pt x="585" y="64"/>
                    <a:pt x="585" y="64"/>
                    <a:pt x="585" y="64"/>
                  </a:cubicBezTo>
                  <a:cubicBezTo>
                    <a:pt x="585" y="64"/>
                    <a:pt x="585" y="64"/>
                    <a:pt x="584" y="64"/>
                  </a:cubicBezTo>
                  <a:cubicBezTo>
                    <a:pt x="584" y="64"/>
                    <a:pt x="584" y="64"/>
                    <a:pt x="584" y="64"/>
                  </a:cubicBezTo>
                  <a:cubicBezTo>
                    <a:pt x="584" y="63"/>
                    <a:pt x="584" y="63"/>
                    <a:pt x="584" y="63"/>
                  </a:cubicBezTo>
                  <a:cubicBezTo>
                    <a:pt x="584" y="63"/>
                    <a:pt x="584" y="63"/>
                    <a:pt x="584" y="63"/>
                  </a:cubicBezTo>
                  <a:cubicBezTo>
                    <a:pt x="584" y="63"/>
                    <a:pt x="584"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0"/>
                    <a:pt x="581" y="60"/>
                    <a:pt x="581" y="60"/>
                  </a:cubicBezTo>
                  <a:cubicBezTo>
                    <a:pt x="581" y="60"/>
                    <a:pt x="581" y="60"/>
                    <a:pt x="581" y="60"/>
                  </a:cubicBezTo>
                  <a:cubicBezTo>
                    <a:pt x="581" y="60"/>
                    <a:pt x="581" y="60"/>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79" y="59"/>
                    <a:pt x="579" y="58"/>
                    <a:pt x="579" y="58"/>
                  </a:cubicBezTo>
                  <a:cubicBezTo>
                    <a:pt x="579" y="58"/>
                    <a:pt x="579" y="58"/>
                    <a:pt x="579" y="58"/>
                  </a:cubicBezTo>
                  <a:cubicBezTo>
                    <a:pt x="579" y="58"/>
                    <a:pt x="578" y="58"/>
                    <a:pt x="578" y="58"/>
                  </a:cubicBezTo>
                  <a:cubicBezTo>
                    <a:pt x="578" y="58"/>
                    <a:pt x="578" y="58"/>
                    <a:pt x="578" y="58"/>
                  </a:cubicBezTo>
                  <a:cubicBezTo>
                    <a:pt x="578" y="58"/>
                    <a:pt x="578" y="57"/>
                    <a:pt x="578" y="57"/>
                  </a:cubicBezTo>
                  <a:cubicBezTo>
                    <a:pt x="578" y="57"/>
                    <a:pt x="578" y="57"/>
                    <a:pt x="578" y="57"/>
                  </a:cubicBezTo>
                  <a:cubicBezTo>
                    <a:pt x="578" y="57"/>
                    <a:pt x="578" y="57"/>
                    <a:pt x="577" y="57"/>
                  </a:cubicBezTo>
                  <a:cubicBezTo>
                    <a:pt x="577" y="57"/>
                    <a:pt x="577" y="57"/>
                    <a:pt x="577" y="57"/>
                  </a:cubicBezTo>
                  <a:cubicBezTo>
                    <a:pt x="577" y="57"/>
                    <a:pt x="577" y="57"/>
                    <a:pt x="577" y="57"/>
                  </a:cubicBezTo>
                  <a:cubicBezTo>
                    <a:pt x="577" y="57"/>
                    <a:pt x="577" y="57"/>
                    <a:pt x="577" y="57"/>
                  </a:cubicBezTo>
                  <a:cubicBezTo>
                    <a:pt x="577" y="56"/>
                    <a:pt x="577" y="56"/>
                    <a:pt x="576" y="56"/>
                  </a:cubicBezTo>
                  <a:cubicBezTo>
                    <a:pt x="576" y="56"/>
                    <a:pt x="576" y="56"/>
                    <a:pt x="576" y="56"/>
                  </a:cubicBezTo>
                  <a:cubicBezTo>
                    <a:pt x="576" y="56"/>
                    <a:pt x="576" y="56"/>
                    <a:pt x="575" y="56"/>
                  </a:cubicBezTo>
                  <a:cubicBezTo>
                    <a:pt x="575" y="56"/>
                    <a:pt x="575" y="56"/>
                    <a:pt x="575" y="56"/>
                  </a:cubicBezTo>
                  <a:cubicBezTo>
                    <a:pt x="575" y="55"/>
                    <a:pt x="575" y="55"/>
                    <a:pt x="575" y="55"/>
                  </a:cubicBezTo>
                  <a:cubicBezTo>
                    <a:pt x="575" y="55"/>
                    <a:pt x="575" y="55"/>
                    <a:pt x="575" y="55"/>
                  </a:cubicBezTo>
                  <a:cubicBezTo>
                    <a:pt x="575" y="55"/>
                    <a:pt x="574" y="55"/>
                    <a:pt x="574" y="55"/>
                  </a:cubicBezTo>
                  <a:cubicBezTo>
                    <a:pt x="574" y="55"/>
                    <a:pt x="574" y="55"/>
                    <a:pt x="574" y="55"/>
                  </a:cubicBezTo>
                  <a:cubicBezTo>
                    <a:pt x="574" y="55"/>
                    <a:pt x="574" y="55"/>
                    <a:pt x="574" y="55"/>
                  </a:cubicBezTo>
                  <a:cubicBezTo>
                    <a:pt x="574" y="55"/>
                    <a:pt x="574" y="55"/>
                    <a:pt x="574" y="55"/>
                  </a:cubicBezTo>
                  <a:cubicBezTo>
                    <a:pt x="574" y="54"/>
                    <a:pt x="573" y="54"/>
                    <a:pt x="573" y="54"/>
                  </a:cubicBezTo>
                  <a:cubicBezTo>
                    <a:pt x="573" y="54"/>
                    <a:pt x="573" y="54"/>
                    <a:pt x="573" y="54"/>
                  </a:cubicBezTo>
                  <a:cubicBezTo>
                    <a:pt x="573" y="54"/>
                    <a:pt x="573" y="54"/>
                    <a:pt x="573" y="54"/>
                  </a:cubicBezTo>
                  <a:cubicBezTo>
                    <a:pt x="573" y="54"/>
                    <a:pt x="573" y="54"/>
                    <a:pt x="573" y="54"/>
                  </a:cubicBezTo>
                  <a:cubicBezTo>
                    <a:pt x="573" y="54"/>
                    <a:pt x="572" y="54"/>
                    <a:pt x="572" y="53"/>
                  </a:cubicBezTo>
                  <a:cubicBezTo>
                    <a:pt x="572" y="54"/>
                    <a:pt x="572" y="54"/>
                    <a:pt x="572" y="54"/>
                  </a:cubicBezTo>
                  <a:cubicBezTo>
                    <a:pt x="572" y="53"/>
                    <a:pt x="572" y="53"/>
                    <a:pt x="572" y="53"/>
                  </a:cubicBezTo>
                  <a:cubicBezTo>
                    <a:pt x="572" y="53"/>
                    <a:pt x="572" y="53"/>
                    <a:pt x="572" y="53"/>
                  </a:cubicBezTo>
                  <a:cubicBezTo>
                    <a:pt x="571" y="53"/>
                    <a:pt x="571" y="53"/>
                    <a:pt x="571" y="53"/>
                  </a:cubicBezTo>
                  <a:cubicBezTo>
                    <a:pt x="571" y="53"/>
                    <a:pt x="571" y="53"/>
                    <a:pt x="571" y="53"/>
                  </a:cubicBezTo>
                  <a:cubicBezTo>
                    <a:pt x="571" y="53"/>
                    <a:pt x="571" y="53"/>
                    <a:pt x="570" y="52"/>
                  </a:cubicBezTo>
                  <a:cubicBezTo>
                    <a:pt x="570" y="52"/>
                    <a:pt x="570" y="52"/>
                    <a:pt x="570" y="52"/>
                  </a:cubicBezTo>
                  <a:cubicBezTo>
                    <a:pt x="570" y="52"/>
                    <a:pt x="570" y="52"/>
                    <a:pt x="570" y="52"/>
                  </a:cubicBezTo>
                  <a:cubicBezTo>
                    <a:pt x="570" y="52"/>
                    <a:pt x="570" y="52"/>
                    <a:pt x="570" y="52"/>
                  </a:cubicBezTo>
                  <a:cubicBezTo>
                    <a:pt x="570" y="52"/>
                    <a:pt x="570" y="52"/>
                    <a:pt x="570" y="52"/>
                  </a:cubicBezTo>
                  <a:cubicBezTo>
                    <a:pt x="570" y="52"/>
                    <a:pt x="570" y="52"/>
                    <a:pt x="569" y="52"/>
                  </a:cubicBezTo>
                  <a:cubicBezTo>
                    <a:pt x="569" y="52"/>
                    <a:pt x="569" y="52"/>
                    <a:pt x="569" y="52"/>
                  </a:cubicBezTo>
                  <a:cubicBezTo>
                    <a:pt x="569" y="52"/>
                    <a:pt x="569" y="52"/>
                    <a:pt x="569" y="51"/>
                  </a:cubicBezTo>
                  <a:cubicBezTo>
                    <a:pt x="569" y="51"/>
                    <a:pt x="569" y="51"/>
                    <a:pt x="569" y="51"/>
                  </a:cubicBezTo>
                  <a:cubicBezTo>
                    <a:pt x="569" y="51"/>
                    <a:pt x="568" y="51"/>
                    <a:pt x="568" y="51"/>
                  </a:cubicBezTo>
                  <a:cubicBezTo>
                    <a:pt x="568" y="51"/>
                    <a:pt x="568" y="51"/>
                    <a:pt x="568" y="51"/>
                  </a:cubicBezTo>
                  <a:cubicBezTo>
                    <a:pt x="568" y="51"/>
                    <a:pt x="568" y="51"/>
                    <a:pt x="568" y="51"/>
                  </a:cubicBezTo>
                  <a:cubicBezTo>
                    <a:pt x="568" y="51"/>
                    <a:pt x="568" y="51"/>
                    <a:pt x="568" y="51"/>
                  </a:cubicBezTo>
                  <a:cubicBezTo>
                    <a:pt x="568" y="50"/>
                    <a:pt x="567" y="51"/>
                    <a:pt x="567" y="50"/>
                  </a:cubicBezTo>
                  <a:cubicBezTo>
                    <a:pt x="567" y="50"/>
                    <a:pt x="567" y="50"/>
                    <a:pt x="567" y="50"/>
                  </a:cubicBezTo>
                  <a:cubicBezTo>
                    <a:pt x="567" y="50"/>
                    <a:pt x="566" y="50"/>
                    <a:pt x="566" y="50"/>
                  </a:cubicBezTo>
                  <a:cubicBezTo>
                    <a:pt x="566" y="50"/>
                    <a:pt x="566" y="50"/>
                    <a:pt x="566" y="50"/>
                  </a:cubicBezTo>
                  <a:cubicBezTo>
                    <a:pt x="566" y="50"/>
                    <a:pt x="566" y="50"/>
                    <a:pt x="566" y="50"/>
                  </a:cubicBezTo>
                  <a:cubicBezTo>
                    <a:pt x="566" y="50"/>
                    <a:pt x="566" y="50"/>
                    <a:pt x="566" y="50"/>
                  </a:cubicBezTo>
                  <a:cubicBezTo>
                    <a:pt x="565" y="50"/>
                    <a:pt x="565" y="49"/>
                    <a:pt x="565" y="49"/>
                  </a:cubicBezTo>
                  <a:cubicBezTo>
                    <a:pt x="565" y="49"/>
                    <a:pt x="565" y="49"/>
                    <a:pt x="565" y="49"/>
                  </a:cubicBezTo>
                  <a:cubicBezTo>
                    <a:pt x="565" y="49"/>
                    <a:pt x="565" y="49"/>
                    <a:pt x="565" y="49"/>
                  </a:cubicBezTo>
                  <a:cubicBezTo>
                    <a:pt x="565" y="49"/>
                    <a:pt x="565" y="49"/>
                    <a:pt x="565" y="49"/>
                  </a:cubicBezTo>
                  <a:cubicBezTo>
                    <a:pt x="565" y="49"/>
                    <a:pt x="565" y="49"/>
                    <a:pt x="565" y="49"/>
                  </a:cubicBezTo>
                  <a:cubicBezTo>
                    <a:pt x="564" y="49"/>
                    <a:pt x="564" y="49"/>
                    <a:pt x="564" y="49"/>
                  </a:cubicBezTo>
                  <a:cubicBezTo>
                    <a:pt x="564" y="49"/>
                    <a:pt x="564" y="49"/>
                    <a:pt x="564" y="49"/>
                  </a:cubicBezTo>
                  <a:cubicBezTo>
                    <a:pt x="564" y="48"/>
                    <a:pt x="563" y="48"/>
                    <a:pt x="563" y="48"/>
                  </a:cubicBezTo>
                  <a:cubicBezTo>
                    <a:pt x="563" y="48"/>
                    <a:pt x="563" y="48"/>
                    <a:pt x="563" y="48"/>
                  </a:cubicBezTo>
                  <a:cubicBezTo>
                    <a:pt x="563" y="48"/>
                    <a:pt x="563" y="48"/>
                    <a:pt x="563" y="48"/>
                  </a:cubicBezTo>
                  <a:cubicBezTo>
                    <a:pt x="563" y="48"/>
                    <a:pt x="563" y="48"/>
                    <a:pt x="563" y="48"/>
                  </a:cubicBezTo>
                  <a:cubicBezTo>
                    <a:pt x="563" y="48"/>
                    <a:pt x="562" y="48"/>
                    <a:pt x="562" y="48"/>
                  </a:cubicBezTo>
                  <a:cubicBezTo>
                    <a:pt x="562" y="48"/>
                    <a:pt x="562" y="48"/>
                    <a:pt x="562" y="48"/>
                  </a:cubicBezTo>
                  <a:cubicBezTo>
                    <a:pt x="562" y="47"/>
                    <a:pt x="562" y="47"/>
                    <a:pt x="561" y="47"/>
                  </a:cubicBezTo>
                  <a:cubicBezTo>
                    <a:pt x="561" y="47"/>
                    <a:pt x="561" y="47"/>
                    <a:pt x="561" y="47"/>
                  </a:cubicBezTo>
                  <a:cubicBezTo>
                    <a:pt x="561" y="47"/>
                    <a:pt x="561" y="47"/>
                    <a:pt x="561" y="47"/>
                  </a:cubicBezTo>
                  <a:cubicBezTo>
                    <a:pt x="561" y="47"/>
                    <a:pt x="561" y="47"/>
                    <a:pt x="561" y="47"/>
                  </a:cubicBezTo>
                  <a:cubicBezTo>
                    <a:pt x="561" y="47"/>
                    <a:pt x="561" y="47"/>
                    <a:pt x="560" y="47"/>
                  </a:cubicBezTo>
                  <a:cubicBezTo>
                    <a:pt x="560" y="47"/>
                    <a:pt x="560" y="47"/>
                    <a:pt x="560" y="47"/>
                  </a:cubicBezTo>
                  <a:cubicBezTo>
                    <a:pt x="560" y="46"/>
                    <a:pt x="560" y="46"/>
                    <a:pt x="560" y="46"/>
                  </a:cubicBezTo>
                  <a:cubicBezTo>
                    <a:pt x="560" y="46"/>
                    <a:pt x="560" y="46"/>
                    <a:pt x="560" y="46"/>
                  </a:cubicBezTo>
                  <a:cubicBezTo>
                    <a:pt x="560" y="46"/>
                    <a:pt x="559" y="46"/>
                    <a:pt x="559" y="46"/>
                  </a:cubicBezTo>
                  <a:cubicBezTo>
                    <a:pt x="559" y="46"/>
                    <a:pt x="559" y="46"/>
                    <a:pt x="559" y="46"/>
                  </a:cubicBezTo>
                  <a:cubicBezTo>
                    <a:pt x="559" y="46"/>
                    <a:pt x="559" y="46"/>
                    <a:pt x="559" y="45"/>
                  </a:cubicBezTo>
                  <a:cubicBezTo>
                    <a:pt x="559" y="45"/>
                    <a:pt x="559" y="45"/>
                    <a:pt x="559" y="45"/>
                  </a:cubicBezTo>
                  <a:cubicBezTo>
                    <a:pt x="559" y="45"/>
                    <a:pt x="558" y="45"/>
                    <a:pt x="558" y="45"/>
                  </a:cubicBezTo>
                  <a:cubicBezTo>
                    <a:pt x="558" y="45"/>
                    <a:pt x="558" y="45"/>
                    <a:pt x="558" y="45"/>
                  </a:cubicBezTo>
                  <a:cubicBezTo>
                    <a:pt x="558" y="45"/>
                    <a:pt x="558" y="45"/>
                    <a:pt x="558" y="45"/>
                  </a:cubicBezTo>
                  <a:cubicBezTo>
                    <a:pt x="558" y="45"/>
                    <a:pt x="558" y="45"/>
                    <a:pt x="558" y="45"/>
                  </a:cubicBezTo>
                  <a:cubicBezTo>
                    <a:pt x="557" y="45"/>
                    <a:pt x="557" y="45"/>
                    <a:pt x="557" y="44"/>
                  </a:cubicBezTo>
                  <a:cubicBezTo>
                    <a:pt x="557" y="45"/>
                    <a:pt x="557" y="45"/>
                    <a:pt x="557" y="45"/>
                  </a:cubicBezTo>
                  <a:cubicBezTo>
                    <a:pt x="557" y="44"/>
                    <a:pt x="557" y="44"/>
                    <a:pt x="557" y="44"/>
                  </a:cubicBezTo>
                  <a:cubicBezTo>
                    <a:pt x="557" y="44"/>
                    <a:pt x="557" y="44"/>
                    <a:pt x="557" y="44"/>
                  </a:cubicBezTo>
                  <a:cubicBezTo>
                    <a:pt x="556" y="44"/>
                    <a:pt x="556" y="44"/>
                    <a:pt x="556" y="44"/>
                  </a:cubicBezTo>
                  <a:cubicBezTo>
                    <a:pt x="556" y="44"/>
                    <a:pt x="556" y="44"/>
                    <a:pt x="556" y="44"/>
                  </a:cubicBezTo>
                  <a:cubicBezTo>
                    <a:pt x="556" y="43"/>
                    <a:pt x="555" y="43"/>
                    <a:pt x="555" y="43"/>
                  </a:cubicBezTo>
                  <a:cubicBezTo>
                    <a:pt x="555" y="43"/>
                    <a:pt x="555" y="43"/>
                    <a:pt x="555" y="43"/>
                  </a:cubicBezTo>
                  <a:cubicBezTo>
                    <a:pt x="555" y="43"/>
                    <a:pt x="555" y="43"/>
                    <a:pt x="555" y="43"/>
                  </a:cubicBezTo>
                  <a:cubicBezTo>
                    <a:pt x="555" y="43"/>
                    <a:pt x="555" y="43"/>
                    <a:pt x="555" y="43"/>
                  </a:cubicBezTo>
                  <a:cubicBezTo>
                    <a:pt x="555" y="43"/>
                    <a:pt x="555" y="42"/>
                    <a:pt x="554" y="42"/>
                  </a:cubicBezTo>
                  <a:cubicBezTo>
                    <a:pt x="554" y="42"/>
                    <a:pt x="554" y="42"/>
                    <a:pt x="554" y="42"/>
                  </a:cubicBezTo>
                  <a:cubicBezTo>
                    <a:pt x="554" y="42"/>
                    <a:pt x="554" y="42"/>
                    <a:pt x="553" y="42"/>
                  </a:cubicBezTo>
                  <a:cubicBezTo>
                    <a:pt x="553" y="42"/>
                    <a:pt x="553" y="42"/>
                    <a:pt x="553" y="42"/>
                  </a:cubicBezTo>
                  <a:cubicBezTo>
                    <a:pt x="553" y="42"/>
                    <a:pt x="553" y="41"/>
                    <a:pt x="553" y="41"/>
                  </a:cubicBezTo>
                  <a:cubicBezTo>
                    <a:pt x="553" y="41"/>
                    <a:pt x="553" y="41"/>
                    <a:pt x="553" y="41"/>
                  </a:cubicBezTo>
                  <a:cubicBezTo>
                    <a:pt x="553" y="41"/>
                    <a:pt x="553" y="41"/>
                    <a:pt x="553" y="41"/>
                  </a:cubicBezTo>
                  <a:cubicBezTo>
                    <a:pt x="553" y="41"/>
                    <a:pt x="553" y="41"/>
                    <a:pt x="553" y="41"/>
                  </a:cubicBezTo>
                  <a:cubicBezTo>
                    <a:pt x="553" y="41"/>
                    <a:pt x="553" y="41"/>
                    <a:pt x="552" y="41"/>
                  </a:cubicBezTo>
                  <a:cubicBezTo>
                    <a:pt x="552" y="41"/>
                    <a:pt x="552" y="41"/>
                    <a:pt x="552" y="41"/>
                  </a:cubicBezTo>
                  <a:cubicBezTo>
                    <a:pt x="552" y="40"/>
                    <a:pt x="552" y="40"/>
                    <a:pt x="551" y="39"/>
                  </a:cubicBezTo>
                  <a:cubicBezTo>
                    <a:pt x="551" y="39"/>
                    <a:pt x="551" y="39"/>
                    <a:pt x="551" y="39"/>
                  </a:cubicBezTo>
                  <a:cubicBezTo>
                    <a:pt x="551" y="39"/>
                    <a:pt x="551" y="39"/>
                    <a:pt x="551" y="39"/>
                  </a:cubicBezTo>
                  <a:cubicBezTo>
                    <a:pt x="551" y="39"/>
                    <a:pt x="551" y="39"/>
                    <a:pt x="551" y="39"/>
                  </a:cubicBezTo>
                  <a:cubicBezTo>
                    <a:pt x="551" y="39"/>
                    <a:pt x="551" y="38"/>
                    <a:pt x="551" y="38"/>
                  </a:cubicBezTo>
                  <a:cubicBezTo>
                    <a:pt x="551" y="38"/>
                    <a:pt x="551" y="38"/>
                    <a:pt x="551" y="38"/>
                  </a:cubicBezTo>
                  <a:cubicBezTo>
                    <a:pt x="551" y="38"/>
                    <a:pt x="550" y="38"/>
                    <a:pt x="550" y="38"/>
                  </a:cubicBezTo>
                  <a:cubicBezTo>
                    <a:pt x="550" y="38"/>
                    <a:pt x="550" y="38"/>
                    <a:pt x="550" y="38"/>
                  </a:cubicBezTo>
                  <a:cubicBezTo>
                    <a:pt x="550" y="38"/>
                    <a:pt x="550" y="37"/>
                    <a:pt x="550" y="37"/>
                  </a:cubicBezTo>
                  <a:cubicBezTo>
                    <a:pt x="550" y="37"/>
                    <a:pt x="550" y="37"/>
                    <a:pt x="550" y="37"/>
                  </a:cubicBezTo>
                  <a:cubicBezTo>
                    <a:pt x="550" y="37"/>
                    <a:pt x="550" y="37"/>
                    <a:pt x="550" y="36"/>
                  </a:cubicBezTo>
                  <a:cubicBezTo>
                    <a:pt x="550" y="36"/>
                    <a:pt x="550" y="36"/>
                    <a:pt x="550" y="36"/>
                  </a:cubicBezTo>
                  <a:cubicBezTo>
                    <a:pt x="550" y="36"/>
                    <a:pt x="550" y="36"/>
                    <a:pt x="550" y="36"/>
                  </a:cubicBezTo>
                  <a:cubicBezTo>
                    <a:pt x="549" y="36"/>
                    <a:pt x="549" y="36"/>
                    <a:pt x="549" y="35"/>
                  </a:cubicBezTo>
                  <a:cubicBezTo>
                    <a:pt x="549" y="35"/>
                    <a:pt x="549" y="35"/>
                    <a:pt x="549" y="35"/>
                  </a:cubicBezTo>
                  <a:cubicBezTo>
                    <a:pt x="549" y="35"/>
                    <a:pt x="549" y="34"/>
                    <a:pt x="549" y="34"/>
                  </a:cubicBezTo>
                  <a:cubicBezTo>
                    <a:pt x="549" y="34"/>
                    <a:pt x="549" y="34"/>
                    <a:pt x="549" y="33"/>
                  </a:cubicBezTo>
                  <a:cubicBezTo>
                    <a:pt x="549" y="31"/>
                    <a:pt x="549" y="29"/>
                    <a:pt x="549" y="27"/>
                  </a:cubicBezTo>
                  <a:cubicBezTo>
                    <a:pt x="549" y="27"/>
                    <a:pt x="549" y="27"/>
                    <a:pt x="549" y="27"/>
                  </a:cubicBezTo>
                  <a:cubicBezTo>
                    <a:pt x="549" y="27"/>
                    <a:pt x="549" y="26"/>
                    <a:pt x="549" y="26"/>
                  </a:cubicBezTo>
                  <a:cubicBezTo>
                    <a:pt x="549" y="26"/>
                    <a:pt x="549" y="26"/>
                    <a:pt x="549" y="26"/>
                  </a:cubicBezTo>
                  <a:cubicBezTo>
                    <a:pt x="549" y="25"/>
                    <a:pt x="549" y="25"/>
                    <a:pt x="550" y="25"/>
                  </a:cubicBezTo>
                  <a:cubicBezTo>
                    <a:pt x="550" y="25"/>
                    <a:pt x="550" y="25"/>
                    <a:pt x="550" y="25"/>
                  </a:cubicBezTo>
                  <a:cubicBezTo>
                    <a:pt x="550" y="25"/>
                    <a:pt x="550" y="24"/>
                    <a:pt x="550" y="24"/>
                  </a:cubicBezTo>
                  <a:cubicBezTo>
                    <a:pt x="550" y="24"/>
                    <a:pt x="550" y="24"/>
                    <a:pt x="550" y="24"/>
                  </a:cubicBezTo>
                  <a:cubicBezTo>
                    <a:pt x="550" y="24"/>
                    <a:pt x="550" y="24"/>
                    <a:pt x="550" y="23"/>
                  </a:cubicBezTo>
                  <a:cubicBezTo>
                    <a:pt x="550" y="24"/>
                    <a:pt x="550" y="24"/>
                    <a:pt x="550" y="24"/>
                  </a:cubicBezTo>
                  <a:cubicBezTo>
                    <a:pt x="551" y="23"/>
                    <a:pt x="550" y="23"/>
                    <a:pt x="551" y="23"/>
                  </a:cubicBezTo>
                  <a:cubicBezTo>
                    <a:pt x="551" y="23"/>
                    <a:pt x="551" y="23"/>
                    <a:pt x="551" y="23"/>
                  </a:cubicBezTo>
                  <a:cubicBezTo>
                    <a:pt x="551" y="23"/>
                    <a:pt x="551" y="23"/>
                    <a:pt x="551" y="22"/>
                  </a:cubicBezTo>
                  <a:cubicBezTo>
                    <a:pt x="551" y="22"/>
                    <a:pt x="551" y="22"/>
                    <a:pt x="551" y="22"/>
                  </a:cubicBezTo>
                  <a:cubicBezTo>
                    <a:pt x="551" y="22"/>
                    <a:pt x="551" y="22"/>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3" y="21"/>
                    <a:pt x="553" y="21"/>
                    <a:pt x="553" y="20"/>
                  </a:cubicBezTo>
                  <a:cubicBezTo>
                    <a:pt x="553" y="20"/>
                    <a:pt x="553" y="20"/>
                    <a:pt x="553" y="20"/>
                  </a:cubicBezTo>
                  <a:cubicBezTo>
                    <a:pt x="553" y="20"/>
                    <a:pt x="554" y="20"/>
                    <a:pt x="554" y="20"/>
                  </a:cubicBezTo>
                  <a:cubicBezTo>
                    <a:pt x="554" y="20"/>
                    <a:pt x="554" y="20"/>
                    <a:pt x="554" y="20"/>
                  </a:cubicBezTo>
                  <a:cubicBezTo>
                    <a:pt x="554" y="20"/>
                    <a:pt x="554" y="19"/>
                    <a:pt x="554" y="19"/>
                  </a:cubicBezTo>
                  <a:cubicBezTo>
                    <a:pt x="554" y="19"/>
                    <a:pt x="554" y="19"/>
                    <a:pt x="554" y="19"/>
                  </a:cubicBezTo>
                  <a:cubicBezTo>
                    <a:pt x="554" y="19"/>
                    <a:pt x="554" y="19"/>
                    <a:pt x="554" y="19"/>
                  </a:cubicBezTo>
                  <a:cubicBezTo>
                    <a:pt x="555" y="19"/>
                    <a:pt x="555" y="19"/>
                    <a:pt x="555" y="19"/>
                  </a:cubicBezTo>
                  <a:cubicBezTo>
                    <a:pt x="555" y="19"/>
                    <a:pt x="555" y="19"/>
                    <a:pt x="555" y="19"/>
                  </a:cubicBezTo>
                  <a:cubicBezTo>
                    <a:pt x="555" y="19"/>
                    <a:pt x="555" y="19"/>
                    <a:pt x="555" y="19"/>
                  </a:cubicBezTo>
                  <a:cubicBezTo>
                    <a:pt x="555" y="18"/>
                    <a:pt x="556" y="19"/>
                    <a:pt x="556" y="18"/>
                  </a:cubicBezTo>
                  <a:cubicBezTo>
                    <a:pt x="556" y="18"/>
                    <a:pt x="556" y="18"/>
                    <a:pt x="556" y="18"/>
                  </a:cubicBezTo>
                  <a:cubicBezTo>
                    <a:pt x="556" y="18"/>
                    <a:pt x="556" y="18"/>
                    <a:pt x="557" y="18"/>
                  </a:cubicBezTo>
                  <a:cubicBezTo>
                    <a:pt x="556" y="18"/>
                    <a:pt x="556" y="18"/>
                    <a:pt x="556" y="18"/>
                  </a:cubicBezTo>
                  <a:cubicBezTo>
                    <a:pt x="557" y="18"/>
                    <a:pt x="557" y="18"/>
                    <a:pt x="557" y="18"/>
                  </a:cubicBezTo>
                  <a:cubicBezTo>
                    <a:pt x="557" y="18"/>
                    <a:pt x="557" y="18"/>
                    <a:pt x="557" y="18"/>
                  </a:cubicBezTo>
                  <a:cubicBezTo>
                    <a:pt x="557" y="17"/>
                    <a:pt x="558" y="17"/>
                    <a:pt x="558" y="17"/>
                  </a:cubicBezTo>
                  <a:cubicBezTo>
                    <a:pt x="558" y="17"/>
                    <a:pt x="558" y="17"/>
                    <a:pt x="558" y="17"/>
                  </a:cubicBezTo>
                  <a:cubicBezTo>
                    <a:pt x="558" y="17"/>
                    <a:pt x="559" y="17"/>
                    <a:pt x="559" y="17"/>
                  </a:cubicBezTo>
                  <a:cubicBezTo>
                    <a:pt x="559" y="17"/>
                    <a:pt x="559" y="17"/>
                    <a:pt x="559" y="17"/>
                  </a:cubicBezTo>
                  <a:cubicBezTo>
                    <a:pt x="559" y="17"/>
                    <a:pt x="560" y="17"/>
                    <a:pt x="560" y="17"/>
                  </a:cubicBezTo>
                  <a:cubicBezTo>
                    <a:pt x="560" y="17"/>
                    <a:pt x="560" y="17"/>
                    <a:pt x="560" y="17"/>
                  </a:cubicBezTo>
                  <a:cubicBezTo>
                    <a:pt x="560" y="17"/>
                    <a:pt x="560" y="17"/>
                    <a:pt x="560" y="17"/>
                  </a:cubicBezTo>
                  <a:cubicBezTo>
                    <a:pt x="561" y="16"/>
                    <a:pt x="561" y="17"/>
                    <a:pt x="562" y="16"/>
                  </a:cubicBezTo>
                  <a:cubicBezTo>
                    <a:pt x="562" y="16"/>
                    <a:pt x="562" y="16"/>
                    <a:pt x="562" y="16"/>
                  </a:cubicBezTo>
                  <a:cubicBezTo>
                    <a:pt x="562" y="16"/>
                    <a:pt x="562" y="16"/>
                    <a:pt x="562" y="16"/>
                  </a:cubicBezTo>
                  <a:cubicBezTo>
                    <a:pt x="563" y="16"/>
                    <a:pt x="564" y="16"/>
                    <a:pt x="565" y="16"/>
                  </a:cubicBezTo>
                  <a:cubicBezTo>
                    <a:pt x="566" y="16"/>
                    <a:pt x="567" y="16"/>
                    <a:pt x="568" y="16"/>
                  </a:cubicBezTo>
                  <a:cubicBezTo>
                    <a:pt x="569" y="16"/>
                    <a:pt x="570" y="16"/>
                    <a:pt x="571" y="16"/>
                  </a:cubicBezTo>
                  <a:cubicBezTo>
                    <a:pt x="571" y="16"/>
                    <a:pt x="572" y="16"/>
                    <a:pt x="572" y="16"/>
                  </a:cubicBezTo>
                  <a:cubicBezTo>
                    <a:pt x="572" y="17"/>
                    <a:pt x="573" y="16"/>
                    <a:pt x="573" y="17"/>
                  </a:cubicBezTo>
                  <a:cubicBezTo>
                    <a:pt x="574" y="16"/>
                    <a:pt x="574" y="16"/>
                    <a:pt x="574" y="16"/>
                  </a:cubicBezTo>
                  <a:cubicBezTo>
                    <a:pt x="574" y="17"/>
                    <a:pt x="574" y="17"/>
                    <a:pt x="574" y="17"/>
                  </a:cubicBezTo>
                  <a:cubicBezTo>
                    <a:pt x="574" y="17"/>
                    <a:pt x="575" y="17"/>
                    <a:pt x="575" y="17"/>
                  </a:cubicBezTo>
                  <a:cubicBezTo>
                    <a:pt x="575" y="17"/>
                    <a:pt x="575" y="17"/>
                    <a:pt x="575" y="17"/>
                  </a:cubicBezTo>
                  <a:cubicBezTo>
                    <a:pt x="575" y="17"/>
                    <a:pt x="575" y="17"/>
                    <a:pt x="575" y="17"/>
                  </a:cubicBezTo>
                  <a:cubicBezTo>
                    <a:pt x="576" y="17"/>
                    <a:pt x="576" y="17"/>
                    <a:pt x="576" y="17"/>
                  </a:cubicBezTo>
                  <a:cubicBezTo>
                    <a:pt x="577" y="17"/>
                    <a:pt x="577" y="17"/>
                    <a:pt x="577" y="17"/>
                  </a:cubicBezTo>
                  <a:cubicBezTo>
                    <a:pt x="577" y="17"/>
                    <a:pt x="577" y="17"/>
                    <a:pt x="577" y="17"/>
                  </a:cubicBezTo>
                  <a:cubicBezTo>
                    <a:pt x="577" y="17"/>
                    <a:pt x="577" y="17"/>
                    <a:pt x="578" y="18"/>
                  </a:cubicBezTo>
                  <a:cubicBezTo>
                    <a:pt x="578" y="18"/>
                    <a:pt x="578" y="18"/>
                    <a:pt x="578" y="18"/>
                  </a:cubicBezTo>
                  <a:cubicBezTo>
                    <a:pt x="578" y="18"/>
                    <a:pt x="578" y="18"/>
                    <a:pt x="578" y="18"/>
                  </a:cubicBezTo>
                  <a:cubicBezTo>
                    <a:pt x="578" y="18"/>
                    <a:pt x="578" y="18"/>
                    <a:pt x="579" y="18"/>
                  </a:cubicBezTo>
                  <a:cubicBezTo>
                    <a:pt x="579" y="18"/>
                    <a:pt x="579" y="18"/>
                    <a:pt x="579" y="18"/>
                  </a:cubicBezTo>
                  <a:cubicBezTo>
                    <a:pt x="579" y="18"/>
                    <a:pt x="579" y="18"/>
                    <a:pt x="580" y="18"/>
                  </a:cubicBezTo>
                  <a:cubicBezTo>
                    <a:pt x="580" y="18"/>
                    <a:pt x="580" y="18"/>
                    <a:pt x="580" y="18"/>
                  </a:cubicBezTo>
                  <a:cubicBezTo>
                    <a:pt x="580" y="19"/>
                    <a:pt x="580" y="18"/>
                    <a:pt x="580" y="19"/>
                  </a:cubicBezTo>
                  <a:cubicBezTo>
                    <a:pt x="580" y="19"/>
                    <a:pt x="580" y="19"/>
                    <a:pt x="580" y="19"/>
                  </a:cubicBezTo>
                  <a:cubicBezTo>
                    <a:pt x="580" y="19"/>
                    <a:pt x="581" y="19"/>
                    <a:pt x="581" y="19"/>
                  </a:cubicBezTo>
                  <a:cubicBezTo>
                    <a:pt x="581" y="19"/>
                    <a:pt x="581" y="19"/>
                    <a:pt x="581" y="19"/>
                  </a:cubicBezTo>
                  <a:cubicBezTo>
                    <a:pt x="581" y="19"/>
                    <a:pt x="581" y="19"/>
                    <a:pt x="582" y="19"/>
                  </a:cubicBezTo>
                  <a:cubicBezTo>
                    <a:pt x="582" y="19"/>
                    <a:pt x="582" y="19"/>
                    <a:pt x="582" y="19"/>
                  </a:cubicBezTo>
                  <a:cubicBezTo>
                    <a:pt x="582" y="20"/>
                    <a:pt x="582" y="19"/>
                    <a:pt x="582" y="20"/>
                  </a:cubicBezTo>
                  <a:cubicBezTo>
                    <a:pt x="582" y="20"/>
                    <a:pt x="582" y="20"/>
                    <a:pt x="582" y="20"/>
                  </a:cubicBezTo>
                  <a:cubicBezTo>
                    <a:pt x="582" y="20"/>
                    <a:pt x="583" y="20"/>
                    <a:pt x="583" y="20"/>
                  </a:cubicBezTo>
                  <a:cubicBezTo>
                    <a:pt x="583" y="20"/>
                    <a:pt x="583" y="20"/>
                    <a:pt x="583" y="20"/>
                  </a:cubicBezTo>
                  <a:cubicBezTo>
                    <a:pt x="583" y="20"/>
                    <a:pt x="583" y="20"/>
                    <a:pt x="583" y="20"/>
                  </a:cubicBezTo>
                  <a:cubicBezTo>
                    <a:pt x="583" y="20"/>
                    <a:pt x="583" y="20"/>
                    <a:pt x="583" y="20"/>
                  </a:cubicBezTo>
                  <a:cubicBezTo>
                    <a:pt x="584" y="21"/>
                    <a:pt x="584" y="21"/>
                    <a:pt x="584" y="21"/>
                  </a:cubicBezTo>
                  <a:cubicBezTo>
                    <a:pt x="584" y="21"/>
                    <a:pt x="584" y="21"/>
                    <a:pt x="584" y="21"/>
                  </a:cubicBezTo>
                  <a:cubicBezTo>
                    <a:pt x="584" y="21"/>
                    <a:pt x="584" y="21"/>
                    <a:pt x="584" y="21"/>
                  </a:cubicBezTo>
                  <a:cubicBezTo>
                    <a:pt x="584" y="21"/>
                    <a:pt x="584" y="21"/>
                    <a:pt x="584" y="21"/>
                  </a:cubicBezTo>
                  <a:cubicBezTo>
                    <a:pt x="585" y="21"/>
                    <a:pt x="585" y="21"/>
                    <a:pt x="585" y="21"/>
                  </a:cubicBezTo>
                  <a:cubicBezTo>
                    <a:pt x="585" y="21"/>
                    <a:pt x="585" y="21"/>
                    <a:pt x="585" y="21"/>
                  </a:cubicBezTo>
                  <a:cubicBezTo>
                    <a:pt x="586" y="21"/>
                    <a:pt x="585" y="21"/>
                    <a:pt x="585" y="20"/>
                  </a:cubicBezTo>
                  <a:cubicBezTo>
                    <a:pt x="585" y="18"/>
                    <a:pt x="585" y="15"/>
                    <a:pt x="585" y="13"/>
                  </a:cubicBezTo>
                  <a:cubicBezTo>
                    <a:pt x="585" y="11"/>
                    <a:pt x="586" y="10"/>
                    <a:pt x="585" y="9"/>
                  </a:cubicBezTo>
                  <a:cubicBezTo>
                    <a:pt x="585" y="9"/>
                    <a:pt x="585" y="9"/>
                    <a:pt x="585" y="9"/>
                  </a:cubicBezTo>
                  <a:cubicBezTo>
                    <a:pt x="585" y="9"/>
                    <a:pt x="585" y="9"/>
                    <a:pt x="584" y="9"/>
                  </a:cubicBezTo>
                  <a:cubicBezTo>
                    <a:pt x="584" y="9"/>
                    <a:pt x="584" y="9"/>
                    <a:pt x="584" y="9"/>
                  </a:cubicBezTo>
                  <a:cubicBezTo>
                    <a:pt x="584" y="8"/>
                    <a:pt x="584" y="8"/>
                    <a:pt x="584" y="8"/>
                  </a:cubicBezTo>
                  <a:cubicBezTo>
                    <a:pt x="584" y="8"/>
                    <a:pt x="584" y="8"/>
                    <a:pt x="584" y="8"/>
                  </a:cubicBezTo>
                  <a:cubicBezTo>
                    <a:pt x="583" y="8"/>
                    <a:pt x="583" y="8"/>
                    <a:pt x="583" y="8"/>
                  </a:cubicBezTo>
                  <a:cubicBezTo>
                    <a:pt x="583" y="8"/>
                    <a:pt x="583" y="8"/>
                    <a:pt x="583" y="8"/>
                  </a:cubicBezTo>
                  <a:cubicBezTo>
                    <a:pt x="583" y="8"/>
                    <a:pt x="583" y="8"/>
                    <a:pt x="583" y="8"/>
                  </a:cubicBezTo>
                  <a:cubicBezTo>
                    <a:pt x="582" y="8"/>
                    <a:pt x="582" y="8"/>
                    <a:pt x="582" y="8"/>
                  </a:cubicBezTo>
                  <a:cubicBezTo>
                    <a:pt x="582" y="8"/>
                    <a:pt x="582" y="8"/>
                    <a:pt x="582" y="8"/>
                  </a:cubicBezTo>
                  <a:cubicBezTo>
                    <a:pt x="582" y="8"/>
                    <a:pt x="582" y="8"/>
                    <a:pt x="582" y="8"/>
                  </a:cubicBezTo>
                  <a:cubicBezTo>
                    <a:pt x="581" y="7"/>
                    <a:pt x="581" y="7"/>
                    <a:pt x="581" y="7"/>
                  </a:cubicBezTo>
                  <a:cubicBezTo>
                    <a:pt x="581" y="7"/>
                    <a:pt x="581" y="7"/>
                    <a:pt x="581" y="7"/>
                  </a:cubicBezTo>
                  <a:cubicBezTo>
                    <a:pt x="580" y="7"/>
                    <a:pt x="580" y="7"/>
                    <a:pt x="579" y="7"/>
                  </a:cubicBezTo>
                  <a:cubicBezTo>
                    <a:pt x="579" y="7"/>
                    <a:pt x="579" y="7"/>
                    <a:pt x="579" y="7"/>
                  </a:cubicBezTo>
                  <a:cubicBezTo>
                    <a:pt x="578" y="7"/>
                    <a:pt x="578" y="7"/>
                    <a:pt x="577" y="7"/>
                  </a:cubicBezTo>
                  <a:cubicBezTo>
                    <a:pt x="577" y="7"/>
                    <a:pt x="577" y="7"/>
                    <a:pt x="577" y="6"/>
                  </a:cubicBezTo>
                  <a:cubicBezTo>
                    <a:pt x="577" y="6"/>
                    <a:pt x="576" y="6"/>
                    <a:pt x="575" y="6"/>
                  </a:cubicBezTo>
                  <a:cubicBezTo>
                    <a:pt x="575" y="6"/>
                    <a:pt x="575" y="6"/>
                    <a:pt x="575" y="6"/>
                  </a:cubicBezTo>
                  <a:cubicBezTo>
                    <a:pt x="573" y="6"/>
                    <a:pt x="572" y="6"/>
                    <a:pt x="571" y="6"/>
                  </a:cubicBezTo>
                  <a:cubicBezTo>
                    <a:pt x="570" y="6"/>
                    <a:pt x="569" y="6"/>
                    <a:pt x="568" y="6"/>
                  </a:cubicBezTo>
                  <a:cubicBezTo>
                    <a:pt x="567" y="6"/>
                    <a:pt x="567" y="6"/>
                    <a:pt x="566" y="6"/>
                  </a:cubicBezTo>
                  <a:cubicBezTo>
                    <a:pt x="565" y="6"/>
                    <a:pt x="564" y="6"/>
                    <a:pt x="564" y="6"/>
                  </a:cubicBezTo>
                  <a:cubicBezTo>
                    <a:pt x="563" y="6"/>
                    <a:pt x="562" y="6"/>
                    <a:pt x="561" y="6"/>
                  </a:cubicBezTo>
                  <a:cubicBezTo>
                    <a:pt x="561" y="6"/>
                    <a:pt x="561" y="6"/>
                    <a:pt x="560" y="6"/>
                  </a:cubicBezTo>
                  <a:cubicBezTo>
                    <a:pt x="560" y="7"/>
                    <a:pt x="559" y="6"/>
                    <a:pt x="559" y="6"/>
                  </a:cubicBezTo>
                  <a:cubicBezTo>
                    <a:pt x="559" y="7"/>
                    <a:pt x="559" y="7"/>
                    <a:pt x="558" y="7"/>
                  </a:cubicBezTo>
                  <a:cubicBezTo>
                    <a:pt x="558" y="7"/>
                    <a:pt x="557" y="6"/>
                    <a:pt x="557" y="7"/>
                  </a:cubicBezTo>
                  <a:cubicBezTo>
                    <a:pt x="557" y="7"/>
                    <a:pt x="557" y="7"/>
                    <a:pt x="557" y="7"/>
                  </a:cubicBezTo>
                  <a:cubicBezTo>
                    <a:pt x="557" y="7"/>
                    <a:pt x="556" y="7"/>
                    <a:pt x="556" y="7"/>
                  </a:cubicBezTo>
                  <a:cubicBezTo>
                    <a:pt x="556" y="7"/>
                    <a:pt x="556" y="7"/>
                    <a:pt x="556" y="7"/>
                  </a:cubicBezTo>
                  <a:cubicBezTo>
                    <a:pt x="555" y="7"/>
                    <a:pt x="555" y="7"/>
                    <a:pt x="555" y="8"/>
                  </a:cubicBezTo>
                  <a:cubicBezTo>
                    <a:pt x="555" y="8"/>
                    <a:pt x="555" y="8"/>
                    <a:pt x="555" y="8"/>
                  </a:cubicBezTo>
                  <a:cubicBezTo>
                    <a:pt x="554" y="8"/>
                    <a:pt x="554" y="8"/>
                    <a:pt x="553" y="8"/>
                  </a:cubicBezTo>
                  <a:cubicBezTo>
                    <a:pt x="553" y="8"/>
                    <a:pt x="553" y="8"/>
                    <a:pt x="553" y="8"/>
                  </a:cubicBezTo>
                  <a:cubicBezTo>
                    <a:pt x="553" y="8"/>
                    <a:pt x="553" y="8"/>
                    <a:pt x="553" y="8"/>
                  </a:cubicBezTo>
                  <a:cubicBezTo>
                    <a:pt x="553" y="8"/>
                    <a:pt x="553" y="8"/>
                    <a:pt x="553" y="8"/>
                  </a:cubicBezTo>
                  <a:cubicBezTo>
                    <a:pt x="552" y="9"/>
                    <a:pt x="552" y="8"/>
                    <a:pt x="552" y="9"/>
                  </a:cubicBezTo>
                  <a:cubicBezTo>
                    <a:pt x="552" y="9"/>
                    <a:pt x="552" y="9"/>
                    <a:pt x="552" y="9"/>
                  </a:cubicBezTo>
                  <a:cubicBezTo>
                    <a:pt x="552" y="9"/>
                    <a:pt x="551" y="9"/>
                    <a:pt x="551" y="9"/>
                  </a:cubicBezTo>
                  <a:cubicBezTo>
                    <a:pt x="551" y="9"/>
                    <a:pt x="551" y="9"/>
                    <a:pt x="551" y="9"/>
                  </a:cubicBezTo>
                  <a:cubicBezTo>
                    <a:pt x="551" y="9"/>
                    <a:pt x="550" y="9"/>
                    <a:pt x="550" y="9"/>
                  </a:cubicBezTo>
                  <a:cubicBezTo>
                    <a:pt x="550" y="9"/>
                    <a:pt x="550" y="9"/>
                    <a:pt x="550" y="9"/>
                  </a:cubicBezTo>
                  <a:cubicBezTo>
                    <a:pt x="550" y="9"/>
                    <a:pt x="550" y="9"/>
                    <a:pt x="550" y="10"/>
                  </a:cubicBezTo>
                  <a:cubicBezTo>
                    <a:pt x="550" y="10"/>
                    <a:pt x="550" y="10"/>
                    <a:pt x="550" y="10"/>
                  </a:cubicBezTo>
                  <a:cubicBezTo>
                    <a:pt x="550" y="10"/>
                    <a:pt x="549" y="10"/>
                    <a:pt x="549" y="10"/>
                  </a:cubicBezTo>
                  <a:cubicBezTo>
                    <a:pt x="549" y="10"/>
                    <a:pt x="549" y="10"/>
                    <a:pt x="549" y="10"/>
                  </a:cubicBezTo>
                  <a:cubicBezTo>
                    <a:pt x="549" y="10"/>
                    <a:pt x="549" y="10"/>
                    <a:pt x="549" y="10"/>
                  </a:cubicBezTo>
                  <a:cubicBezTo>
                    <a:pt x="549" y="10"/>
                    <a:pt x="549" y="10"/>
                    <a:pt x="549" y="10"/>
                  </a:cubicBezTo>
                  <a:cubicBezTo>
                    <a:pt x="549" y="10"/>
                    <a:pt x="549" y="10"/>
                    <a:pt x="549" y="10"/>
                  </a:cubicBezTo>
                  <a:cubicBezTo>
                    <a:pt x="548" y="11"/>
                    <a:pt x="548" y="10"/>
                    <a:pt x="548" y="11"/>
                  </a:cubicBezTo>
                  <a:cubicBezTo>
                    <a:pt x="548" y="11"/>
                    <a:pt x="548" y="11"/>
                    <a:pt x="548" y="11"/>
                  </a:cubicBezTo>
                  <a:cubicBezTo>
                    <a:pt x="548" y="11"/>
                    <a:pt x="548" y="11"/>
                    <a:pt x="548" y="11"/>
                  </a:cubicBezTo>
                  <a:cubicBezTo>
                    <a:pt x="548" y="11"/>
                    <a:pt x="548" y="11"/>
                    <a:pt x="548" y="11"/>
                  </a:cubicBezTo>
                  <a:cubicBezTo>
                    <a:pt x="547" y="11"/>
                    <a:pt x="547" y="11"/>
                    <a:pt x="547" y="11"/>
                  </a:cubicBezTo>
                  <a:cubicBezTo>
                    <a:pt x="547" y="11"/>
                    <a:pt x="547" y="11"/>
                    <a:pt x="547" y="11"/>
                  </a:cubicBezTo>
                  <a:cubicBezTo>
                    <a:pt x="547" y="11"/>
                    <a:pt x="547" y="12"/>
                    <a:pt x="546" y="12"/>
                  </a:cubicBezTo>
                  <a:cubicBezTo>
                    <a:pt x="546" y="12"/>
                    <a:pt x="546" y="12"/>
                    <a:pt x="546" y="12"/>
                  </a:cubicBezTo>
                  <a:cubicBezTo>
                    <a:pt x="546" y="12"/>
                    <a:pt x="546" y="12"/>
                    <a:pt x="545" y="12"/>
                  </a:cubicBezTo>
                  <a:cubicBezTo>
                    <a:pt x="546" y="12"/>
                    <a:pt x="546" y="12"/>
                    <a:pt x="546" y="12"/>
                  </a:cubicBezTo>
                  <a:cubicBezTo>
                    <a:pt x="545" y="12"/>
                    <a:pt x="545" y="13"/>
                    <a:pt x="545" y="13"/>
                  </a:cubicBezTo>
                  <a:cubicBezTo>
                    <a:pt x="545" y="13"/>
                    <a:pt x="545" y="13"/>
                    <a:pt x="545" y="13"/>
                  </a:cubicBezTo>
                  <a:cubicBezTo>
                    <a:pt x="545" y="13"/>
                    <a:pt x="545" y="13"/>
                    <a:pt x="545" y="13"/>
                  </a:cubicBezTo>
                  <a:cubicBezTo>
                    <a:pt x="545" y="13"/>
                    <a:pt x="545" y="13"/>
                    <a:pt x="545" y="13"/>
                  </a:cubicBezTo>
                  <a:cubicBezTo>
                    <a:pt x="545" y="13"/>
                    <a:pt x="545" y="13"/>
                    <a:pt x="544" y="13"/>
                  </a:cubicBezTo>
                  <a:cubicBezTo>
                    <a:pt x="544" y="13"/>
                    <a:pt x="544" y="13"/>
                    <a:pt x="544" y="13"/>
                  </a:cubicBezTo>
                  <a:cubicBezTo>
                    <a:pt x="544" y="14"/>
                    <a:pt x="544" y="14"/>
                    <a:pt x="544" y="14"/>
                  </a:cubicBezTo>
                  <a:cubicBezTo>
                    <a:pt x="544" y="14"/>
                    <a:pt x="544" y="14"/>
                    <a:pt x="544" y="14"/>
                  </a:cubicBezTo>
                  <a:cubicBezTo>
                    <a:pt x="544" y="14"/>
                    <a:pt x="544" y="14"/>
                    <a:pt x="544" y="14"/>
                  </a:cubicBezTo>
                  <a:cubicBezTo>
                    <a:pt x="544" y="14"/>
                    <a:pt x="544" y="14"/>
                    <a:pt x="544" y="14"/>
                  </a:cubicBezTo>
                  <a:cubicBezTo>
                    <a:pt x="544" y="14"/>
                    <a:pt x="543" y="14"/>
                    <a:pt x="543" y="14"/>
                  </a:cubicBezTo>
                  <a:cubicBezTo>
                    <a:pt x="543" y="14"/>
                    <a:pt x="543" y="14"/>
                    <a:pt x="543" y="14"/>
                  </a:cubicBezTo>
                  <a:cubicBezTo>
                    <a:pt x="543" y="15"/>
                    <a:pt x="543" y="15"/>
                    <a:pt x="543" y="15"/>
                  </a:cubicBezTo>
                  <a:cubicBezTo>
                    <a:pt x="543" y="15"/>
                    <a:pt x="543" y="15"/>
                    <a:pt x="543" y="15"/>
                  </a:cubicBezTo>
                  <a:cubicBezTo>
                    <a:pt x="543" y="15"/>
                    <a:pt x="543" y="15"/>
                    <a:pt x="543" y="15"/>
                  </a:cubicBezTo>
                  <a:cubicBezTo>
                    <a:pt x="543" y="15"/>
                    <a:pt x="543" y="15"/>
                    <a:pt x="543" y="15"/>
                  </a:cubicBezTo>
                  <a:cubicBezTo>
                    <a:pt x="543" y="15"/>
                    <a:pt x="542" y="15"/>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1" y="16"/>
                    <a:pt x="541" y="17"/>
                    <a:pt x="541" y="17"/>
                  </a:cubicBezTo>
                  <a:cubicBezTo>
                    <a:pt x="541" y="17"/>
                    <a:pt x="541" y="17"/>
                    <a:pt x="541" y="17"/>
                  </a:cubicBezTo>
                  <a:cubicBezTo>
                    <a:pt x="541" y="17"/>
                    <a:pt x="541" y="17"/>
                    <a:pt x="541" y="17"/>
                  </a:cubicBezTo>
                  <a:cubicBezTo>
                    <a:pt x="541" y="17"/>
                    <a:pt x="541" y="17"/>
                    <a:pt x="541" y="17"/>
                  </a:cubicBezTo>
                  <a:cubicBezTo>
                    <a:pt x="541" y="17"/>
                    <a:pt x="541" y="18"/>
                    <a:pt x="541" y="18"/>
                  </a:cubicBezTo>
                  <a:cubicBezTo>
                    <a:pt x="541" y="18"/>
                    <a:pt x="541" y="18"/>
                    <a:pt x="541" y="18"/>
                  </a:cubicBezTo>
                  <a:cubicBezTo>
                    <a:pt x="540" y="18"/>
                    <a:pt x="540" y="18"/>
                    <a:pt x="540" y="18"/>
                  </a:cubicBezTo>
                  <a:cubicBezTo>
                    <a:pt x="540" y="18"/>
                    <a:pt x="540" y="18"/>
                    <a:pt x="540" y="18"/>
                  </a:cubicBezTo>
                  <a:cubicBezTo>
                    <a:pt x="540" y="18"/>
                    <a:pt x="540" y="19"/>
                    <a:pt x="540" y="19"/>
                  </a:cubicBezTo>
                  <a:cubicBezTo>
                    <a:pt x="540" y="19"/>
                    <a:pt x="540" y="19"/>
                    <a:pt x="540" y="19"/>
                  </a:cubicBezTo>
                  <a:cubicBezTo>
                    <a:pt x="540" y="19"/>
                    <a:pt x="540" y="19"/>
                    <a:pt x="540" y="19"/>
                  </a:cubicBezTo>
                  <a:cubicBezTo>
                    <a:pt x="540" y="19"/>
                    <a:pt x="540" y="19"/>
                    <a:pt x="540" y="19"/>
                  </a:cubicBezTo>
                  <a:cubicBezTo>
                    <a:pt x="539" y="20"/>
                    <a:pt x="539" y="20"/>
                    <a:pt x="539" y="20"/>
                  </a:cubicBezTo>
                  <a:cubicBezTo>
                    <a:pt x="539" y="20"/>
                    <a:pt x="539" y="20"/>
                    <a:pt x="539" y="20"/>
                  </a:cubicBezTo>
                  <a:cubicBezTo>
                    <a:pt x="539" y="20"/>
                    <a:pt x="539" y="21"/>
                    <a:pt x="539" y="21"/>
                  </a:cubicBezTo>
                  <a:cubicBezTo>
                    <a:pt x="539" y="21"/>
                    <a:pt x="539" y="21"/>
                    <a:pt x="539" y="21"/>
                  </a:cubicBezTo>
                  <a:cubicBezTo>
                    <a:pt x="539" y="21"/>
                    <a:pt x="539" y="21"/>
                    <a:pt x="539" y="21"/>
                  </a:cubicBezTo>
                  <a:cubicBezTo>
                    <a:pt x="539" y="21"/>
                    <a:pt x="539" y="22"/>
                    <a:pt x="538" y="22"/>
                  </a:cubicBezTo>
                  <a:cubicBezTo>
                    <a:pt x="538" y="22"/>
                    <a:pt x="538" y="22"/>
                    <a:pt x="538" y="22"/>
                  </a:cubicBezTo>
                  <a:cubicBezTo>
                    <a:pt x="538" y="22"/>
                    <a:pt x="538" y="22"/>
                    <a:pt x="538" y="23"/>
                  </a:cubicBezTo>
                  <a:cubicBezTo>
                    <a:pt x="538" y="23"/>
                    <a:pt x="538" y="23"/>
                    <a:pt x="538" y="23"/>
                  </a:cubicBezTo>
                  <a:cubicBezTo>
                    <a:pt x="538" y="23"/>
                    <a:pt x="538" y="23"/>
                    <a:pt x="538" y="23"/>
                  </a:cubicBezTo>
                  <a:cubicBezTo>
                    <a:pt x="538" y="23"/>
                    <a:pt x="538" y="23"/>
                    <a:pt x="538" y="24"/>
                  </a:cubicBezTo>
                  <a:cubicBezTo>
                    <a:pt x="538" y="24"/>
                    <a:pt x="538" y="24"/>
                    <a:pt x="538" y="24"/>
                  </a:cubicBezTo>
                  <a:cubicBezTo>
                    <a:pt x="538" y="24"/>
                    <a:pt x="538" y="24"/>
                    <a:pt x="538" y="24"/>
                  </a:cubicBezTo>
                  <a:cubicBezTo>
                    <a:pt x="537" y="24"/>
                    <a:pt x="538" y="25"/>
                    <a:pt x="537" y="25"/>
                  </a:cubicBezTo>
                  <a:cubicBezTo>
                    <a:pt x="538" y="25"/>
                    <a:pt x="538" y="25"/>
                    <a:pt x="537" y="25"/>
                  </a:cubicBezTo>
                  <a:cubicBezTo>
                    <a:pt x="537" y="26"/>
                    <a:pt x="537" y="26"/>
                    <a:pt x="537" y="27"/>
                  </a:cubicBezTo>
                  <a:cubicBezTo>
                    <a:pt x="537" y="28"/>
                    <a:pt x="537" y="29"/>
                    <a:pt x="537" y="30"/>
                  </a:cubicBezTo>
                  <a:cubicBezTo>
                    <a:pt x="537" y="32"/>
                    <a:pt x="537" y="35"/>
                    <a:pt x="538" y="37"/>
                  </a:cubicBezTo>
                  <a:cubicBezTo>
                    <a:pt x="539" y="42"/>
                    <a:pt x="541" y="46"/>
                    <a:pt x="545" y="49"/>
                  </a:cubicBezTo>
                  <a:cubicBezTo>
                    <a:pt x="548" y="52"/>
                    <a:pt x="552" y="55"/>
                    <a:pt x="556" y="57"/>
                  </a:cubicBezTo>
                  <a:cubicBezTo>
                    <a:pt x="559" y="58"/>
                    <a:pt x="561" y="60"/>
                    <a:pt x="563" y="61"/>
                  </a:cubicBezTo>
                  <a:cubicBezTo>
                    <a:pt x="567" y="63"/>
                    <a:pt x="570" y="65"/>
                    <a:pt x="573" y="68"/>
                  </a:cubicBezTo>
                  <a:cubicBezTo>
                    <a:pt x="576" y="71"/>
                    <a:pt x="578" y="75"/>
                    <a:pt x="578" y="79"/>
                  </a:cubicBezTo>
                  <a:cubicBezTo>
                    <a:pt x="578" y="86"/>
                    <a:pt x="574" y="90"/>
                    <a:pt x="568" y="92"/>
                  </a:cubicBezTo>
                  <a:cubicBezTo>
                    <a:pt x="566" y="93"/>
                    <a:pt x="563" y="93"/>
                    <a:pt x="561" y="93"/>
                  </a:cubicBezTo>
                  <a:cubicBezTo>
                    <a:pt x="553" y="93"/>
                    <a:pt x="545" y="91"/>
                    <a:pt x="538" y="86"/>
                  </a:cubicBezTo>
                  <a:cubicBezTo>
                    <a:pt x="538" y="85"/>
                    <a:pt x="537" y="85"/>
                    <a:pt x="537" y="85"/>
                  </a:cubicBezTo>
                  <a:cubicBezTo>
                    <a:pt x="537" y="89"/>
                    <a:pt x="537" y="93"/>
                    <a:pt x="537" y="97"/>
                  </a:cubicBezTo>
                  <a:cubicBezTo>
                    <a:pt x="537" y="98"/>
                    <a:pt x="537" y="98"/>
                    <a:pt x="538" y="98"/>
                  </a:cubicBezTo>
                  <a:cubicBezTo>
                    <a:pt x="539" y="99"/>
                    <a:pt x="541" y="100"/>
                    <a:pt x="543" y="100"/>
                  </a:cubicBezTo>
                  <a:cubicBezTo>
                    <a:pt x="546" y="102"/>
                    <a:pt x="550" y="102"/>
                    <a:pt x="553" y="103"/>
                  </a:cubicBezTo>
                  <a:cubicBezTo>
                    <a:pt x="555" y="103"/>
                    <a:pt x="556" y="103"/>
                    <a:pt x="557" y="103"/>
                  </a:cubicBezTo>
                  <a:cubicBezTo>
                    <a:pt x="558" y="103"/>
                    <a:pt x="559" y="103"/>
                    <a:pt x="560" y="103"/>
                  </a:cubicBezTo>
                  <a:cubicBezTo>
                    <a:pt x="561" y="103"/>
                    <a:pt x="562" y="103"/>
                    <a:pt x="564" y="103"/>
                  </a:cubicBezTo>
                  <a:cubicBezTo>
                    <a:pt x="564" y="103"/>
                    <a:pt x="564" y="103"/>
                    <a:pt x="564" y="103"/>
                  </a:cubicBezTo>
                  <a:cubicBezTo>
                    <a:pt x="565" y="103"/>
                    <a:pt x="566" y="103"/>
                    <a:pt x="566" y="103"/>
                  </a:cubicBezTo>
                  <a:cubicBezTo>
                    <a:pt x="566" y="102"/>
                    <a:pt x="567" y="102"/>
                    <a:pt x="567" y="103"/>
                  </a:cubicBezTo>
                  <a:cubicBezTo>
                    <a:pt x="567" y="102"/>
                    <a:pt x="568" y="103"/>
                    <a:pt x="568" y="102"/>
                  </a:cubicBezTo>
                  <a:cubicBezTo>
                    <a:pt x="568" y="102"/>
                    <a:pt x="568" y="102"/>
                    <a:pt x="568" y="102"/>
                  </a:cubicBezTo>
                  <a:cubicBezTo>
                    <a:pt x="569" y="102"/>
                    <a:pt x="569" y="102"/>
                    <a:pt x="569" y="102"/>
                  </a:cubicBezTo>
                  <a:cubicBezTo>
                    <a:pt x="569" y="102"/>
                    <a:pt x="569" y="102"/>
                    <a:pt x="570" y="102"/>
                  </a:cubicBezTo>
                  <a:cubicBezTo>
                    <a:pt x="570" y="102"/>
                    <a:pt x="570" y="102"/>
                    <a:pt x="570" y="102"/>
                  </a:cubicBezTo>
                  <a:cubicBezTo>
                    <a:pt x="570" y="102"/>
                    <a:pt x="570" y="102"/>
                    <a:pt x="570" y="102"/>
                  </a:cubicBezTo>
                  <a:cubicBezTo>
                    <a:pt x="570" y="102"/>
                    <a:pt x="571" y="102"/>
                    <a:pt x="571" y="101"/>
                  </a:cubicBezTo>
                  <a:cubicBezTo>
                    <a:pt x="571" y="101"/>
                    <a:pt x="571" y="101"/>
                    <a:pt x="571" y="101"/>
                  </a:cubicBezTo>
                  <a:cubicBezTo>
                    <a:pt x="571" y="101"/>
                    <a:pt x="572" y="101"/>
                    <a:pt x="572" y="101"/>
                  </a:cubicBezTo>
                  <a:cubicBezTo>
                    <a:pt x="572" y="101"/>
                    <a:pt x="572" y="101"/>
                    <a:pt x="572" y="101"/>
                  </a:cubicBezTo>
                  <a:cubicBezTo>
                    <a:pt x="572" y="101"/>
                    <a:pt x="573" y="101"/>
                    <a:pt x="573" y="101"/>
                  </a:cubicBezTo>
                  <a:cubicBezTo>
                    <a:pt x="573" y="101"/>
                    <a:pt x="573" y="101"/>
                    <a:pt x="573" y="101"/>
                  </a:cubicBezTo>
                  <a:cubicBezTo>
                    <a:pt x="573" y="101"/>
                    <a:pt x="574" y="101"/>
                    <a:pt x="574" y="100"/>
                  </a:cubicBezTo>
                  <a:cubicBezTo>
                    <a:pt x="574" y="100"/>
                    <a:pt x="574" y="100"/>
                    <a:pt x="574" y="100"/>
                  </a:cubicBezTo>
                  <a:cubicBezTo>
                    <a:pt x="574" y="100"/>
                    <a:pt x="574" y="100"/>
                    <a:pt x="574" y="100"/>
                  </a:cubicBezTo>
                  <a:cubicBezTo>
                    <a:pt x="574" y="100"/>
                    <a:pt x="575" y="100"/>
                    <a:pt x="575" y="100"/>
                  </a:cubicBezTo>
                  <a:cubicBezTo>
                    <a:pt x="575" y="100"/>
                    <a:pt x="575" y="100"/>
                    <a:pt x="575" y="100"/>
                  </a:cubicBezTo>
                  <a:cubicBezTo>
                    <a:pt x="575" y="100"/>
                    <a:pt x="576" y="100"/>
                    <a:pt x="576" y="100"/>
                  </a:cubicBezTo>
                  <a:cubicBezTo>
                    <a:pt x="576" y="100"/>
                    <a:pt x="576" y="100"/>
                    <a:pt x="576" y="100"/>
                  </a:cubicBezTo>
                  <a:cubicBezTo>
                    <a:pt x="576" y="100"/>
                    <a:pt x="576" y="100"/>
                    <a:pt x="576" y="99"/>
                  </a:cubicBezTo>
                  <a:cubicBezTo>
                    <a:pt x="576" y="99"/>
                    <a:pt x="576" y="99"/>
                    <a:pt x="576" y="99"/>
                  </a:cubicBezTo>
                  <a:cubicBezTo>
                    <a:pt x="577" y="99"/>
                    <a:pt x="577" y="99"/>
                    <a:pt x="577" y="99"/>
                  </a:cubicBezTo>
                  <a:cubicBezTo>
                    <a:pt x="577" y="99"/>
                    <a:pt x="577" y="99"/>
                    <a:pt x="577" y="99"/>
                  </a:cubicBezTo>
                  <a:cubicBezTo>
                    <a:pt x="577" y="99"/>
                    <a:pt x="578" y="99"/>
                    <a:pt x="578" y="99"/>
                  </a:cubicBezTo>
                  <a:cubicBezTo>
                    <a:pt x="578" y="99"/>
                    <a:pt x="578" y="99"/>
                    <a:pt x="578" y="99"/>
                  </a:cubicBezTo>
                  <a:cubicBezTo>
                    <a:pt x="578" y="99"/>
                    <a:pt x="578" y="98"/>
                    <a:pt x="578" y="98"/>
                  </a:cubicBezTo>
                  <a:cubicBezTo>
                    <a:pt x="578" y="98"/>
                    <a:pt x="578" y="98"/>
                    <a:pt x="578" y="98"/>
                  </a:cubicBezTo>
                  <a:cubicBezTo>
                    <a:pt x="578" y="98"/>
                    <a:pt x="579" y="98"/>
                    <a:pt x="579" y="98"/>
                  </a:cubicBezTo>
                  <a:cubicBezTo>
                    <a:pt x="579" y="98"/>
                    <a:pt x="579" y="98"/>
                    <a:pt x="579" y="98"/>
                  </a:cubicBezTo>
                  <a:cubicBezTo>
                    <a:pt x="579" y="98"/>
                    <a:pt x="579" y="98"/>
                    <a:pt x="579" y="98"/>
                  </a:cubicBezTo>
                  <a:cubicBezTo>
                    <a:pt x="579" y="98"/>
                    <a:pt x="579" y="98"/>
                    <a:pt x="579" y="98"/>
                  </a:cubicBezTo>
                  <a:cubicBezTo>
                    <a:pt x="579" y="97"/>
                    <a:pt x="580" y="98"/>
                    <a:pt x="580" y="97"/>
                  </a:cubicBezTo>
                  <a:cubicBezTo>
                    <a:pt x="580" y="97"/>
                    <a:pt x="580" y="97"/>
                    <a:pt x="580" y="97"/>
                  </a:cubicBezTo>
                  <a:cubicBezTo>
                    <a:pt x="580" y="97"/>
                    <a:pt x="580" y="97"/>
                    <a:pt x="580" y="97"/>
                  </a:cubicBezTo>
                  <a:cubicBezTo>
                    <a:pt x="580" y="97"/>
                    <a:pt x="580" y="97"/>
                    <a:pt x="580" y="97"/>
                  </a:cubicBezTo>
                  <a:cubicBezTo>
                    <a:pt x="580" y="97"/>
                    <a:pt x="580" y="97"/>
                    <a:pt x="581" y="97"/>
                  </a:cubicBezTo>
                  <a:cubicBezTo>
                    <a:pt x="581" y="97"/>
                    <a:pt x="581" y="97"/>
                    <a:pt x="581" y="97"/>
                  </a:cubicBezTo>
                  <a:cubicBezTo>
                    <a:pt x="581" y="96"/>
                    <a:pt x="581" y="97"/>
                    <a:pt x="581" y="96"/>
                  </a:cubicBezTo>
                  <a:cubicBezTo>
                    <a:pt x="581" y="96"/>
                    <a:pt x="581" y="96"/>
                    <a:pt x="581" y="96"/>
                  </a:cubicBezTo>
                  <a:cubicBezTo>
                    <a:pt x="581" y="96"/>
                    <a:pt x="582" y="96"/>
                    <a:pt x="582" y="96"/>
                  </a:cubicBezTo>
                  <a:cubicBezTo>
                    <a:pt x="582" y="96"/>
                    <a:pt x="582" y="96"/>
                    <a:pt x="582" y="96"/>
                  </a:cubicBezTo>
                  <a:cubicBezTo>
                    <a:pt x="582" y="96"/>
                    <a:pt x="582" y="96"/>
                    <a:pt x="582" y="96"/>
                  </a:cubicBezTo>
                  <a:cubicBezTo>
                    <a:pt x="582" y="96"/>
                    <a:pt x="582" y="96"/>
                    <a:pt x="582" y="96"/>
                  </a:cubicBezTo>
                  <a:cubicBezTo>
                    <a:pt x="582" y="95"/>
                    <a:pt x="582" y="95"/>
                    <a:pt x="582" y="95"/>
                  </a:cubicBezTo>
                  <a:cubicBezTo>
                    <a:pt x="582" y="95"/>
                    <a:pt x="582" y="95"/>
                    <a:pt x="582" y="95"/>
                  </a:cubicBezTo>
                  <a:cubicBezTo>
                    <a:pt x="582" y="95"/>
                    <a:pt x="583" y="95"/>
                    <a:pt x="583" y="95"/>
                  </a:cubicBezTo>
                  <a:cubicBezTo>
                    <a:pt x="583" y="95"/>
                    <a:pt x="583" y="95"/>
                    <a:pt x="583" y="95"/>
                  </a:cubicBezTo>
                  <a:cubicBezTo>
                    <a:pt x="583" y="95"/>
                    <a:pt x="583" y="95"/>
                    <a:pt x="583" y="95"/>
                  </a:cubicBezTo>
                  <a:cubicBezTo>
                    <a:pt x="583" y="95"/>
                    <a:pt x="583" y="95"/>
                    <a:pt x="583" y="95"/>
                  </a:cubicBezTo>
                  <a:cubicBezTo>
                    <a:pt x="583" y="94"/>
                    <a:pt x="583" y="94"/>
                    <a:pt x="583" y="94"/>
                  </a:cubicBezTo>
                  <a:cubicBezTo>
                    <a:pt x="583" y="94"/>
                    <a:pt x="583" y="94"/>
                    <a:pt x="583" y="94"/>
                  </a:cubicBezTo>
                  <a:cubicBezTo>
                    <a:pt x="583" y="94"/>
                    <a:pt x="584" y="94"/>
                    <a:pt x="584" y="94"/>
                  </a:cubicBezTo>
                  <a:cubicBezTo>
                    <a:pt x="584" y="94"/>
                    <a:pt x="584" y="94"/>
                    <a:pt x="584" y="94"/>
                  </a:cubicBezTo>
                  <a:cubicBezTo>
                    <a:pt x="584" y="94"/>
                    <a:pt x="584" y="94"/>
                    <a:pt x="584" y="93"/>
                  </a:cubicBezTo>
                  <a:cubicBezTo>
                    <a:pt x="584" y="93"/>
                    <a:pt x="584" y="93"/>
                    <a:pt x="584" y="93"/>
                  </a:cubicBezTo>
                  <a:cubicBezTo>
                    <a:pt x="584" y="93"/>
                    <a:pt x="584" y="93"/>
                    <a:pt x="584" y="93"/>
                  </a:cubicBezTo>
                  <a:cubicBezTo>
                    <a:pt x="584" y="93"/>
                    <a:pt x="584" y="93"/>
                    <a:pt x="584" y="93"/>
                  </a:cubicBezTo>
                  <a:cubicBezTo>
                    <a:pt x="585" y="93"/>
                    <a:pt x="585" y="93"/>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6" y="92"/>
                    <a:pt x="586" y="91"/>
                    <a:pt x="586" y="91"/>
                  </a:cubicBezTo>
                  <a:cubicBezTo>
                    <a:pt x="586" y="91"/>
                    <a:pt x="586" y="91"/>
                    <a:pt x="586" y="91"/>
                  </a:cubicBezTo>
                  <a:cubicBezTo>
                    <a:pt x="586" y="91"/>
                    <a:pt x="586" y="91"/>
                    <a:pt x="586" y="90"/>
                  </a:cubicBezTo>
                  <a:cubicBezTo>
                    <a:pt x="586" y="90"/>
                    <a:pt x="586" y="90"/>
                    <a:pt x="586" y="90"/>
                  </a:cubicBezTo>
                  <a:cubicBezTo>
                    <a:pt x="586" y="90"/>
                    <a:pt x="586" y="90"/>
                    <a:pt x="586" y="90"/>
                  </a:cubicBezTo>
                  <a:cubicBezTo>
                    <a:pt x="586" y="90"/>
                    <a:pt x="586" y="90"/>
                    <a:pt x="586" y="90"/>
                  </a:cubicBezTo>
                  <a:cubicBezTo>
                    <a:pt x="587" y="90"/>
                    <a:pt x="587" y="89"/>
                    <a:pt x="587" y="89"/>
                  </a:cubicBezTo>
                  <a:cubicBezTo>
                    <a:pt x="587" y="89"/>
                    <a:pt x="587" y="89"/>
                    <a:pt x="587" y="89"/>
                  </a:cubicBezTo>
                  <a:cubicBezTo>
                    <a:pt x="587" y="89"/>
                    <a:pt x="587" y="89"/>
                    <a:pt x="587" y="89"/>
                  </a:cubicBezTo>
                  <a:cubicBezTo>
                    <a:pt x="587" y="89"/>
                    <a:pt x="587" y="89"/>
                    <a:pt x="587" y="89"/>
                  </a:cubicBezTo>
                  <a:cubicBezTo>
                    <a:pt x="588" y="88"/>
                    <a:pt x="587" y="88"/>
                    <a:pt x="588" y="88"/>
                  </a:cubicBezTo>
                  <a:cubicBezTo>
                    <a:pt x="588" y="88"/>
                    <a:pt x="588" y="88"/>
                    <a:pt x="588" y="88"/>
                  </a:cubicBezTo>
                  <a:cubicBezTo>
                    <a:pt x="588" y="87"/>
                    <a:pt x="588" y="87"/>
                    <a:pt x="588" y="87"/>
                  </a:cubicBezTo>
                  <a:cubicBezTo>
                    <a:pt x="588" y="87"/>
                    <a:pt x="588" y="87"/>
                    <a:pt x="588" y="87"/>
                  </a:cubicBezTo>
                  <a:cubicBezTo>
                    <a:pt x="588" y="86"/>
                    <a:pt x="588" y="86"/>
                    <a:pt x="588" y="86"/>
                  </a:cubicBezTo>
                  <a:cubicBezTo>
                    <a:pt x="588" y="86"/>
                    <a:pt x="588" y="86"/>
                    <a:pt x="588" y="85"/>
                  </a:cubicBezTo>
                  <a:cubicBezTo>
                    <a:pt x="589" y="85"/>
                    <a:pt x="588" y="85"/>
                    <a:pt x="589" y="84"/>
                  </a:cubicBezTo>
                  <a:close/>
                  <a:moveTo>
                    <a:pt x="300" y="53"/>
                  </a:moveTo>
                  <a:cubicBezTo>
                    <a:pt x="297" y="43"/>
                    <a:pt x="290" y="37"/>
                    <a:pt x="280" y="34"/>
                  </a:cubicBezTo>
                  <a:cubicBezTo>
                    <a:pt x="274" y="32"/>
                    <a:pt x="268" y="32"/>
                    <a:pt x="262" y="33"/>
                  </a:cubicBezTo>
                  <a:cubicBezTo>
                    <a:pt x="251" y="35"/>
                    <a:pt x="243" y="42"/>
                    <a:pt x="239" y="52"/>
                  </a:cubicBezTo>
                  <a:cubicBezTo>
                    <a:pt x="235" y="62"/>
                    <a:pt x="235" y="72"/>
                    <a:pt x="238" y="82"/>
                  </a:cubicBezTo>
                  <a:cubicBezTo>
                    <a:pt x="241" y="91"/>
                    <a:pt x="248" y="98"/>
                    <a:pt x="257" y="101"/>
                  </a:cubicBezTo>
                  <a:cubicBezTo>
                    <a:pt x="263" y="103"/>
                    <a:pt x="269" y="104"/>
                    <a:pt x="275" y="103"/>
                  </a:cubicBezTo>
                  <a:cubicBezTo>
                    <a:pt x="286" y="101"/>
                    <a:pt x="294" y="95"/>
                    <a:pt x="299" y="86"/>
                  </a:cubicBezTo>
                  <a:cubicBezTo>
                    <a:pt x="301" y="80"/>
                    <a:pt x="302" y="74"/>
                    <a:pt x="302" y="67"/>
                  </a:cubicBezTo>
                  <a:cubicBezTo>
                    <a:pt x="302" y="63"/>
                    <a:pt x="302" y="58"/>
                    <a:pt x="300" y="53"/>
                  </a:cubicBezTo>
                  <a:close/>
                  <a:moveTo>
                    <a:pt x="422" y="54"/>
                  </a:moveTo>
                  <a:cubicBezTo>
                    <a:pt x="419" y="43"/>
                    <a:pt x="412" y="37"/>
                    <a:pt x="401" y="34"/>
                  </a:cubicBezTo>
                  <a:cubicBezTo>
                    <a:pt x="396" y="32"/>
                    <a:pt x="390" y="32"/>
                    <a:pt x="384" y="33"/>
                  </a:cubicBezTo>
                  <a:cubicBezTo>
                    <a:pt x="374" y="35"/>
                    <a:pt x="366" y="41"/>
                    <a:pt x="362" y="50"/>
                  </a:cubicBezTo>
                  <a:cubicBezTo>
                    <a:pt x="357" y="60"/>
                    <a:pt x="356" y="74"/>
                    <a:pt x="361" y="84"/>
                  </a:cubicBezTo>
                  <a:cubicBezTo>
                    <a:pt x="365" y="94"/>
                    <a:pt x="371" y="100"/>
                    <a:pt x="381" y="102"/>
                  </a:cubicBezTo>
                  <a:cubicBezTo>
                    <a:pt x="386" y="103"/>
                    <a:pt x="392" y="103"/>
                    <a:pt x="397" y="103"/>
                  </a:cubicBezTo>
                  <a:cubicBezTo>
                    <a:pt x="408" y="101"/>
                    <a:pt x="415" y="95"/>
                    <a:pt x="420" y="85"/>
                  </a:cubicBezTo>
                  <a:cubicBezTo>
                    <a:pt x="423" y="80"/>
                    <a:pt x="424" y="74"/>
                    <a:pt x="424" y="67"/>
                  </a:cubicBezTo>
                  <a:cubicBezTo>
                    <a:pt x="424" y="63"/>
                    <a:pt x="423" y="58"/>
                    <a:pt x="422" y="54"/>
                  </a:cubicBezTo>
                  <a:close/>
                  <a:moveTo>
                    <a:pt x="1580" y="22"/>
                  </a:moveTo>
                  <a:cubicBezTo>
                    <a:pt x="1580" y="22"/>
                    <a:pt x="1580" y="22"/>
                    <a:pt x="1580" y="22"/>
                  </a:cubicBezTo>
                  <a:cubicBezTo>
                    <a:pt x="1580" y="22"/>
                    <a:pt x="1580" y="21"/>
                    <a:pt x="1580" y="21"/>
                  </a:cubicBezTo>
                  <a:cubicBezTo>
                    <a:pt x="1580" y="21"/>
                    <a:pt x="1580" y="21"/>
                    <a:pt x="1580" y="21"/>
                  </a:cubicBezTo>
                  <a:cubicBezTo>
                    <a:pt x="1580" y="21"/>
                    <a:pt x="1580" y="20"/>
                    <a:pt x="1580" y="20"/>
                  </a:cubicBezTo>
                  <a:cubicBezTo>
                    <a:pt x="1580" y="20"/>
                    <a:pt x="1580" y="20"/>
                    <a:pt x="1580" y="20"/>
                  </a:cubicBezTo>
                  <a:cubicBezTo>
                    <a:pt x="1579" y="20"/>
                    <a:pt x="1579" y="20"/>
                    <a:pt x="1579" y="19"/>
                  </a:cubicBezTo>
                  <a:cubicBezTo>
                    <a:pt x="1579" y="19"/>
                    <a:pt x="1579" y="19"/>
                    <a:pt x="1579" y="19"/>
                  </a:cubicBezTo>
                  <a:cubicBezTo>
                    <a:pt x="1579" y="19"/>
                    <a:pt x="1579" y="19"/>
                    <a:pt x="1579" y="19"/>
                  </a:cubicBezTo>
                  <a:cubicBezTo>
                    <a:pt x="1579" y="19"/>
                    <a:pt x="1579" y="19"/>
                    <a:pt x="1579" y="19"/>
                  </a:cubicBezTo>
                  <a:cubicBezTo>
                    <a:pt x="1579" y="18"/>
                    <a:pt x="1579" y="18"/>
                    <a:pt x="1579" y="18"/>
                  </a:cubicBezTo>
                  <a:cubicBezTo>
                    <a:pt x="1579" y="18"/>
                    <a:pt x="1579" y="18"/>
                    <a:pt x="1579" y="18"/>
                  </a:cubicBezTo>
                  <a:cubicBezTo>
                    <a:pt x="1578" y="18"/>
                    <a:pt x="1578" y="17"/>
                    <a:pt x="1578" y="17"/>
                  </a:cubicBezTo>
                  <a:cubicBezTo>
                    <a:pt x="1578" y="17"/>
                    <a:pt x="1578" y="17"/>
                    <a:pt x="1578" y="17"/>
                  </a:cubicBezTo>
                  <a:cubicBezTo>
                    <a:pt x="1578" y="17"/>
                    <a:pt x="1578" y="17"/>
                    <a:pt x="1578" y="17"/>
                  </a:cubicBezTo>
                  <a:cubicBezTo>
                    <a:pt x="1578" y="17"/>
                    <a:pt x="1578" y="17"/>
                    <a:pt x="1578" y="17"/>
                  </a:cubicBezTo>
                  <a:cubicBezTo>
                    <a:pt x="1578" y="17"/>
                    <a:pt x="1578" y="16"/>
                    <a:pt x="1577" y="16"/>
                  </a:cubicBezTo>
                  <a:cubicBezTo>
                    <a:pt x="1577" y="16"/>
                    <a:pt x="1577" y="16"/>
                    <a:pt x="1577" y="16"/>
                  </a:cubicBezTo>
                  <a:cubicBezTo>
                    <a:pt x="1577" y="16"/>
                    <a:pt x="1577" y="16"/>
                    <a:pt x="1577" y="16"/>
                  </a:cubicBezTo>
                  <a:cubicBezTo>
                    <a:pt x="1577" y="16"/>
                    <a:pt x="1577" y="16"/>
                    <a:pt x="1577" y="16"/>
                  </a:cubicBezTo>
                  <a:cubicBezTo>
                    <a:pt x="1577" y="16"/>
                    <a:pt x="1577" y="15"/>
                    <a:pt x="1576" y="15"/>
                  </a:cubicBezTo>
                  <a:cubicBezTo>
                    <a:pt x="1576" y="15"/>
                    <a:pt x="1576" y="15"/>
                    <a:pt x="1576" y="15"/>
                  </a:cubicBezTo>
                  <a:cubicBezTo>
                    <a:pt x="1576" y="15"/>
                    <a:pt x="1576" y="15"/>
                    <a:pt x="1576" y="15"/>
                  </a:cubicBezTo>
                  <a:cubicBezTo>
                    <a:pt x="1576" y="15"/>
                    <a:pt x="1576" y="15"/>
                    <a:pt x="1576" y="15"/>
                  </a:cubicBezTo>
                  <a:cubicBezTo>
                    <a:pt x="1576" y="14"/>
                    <a:pt x="1576" y="14"/>
                    <a:pt x="1576" y="14"/>
                  </a:cubicBezTo>
                  <a:cubicBezTo>
                    <a:pt x="1576" y="14"/>
                    <a:pt x="1576" y="14"/>
                    <a:pt x="1576" y="14"/>
                  </a:cubicBezTo>
                  <a:cubicBezTo>
                    <a:pt x="1576" y="14"/>
                    <a:pt x="1576" y="14"/>
                    <a:pt x="1575" y="14"/>
                  </a:cubicBezTo>
                  <a:cubicBezTo>
                    <a:pt x="1575" y="14"/>
                    <a:pt x="1575" y="14"/>
                    <a:pt x="1575" y="14"/>
                  </a:cubicBezTo>
                  <a:cubicBezTo>
                    <a:pt x="1575" y="14"/>
                    <a:pt x="1575" y="14"/>
                    <a:pt x="1575" y="13"/>
                  </a:cubicBezTo>
                  <a:cubicBezTo>
                    <a:pt x="1575" y="13"/>
                    <a:pt x="1575" y="13"/>
                    <a:pt x="1575" y="13"/>
                  </a:cubicBezTo>
                  <a:cubicBezTo>
                    <a:pt x="1575" y="13"/>
                    <a:pt x="1575" y="13"/>
                    <a:pt x="1575" y="13"/>
                  </a:cubicBezTo>
                  <a:cubicBezTo>
                    <a:pt x="1575" y="13"/>
                    <a:pt x="1575" y="13"/>
                    <a:pt x="1575" y="13"/>
                  </a:cubicBezTo>
                  <a:cubicBezTo>
                    <a:pt x="1575" y="13"/>
                    <a:pt x="1575" y="13"/>
                    <a:pt x="1574" y="13"/>
                  </a:cubicBezTo>
                  <a:cubicBezTo>
                    <a:pt x="1574" y="13"/>
                    <a:pt x="1574" y="13"/>
                    <a:pt x="1574" y="13"/>
                  </a:cubicBezTo>
                  <a:cubicBezTo>
                    <a:pt x="1574" y="13"/>
                    <a:pt x="1574" y="13"/>
                    <a:pt x="1574" y="12"/>
                  </a:cubicBezTo>
                  <a:cubicBezTo>
                    <a:pt x="1574" y="12"/>
                    <a:pt x="1574" y="12"/>
                    <a:pt x="1574" y="12"/>
                  </a:cubicBezTo>
                  <a:cubicBezTo>
                    <a:pt x="1574" y="12"/>
                    <a:pt x="1574" y="12"/>
                    <a:pt x="1574" y="12"/>
                  </a:cubicBezTo>
                  <a:cubicBezTo>
                    <a:pt x="1574" y="12"/>
                    <a:pt x="1574" y="12"/>
                    <a:pt x="1574" y="12"/>
                  </a:cubicBezTo>
                  <a:cubicBezTo>
                    <a:pt x="1574" y="12"/>
                    <a:pt x="1573" y="12"/>
                    <a:pt x="1573" y="12"/>
                  </a:cubicBezTo>
                  <a:cubicBezTo>
                    <a:pt x="1573" y="12"/>
                    <a:pt x="1573" y="12"/>
                    <a:pt x="1573" y="12"/>
                  </a:cubicBezTo>
                  <a:cubicBezTo>
                    <a:pt x="1573" y="12"/>
                    <a:pt x="1573" y="11"/>
                    <a:pt x="1573" y="11"/>
                  </a:cubicBezTo>
                  <a:cubicBezTo>
                    <a:pt x="1573" y="11"/>
                    <a:pt x="1573" y="11"/>
                    <a:pt x="1573" y="11"/>
                  </a:cubicBezTo>
                  <a:cubicBezTo>
                    <a:pt x="1573" y="11"/>
                    <a:pt x="1572" y="11"/>
                    <a:pt x="1572" y="11"/>
                  </a:cubicBezTo>
                  <a:cubicBezTo>
                    <a:pt x="1572" y="11"/>
                    <a:pt x="1572" y="11"/>
                    <a:pt x="1572" y="11"/>
                  </a:cubicBezTo>
                  <a:cubicBezTo>
                    <a:pt x="1572" y="11"/>
                    <a:pt x="1572" y="11"/>
                    <a:pt x="1572" y="11"/>
                  </a:cubicBezTo>
                  <a:cubicBezTo>
                    <a:pt x="1572" y="11"/>
                    <a:pt x="1572" y="11"/>
                    <a:pt x="1572" y="11"/>
                  </a:cubicBezTo>
                  <a:cubicBezTo>
                    <a:pt x="1572" y="10"/>
                    <a:pt x="1571" y="10"/>
                    <a:pt x="1571" y="10"/>
                  </a:cubicBezTo>
                  <a:cubicBezTo>
                    <a:pt x="1571" y="10"/>
                    <a:pt x="1571" y="10"/>
                    <a:pt x="1571" y="10"/>
                  </a:cubicBezTo>
                  <a:cubicBezTo>
                    <a:pt x="1571" y="10"/>
                    <a:pt x="1570" y="10"/>
                    <a:pt x="1570" y="10"/>
                  </a:cubicBezTo>
                  <a:cubicBezTo>
                    <a:pt x="1570" y="10"/>
                    <a:pt x="1570" y="10"/>
                    <a:pt x="1570" y="10"/>
                  </a:cubicBezTo>
                  <a:cubicBezTo>
                    <a:pt x="1570" y="9"/>
                    <a:pt x="1570" y="9"/>
                    <a:pt x="1570" y="9"/>
                  </a:cubicBezTo>
                  <a:cubicBezTo>
                    <a:pt x="1570" y="9"/>
                    <a:pt x="1570" y="9"/>
                    <a:pt x="1570" y="9"/>
                  </a:cubicBezTo>
                  <a:cubicBezTo>
                    <a:pt x="1570" y="9"/>
                    <a:pt x="1569" y="9"/>
                    <a:pt x="1569" y="9"/>
                  </a:cubicBezTo>
                  <a:cubicBezTo>
                    <a:pt x="1569" y="9"/>
                    <a:pt x="1569" y="9"/>
                    <a:pt x="1569" y="9"/>
                  </a:cubicBezTo>
                  <a:cubicBezTo>
                    <a:pt x="1569" y="9"/>
                    <a:pt x="1569" y="9"/>
                    <a:pt x="1568" y="9"/>
                  </a:cubicBezTo>
                  <a:cubicBezTo>
                    <a:pt x="1568" y="9"/>
                    <a:pt x="1568" y="9"/>
                    <a:pt x="1568" y="9"/>
                  </a:cubicBezTo>
                  <a:cubicBezTo>
                    <a:pt x="1568" y="8"/>
                    <a:pt x="1568" y="8"/>
                    <a:pt x="1568" y="8"/>
                  </a:cubicBezTo>
                  <a:cubicBezTo>
                    <a:pt x="1568" y="8"/>
                    <a:pt x="1568" y="8"/>
                    <a:pt x="1568" y="8"/>
                  </a:cubicBezTo>
                  <a:cubicBezTo>
                    <a:pt x="1568" y="8"/>
                    <a:pt x="1567" y="8"/>
                    <a:pt x="1567" y="8"/>
                  </a:cubicBezTo>
                  <a:cubicBezTo>
                    <a:pt x="1567" y="8"/>
                    <a:pt x="1567" y="8"/>
                    <a:pt x="1567" y="8"/>
                  </a:cubicBezTo>
                  <a:cubicBezTo>
                    <a:pt x="1567" y="8"/>
                    <a:pt x="1566" y="8"/>
                    <a:pt x="1566" y="8"/>
                  </a:cubicBezTo>
                  <a:cubicBezTo>
                    <a:pt x="1566" y="8"/>
                    <a:pt x="1566" y="8"/>
                    <a:pt x="1566" y="7"/>
                  </a:cubicBezTo>
                  <a:cubicBezTo>
                    <a:pt x="1565" y="7"/>
                    <a:pt x="1565" y="7"/>
                    <a:pt x="1565" y="7"/>
                  </a:cubicBezTo>
                  <a:cubicBezTo>
                    <a:pt x="1565" y="7"/>
                    <a:pt x="1565" y="7"/>
                    <a:pt x="1565" y="7"/>
                  </a:cubicBezTo>
                  <a:cubicBezTo>
                    <a:pt x="1564" y="7"/>
                    <a:pt x="1564" y="7"/>
                    <a:pt x="1564" y="7"/>
                  </a:cubicBezTo>
                  <a:cubicBezTo>
                    <a:pt x="1564" y="7"/>
                    <a:pt x="1564" y="7"/>
                    <a:pt x="1564" y="7"/>
                  </a:cubicBezTo>
                  <a:cubicBezTo>
                    <a:pt x="1564" y="7"/>
                    <a:pt x="1564" y="7"/>
                    <a:pt x="1564" y="7"/>
                  </a:cubicBezTo>
                  <a:cubicBezTo>
                    <a:pt x="1563" y="7"/>
                    <a:pt x="1563" y="7"/>
                    <a:pt x="1562" y="7"/>
                  </a:cubicBezTo>
                  <a:cubicBezTo>
                    <a:pt x="1562" y="7"/>
                    <a:pt x="1562" y="7"/>
                    <a:pt x="1562" y="7"/>
                  </a:cubicBezTo>
                  <a:cubicBezTo>
                    <a:pt x="1562" y="6"/>
                    <a:pt x="1562" y="6"/>
                    <a:pt x="1562" y="6"/>
                  </a:cubicBezTo>
                  <a:cubicBezTo>
                    <a:pt x="1562" y="6"/>
                    <a:pt x="1561" y="7"/>
                    <a:pt x="1560" y="6"/>
                  </a:cubicBezTo>
                  <a:cubicBezTo>
                    <a:pt x="1560" y="6"/>
                    <a:pt x="1560" y="6"/>
                    <a:pt x="1560" y="6"/>
                  </a:cubicBezTo>
                  <a:cubicBezTo>
                    <a:pt x="1559" y="6"/>
                    <a:pt x="1558" y="6"/>
                    <a:pt x="1558" y="6"/>
                  </a:cubicBezTo>
                  <a:cubicBezTo>
                    <a:pt x="1557" y="6"/>
                    <a:pt x="1556" y="6"/>
                    <a:pt x="1556" y="6"/>
                  </a:cubicBezTo>
                  <a:cubicBezTo>
                    <a:pt x="1555" y="6"/>
                    <a:pt x="1554" y="6"/>
                    <a:pt x="1554" y="6"/>
                  </a:cubicBezTo>
                  <a:cubicBezTo>
                    <a:pt x="1553" y="6"/>
                    <a:pt x="1552" y="6"/>
                    <a:pt x="1551" y="6"/>
                  </a:cubicBezTo>
                  <a:cubicBezTo>
                    <a:pt x="1550" y="6"/>
                    <a:pt x="1549" y="6"/>
                    <a:pt x="1549" y="6"/>
                  </a:cubicBezTo>
                  <a:cubicBezTo>
                    <a:pt x="1548" y="6"/>
                    <a:pt x="1548" y="6"/>
                    <a:pt x="1548" y="6"/>
                  </a:cubicBezTo>
                  <a:cubicBezTo>
                    <a:pt x="1547" y="7"/>
                    <a:pt x="1547" y="6"/>
                    <a:pt x="1546" y="6"/>
                  </a:cubicBezTo>
                  <a:cubicBezTo>
                    <a:pt x="1546" y="7"/>
                    <a:pt x="1546" y="7"/>
                    <a:pt x="1546" y="7"/>
                  </a:cubicBezTo>
                  <a:cubicBezTo>
                    <a:pt x="1546" y="7"/>
                    <a:pt x="1546" y="7"/>
                    <a:pt x="1546" y="7"/>
                  </a:cubicBezTo>
                  <a:cubicBezTo>
                    <a:pt x="1546" y="7"/>
                    <a:pt x="1545" y="7"/>
                    <a:pt x="1545" y="7"/>
                  </a:cubicBezTo>
                  <a:cubicBezTo>
                    <a:pt x="1545" y="7"/>
                    <a:pt x="1545" y="7"/>
                    <a:pt x="1545" y="7"/>
                  </a:cubicBezTo>
                  <a:cubicBezTo>
                    <a:pt x="1544" y="7"/>
                    <a:pt x="1544" y="7"/>
                    <a:pt x="1543" y="7"/>
                  </a:cubicBezTo>
                  <a:cubicBezTo>
                    <a:pt x="1543" y="7"/>
                    <a:pt x="1543" y="7"/>
                    <a:pt x="1543" y="7"/>
                  </a:cubicBezTo>
                  <a:cubicBezTo>
                    <a:pt x="1543" y="7"/>
                    <a:pt x="1543" y="7"/>
                    <a:pt x="1543" y="7"/>
                  </a:cubicBezTo>
                  <a:cubicBezTo>
                    <a:pt x="1543" y="7"/>
                    <a:pt x="1543" y="7"/>
                    <a:pt x="1542" y="8"/>
                  </a:cubicBezTo>
                  <a:cubicBezTo>
                    <a:pt x="1542" y="8"/>
                    <a:pt x="1542" y="8"/>
                    <a:pt x="1542" y="8"/>
                  </a:cubicBezTo>
                  <a:cubicBezTo>
                    <a:pt x="1542" y="8"/>
                    <a:pt x="1542" y="8"/>
                    <a:pt x="1542" y="8"/>
                  </a:cubicBezTo>
                  <a:cubicBezTo>
                    <a:pt x="1542" y="8"/>
                    <a:pt x="1542" y="8"/>
                    <a:pt x="1541" y="8"/>
                  </a:cubicBezTo>
                  <a:cubicBezTo>
                    <a:pt x="1541" y="8"/>
                    <a:pt x="1541" y="8"/>
                    <a:pt x="1541" y="8"/>
                  </a:cubicBezTo>
                  <a:cubicBezTo>
                    <a:pt x="1541" y="8"/>
                    <a:pt x="1541" y="8"/>
                    <a:pt x="1541" y="8"/>
                  </a:cubicBezTo>
                  <a:cubicBezTo>
                    <a:pt x="1541" y="8"/>
                    <a:pt x="1541" y="8"/>
                    <a:pt x="1541" y="8"/>
                  </a:cubicBezTo>
                  <a:cubicBezTo>
                    <a:pt x="1540" y="8"/>
                    <a:pt x="1540" y="8"/>
                    <a:pt x="1540" y="8"/>
                  </a:cubicBezTo>
                  <a:cubicBezTo>
                    <a:pt x="1540" y="8"/>
                    <a:pt x="1540" y="8"/>
                    <a:pt x="1540" y="9"/>
                  </a:cubicBezTo>
                  <a:cubicBezTo>
                    <a:pt x="1540" y="9"/>
                    <a:pt x="1540" y="9"/>
                    <a:pt x="1540" y="9"/>
                  </a:cubicBezTo>
                  <a:cubicBezTo>
                    <a:pt x="1539" y="9"/>
                    <a:pt x="1539" y="9"/>
                    <a:pt x="1539" y="9"/>
                  </a:cubicBezTo>
                  <a:cubicBezTo>
                    <a:pt x="1539" y="9"/>
                    <a:pt x="1539" y="9"/>
                    <a:pt x="1539" y="9"/>
                  </a:cubicBezTo>
                  <a:cubicBezTo>
                    <a:pt x="1539" y="9"/>
                    <a:pt x="1538" y="9"/>
                    <a:pt x="1538" y="9"/>
                  </a:cubicBezTo>
                  <a:cubicBezTo>
                    <a:pt x="1538" y="9"/>
                    <a:pt x="1538" y="9"/>
                    <a:pt x="1538" y="9"/>
                  </a:cubicBezTo>
                  <a:cubicBezTo>
                    <a:pt x="1538" y="9"/>
                    <a:pt x="1538" y="9"/>
                    <a:pt x="1538" y="10"/>
                  </a:cubicBezTo>
                  <a:cubicBezTo>
                    <a:pt x="1538" y="10"/>
                    <a:pt x="1538" y="10"/>
                    <a:pt x="1538" y="10"/>
                  </a:cubicBezTo>
                  <a:cubicBezTo>
                    <a:pt x="1537" y="10"/>
                    <a:pt x="1537" y="10"/>
                    <a:pt x="1537" y="10"/>
                  </a:cubicBezTo>
                  <a:cubicBezTo>
                    <a:pt x="1537" y="10"/>
                    <a:pt x="1537" y="10"/>
                    <a:pt x="1537" y="10"/>
                  </a:cubicBezTo>
                  <a:cubicBezTo>
                    <a:pt x="1537" y="10"/>
                    <a:pt x="1537" y="10"/>
                    <a:pt x="1536" y="10"/>
                  </a:cubicBezTo>
                  <a:cubicBezTo>
                    <a:pt x="1536" y="10"/>
                    <a:pt x="1536" y="10"/>
                    <a:pt x="1536" y="10"/>
                  </a:cubicBezTo>
                  <a:cubicBezTo>
                    <a:pt x="1536" y="11"/>
                    <a:pt x="1536" y="10"/>
                    <a:pt x="1536" y="11"/>
                  </a:cubicBezTo>
                  <a:cubicBezTo>
                    <a:pt x="1536" y="11"/>
                    <a:pt x="1536" y="11"/>
                    <a:pt x="1536" y="11"/>
                  </a:cubicBezTo>
                  <a:cubicBezTo>
                    <a:pt x="1536" y="11"/>
                    <a:pt x="1536" y="11"/>
                    <a:pt x="1535" y="11"/>
                  </a:cubicBezTo>
                  <a:cubicBezTo>
                    <a:pt x="1535" y="11"/>
                    <a:pt x="1535" y="11"/>
                    <a:pt x="1535" y="11"/>
                  </a:cubicBezTo>
                  <a:cubicBezTo>
                    <a:pt x="1535" y="11"/>
                    <a:pt x="1535" y="11"/>
                    <a:pt x="1535" y="11"/>
                  </a:cubicBezTo>
                  <a:cubicBezTo>
                    <a:pt x="1535" y="11"/>
                    <a:pt x="1535" y="11"/>
                    <a:pt x="1535" y="11"/>
                  </a:cubicBezTo>
                  <a:cubicBezTo>
                    <a:pt x="1535" y="11"/>
                    <a:pt x="1534" y="12"/>
                    <a:pt x="1534" y="12"/>
                  </a:cubicBezTo>
                  <a:cubicBezTo>
                    <a:pt x="1534" y="12"/>
                    <a:pt x="1534" y="12"/>
                    <a:pt x="1534" y="12"/>
                  </a:cubicBezTo>
                  <a:cubicBezTo>
                    <a:pt x="1534" y="12"/>
                    <a:pt x="1534" y="12"/>
                    <a:pt x="1534" y="12"/>
                  </a:cubicBezTo>
                  <a:cubicBezTo>
                    <a:pt x="1534" y="12"/>
                    <a:pt x="1534" y="12"/>
                    <a:pt x="1534" y="12"/>
                  </a:cubicBezTo>
                  <a:cubicBezTo>
                    <a:pt x="1534" y="12"/>
                    <a:pt x="1533" y="12"/>
                    <a:pt x="1533" y="13"/>
                  </a:cubicBezTo>
                  <a:cubicBezTo>
                    <a:pt x="1533" y="12"/>
                    <a:pt x="1533" y="12"/>
                    <a:pt x="1533" y="12"/>
                  </a:cubicBezTo>
                  <a:cubicBezTo>
                    <a:pt x="1533" y="12"/>
                    <a:pt x="1533" y="13"/>
                    <a:pt x="1533" y="13"/>
                  </a:cubicBezTo>
                  <a:cubicBezTo>
                    <a:pt x="1533" y="13"/>
                    <a:pt x="1533" y="13"/>
                    <a:pt x="1533" y="13"/>
                  </a:cubicBezTo>
                  <a:cubicBezTo>
                    <a:pt x="1533" y="13"/>
                    <a:pt x="1533" y="13"/>
                    <a:pt x="1533" y="13"/>
                  </a:cubicBezTo>
                  <a:cubicBezTo>
                    <a:pt x="1533" y="13"/>
                    <a:pt x="1533" y="13"/>
                    <a:pt x="1533" y="13"/>
                  </a:cubicBezTo>
                  <a:cubicBezTo>
                    <a:pt x="1533" y="13"/>
                    <a:pt x="1532" y="13"/>
                    <a:pt x="1532" y="13"/>
                  </a:cubicBezTo>
                  <a:cubicBezTo>
                    <a:pt x="1532" y="13"/>
                    <a:pt x="1532" y="13"/>
                    <a:pt x="1532" y="13"/>
                  </a:cubicBezTo>
                  <a:cubicBezTo>
                    <a:pt x="1532" y="14"/>
                    <a:pt x="1531" y="14"/>
                    <a:pt x="1531" y="15"/>
                  </a:cubicBezTo>
                  <a:cubicBezTo>
                    <a:pt x="1531" y="15"/>
                    <a:pt x="1531" y="15"/>
                    <a:pt x="1531" y="15"/>
                  </a:cubicBezTo>
                  <a:cubicBezTo>
                    <a:pt x="1531" y="15"/>
                    <a:pt x="1531" y="15"/>
                    <a:pt x="1531" y="15"/>
                  </a:cubicBezTo>
                  <a:cubicBezTo>
                    <a:pt x="1531" y="19"/>
                    <a:pt x="1531" y="22"/>
                    <a:pt x="1531" y="26"/>
                  </a:cubicBezTo>
                  <a:cubicBezTo>
                    <a:pt x="1531" y="26"/>
                    <a:pt x="1531" y="26"/>
                    <a:pt x="1531" y="26"/>
                  </a:cubicBezTo>
                  <a:cubicBezTo>
                    <a:pt x="1531" y="26"/>
                    <a:pt x="1531" y="26"/>
                    <a:pt x="1531" y="26"/>
                  </a:cubicBezTo>
                  <a:cubicBezTo>
                    <a:pt x="1531" y="26"/>
                    <a:pt x="1531" y="26"/>
                    <a:pt x="1532" y="26"/>
                  </a:cubicBezTo>
                  <a:cubicBezTo>
                    <a:pt x="1531" y="26"/>
                    <a:pt x="1531" y="26"/>
                    <a:pt x="1531" y="26"/>
                  </a:cubicBezTo>
                  <a:cubicBezTo>
                    <a:pt x="1532" y="26"/>
                    <a:pt x="1532" y="26"/>
                    <a:pt x="1532" y="26"/>
                  </a:cubicBezTo>
                  <a:cubicBezTo>
                    <a:pt x="1532" y="26"/>
                    <a:pt x="1532" y="26"/>
                    <a:pt x="1532" y="26"/>
                  </a:cubicBezTo>
                  <a:cubicBezTo>
                    <a:pt x="1532" y="26"/>
                    <a:pt x="1532" y="25"/>
                    <a:pt x="1532" y="25"/>
                  </a:cubicBezTo>
                  <a:cubicBezTo>
                    <a:pt x="1532" y="25"/>
                    <a:pt x="1532" y="25"/>
                    <a:pt x="1532" y="25"/>
                  </a:cubicBezTo>
                  <a:cubicBezTo>
                    <a:pt x="1532" y="25"/>
                    <a:pt x="1533" y="25"/>
                    <a:pt x="1533" y="25"/>
                  </a:cubicBezTo>
                  <a:cubicBezTo>
                    <a:pt x="1533" y="25"/>
                    <a:pt x="1533" y="25"/>
                    <a:pt x="1533" y="25"/>
                  </a:cubicBezTo>
                  <a:cubicBezTo>
                    <a:pt x="1533" y="25"/>
                    <a:pt x="1533" y="25"/>
                    <a:pt x="1533" y="24"/>
                  </a:cubicBezTo>
                  <a:cubicBezTo>
                    <a:pt x="1533" y="25"/>
                    <a:pt x="1533" y="25"/>
                    <a:pt x="1533" y="25"/>
                  </a:cubicBezTo>
                  <a:cubicBezTo>
                    <a:pt x="1533" y="24"/>
                    <a:pt x="1533" y="24"/>
                    <a:pt x="1533" y="24"/>
                  </a:cubicBezTo>
                  <a:cubicBezTo>
                    <a:pt x="1533" y="24"/>
                    <a:pt x="1533" y="24"/>
                    <a:pt x="1533" y="24"/>
                  </a:cubicBezTo>
                  <a:cubicBezTo>
                    <a:pt x="1533" y="24"/>
                    <a:pt x="1534" y="24"/>
                    <a:pt x="1534" y="24"/>
                  </a:cubicBezTo>
                  <a:cubicBezTo>
                    <a:pt x="1534" y="24"/>
                    <a:pt x="1534" y="24"/>
                    <a:pt x="1534" y="24"/>
                  </a:cubicBezTo>
                  <a:cubicBezTo>
                    <a:pt x="1534" y="24"/>
                    <a:pt x="1534" y="24"/>
                    <a:pt x="1534" y="23"/>
                  </a:cubicBezTo>
                  <a:cubicBezTo>
                    <a:pt x="1534" y="24"/>
                    <a:pt x="1534" y="24"/>
                    <a:pt x="1534" y="24"/>
                  </a:cubicBezTo>
                  <a:cubicBezTo>
                    <a:pt x="1534" y="23"/>
                    <a:pt x="1534" y="23"/>
                    <a:pt x="1534" y="23"/>
                  </a:cubicBezTo>
                  <a:cubicBezTo>
                    <a:pt x="1534" y="23"/>
                    <a:pt x="1534" y="23"/>
                    <a:pt x="1534" y="23"/>
                  </a:cubicBezTo>
                  <a:cubicBezTo>
                    <a:pt x="1534" y="23"/>
                    <a:pt x="1535" y="23"/>
                    <a:pt x="1535" y="23"/>
                  </a:cubicBezTo>
                  <a:cubicBezTo>
                    <a:pt x="1535" y="23"/>
                    <a:pt x="1535" y="23"/>
                    <a:pt x="1535" y="23"/>
                  </a:cubicBezTo>
                  <a:cubicBezTo>
                    <a:pt x="1535" y="23"/>
                    <a:pt x="1535" y="23"/>
                    <a:pt x="1535" y="23"/>
                  </a:cubicBezTo>
                  <a:cubicBezTo>
                    <a:pt x="1535" y="23"/>
                    <a:pt x="1535" y="23"/>
                    <a:pt x="1535" y="23"/>
                  </a:cubicBezTo>
                  <a:cubicBezTo>
                    <a:pt x="1535" y="22"/>
                    <a:pt x="1536" y="22"/>
                    <a:pt x="1536" y="22"/>
                  </a:cubicBezTo>
                  <a:cubicBezTo>
                    <a:pt x="1536" y="22"/>
                    <a:pt x="1536" y="22"/>
                    <a:pt x="1536" y="22"/>
                  </a:cubicBezTo>
                  <a:cubicBezTo>
                    <a:pt x="1536" y="22"/>
                    <a:pt x="1536" y="22"/>
                    <a:pt x="1536" y="22"/>
                  </a:cubicBezTo>
                  <a:cubicBezTo>
                    <a:pt x="1536" y="22"/>
                    <a:pt x="1536" y="22"/>
                    <a:pt x="1536" y="22"/>
                  </a:cubicBezTo>
                  <a:cubicBezTo>
                    <a:pt x="1536" y="22"/>
                    <a:pt x="1536" y="22"/>
                    <a:pt x="1536" y="21"/>
                  </a:cubicBezTo>
                  <a:cubicBezTo>
                    <a:pt x="1536" y="21"/>
                    <a:pt x="1536" y="21"/>
                    <a:pt x="1536" y="21"/>
                  </a:cubicBezTo>
                  <a:cubicBezTo>
                    <a:pt x="1537" y="21"/>
                    <a:pt x="1537" y="21"/>
                    <a:pt x="1537" y="21"/>
                  </a:cubicBezTo>
                  <a:cubicBezTo>
                    <a:pt x="1537" y="21"/>
                    <a:pt x="1537" y="21"/>
                    <a:pt x="1537" y="21"/>
                  </a:cubicBezTo>
                  <a:cubicBezTo>
                    <a:pt x="1538" y="21"/>
                    <a:pt x="1538" y="21"/>
                    <a:pt x="1538" y="20"/>
                  </a:cubicBezTo>
                  <a:cubicBezTo>
                    <a:pt x="1538" y="20"/>
                    <a:pt x="1538" y="20"/>
                    <a:pt x="1538" y="20"/>
                  </a:cubicBezTo>
                  <a:cubicBezTo>
                    <a:pt x="1538" y="20"/>
                    <a:pt x="1538" y="20"/>
                    <a:pt x="1539" y="20"/>
                  </a:cubicBezTo>
                  <a:cubicBezTo>
                    <a:pt x="1538" y="20"/>
                    <a:pt x="1538" y="20"/>
                    <a:pt x="1538" y="20"/>
                  </a:cubicBezTo>
                  <a:cubicBezTo>
                    <a:pt x="1539" y="20"/>
                    <a:pt x="1539" y="20"/>
                    <a:pt x="1539" y="20"/>
                  </a:cubicBezTo>
                  <a:cubicBezTo>
                    <a:pt x="1539" y="20"/>
                    <a:pt x="1539" y="20"/>
                    <a:pt x="1539" y="20"/>
                  </a:cubicBezTo>
                  <a:cubicBezTo>
                    <a:pt x="1539" y="19"/>
                    <a:pt x="1539" y="20"/>
                    <a:pt x="1540" y="19"/>
                  </a:cubicBezTo>
                  <a:cubicBezTo>
                    <a:pt x="1540" y="19"/>
                    <a:pt x="1540" y="19"/>
                    <a:pt x="1540" y="19"/>
                  </a:cubicBezTo>
                  <a:cubicBezTo>
                    <a:pt x="1540" y="19"/>
                    <a:pt x="1540" y="19"/>
                    <a:pt x="1540" y="19"/>
                  </a:cubicBezTo>
                  <a:cubicBezTo>
                    <a:pt x="1540" y="19"/>
                    <a:pt x="1540" y="19"/>
                    <a:pt x="1540" y="19"/>
                  </a:cubicBezTo>
                  <a:cubicBezTo>
                    <a:pt x="1540" y="19"/>
                    <a:pt x="1540" y="19"/>
                    <a:pt x="1541" y="19"/>
                  </a:cubicBezTo>
                  <a:cubicBezTo>
                    <a:pt x="1541" y="19"/>
                    <a:pt x="1541" y="19"/>
                    <a:pt x="1541" y="19"/>
                  </a:cubicBezTo>
                  <a:cubicBezTo>
                    <a:pt x="1541" y="18"/>
                    <a:pt x="1541" y="19"/>
                    <a:pt x="1541" y="18"/>
                  </a:cubicBezTo>
                  <a:cubicBezTo>
                    <a:pt x="1541" y="18"/>
                    <a:pt x="1541" y="18"/>
                    <a:pt x="1541" y="18"/>
                  </a:cubicBezTo>
                  <a:cubicBezTo>
                    <a:pt x="1542" y="18"/>
                    <a:pt x="1542" y="18"/>
                    <a:pt x="1542" y="18"/>
                  </a:cubicBezTo>
                  <a:cubicBezTo>
                    <a:pt x="1542" y="18"/>
                    <a:pt x="1542" y="18"/>
                    <a:pt x="1542" y="18"/>
                  </a:cubicBezTo>
                  <a:cubicBezTo>
                    <a:pt x="1542" y="18"/>
                    <a:pt x="1543" y="18"/>
                    <a:pt x="1543" y="18"/>
                  </a:cubicBezTo>
                  <a:cubicBezTo>
                    <a:pt x="1543" y="18"/>
                    <a:pt x="1543" y="18"/>
                    <a:pt x="1543" y="18"/>
                  </a:cubicBezTo>
                  <a:cubicBezTo>
                    <a:pt x="1543" y="17"/>
                    <a:pt x="1543" y="17"/>
                    <a:pt x="1543" y="17"/>
                  </a:cubicBezTo>
                  <a:cubicBezTo>
                    <a:pt x="1543" y="17"/>
                    <a:pt x="1543" y="17"/>
                    <a:pt x="1543" y="17"/>
                  </a:cubicBezTo>
                  <a:cubicBezTo>
                    <a:pt x="1544" y="17"/>
                    <a:pt x="1544" y="17"/>
                    <a:pt x="1544" y="17"/>
                  </a:cubicBezTo>
                  <a:cubicBezTo>
                    <a:pt x="1544" y="17"/>
                    <a:pt x="1544" y="17"/>
                    <a:pt x="1544" y="17"/>
                  </a:cubicBezTo>
                  <a:cubicBezTo>
                    <a:pt x="1544" y="17"/>
                    <a:pt x="1544" y="17"/>
                    <a:pt x="1544" y="17"/>
                  </a:cubicBezTo>
                  <a:cubicBezTo>
                    <a:pt x="1545" y="17"/>
                    <a:pt x="1545" y="17"/>
                    <a:pt x="1545" y="17"/>
                  </a:cubicBezTo>
                  <a:cubicBezTo>
                    <a:pt x="1545" y="17"/>
                    <a:pt x="1545" y="17"/>
                    <a:pt x="1545" y="17"/>
                  </a:cubicBezTo>
                  <a:cubicBezTo>
                    <a:pt x="1545" y="17"/>
                    <a:pt x="1545" y="17"/>
                    <a:pt x="1545" y="17"/>
                  </a:cubicBezTo>
                  <a:cubicBezTo>
                    <a:pt x="1546" y="16"/>
                    <a:pt x="1546" y="16"/>
                    <a:pt x="1546" y="16"/>
                  </a:cubicBezTo>
                  <a:cubicBezTo>
                    <a:pt x="1546" y="16"/>
                    <a:pt x="1546" y="16"/>
                    <a:pt x="1546" y="16"/>
                  </a:cubicBezTo>
                  <a:cubicBezTo>
                    <a:pt x="1546" y="16"/>
                    <a:pt x="1546" y="16"/>
                    <a:pt x="1546" y="16"/>
                  </a:cubicBezTo>
                  <a:cubicBezTo>
                    <a:pt x="1547" y="16"/>
                    <a:pt x="1547" y="16"/>
                    <a:pt x="1548" y="16"/>
                  </a:cubicBezTo>
                  <a:cubicBezTo>
                    <a:pt x="1548" y="16"/>
                    <a:pt x="1548" y="16"/>
                    <a:pt x="1548" y="16"/>
                  </a:cubicBezTo>
                  <a:cubicBezTo>
                    <a:pt x="1548" y="16"/>
                    <a:pt x="1549" y="16"/>
                    <a:pt x="1549" y="16"/>
                  </a:cubicBezTo>
                  <a:cubicBezTo>
                    <a:pt x="1549" y="15"/>
                    <a:pt x="1549" y="15"/>
                    <a:pt x="1549" y="15"/>
                  </a:cubicBezTo>
                  <a:cubicBezTo>
                    <a:pt x="1549" y="15"/>
                    <a:pt x="1549" y="15"/>
                    <a:pt x="1549" y="15"/>
                  </a:cubicBezTo>
                  <a:cubicBezTo>
                    <a:pt x="1550" y="15"/>
                    <a:pt x="1550" y="16"/>
                    <a:pt x="1551" y="15"/>
                  </a:cubicBezTo>
                  <a:cubicBezTo>
                    <a:pt x="1551" y="15"/>
                    <a:pt x="1552" y="15"/>
                    <a:pt x="1552" y="15"/>
                  </a:cubicBezTo>
                  <a:cubicBezTo>
                    <a:pt x="1553" y="15"/>
                    <a:pt x="1554" y="15"/>
                    <a:pt x="1555" y="15"/>
                  </a:cubicBezTo>
                  <a:cubicBezTo>
                    <a:pt x="1555" y="15"/>
                    <a:pt x="1555" y="15"/>
                    <a:pt x="1556" y="15"/>
                  </a:cubicBezTo>
                  <a:cubicBezTo>
                    <a:pt x="1556" y="16"/>
                    <a:pt x="1557" y="15"/>
                    <a:pt x="1558" y="16"/>
                  </a:cubicBezTo>
                  <a:cubicBezTo>
                    <a:pt x="1558" y="15"/>
                    <a:pt x="1558" y="15"/>
                    <a:pt x="1558" y="15"/>
                  </a:cubicBezTo>
                  <a:cubicBezTo>
                    <a:pt x="1558" y="16"/>
                    <a:pt x="1558" y="16"/>
                    <a:pt x="1558" y="16"/>
                  </a:cubicBezTo>
                  <a:cubicBezTo>
                    <a:pt x="1558" y="16"/>
                    <a:pt x="1559" y="16"/>
                    <a:pt x="1559" y="16"/>
                  </a:cubicBezTo>
                  <a:cubicBezTo>
                    <a:pt x="1559" y="16"/>
                    <a:pt x="1559" y="16"/>
                    <a:pt x="1559" y="16"/>
                  </a:cubicBezTo>
                  <a:cubicBezTo>
                    <a:pt x="1559" y="16"/>
                    <a:pt x="1559" y="16"/>
                    <a:pt x="1559" y="16"/>
                  </a:cubicBezTo>
                  <a:cubicBezTo>
                    <a:pt x="1560" y="16"/>
                    <a:pt x="1560" y="16"/>
                    <a:pt x="1560" y="16"/>
                  </a:cubicBezTo>
                  <a:cubicBezTo>
                    <a:pt x="1560" y="16"/>
                    <a:pt x="1560" y="16"/>
                    <a:pt x="1560" y="16"/>
                  </a:cubicBezTo>
                  <a:cubicBezTo>
                    <a:pt x="1560" y="16"/>
                    <a:pt x="1560" y="16"/>
                    <a:pt x="1560" y="16"/>
                  </a:cubicBezTo>
                  <a:cubicBezTo>
                    <a:pt x="1561" y="16"/>
                    <a:pt x="1561" y="16"/>
                    <a:pt x="1561" y="17"/>
                  </a:cubicBezTo>
                  <a:cubicBezTo>
                    <a:pt x="1561" y="17"/>
                    <a:pt x="1561" y="17"/>
                    <a:pt x="1561" y="17"/>
                  </a:cubicBezTo>
                  <a:cubicBezTo>
                    <a:pt x="1561" y="17"/>
                    <a:pt x="1562" y="17"/>
                    <a:pt x="1562" y="17"/>
                  </a:cubicBezTo>
                  <a:cubicBezTo>
                    <a:pt x="1562" y="17"/>
                    <a:pt x="1562" y="17"/>
                    <a:pt x="1562" y="17"/>
                  </a:cubicBezTo>
                  <a:cubicBezTo>
                    <a:pt x="1562" y="17"/>
                    <a:pt x="1562" y="17"/>
                    <a:pt x="1563" y="17"/>
                  </a:cubicBezTo>
                  <a:cubicBezTo>
                    <a:pt x="1563" y="17"/>
                    <a:pt x="1563" y="17"/>
                    <a:pt x="1563" y="17"/>
                  </a:cubicBezTo>
                  <a:cubicBezTo>
                    <a:pt x="1563" y="17"/>
                    <a:pt x="1563" y="17"/>
                    <a:pt x="1563" y="18"/>
                  </a:cubicBezTo>
                  <a:cubicBezTo>
                    <a:pt x="1563" y="18"/>
                    <a:pt x="1563" y="18"/>
                    <a:pt x="1563" y="18"/>
                  </a:cubicBezTo>
                  <a:cubicBezTo>
                    <a:pt x="1563" y="18"/>
                    <a:pt x="1563" y="18"/>
                    <a:pt x="1564" y="18"/>
                  </a:cubicBezTo>
                  <a:cubicBezTo>
                    <a:pt x="1564" y="18"/>
                    <a:pt x="1564" y="18"/>
                    <a:pt x="1564" y="18"/>
                  </a:cubicBezTo>
                  <a:cubicBezTo>
                    <a:pt x="1564" y="18"/>
                    <a:pt x="1564" y="18"/>
                    <a:pt x="1564" y="18"/>
                  </a:cubicBezTo>
                  <a:cubicBezTo>
                    <a:pt x="1564" y="18"/>
                    <a:pt x="1564" y="18"/>
                    <a:pt x="1564" y="18"/>
                  </a:cubicBezTo>
                  <a:cubicBezTo>
                    <a:pt x="1564" y="18"/>
                    <a:pt x="1565" y="19"/>
                    <a:pt x="1565" y="19"/>
                  </a:cubicBezTo>
                  <a:cubicBezTo>
                    <a:pt x="1565" y="19"/>
                    <a:pt x="1565" y="19"/>
                    <a:pt x="1565" y="19"/>
                  </a:cubicBezTo>
                  <a:cubicBezTo>
                    <a:pt x="1565" y="19"/>
                    <a:pt x="1565" y="19"/>
                    <a:pt x="1565" y="19"/>
                  </a:cubicBezTo>
                  <a:cubicBezTo>
                    <a:pt x="1565" y="19"/>
                    <a:pt x="1565" y="19"/>
                    <a:pt x="1565" y="19"/>
                  </a:cubicBezTo>
                  <a:cubicBezTo>
                    <a:pt x="1566" y="20"/>
                    <a:pt x="1566" y="20"/>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8" y="22"/>
                    <a:pt x="1568" y="22"/>
                    <a:pt x="1568" y="22"/>
                  </a:cubicBezTo>
                  <a:cubicBezTo>
                    <a:pt x="1568" y="22"/>
                    <a:pt x="1568" y="22"/>
                    <a:pt x="1568" y="22"/>
                  </a:cubicBezTo>
                  <a:cubicBezTo>
                    <a:pt x="1568" y="22"/>
                    <a:pt x="1568" y="22"/>
                    <a:pt x="1568" y="23"/>
                  </a:cubicBezTo>
                  <a:cubicBezTo>
                    <a:pt x="1568" y="23"/>
                    <a:pt x="1568" y="23"/>
                    <a:pt x="1568" y="23"/>
                  </a:cubicBezTo>
                  <a:cubicBezTo>
                    <a:pt x="1568" y="23"/>
                    <a:pt x="1568" y="23"/>
                    <a:pt x="1568" y="23"/>
                  </a:cubicBezTo>
                  <a:cubicBezTo>
                    <a:pt x="1568" y="23"/>
                    <a:pt x="1568" y="23"/>
                    <a:pt x="1568" y="23"/>
                  </a:cubicBezTo>
                  <a:cubicBezTo>
                    <a:pt x="1569" y="23"/>
                    <a:pt x="1569" y="24"/>
                    <a:pt x="1569" y="24"/>
                  </a:cubicBezTo>
                  <a:cubicBezTo>
                    <a:pt x="1569" y="24"/>
                    <a:pt x="1569" y="24"/>
                    <a:pt x="1569" y="24"/>
                  </a:cubicBezTo>
                  <a:cubicBezTo>
                    <a:pt x="1569" y="24"/>
                    <a:pt x="1569" y="24"/>
                    <a:pt x="1569" y="25"/>
                  </a:cubicBezTo>
                  <a:cubicBezTo>
                    <a:pt x="1569" y="25"/>
                    <a:pt x="1569" y="25"/>
                    <a:pt x="1569" y="25"/>
                  </a:cubicBezTo>
                  <a:cubicBezTo>
                    <a:pt x="1569" y="25"/>
                    <a:pt x="1569" y="25"/>
                    <a:pt x="1569" y="25"/>
                  </a:cubicBezTo>
                  <a:cubicBezTo>
                    <a:pt x="1569" y="25"/>
                    <a:pt x="1569" y="25"/>
                    <a:pt x="1570" y="26"/>
                  </a:cubicBezTo>
                  <a:cubicBezTo>
                    <a:pt x="1570" y="26"/>
                    <a:pt x="1570" y="26"/>
                    <a:pt x="1570" y="26"/>
                  </a:cubicBezTo>
                  <a:cubicBezTo>
                    <a:pt x="1570" y="26"/>
                    <a:pt x="1570" y="26"/>
                    <a:pt x="1570" y="27"/>
                  </a:cubicBezTo>
                  <a:cubicBezTo>
                    <a:pt x="1570" y="27"/>
                    <a:pt x="1570" y="27"/>
                    <a:pt x="1570" y="27"/>
                  </a:cubicBezTo>
                  <a:cubicBezTo>
                    <a:pt x="1570" y="27"/>
                    <a:pt x="1570" y="28"/>
                    <a:pt x="1570" y="28"/>
                  </a:cubicBezTo>
                  <a:cubicBezTo>
                    <a:pt x="1570" y="28"/>
                    <a:pt x="1570" y="29"/>
                    <a:pt x="1570" y="29"/>
                  </a:cubicBezTo>
                  <a:cubicBezTo>
                    <a:pt x="1570" y="31"/>
                    <a:pt x="1570" y="33"/>
                    <a:pt x="1570" y="36"/>
                  </a:cubicBezTo>
                  <a:cubicBezTo>
                    <a:pt x="1570" y="36"/>
                    <a:pt x="1570" y="36"/>
                    <a:pt x="1570" y="36"/>
                  </a:cubicBezTo>
                  <a:cubicBezTo>
                    <a:pt x="1570" y="37"/>
                    <a:pt x="1570" y="37"/>
                    <a:pt x="1570" y="38"/>
                  </a:cubicBezTo>
                  <a:cubicBezTo>
                    <a:pt x="1570" y="38"/>
                    <a:pt x="1570" y="38"/>
                    <a:pt x="1570" y="38"/>
                  </a:cubicBezTo>
                  <a:cubicBezTo>
                    <a:pt x="1570" y="39"/>
                    <a:pt x="1570" y="39"/>
                    <a:pt x="1570" y="39"/>
                  </a:cubicBezTo>
                  <a:cubicBezTo>
                    <a:pt x="1570" y="39"/>
                    <a:pt x="1570" y="39"/>
                    <a:pt x="1570" y="39"/>
                  </a:cubicBezTo>
                  <a:cubicBezTo>
                    <a:pt x="1570" y="40"/>
                    <a:pt x="1570" y="40"/>
                    <a:pt x="1570" y="40"/>
                  </a:cubicBezTo>
                  <a:cubicBezTo>
                    <a:pt x="1569" y="40"/>
                    <a:pt x="1569" y="40"/>
                    <a:pt x="1569" y="41"/>
                  </a:cubicBezTo>
                  <a:cubicBezTo>
                    <a:pt x="1569" y="41"/>
                    <a:pt x="1569" y="41"/>
                    <a:pt x="1569" y="41"/>
                  </a:cubicBezTo>
                  <a:cubicBezTo>
                    <a:pt x="1569" y="41"/>
                    <a:pt x="1569" y="41"/>
                    <a:pt x="1569" y="42"/>
                  </a:cubicBezTo>
                  <a:cubicBezTo>
                    <a:pt x="1569" y="42"/>
                    <a:pt x="1569" y="42"/>
                    <a:pt x="1569" y="42"/>
                  </a:cubicBezTo>
                  <a:cubicBezTo>
                    <a:pt x="1569" y="42"/>
                    <a:pt x="1569" y="42"/>
                    <a:pt x="1569" y="42"/>
                  </a:cubicBezTo>
                  <a:cubicBezTo>
                    <a:pt x="1569" y="43"/>
                    <a:pt x="1569" y="43"/>
                    <a:pt x="1568" y="43"/>
                  </a:cubicBezTo>
                  <a:cubicBezTo>
                    <a:pt x="1568" y="43"/>
                    <a:pt x="1568" y="43"/>
                    <a:pt x="1568" y="43"/>
                  </a:cubicBezTo>
                  <a:cubicBezTo>
                    <a:pt x="1568" y="43"/>
                    <a:pt x="1568" y="43"/>
                    <a:pt x="1568" y="43"/>
                  </a:cubicBezTo>
                  <a:cubicBezTo>
                    <a:pt x="1568" y="44"/>
                    <a:pt x="1568" y="44"/>
                    <a:pt x="1568" y="44"/>
                  </a:cubicBezTo>
                  <a:cubicBezTo>
                    <a:pt x="1568" y="44"/>
                    <a:pt x="1568" y="44"/>
                    <a:pt x="1568" y="44"/>
                  </a:cubicBezTo>
                  <a:cubicBezTo>
                    <a:pt x="1568" y="44"/>
                    <a:pt x="1568" y="45"/>
                    <a:pt x="1567" y="45"/>
                  </a:cubicBezTo>
                  <a:cubicBezTo>
                    <a:pt x="1567" y="45"/>
                    <a:pt x="1567" y="45"/>
                    <a:pt x="1567" y="45"/>
                  </a:cubicBezTo>
                  <a:cubicBezTo>
                    <a:pt x="1567" y="45"/>
                    <a:pt x="1567" y="45"/>
                    <a:pt x="1567" y="45"/>
                  </a:cubicBezTo>
                  <a:cubicBezTo>
                    <a:pt x="1567" y="45"/>
                    <a:pt x="1567" y="45"/>
                    <a:pt x="1567" y="45"/>
                  </a:cubicBezTo>
                  <a:cubicBezTo>
                    <a:pt x="1567" y="45"/>
                    <a:pt x="1567" y="45"/>
                    <a:pt x="1567" y="45"/>
                  </a:cubicBezTo>
                  <a:cubicBezTo>
                    <a:pt x="1567" y="46"/>
                    <a:pt x="1567" y="46"/>
                    <a:pt x="1567" y="46"/>
                  </a:cubicBezTo>
                  <a:cubicBezTo>
                    <a:pt x="1567" y="46"/>
                    <a:pt x="1567" y="46"/>
                    <a:pt x="1567" y="46"/>
                  </a:cubicBezTo>
                  <a:cubicBezTo>
                    <a:pt x="1567" y="46"/>
                    <a:pt x="1567" y="46"/>
                    <a:pt x="1566" y="47"/>
                  </a:cubicBezTo>
                  <a:cubicBezTo>
                    <a:pt x="1566" y="47"/>
                    <a:pt x="1566" y="47"/>
                    <a:pt x="1566" y="47"/>
                  </a:cubicBezTo>
                  <a:cubicBezTo>
                    <a:pt x="1566" y="47"/>
                    <a:pt x="1566" y="47"/>
                    <a:pt x="1566" y="47"/>
                  </a:cubicBezTo>
                  <a:cubicBezTo>
                    <a:pt x="1566" y="47"/>
                    <a:pt x="1566" y="47"/>
                    <a:pt x="1566" y="47"/>
                  </a:cubicBezTo>
                  <a:cubicBezTo>
                    <a:pt x="1566" y="47"/>
                    <a:pt x="1566" y="47"/>
                    <a:pt x="1566" y="48"/>
                  </a:cubicBezTo>
                  <a:cubicBezTo>
                    <a:pt x="1566" y="48"/>
                    <a:pt x="1566" y="48"/>
                    <a:pt x="1566" y="48"/>
                  </a:cubicBezTo>
                  <a:cubicBezTo>
                    <a:pt x="1566" y="48"/>
                    <a:pt x="1565" y="48"/>
                    <a:pt x="1565" y="48"/>
                  </a:cubicBezTo>
                  <a:cubicBezTo>
                    <a:pt x="1565" y="48"/>
                    <a:pt x="1565" y="48"/>
                    <a:pt x="1565" y="48"/>
                  </a:cubicBezTo>
                  <a:cubicBezTo>
                    <a:pt x="1565" y="48"/>
                    <a:pt x="1565" y="48"/>
                    <a:pt x="1565" y="48"/>
                  </a:cubicBezTo>
                  <a:cubicBezTo>
                    <a:pt x="1565" y="48"/>
                    <a:pt x="1565" y="48"/>
                    <a:pt x="1565" y="48"/>
                  </a:cubicBezTo>
                  <a:cubicBezTo>
                    <a:pt x="1565" y="48"/>
                    <a:pt x="1565" y="49"/>
                    <a:pt x="1565" y="49"/>
                  </a:cubicBezTo>
                  <a:cubicBezTo>
                    <a:pt x="1565" y="49"/>
                    <a:pt x="1565" y="49"/>
                    <a:pt x="1565" y="49"/>
                  </a:cubicBezTo>
                  <a:cubicBezTo>
                    <a:pt x="1565" y="49"/>
                    <a:pt x="1564" y="49"/>
                    <a:pt x="1564" y="49"/>
                  </a:cubicBezTo>
                  <a:cubicBezTo>
                    <a:pt x="1564" y="49"/>
                    <a:pt x="1564" y="49"/>
                    <a:pt x="1564" y="49"/>
                  </a:cubicBezTo>
                  <a:cubicBezTo>
                    <a:pt x="1564" y="49"/>
                    <a:pt x="1564" y="50"/>
                    <a:pt x="1564" y="50"/>
                  </a:cubicBezTo>
                  <a:cubicBezTo>
                    <a:pt x="1564" y="50"/>
                    <a:pt x="1564" y="50"/>
                    <a:pt x="1564" y="50"/>
                  </a:cubicBezTo>
                  <a:cubicBezTo>
                    <a:pt x="1564" y="50"/>
                    <a:pt x="1564" y="50"/>
                    <a:pt x="1564" y="50"/>
                  </a:cubicBezTo>
                  <a:cubicBezTo>
                    <a:pt x="1564" y="50"/>
                    <a:pt x="1564" y="50"/>
                    <a:pt x="1564" y="50"/>
                  </a:cubicBezTo>
                  <a:cubicBezTo>
                    <a:pt x="1563" y="50"/>
                    <a:pt x="1563" y="50"/>
                    <a:pt x="1563" y="50"/>
                  </a:cubicBezTo>
                  <a:cubicBezTo>
                    <a:pt x="1563" y="50"/>
                    <a:pt x="1563" y="50"/>
                    <a:pt x="1563" y="50"/>
                  </a:cubicBezTo>
                  <a:cubicBezTo>
                    <a:pt x="1562" y="52"/>
                    <a:pt x="1561" y="53"/>
                    <a:pt x="1559" y="54"/>
                  </a:cubicBezTo>
                  <a:cubicBezTo>
                    <a:pt x="1560" y="54"/>
                    <a:pt x="1560" y="54"/>
                    <a:pt x="1560" y="54"/>
                  </a:cubicBezTo>
                  <a:cubicBezTo>
                    <a:pt x="1559" y="54"/>
                    <a:pt x="1559" y="54"/>
                    <a:pt x="1559" y="55"/>
                  </a:cubicBezTo>
                  <a:cubicBezTo>
                    <a:pt x="1559" y="55"/>
                    <a:pt x="1559" y="55"/>
                    <a:pt x="1559" y="55"/>
                  </a:cubicBezTo>
                  <a:cubicBezTo>
                    <a:pt x="1559" y="55"/>
                    <a:pt x="1559" y="55"/>
                    <a:pt x="1559" y="55"/>
                  </a:cubicBezTo>
                  <a:cubicBezTo>
                    <a:pt x="1559" y="55"/>
                    <a:pt x="1559" y="55"/>
                    <a:pt x="1559" y="55"/>
                  </a:cubicBezTo>
                  <a:cubicBezTo>
                    <a:pt x="1559" y="55"/>
                    <a:pt x="1558" y="55"/>
                    <a:pt x="1558" y="55"/>
                  </a:cubicBezTo>
                  <a:cubicBezTo>
                    <a:pt x="1558" y="55"/>
                    <a:pt x="1558" y="55"/>
                    <a:pt x="1558" y="55"/>
                  </a:cubicBezTo>
                  <a:cubicBezTo>
                    <a:pt x="1558" y="55"/>
                    <a:pt x="1558" y="55"/>
                    <a:pt x="1558" y="56"/>
                  </a:cubicBezTo>
                  <a:cubicBezTo>
                    <a:pt x="1558" y="56"/>
                    <a:pt x="1558" y="56"/>
                    <a:pt x="1558" y="56"/>
                  </a:cubicBezTo>
                  <a:cubicBezTo>
                    <a:pt x="1558" y="56"/>
                    <a:pt x="1557" y="56"/>
                    <a:pt x="1557" y="56"/>
                  </a:cubicBezTo>
                  <a:cubicBezTo>
                    <a:pt x="1557" y="56"/>
                    <a:pt x="1557" y="56"/>
                    <a:pt x="1557" y="56"/>
                  </a:cubicBezTo>
                  <a:cubicBezTo>
                    <a:pt x="1557" y="56"/>
                    <a:pt x="1557" y="56"/>
                    <a:pt x="1557" y="57"/>
                  </a:cubicBezTo>
                  <a:cubicBezTo>
                    <a:pt x="1557" y="57"/>
                    <a:pt x="1557" y="57"/>
                    <a:pt x="1557" y="57"/>
                  </a:cubicBezTo>
                  <a:cubicBezTo>
                    <a:pt x="1557" y="57"/>
                    <a:pt x="1556" y="57"/>
                    <a:pt x="1556" y="57"/>
                  </a:cubicBezTo>
                  <a:cubicBezTo>
                    <a:pt x="1556" y="57"/>
                    <a:pt x="1556" y="57"/>
                    <a:pt x="1556" y="57"/>
                  </a:cubicBezTo>
                  <a:cubicBezTo>
                    <a:pt x="1556" y="57"/>
                    <a:pt x="1556" y="57"/>
                    <a:pt x="1556" y="57"/>
                  </a:cubicBezTo>
                  <a:cubicBezTo>
                    <a:pt x="1556" y="57"/>
                    <a:pt x="1556" y="57"/>
                    <a:pt x="1556" y="57"/>
                  </a:cubicBezTo>
                  <a:cubicBezTo>
                    <a:pt x="1556" y="58"/>
                    <a:pt x="1555" y="57"/>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4" y="59"/>
                    <a:pt x="1554" y="58"/>
                    <a:pt x="1554" y="59"/>
                  </a:cubicBezTo>
                  <a:cubicBezTo>
                    <a:pt x="1554" y="59"/>
                    <a:pt x="1554" y="59"/>
                    <a:pt x="1554" y="59"/>
                  </a:cubicBezTo>
                  <a:cubicBezTo>
                    <a:pt x="1554" y="59"/>
                    <a:pt x="1554" y="59"/>
                    <a:pt x="1554" y="59"/>
                  </a:cubicBezTo>
                  <a:cubicBezTo>
                    <a:pt x="1554" y="59"/>
                    <a:pt x="1554" y="59"/>
                    <a:pt x="1554" y="59"/>
                  </a:cubicBezTo>
                  <a:cubicBezTo>
                    <a:pt x="1553" y="59"/>
                    <a:pt x="1553" y="59"/>
                    <a:pt x="1553" y="59"/>
                  </a:cubicBezTo>
                  <a:cubicBezTo>
                    <a:pt x="1553" y="59"/>
                    <a:pt x="1553" y="59"/>
                    <a:pt x="1553" y="59"/>
                  </a:cubicBezTo>
                  <a:cubicBezTo>
                    <a:pt x="1553" y="60"/>
                    <a:pt x="1553" y="60"/>
                    <a:pt x="1553" y="60"/>
                  </a:cubicBezTo>
                  <a:cubicBezTo>
                    <a:pt x="1553" y="60"/>
                    <a:pt x="1553" y="60"/>
                    <a:pt x="1553" y="60"/>
                  </a:cubicBezTo>
                  <a:cubicBezTo>
                    <a:pt x="1552" y="60"/>
                    <a:pt x="1552" y="60"/>
                    <a:pt x="1552" y="60"/>
                  </a:cubicBezTo>
                  <a:cubicBezTo>
                    <a:pt x="1552" y="60"/>
                    <a:pt x="1552" y="60"/>
                    <a:pt x="1552" y="60"/>
                  </a:cubicBezTo>
                  <a:cubicBezTo>
                    <a:pt x="1552" y="60"/>
                    <a:pt x="1552" y="60"/>
                    <a:pt x="1552" y="60"/>
                  </a:cubicBezTo>
                  <a:cubicBezTo>
                    <a:pt x="1552" y="60"/>
                    <a:pt x="1552" y="60"/>
                    <a:pt x="1552" y="60"/>
                  </a:cubicBezTo>
                  <a:cubicBezTo>
                    <a:pt x="1552" y="61"/>
                    <a:pt x="1551" y="61"/>
                    <a:pt x="1551" y="61"/>
                  </a:cubicBezTo>
                  <a:cubicBezTo>
                    <a:pt x="1551" y="61"/>
                    <a:pt x="1551" y="61"/>
                    <a:pt x="1551" y="61"/>
                  </a:cubicBezTo>
                  <a:cubicBezTo>
                    <a:pt x="1551" y="61"/>
                    <a:pt x="1551" y="61"/>
                    <a:pt x="1551" y="61"/>
                  </a:cubicBezTo>
                  <a:cubicBezTo>
                    <a:pt x="1551" y="61"/>
                    <a:pt x="1551" y="61"/>
                    <a:pt x="1551" y="61"/>
                  </a:cubicBezTo>
                  <a:cubicBezTo>
                    <a:pt x="1550" y="61"/>
                    <a:pt x="1550" y="62"/>
                    <a:pt x="1550" y="62"/>
                  </a:cubicBezTo>
                  <a:cubicBezTo>
                    <a:pt x="1550" y="62"/>
                    <a:pt x="1550" y="62"/>
                    <a:pt x="1550" y="62"/>
                  </a:cubicBezTo>
                  <a:cubicBezTo>
                    <a:pt x="1550" y="62"/>
                    <a:pt x="1549" y="62"/>
                    <a:pt x="1549" y="62"/>
                  </a:cubicBezTo>
                  <a:cubicBezTo>
                    <a:pt x="1549" y="62"/>
                    <a:pt x="1549" y="62"/>
                    <a:pt x="1549" y="62"/>
                  </a:cubicBezTo>
                  <a:cubicBezTo>
                    <a:pt x="1549" y="62"/>
                    <a:pt x="1549" y="63"/>
                    <a:pt x="1548" y="63"/>
                  </a:cubicBezTo>
                  <a:cubicBezTo>
                    <a:pt x="1548" y="63"/>
                    <a:pt x="1548" y="63"/>
                    <a:pt x="1548" y="63"/>
                  </a:cubicBezTo>
                  <a:cubicBezTo>
                    <a:pt x="1548" y="63"/>
                    <a:pt x="1548" y="63"/>
                    <a:pt x="1548" y="63"/>
                  </a:cubicBezTo>
                  <a:cubicBezTo>
                    <a:pt x="1548" y="63"/>
                    <a:pt x="1548" y="63"/>
                    <a:pt x="1548" y="63"/>
                  </a:cubicBezTo>
                  <a:cubicBezTo>
                    <a:pt x="1548" y="64"/>
                    <a:pt x="1547" y="64"/>
                    <a:pt x="1547" y="64"/>
                  </a:cubicBezTo>
                  <a:cubicBezTo>
                    <a:pt x="1547" y="64"/>
                    <a:pt x="1547" y="64"/>
                    <a:pt x="1547" y="64"/>
                  </a:cubicBezTo>
                  <a:cubicBezTo>
                    <a:pt x="1547" y="64"/>
                    <a:pt x="1547" y="64"/>
                    <a:pt x="1547" y="64"/>
                  </a:cubicBezTo>
                  <a:cubicBezTo>
                    <a:pt x="1547" y="64"/>
                    <a:pt x="1547" y="64"/>
                    <a:pt x="1547" y="64"/>
                  </a:cubicBezTo>
                  <a:cubicBezTo>
                    <a:pt x="1546" y="64"/>
                    <a:pt x="1546" y="65"/>
                    <a:pt x="1546" y="65"/>
                  </a:cubicBezTo>
                  <a:cubicBezTo>
                    <a:pt x="1546" y="65"/>
                    <a:pt x="1546" y="65"/>
                    <a:pt x="1546" y="65"/>
                  </a:cubicBezTo>
                  <a:cubicBezTo>
                    <a:pt x="1546" y="65"/>
                    <a:pt x="1546" y="65"/>
                    <a:pt x="1546" y="65"/>
                  </a:cubicBezTo>
                  <a:cubicBezTo>
                    <a:pt x="1546" y="65"/>
                    <a:pt x="1546" y="65"/>
                    <a:pt x="1546" y="65"/>
                  </a:cubicBezTo>
                  <a:cubicBezTo>
                    <a:pt x="1545" y="65"/>
                    <a:pt x="1545" y="65"/>
                    <a:pt x="1545" y="65"/>
                  </a:cubicBezTo>
                  <a:cubicBezTo>
                    <a:pt x="1545" y="65"/>
                    <a:pt x="1545" y="65"/>
                    <a:pt x="1545" y="65"/>
                  </a:cubicBezTo>
                  <a:cubicBezTo>
                    <a:pt x="1545" y="65"/>
                    <a:pt x="1545" y="66"/>
                    <a:pt x="1545" y="66"/>
                  </a:cubicBezTo>
                  <a:cubicBezTo>
                    <a:pt x="1545" y="66"/>
                    <a:pt x="1545" y="66"/>
                    <a:pt x="1545" y="66"/>
                  </a:cubicBezTo>
                  <a:cubicBezTo>
                    <a:pt x="1545" y="66"/>
                    <a:pt x="1545" y="66"/>
                    <a:pt x="1544" y="66"/>
                  </a:cubicBezTo>
                  <a:cubicBezTo>
                    <a:pt x="1544" y="66"/>
                    <a:pt x="1544" y="66"/>
                    <a:pt x="1544" y="66"/>
                  </a:cubicBezTo>
                  <a:cubicBezTo>
                    <a:pt x="1544" y="66"/>
                    <a:pt x="1544" y="66"/>
                    <a:pt x="1544" y="66"/>
                  </a:cubicBezTo>
                  <a:cubicBezTo>
                    <a:pt x="1544" y="66"/>
                    <a:pt x="1544" y="66"/>
                    <a:pt x="1544" y="66"/>
                  </a:cubicBezTo>
                  <a:cubicBezTo>
                    <a:pt x="1544" y="66"/>
                    <a:pt x="1544"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2" y="68"/>
                    <a:pt x="1542" y="68"/>
                    <a:pt x="1542" y="68"/>
                  </a:cubicBezTo>
                  <a:cubicBezTo>
                    <a:pt x="1542" y="68"/>
                    <a:pt x="1542" y="68"/>
                    <a:pt x="1542" y="68"/>
                  </a:cubicBezTo>
                  <a:cubicBezTo>
                    <a:pt x="1542" y="68"/>
                    <a:pt x="1541" y="68"/>
                    <a:pt x="1541" y="68"/>
                  </a:cubicBezTo>
                  <a:cubicBezTo>
                    <a:pt x="1541" y="68"/>
                    <a:pt x="1541" y="68"/>
                    <a:pt x="1541" y="68"/>
                  </a:cubicBezTo>
                  <a:cubicBezTo>
                    <a:pt x="1541" y="69"/>
                    <a:pt x="1541" y="69"/>
                    <a:pt x="1541" y="69"/>
                  </a:cubicBezTo>
                  <a:cubicBezTo>
                    <a:pt x="1541" y="69"/>
                    <a:pt x="1541" y="69"/>
                    <a:pt x="1541" y="69"/>
                  </a:cubicBezTo>
                  <a:cubicBezTo>
                    <a:pt x="1541" y="69"/>
                    <a:pt x="1541" y="69"/>
                    <a:pt x="1541" y="69"/>
                  </a:cubicBezTo>
                  <a:cubicBezTo>
                    <a:pt x="1541" y="69"/>
                    <a:pt x="1541" y="69"/>
                    <a:pt x="1541" y="69"/>
                  </a:cubicBezTo>
                  <a:cubicBezTo>
                    <a:pt x="1540" y="69"/>
                    <a:pt x="1540" y="70"/>
                    <a:pt x="1540" y="70"/>
                  </a:cubicBezTo>
                  <a:cubicBezTo>
                    <a:pt x="1540" y="70"/>
                    <a:pt x="1540" y="70"/>
                    <a:pt x="1540" y="70"/>
                  </a:cubicBezTo>
                  <a:cubicBezTo>
                    <a:pt x="1539" y="70"/>
                    <a:pt x="1539" y="70"/>
                    <a:pt x="1539" y="70"/>
                  </a:cubicBezTo>
                  <a:cubicBezTo>
                    <a:pt x="1539" y="70"/>
                    <a:pt x="1539" y="70"/>
                    <a:pt x="1539" y="70"/>
                  </a:cubicBezTo>
                  <a:cubicBezTo>
                    <a:pt x="1539" y="70"/>
                    <a:pt x="1539" y="70"/>
                    <a:pt x="1539" y="71"/>
                  </a:cubicBezTo>
                  <a:cubicBezTo>
                    <a:pt x="1539" y="71"/>
                    <a:pt x="1539" y="71"/>
                    <a:pt x="1539" y="71"/>
                  </a:cubicBezTo>
                  <a:cubicBezTo>
                    <a:pt x="1539" y="71"/>
                    <a:pt x="1539" y="71"/>
                    <a:pt x="1539" y="71"/>
                  </a:cubicBezTo>
                  <a:cubicBezTo>
                    <a:pt x="1539" y="71"/>
                    <a:pt x="1539" y="71"/>
                    <a:pt x="1539" y="71"/>
                  </a:cubicBezTo>
                  <a:cubicBezTo>
                    <a:pt x="1538" y="71"/>
                    <a:pt x="1538" y="71"/>
                    <a:pt x="1538" y="71"/>
                  </a:cubicBezTo>
                  <a:cubicBezTo>
                    <a:pt x="1538" y="71"/>
                    <a:pt x="1538" y="71"/>
                    <a:pt x="1538" y="71"/>
                  </a:cubicBezTo>
                  <a:cubicBezTo>
                    <a:pt x="1538" y="71"/>
                    <a:pt x="1538" y="71"/>
                    <a:pt x="1538" y="72"/>
                  </a:cubicBezTo>
                  <a:cubicBezTo>
                    <a:pt x="1538" y="72"/>
                    <a:pt x="1538" y="72"/>
                    <a:pt x="1538" y="72"/>
                  </a:cubicBezTo>
                  <a:cubicBezTo>
                    <a:pt x="1538" y="72"/>
                    <a:pt x="1538" y="72"/>
                    <a:pt x="1537" y="72"/>
                  </a:cubicBezTo>
                  <a:cubicBezTo>
                    <a:pt x="1538" y="72"/>
                    <a:pt x="1538" y="72"/>
                    <a:pt x="1538" y="72"/>
                  </a:cubicBezTo>
                  <a:cubicBezTo>
                    <a:pt x="1537" y="72"/>
                    <a:pt x="1537" y="72"/>
                    <a:pt x="1537" y="72"/>
                  </a:cubicBezTo>
                  <a:cubicBezTo>
                    <a:pt x="1537" y="72"/>
                    <a:pt x="1537" y="72"/>
                    <a:pt x="1537" y="72"/>
                  </a:cubicBezTo>
                  <a:cubicBezTo>
                    <a:pt x="1537" y="72"/>
                    <a:pt x="1537" y="73"/>
                    <a:pt x="1537" y="73"/>
                  </a:cubicBezTo>
                  <a:cubicBezTo>
                    <a:pt x="1537" y="73"/>
                    <a:pt x="1537" y="73"/>
                    <a:pt x="1537" y="73"/>
                  </a:cubicBezTo>
                  <a:cubicBezTo>
                    <a:pt x="1537" y="73"/>
                    <a:pt x="1537" y="73"/>
                    <a:pt x="1536" y="73"/>
                  </a:cubicBezTo>
                  <a:cubicBezTo>
                    <a:pt x="1536" y="73"/>
                    <a:pt x="1536" y="73"/>
                    <a:pt x="1536" y="73"/>
                  </a:cubicBezTo>
                  <a:cubicBezTo>
                    <a:pt x="1536" y="73"/>
                    <a:pt x="1536" y="73"/>
                    <a:pt x="1536" y="73"/>
                  </a:cubicBezTo>
                  <a:cubicBezTo>
                    <a:pt x="1536" y="73"/>
                    <a:pt x="1536" y="73"/>
                    <a:pt x="1536" y="73"/>
                  </a:cubicBezTo>
                  <a:cubicBezTo>
                    <a:pt x="1536" y="73"/>
                    <a:pt x="1536" y="74"/>
                    <a:pt x="1536" y="74"/>
                  </a:cubicBezTo>
                  <a:cubicBezTo>
                    <a:pt x="1536" y="74"/>
                    <a:pt x="1536" y="74"/>
                    <a:pt x="1536" y="74"/>
                  </a:cubicBezTo>
                  <a:cubicBezTo>
                    <a:pt x="1536" y="74"/>
                    <a:pt x="1536" y="74"/>
                    <a:pt x="1535" y="74"/>
                  </a:cubicBezTo>
                  <a:cubicBezTo>
                    <a:pt x="1535" y="74"/>
                    <a:pt x="1535" y="74"/>
                    <a:pt x="1535" y="74"/>
                  </a:cubicBezTo>
                  <a:cubicBezTo>
                    <a:pt x="1535" y="74"/>
                    <a:pt x="1535" y="74"/>
                    <a:pt x="1535" y="74"/>
                  </a:cubicBezTo>
                  <a:cubicBezTo>
                    <a:pt x="1535" y="74"/>
                    <a:pt x="1535" y="74"/>
                    <a:pt x="1535" y="74"/>
                  </a:cubicBezTo>
                  <a:cubicBezTo>
                    <a:pt x="1535" y="74"/>
                    <a:pt x="1535" y="75"/>
                    <a:pt x="1535" y="75"/>
                  </a:cubicBezTo>
                  <a:cubicBezTo>
                    <a:pt x="1535" y="75"/>
                    <a:pt x="1535" y="75"/>
                    <a:pt x="1535" y="75"/>
                  </a:cubicBezTo>
                  <a:cubicBezTo>
                    <a:pt x="1535" y="75"/>
                    <a:pt x="1534" y="75"/>
                    <a:pt x="1534" y="75"/>
                  </a:cubicBezTo>
                  <a:cubicBezTo>
                    <a:pt x="1534" y="75"/>
                    <a:pt x="1534" y="75"/>
                    <a:pt x="1534" y="75"/>
                  </a:cubicBezTo>
                  <a:cubicBezTo>
                    <a:pt x="1534" y="75"/>
                    <a:pt x="1534" y="76"/>
                    <a:pt x="1534" y="76"/>
                  </a:cubicBezTo>
                  <a:cubicBezTo>
                    <a:pt x="1534" y="76"/>
                    <a:pt x="1534" y="76"/>
                    <a:pt x="1534" y="76"/>
                  </a:cubicBezTo>
                  <a:cubicBezTo>
                    <a:pt x="1534" y="76"/>
                    <a:pt x="1533" y="76"/>
                    <a:pt x="1533" y="77"/>
                  </a:cubicBezTo>
                  <a:cubicBezTo>
                    <a:pt x="1533" y="76"/>
                    <a:pt x="1533" y="76"/>
                    <a:pt x="1533" y="76"/>
                  </a:cubicBezTo>
                  <a:cubicBezTo>
                    <a:pt x="1533" y="77"/>
                    <a:pt x="1533" y="77"/>
                    <a:pt x="1533" y="77"/>
                  </a:cubicBezTo>
                  <a:cubicBezTo>
                    <a:pt x="1533" y="77"/>
                    <a:pt x="1533" y="77"/>
                    <a:pt x="1533" y="77"/>
                  </a:cubicBezTo>
                  <a:cubicBezTo>
                    <a:pt x="1533" y="77"/>
                    <a:pt x="1533" y="77"/>
                    <a:pt x="1533" y="77"/>
                  </a:cubicBezTo>
                  <a:cubicBezTo>
                    <a:pt x="1533" y="77"/>
                    <a:pt x="1533" y="77"/>
                    <a:pt x="1533" y="77"/>
                  </a:cubicBezTo>
                  <a:cubicBezTo>
                    <a:pt x="1533" y="78"/>
                    <a:pt x="1532" y="78"/>
                    <a:pt x="1532" y="78"/>
                  </a:cubicBezTo>
                  <a:cubicBezTo>
                    <a:pt x="1532" y="78"/>
                    <a:pt x="1532" y="78"/>
                    <a:pt x="1532" y="78"/>
                  </a:cubicBezTo>
                  <a:cubicBezTo>
                    <a:pt x="1532" y="78"/>
                    <a:pt x="1532" y="78"/>
                    <a:pt x="1532" y="79"/>
                  </a:cubicBezTo>
                  <a:cubicBezTo>
                    <a:pt x="1532" y="79"/>
                    <a:pt x="1532" y="79"/>
                    <a:pt x="1532" y="79"/>
                  </a:cubicBezTo>
                  <a:cubicBezTo>
                    <a:pt x="1532" y="79"/>
                    <a:pt x="1532" y="79"/>
                    <a:pt x="1532" y="79"/>
                  </a:cubicBezTo>
                  <a:cubicBezTo>
                    <a:pt x="1532" y="79"/>
                    <a:pt x="1532" y="79"/>
                    <a:pt x="1532" y="79"/>
                  </a:cubicBezTo>
                  <a:cubicBezTo>
                    <a:pt x="1531" y="79"/>
                    <a:pt x="1531" y="79"/>
                    <a:pt x="1531" y="80"/>
                  </a:cubicBezTo>
                  <a:cubicBezTo>
                    <a:pt x="1531" y="80"/>
                    <a:pt x="1531" y="80"/>
                    <a:pt x="1531" y="80"/>
                  </a:cubicBezTo>
                  <a:cubicBezTo>
                    <a:pt x="1531" y="80"/>
                    <a:pt x="1531" y="80"/>
                    <a:pt x="1531" y="80"/>
                  </a:cubicBezTo>
                  <a:cubicBezTo>
                    <a:pt x="1531" y="80"/>
                    <a:pt x="1531" y="80"/>
                    <a:pt x="1531" y="80"/>
                  </a:cubicBezTo>
                  <a:cubicBezTo>
                    <a:pt x="1531" y="80"/>
                    <a:pt x="1531" y="80"/>
                    <a:pt x="1531" y="80"/>
                  </a:cubicBezTo>
                  <a:cubicBezTo>
                    <a:pt x="1531" y="80"/>
                    <a:pt x="1531" y="81"/>
                    <a:pt x="1531" y="81"/>
                  </a:cubicBezTo>
                  <a:cubicBezTo>
                    <a:pt x="1531" y="81"/>
                    <a:pt x="1531" y="81"/>
                    <a:pt x="1531" y="81"/>
                  </a:cubicBezTo>
                  <a:cubicBezTo>
                    <a:pt x="1530" y="81"/>
                    <a:pt x="1530" y="81"/>
                    <a:pt x="1530" y="81"/>
                  </a:cubicBezTo>
                  <a:cubicBezTo>
                    <a:pt x="1530" y="81"/>
                    <a:pt x="1530" y="81"/>
                    <a:pt x="1530" y="81"/>
                  </a:cubicBezTo>
                  <a:cubicBezTo>
                    <a:pt x="1530" y="82"/>
                    <a:pt x="1530" y="82"/>
                    <a:pt x="1530" y="82"/>
                  </a:cubicBezTo>
                  <a:cubicBezTo>
                    <a:pt x="1530" y="82"/>
                    <a:pt x="1530" y="82"/>
                    <a:pt x="1530" y="82"/>
                  </a:cubicBezTo>
                  <a:cubicBezTo>
                    <a:pt x="1530" y="82"/>
                    <a:pt x="1530" y="83"/>
                    <a:pt x="1530" y="83"/>
                  </a:cubicBezTo>
                  <a:cubicBezTo>
                    <a:pt x="1530" y="83"/>
                    <a:pt x="1530" y="83"/>
                    <a:pt x="1529" y="83"/>
                  </a:cubicBezTo>
                  <a:cubicBezTo>
                    <a:pt x="1529" y="83"/>
                    <a:pt x="1529" y="84"/>
                    <a:pt x="1529" y="84"/>
                  </a:cubicBezTo>
                  <a:cubicBezTo>
                    <a:pt x="1529" y="84"/>
                    <a:pt x="1529" y="84"/>
                    <a:pt x="1529" y="84"/>
                  </a:cubicBezTo>
                  <a:cubicBezTo>
                    <a:pt x="1529" y="84"/>
                    <a:pt x="1529" y="84"/>
                    <a:pt x="1529" y="85"/>
                  </a:cubicBezTo>
                  <a:cubicBezTo>
                    <a:pt x="1529" y="85"/>
                    <a:pt x="1529" y="85"/>
                    <a:pt x="1529" y="85"/>
                  </a:cubicBezTo>
                  <a:cubicBezTo>
                    <a:pt x="1529" y="85"/>
                    <a:pt x="1529" y="85"/>
                    <a:pt x="1528" y="86"/>
                  </a:cubicBezTo>
                  <a:cubicBezTo>
                    <a:pt x="1529" y="86"/>
                    <a:pt x="1529" y="86"/>
                    <a:pt x="1529" y="86"/>
                  </a:cubicBezTo>
                  <a:cubicBezTo>
                    <a:pt x="1528" y="86"/>
                    <a:pt x="1528" y="86"/>
                    <a:pt x="1528" y="86"/>
                  </a:cubicBezTo>
                  <a:cubicBezTo>
                    <a:pt x="1528" y="86"/>
                    <a:pt x="1528" y="87"/>
                    <a:pt x="1528" y="87"/>
                  </a:cubicBezTo>
                  <a:cubicBezTo>
                    <a:pt x="1528" y="87"/>
                    <a:pt x="1528" y="87"/>
                    <a:pt x="1528" y="87"/>
                  </a:cubicBezTo>
                  <a:cubicBezTo>
                    <a:pt x="1528" y="88"/>
                    <a:pt x="1528" y="88"/>
                    <a:pt x="1528" y="88"/>
                  </a:cubicBezTo>
                  <a:cubicBezTo>
                    <a:pt x="1528" y="88"/>
                    <a:pt x="1528" y="89"/>
                    <a:pt x="1528" y="89"/>
                  </a:cubicBezTo>
                  <a:cubicBezTo>
                    <a:pt x="1527" y="89"/>
                    <a:pt x="1528" y="90"/>
                    <a:pt x="1527" y="90"/>
                  </a:cubicBezTo>
                  <a:cubicBezTo>
                    <a:pt x="1527" y="91"/>
                    <a:pt x="1527" y="91"/>
                    <a:pt x="1527" y="91"/>
                  </a:cubicBezTo>
                  <a:cubicBezTo>
                    <a:pt x="1527" y="92"/>
                    <a:pt x="1527" y="93"/>
                    <a:pt x="1527" y="94"/>
                  </a:cubicBezTo>
                  <a:cubicBezTo>
                    <a:pt x="1527" y="96"/>
                    <a:pt x="1527" y="99"/>
                    <a:pt x="1527" y="101"/>
                  </a:cubicBezTo>
                  <a:cubicBezTo>
                    <a:pt x="1527" y="102"/>
                    <a:pt x="1528" y="102"/>
                    <a:pt x="1529" y="102"/>
                  </a:cubicBezTo>
                  <a:cubicBezTo>
                    <a:pt x="1547" y="102"/>
                    <a:pt x="1565" y="102"/>
                    <a:pt x="1584" y="102"/>
                  </a:cubicBezTo>
                  <a:cubicBezTo>
                    <a:pt x="1584" y="102"/>
                    <a:pt x="1585" y="102"/>
                    <a:pt x="1585" y="101"/>
                  </a:cubicBezTo>
                  <a:cubicBezTo>
                    <a:pt x="1585" y="101"/>
                    <a:pt x="1585" y="101"/>
                    <a:pt x="1585" y="101"/>
                  </a:cubicBezTo>
                  <a:cubicBezTo>
                    <a:pt x="1586" y="98"/>
                    <a:pt x="1586" y="95"/>
                    <a:pt x="1585" y="92"/>
                  </a:cubicBezTo>
                  <a:cubicBezTo>
                    <a:pt x="1585" y="92"/>
                    <a:pt x="1585" y="92"/>
                    <a:pt x="1585" y="92"/>
                  </a:cubicBezTo>
                  <a:cubicBezTo>
                    <a:pt x="1585" y="91"/>
                    <a:pt x="1584" y="92"/>
                    <a:pt x="1583" y="92"/>
                  </a:cubicBezTo>
                  <a:cubicBezTo>
                    <a:pt x="1569" y="92"/>
                    <a:pt x="1555" y="92"/>
                    <a:pt x="1540" y="92"/>
                  </a:cubicBezTo>
                  <a:cubicBezTo>
                    <a:pt x="1540" y="92"/>
                    <a:pt x="1539" y="92"/>
                    <a:pt x="1539" y="91"/>
                  </a:cubicBezTo>
                  <a:cubicBezTo>
                    <a:pt x="1538" y="91"/>
                    <a:pt x="1538" y="90"/>
                    <a:pt x="1539" y="90"/>
                  </a:cubicBezTo>
                  <a:cubicBezTo>
                    <a:pt x="1539" y="89"/>
                    <a:pt x="1539" y="88"/>
                    <a:pt x="1539" y="88"/>
                  </a:cubicBezTo>
                  <a:cubicBezTo>
                    <a:pt x="1539" y="88"/>
                    <a:pt x="1539" y="87"/>
                    <a:pt x="1539" y="87"/>
                  </a:cubicBezTo>
                  <a:cubicBezTo>
                    <a:pt x="1539" y="87"/>
                    <a:pt x="1539" y="86"/>
                    <a:pt x="1539" y="86"/>
                  </a:cubicBezTo>
                  <a:cubicBezTo>
                    <a:pt x="1539" y="86"/>
                    <a:pt x="1539" y="86"/>
                    <a:pt x="1539" y="86"/>
                  </a:cubicBezTo>
                  <a:cubicBezTo>
                    <a:pt x="1539" y="86"/>
                    <a:pt x="1539" y="85"/>
                    <a:pt x="1540" y="85"/>
                  </a:cubicBezTo>
                  <a:cubicBezTo>
                    <a:pt x="1539" y="85"/>
                    <a:pt x="1540" y="85"/>
                    <a:pt x="1540" y="85"/>
                  </a:cubicBezTo>
                  <a:cubicBezTo>
                    <a:pt x="1540" y="85"/>
                    <a:pt x="1540" y="84"/>
                    <a:pt x="1540" y="84"/>
                  </a:cubicBezTo>
                  <a:cubicBezTo>
                    <a:pt x="1540" y="84"/>
                    <a:pt x="1540" y="84"/>
                    <a:pt x="1540" y="84"/>
                  </a:cubicBezTo>
                  <a:cubicBezTo>
                    <a:pt x="1540" y="84"/>
                    <a:pt x="1540" y="84"/>
                    <a:pt x="1540" y="83"/>
                  </a:cubicBezTo>
                  <a:cubicBezTo>
                    <a:pt x="1540" y="83"/>
                    <a:pt x="1540" y="83"/>
                    <a:pt x="1540" y="83"/>
                  </a:cubicBezTo>
                  <a:cubicBezTo>
                    <a:pt x="1540" y="83"/>
                    <a:pt x="1540" y="83"/>
                    <a:pt x="1541" y="83"/>
                  </a:cubicBezTo>
                  <a:cubicBezTo>
                    <a:pt x="1541" y="83"/>
                    <a:pt x="1541" y="83"/>
                    <a:pt x="1541" y="83"/>
                  </a:cubicBezTo>
                  <a:cubicBezTo>
                    <a:pt x="1541" y="83"/>
                    <a:pt x="1541" y="82"/>
                    <a:pt x="1541" y="82"/>
                  </a:cubicBezTo>
                  <a:cubicBezTo>
                    <a:pt x="1541" y="82"/>
                    <a:pt x="1541" y="82"/>
                    <a:pt x="1541" y="82"/>
                  </a:cubicBezTo>
                  <a:cubicBezTo>
                    <a:pt x="1541" y="82"/>
                    <a:pt x="1541" y="82"/>
                    <a:pt x="1541" y="82"/>
                  </a:cubicBezTo>
                  <a:cubicBezTo>
                    <a:pt x="1541" y="82"/>
                    <a:pt x="1541" y="82"/>
                    <a:pt x="1541" y="82"/>
                  </a:cubicBezTo>
                  <a:cubicBezTo>
                    <a:pt x="1542" y="82"/>
                    <a:pt x="1541" y="81"/>
                    <a:pt x="1542" y="81"/>
                  </a:cubicBezTo>
                  <a:cubicBezTo>
                    <a:pt x="1542" y="81"/>
                    <a:pt x="1542" y="81"/>
                    <a:pt x="1542" y="81"/>
                  </a:cubicBezTo>
                  <a:cubicBezTo>
                    <a:pt x="1542" y="81"/>
                    <a:pt x="1542" y="81"/>
                    <a:pt x="1542" y="81"/>
                  </a:cubicBezTo>
                  <a:cubicBezTo>
                    <a:pt x="1542" y="81"/>
                    <a:pt x="1542" y="81"/>
                    <a:pt x="1542" y="81"/>
                  </a:cubicBezTo>
                  <a:cubicBezTo>
                    <a:pt x="1542" y="81"/>
                    <a:pt x="1542" y="80"/>
                    <a:pt x="1542" y="80"/>
                  </a:cubicBezTo>
                  <a:cubicBezTo>
                    <a:pt x="1542" y="80"/>
                    <a:pt x="1542" y="80"/>
                    <a:pt x="1542" y="80"/>
                  </a:cubicBezTo>
                  <a:cubicBezTo>
                    <a:pt x="1543" y="80"/>
                    <a:pt x="1543" y="80"/>
                    <a:pt x="1543" y="79"/>
                  </a:cubicBezTo>
                  <a:cubicBezTo>
                    <a:pt x="1543" y="79"/>
                    <a:pt x="1543" y="79"/>
                    <a:pt x="1543" y="79"/>
                  </a:cubicBezTo>
                  <a:cubicBezTo>
                    <a:pt x="1543" y="79"/>
                    <a:pt x="1543" y="79"/>
                    <a:pt x="1543" y="79"/>
                  </a:cubicBezTo>
                  <a:cubicBezTo>
                    <a:pt x="1543" y="79"/>
                    <a:pt x="1543" y="79"/>
                    <a:pt x="1543" y="79"/>
                  </a:cubicBezTo>
                  <a:cubicBezTo>
                    <a:pt x="1544" y="79"/>
                    <a:pt x="1544" y="79"/>
                    <a:pt x="1544" y="79"/>
                  </a:cubicBezTo>
                  <a:cubicBezTo>
                    <a:pt x="1544" y="79"/>
                    <a:pt x="1544" y="79"/>
                    <a:pt x="1544" y="79"/>
                  </a:cubicBezTo>
                  <a:cubicBezTo>
                    <a:pt x="1544" y="78"/>
                    <a:pt x="1544" y="78"/>
                    <a:pt x="1544" y="78"/>
                  </a:cubicBezTo>
                  <a:cubicBezTo>
                    <a:pt x="1544" y="78"/>
                    <a:pt x="1544" y="78"/>
                    <a:pt x="1544" y="78"/>
                  </a:cubicBezTo>
                  <a:cubicBezTo>
                    <a:pt x="1544" y="78"/>
                    <a:pt x="1544" y="78"/>
                    <a:pt x="1544" y="78"/>
                  </a:cubicBezTo>
                  <a:cubicBezTo>
                    <a:pt x="1544" y="78"/>
                    <a:pt x="1544" y="78"/>
                    <a:pt x="1544" y="78"/>
                  </a:cubicBezTo>
                  <a:cubicBezTo>
                    <a:pt x="1545" y="78"/>
                    <a:pt x="1545" y="78"/>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6" y="77"/>
                    <a:pt x="1546" y="77"/>
                    <a:pt x="1546" y="76"/>
                  </a:cubicBezTo>
                  <a:cubicBezTo>
                    <a:pt x="1546" y="76"/>
                    <a:pt x="1546" y="76"/>
                    <a:pt x="1546" y="76"/>
                  </a:cubicBezTo>
                  <a:cubicBezTo>
                    <a:pt x="1546" y="76"/>
                    <a:pt x="1546" y="76"/>
                    <a:pt x="1546" y="76"/>
                  </a:cubicBezTo>
                  <a:cubicBezTo>
                    <a:pt x="1546" y="76"/>
                    <a:pt x="1546" y="76"/>
                    <a:pt x="1546" y="76"/>
                  </a:cubicBezTo>
                  <a:cubicBezTo>
                    <a:pt x="1547" y="76"/>
                    <a:pt x="1547" y="75"/>
                    <a:pt x="1548" y="75"/>
                  </a:cubicBezTo>
                  <a:cubicBezTo>
                    <a:pt x="1548" y="75"/>
                    <a:pt x="1548" y="75"/>
                    <a:pt x="1548" y="75"/>
                  </a:cubicBezTo>
                  <a:cubicBezTo>
                    <a:pt x="1548" y="75"/>
                    <a:pt x="1548" y="75"/>
                    <a:pt x="1548" y="75"/>
                  </a:cubicBezTo>
                  <a:cubicBezTo>
                    <a:pt x="1548" y="75"/>
                    <a:pt x="1548" y="75"/>
                    <a:pt x="1548" y="75"/>
                  </a:cubicBezTo>
                  <a:cubicBezTo>
                    <a:pt x="1548" y="75"/>
                    <a:pt x="1548" y="74"/>
                    <a:pt x="1548" y="74"/>
                  </a:cubicBezTo>
                  <a:cubicBezTo>
                    <a:pt x="1548" y="74"/>
                    <a:pt x="1548" y="74"/>
                    <a:pt x="1548" y="74"/>
                  </a:cubicBezTo>
                  <a:cubicBezTo>
                    <a:pt x="1549" y="74"/>
                    <a:pt x="1549" y="74"/>
                    <a:pt x="1549" y="74"/>
                  </a:cubicBezTo>
                  <a:cubicBezTo>
                    <a:pt x="1549" y="74"/>
                    <a:pt x="1549" y="74"/>
                    <a:pt x="1549" y="74"/>
                  </a:cubicBezTo>
                  <a:cubicBezTo>
                    <a:pt x="1549" y="74"/>
                    <a:pt x="1550" y="73"/>
                    <a:pt x="1550" y="73"/>
                  </a:cubicBezTo>
                  <a:cubicBezTo>
                    <a:pt x="1550" y="73"/>
                    <a:pt x="1550" y="73"/>
                    <a:pt x="1550" y="73"/>
                  </a:cubicBezTo>
                  <a:cubicBezTo>
                    <a:pt x="1550" y="73"/>
                    <a:pt x="1550" y="73"/>
                    <a:pt x="1550" y="73"/>
                  </a:cubicBezTo>
                  <a:cubicBezTo>
                    <a:pt x="1550" y="73"/>
                    <a:pt x="1550" y="73"/>
                    <a:pt x="1550" y="73"/>
                  </a:cubicBezTo>
                  <a:cubicBezTo>
                    <a:pt x="1550" y="73"/>
                    <a:pt x="1551" y="73"/>
                    <a:pt x="1551" y="72"/>
                  </a:cubicBezTo>
                  <a:cubicBezTo>
                    <a:pt x="1551" y="72"/>
                    <a:pt x="1551" y="72"/>
                    <a:pt x="1551" y="72"/>
                  </a:cubicBezTo>
                  <a:cubicBezTo>
                    <a:pt x="1551" y="72"/>
                    <a:pt x="1551" y="72"/>
                    <a:pt x="1551" y="72"/>
                  </a:cubicBezTo>
                  <a:cubicBezTo>
                    <a:pt x="1551" y="72"/>
                    <a:pt x="1551" y="72"/>
                    <a:pt x="1551" y="72"/>
                  </a:cubicBezTo>
                  <a:cubicBezTo>
                    <a:pt x="1552" y="72"/>
                    <a:pt x="1552" y="72"/>
                    <a:pt x="1552" y="72"/>
                  </a:cubicBezTo>
                  <a:cubicBezTo>
                    <a:pt x="1552" y="72"/>
                    <a:pt x="1552" y="72"/>
                    <a:pt x="1552" y="72"/>
                  </a:cubicBezTo>
                  <a:cubicBezTo>
                    <a:pt x="1552" y="71"/>
                    <a:pt x="1552" y="71"/>
                    <a:pt x="1552" y="71"/>
                  </a:cubicBezTo>
                  <a:cubicBezTo>
                    <a:pt x="1552" y="71"/>
                    <a:pt x="1552" y="71"/>
                    <a:pt x="1552" y="71"/>
                  </a:cubicBezTo>
                  <a:cubicBezTo>
                    <a:pt x="1553" y="71"/>
                    <a:pt x="1553" y="71"/>
                    <a:pt x="1553" y="71"/>
                  </a:cubicBezTo>
                  <a:cubicBezTo>
                    <a:pt x="1553" y="71"/>
                    <a:pt x="1553" y="71"/>
                    <a:pt x="1553" y="71"/>
                  </a:cubicBezTo>
                  <a:cubicBezTo>
                    <a:pt x="1553" y="71"/>
                    <a:pt x="1553" y="71"/>
                    <a:pt x="1553" y="71"/>
                  </a:cubicBezTo>
                  <a:cubicBezTo>
                    <a:pt x="1553" y="71"/>
                    <a:pt x="1553" y="71"/>
                    <a:pt x="1553" y="71"/>
                  </a:cubicBezTo>
                  <a:cubicBezTo>
                    <a:pt x="1553" y="70"/>
                    <a:pt x="1554" y="70"/>
                    <a:pt x="1554" y="70"/>
                  </a:cubicBezTo>
                  <a:cubicBezTo>
                    <a:pt x="1554" y="70"/>
                    <a:pt x="1554" y="70"/>
                    <a:pt x="1554" y="70"/>
                  </a:cubicBezTo>
                  <a:cubicBezTo>
                    <a:pt x="1554" y="70"/>
                    <a:pt x="1554" y="70"/>
                    <a:pt x="1554" y="70"/>
                  </a:cubicBezTo>
                  <a:cubicBezTo>
                    <a:pt x="1554" y="70"/>
                    <a:pt x="1554" y="70"/>
                    <a:pt x="1554" y="70"/>
                  </a:cubicBezTo>
                  <a:cubicBezTo>
                    <a:pt x="1554" y="70"/>
                    <a:pt x="1554" y="70"/>
                    <a:pt x="1555" y="70"/>
                  </a:cubicBezTo>
                  <a:cubicBezTo>
                    <a:pt x="1555" y="70"/>
                    <a:pt x="1555" y="70"/>
                    <a:pt x="1555" y="70"/>
                  </a:cubicBezTo>
                  <a:cubicBezTo>
                    <a:pt x="1555" y="69"/>
                    <a:pt x="1555" y="69"/>
                    <a:pt x="1555" y="69"/>
                  </a:cubicBezTo>
                  <a:cubicBezTo>
                    <a:pt x="1555" y="69"/>
                    <a:pt x="1555" y="69"/>
                    <a:pt x="1555" y="69"/>
                  </a:cubicBezTo>
                  <a:cubicBezTo>
                    <a:pt x="1555" y="69"/>
                    <a:pt x="1555" y="69"/>
                    <a:pt x="1556" y="69"/>
                  </a:cubicBezTo>
                  <a:cubicBezTo>
                    <a:pt x="1556" y="69"/>
                    <a:pt x="1556" y="69"/>
                    <a:pt x="1556" y="69"/>
                  </a:cubicBezTo>
                  <a:cubicBezTo>
                    <a:pt x="1556" y="69"/>
                    <a:pt x="1556" y="68"/>
                    <a:pt x="1557" y="68"/>
                  </a:cubicBezTo>
                  <a:cubicBezTo>
                    <a:pt x="1557" y="68"/>
                    <a:pt x="1557" y="68"/>
                    <a:pt x="1557" y="68"/>
                  </a:cubicBezTo>
                  <a:cubicBezTo>
                    <a:pt x="1557" y="68"/>
                    <a:pt x="1557" y="68"/>
                    <a:pt x="1557" y="68"/>
                  </a:cubicBezTo>
                  <a:cubicBezTo>
                    <a:pt x="1557" y="68"/>
                    <a:pt x="1557" y="68"/>
                    <a:pt x="1557" y="68"/>
                  </a:cubicBezTo>
                  <a:cubicBezTo>
                    <a:pt x="1557" y="68"/>
                    <a:pt x="1558" y="68"/>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9" y="66"/>
                    <a:pt x="1559" y="67"/>
                    <a:pt x="1559" y="66"/>
                  </a:cubicBezTo>
                  <a:cubicBezTo>
                    <a:pt x="1559" y="66"/>
                    <a:pt x="1559" y="66"/>
                    <a:pt x="1559" y="66"/>
                  </a:cubicBezTo>
                  <a:cubicBezTo>
                    <a:pt x="1559" y="66"/>
                    <a:pt x="1559" y="66"/>
                    <a:pt x="1559" y="66"/>
                  </a:cubicBezTo>
                  <a:cubicBezTo>
                    <a:pt x="1559" y="66"/>
                    <a:pt x="1559" y="66"/>
                    <a:pt x="1559" y="66"/>
                  </a:cubicBezTo>
                  <a:cubicBezTo>
                    <a:pt x="1560" y="66"/>
                    <a:pt x="1560" y="66"/>
                    <a:pt x="1560" y="66"/>
                  </a:cubicBezTo>
                  <a:cubicBezTo>
                    <a:pt x="1560" y="66"/>
                    <a:pt x="1560" y="66"/>
                    <a:pt x="1560" y="66"/>
                  </a:cubicBezTo>
                  <a:cubicBezTo>
                    <a:pt x="1560" y="66"/>
                    <a:pt x="1560" y="65"/>
                    <a:pt x="1560" y="65"/>
                  </a:cubicBezTo>
                  <a:cubicBezTo>
                    <a:pt x="1560" y="65"/>
                    <a:pt x="1560" y="65"/>
                    <a:pt x="1560" y="65"/>
                  </a:cubicBezTo>
                  <a:cubicBezTo>
                    <a:pt x="1561" y="65"/>
                    <a:pt x="1561" y="65"/>
                    <a:pt x="1561" y="65"/>
                  </a:cubicBezTo>
                  <a:cubicBezTo>
                    <a:pt x="1561" y="65"/>
                    <a:pt x="1561" y="65"/>
                    <a:pt x="1561" y="65"/>
                  </a:cubicBezTo>
                  <a:cubicBezTo>
                    <a:pt x="1561" y="65"/>
                    <a:pt x="1561" y="65"/>
                    <a:pt x="1561" y="65"/>
                  </a:cubicBezTo>
                  <a:cubicBezTo>
                    <a:pt x="1561" y="65"/>
                    <a:pt x="1561" y="65"/>
                    <a:pt x="1561" y="65"/>
                  </a:cubicBezTo>
                  <a:cubicBezTo>
                    <a:pt x="1562" y="65"/>
                    <a:pt x="1562" y="64"/>
                    <a:pt x="1562" y="64"/>
                  </a:cubicBezTo>
                  <a:cubicBezTo>
                    <a:pt x="1562" y="64"/>
                    <a:pt x="1562" y="64"/>
                    <a:pt x="1562" y="64"/>
                  </a:cubicBezTo>
                  <a:cubicBezTo>
                    <a:pt x="1562" y="64"/>
                    <a:pt x="1562" y="64"/>
                    <a:pt x="1562" y="64"/>
                  </a:cubicBezTo>
                  <a:cubicBezTo>
                    <a:pt x="1562" y="64"/>
                    <a:pt x="1562" y="64"/>
                    <a:pt x="1562" y="64"/>
                  </a:cubicBezTo>
                  <a:cubicBezTo>
                    <a:pt x="1562" y="64"/>
                    <a:pt x="1563" y="64"/>
                    <a:pt x="1563" y="63"/>
                  </a:cubicBezTo>
                  <a:cubicBezTo>
                    <a:pt x="1563" y="64"/>
                    <a:pt x="1563" y="64"/>
                    <a:pt x="1563" y="64"/>
                  </a:cubicBezTo>
                  <a:cubicBezTo>
                    <a:pt x="1563" y="63"/>
                    <a:pt x="1563" y="63"/>
                    <a:pt x="1563" y="63"/>
                  </a:cubicBezTo>
                  <a:cubicBezTo>
                    <a:pt x="1563" y="63"/>
                    <a:pt x="1563" y="63"/>
                    <a:pt x="1563" y="63"/>
                  </a:cubicBezTo>
                  <a:cubicBezTo>
                    <a:pt x="1563" y="63"/>
                    <a:pt x="1563" y="63"/>
                    <a:pt x="1564" y="63"/>
                  </a:cubicBezTo>
                  <a:cubicBezTo>
                    <a:pt x="1564" y="63"/>
                    <a:pt x="1564" y="63"/>
                    <a:pt x="1564" y="63"/>
                  </a:cubicBezTo>
                  <a:cubicBezTo>
                    <a:pt x="1564" y="63"/>
                    <a:pt x="1564" y="63"/>
                    <a:pt x="1564" y="62"/>
                  </a:cubicBezTo>
                  <a:cubicBezTo>
                    <a:pt x="1564" y="62"/>
                    <a:pt x="1564" y="62"/>
                    <a:pt x="1564" y="62"/>
                  </a:cubicBezTo>
                  <a:cubicBezTo>
                    <a:pt x="1564" y="62"/>
                    <a:pt x="1565" y="62"/>
                    <a:pt x="1565" y="62"/>
                  </a:cubicBezTo>
                  <a:cubicBezTo>
                    <a:pt x="1565" y="62"/>
                    <a:pt x="1565" y="62"/>
                    <a:pt x="1565" y="62"/>
                  </a:cubicBezTo>
                  <a:cubicBezTo>
                    <a:pt x="1565" y="62"/>
                    <a:pt x="1565" y="62"/>
                    <a:pt x="1565" y="62"/>
                  </a:cubicBezTo>
                  <a:cubicBezTo>
                    <a:pt x="1565" y="62"/>
                    <a:pt x="1565" y="62"/>
                    <a:pt x="1565" y="62"/>
                  </a:cubicBezTo>
                  <a:cubicBezTo>
                    <a:pt x="1565" y="62"/>
                    <a:pt x="1566" y="61"/>
                    <a:pt x="1566" y="61"/>
                  </a:cubicBezTo>
                  <a:cubicBezTo>
                    <a:pt x="1566" y="61"/>
                    <a:pt x="1566" y="61"/>
                    <a:pt x="1566" y="61"/>
                  </a:cubicBezTo>
                  <a:cubicBezTo>
                    <a:pt x="1566" y="61"/>
                    <a:pt x="1566" y="61"/>
                    <a:pt x="1566" y="61"/>
                  </a:cubicBezTo>
                  <a:cubicBezTo>
                    <a:pt x="1566" y="61"/>
                    <a:pt x="1566" y="61"/>
                    <a:pt x="1566" y="61"/>
                  </a:cubicBezTo>
                  <a:cubicBezTo>
                    <a:pt x="1567" y="61"/>
                    <a:pt x="1567" y="61"/>
                    <a:pt x="1567" y="60"/>
                  </a:cubicBezTo>
                  <a:cubicBezTo>
                    <a:pt x="1567" y="60"/>
                    <a:pt x="1567" y="60"/>
                    <a:pt x="1567" y="60"/>
                  </a:cubicBezTo>
                  <a:cubicBezTo>
                    <a:pt x="1567" y="60"/>
                    <a:pt x="1567" y="60"/>
                    <a:pt x="1567" y="60"/>
                  </a:cubicBezTo>
                  <a:cubicBezTo>
                    <a:pt x="1567" y="60"/>
                    <a:pt x="1567" y="60"/>
                    <a:pt x="1567" y="60"/>
                  </a:cubicBezTo>
                  <a:cubicBezTo>
                    <a:pt x="1568" y="60"/>
                    <a:pt x="1568" y="59"/>
                    <a:pt x="1568" y="59"/>
                  </a:cubicBezTo>
                  <a:cubicBezTo>
                    <a:pt x="1568" y="59"/>
                    <a:pt x="1568" y="59"/>
                    <a:pt x="1568" y="59"/>
                  </a:cubicBezTo>
                  <a:cubicBezTo>
                    <a:pt x="1569" y="59"/>
                    <a:pt x="1569" y="59"/>
                    <a:pt x="1569" y="59"/>
                  </a:cubicBezTo>
                  <a:cubicBezTo>
                    <a:pt x="1569" y="59"/>
                    <a:pt x="1569" y="59"/>
                    <a:pt x="1569" y="59"/>
                  </a:cubicBezTo>
                  <a:cubicBezTo>
                    <a:pt x="1569" y="59"/>
                    <a:pt x="1569" y="58"/>
                    <a:pt x="1569" y="58"/>
                  </a:cubicBezTo>
                  <a:cubicBezTo>
                    <a:pt x="1569" y="58"/>
                    <a:pt x="1569" y="58"/>
                    <a:pt x="1569" y="58"/>
                  </a:cubicBezTo>
                  <a:cubicBezTo>
                    <a:pt x="1569" y="58"/>
                    <a:pt x="1569" y="58"/>
                    <a:pt x="1569" y="58"/>
                  </a:cubicBezTo>
                  <a:cubicBezTo>
                    <a:pt x="1569" y="58"/>
                    <a:pt x="1569" y="58"/>
                    <a:pt x="1569" y="58"/>
                  </a:cubicBezTo>
                  <a:cubicBezTo>
                    <a:pt x="1570" y="58"/>
                    <a:pt x="1570" y="58"/>
                    <a:pt x="1570" y="58"/>
                  </a:cubicBezTo>
                  <a:cubicBezTo>
                    <a:pt x="1570" y="58"/>
                    <a:pt x="1570" y="58"/>
                    <a:pt x="1570" y="58"/>
                  </a:cubicBezTo>
                  <a:cubicBezTo>
                    <a:pt x="1570" y="58"/>
                    <a:pt x="1570" y="57"/>
                    <a:pt x="1570" y="57"/>
                  </a:cubicBezTo>
                  <a:cubicBezTo>
                    <a:pt x="1570" y="57"/>
                    <a:pt x="1570" y="57"/>
                    <a:pt x="1570" y="57"/>
                  </a:cubicBezTo>
                  <a:cubicBezTo>
                    <a:pt x="1570" y="57"/>
                    <a:pt x="1570" y="57"/>
                    <a:pt x="1571" y="57"/>
                  </a:cubicBezTo>
                  <a:cubicBezTo>
                    <a:pt x="1571" y="57"/>
                    <a:pt x="1571" y="57"/>
                    <a:pt x="1571" y="57"/>
                  </a:cubicBezTo>
                  <a:cubicBezTo>
                    <a:pt x="1571" y="57"/>
                    <a:pt x="1571" y="57"/>
                    <a:pt x="1571" y="57"/>
                  </a:cubicBezTo>
                  <a:cubicBezTo>
                    <a:pt x="1571" y="57"/>
                    <a:pt x="1571" y="57"/>
                    <a:pt x="1571" y="57"/>
                  </a:cubicBezTo>
                  <a:cubicBezTo>
                    <a:pt x="1571" y="56"/>
                    <a:pt x="1571" y="56"/>
                    <a:pt x="1571" y="56"/>
                  </a:cubicBezTo>
                  <a:cubicBezTo>
                    <a:pt x="1571" y="56"/>
                    <a:pt x="1571" y="56"/>
                    <a:pt x="1571" y="56"/>
                  </a:cubicBezTo>
                  <a:cubicBezTo>
                    <a:pt x="1571" y="56"/>
                    <a:pt x="1572" y="56"/>
                    <a:pt x="1572" y="56"/>
                  </a:cubicBezTo>
                  <a:cubicBezTo>
                    <a:pt x="1572" y="56"/>
                    <a:pt x="1572" y="56"/>
                    <a:pt x="1572" y="56"/>
                  </a:cubicBezTo>
                  <a:cubicBezTo>
                    <a:pt x="1572" y="56"/>
                    <a:pt x="1572" y="56"/>
                    <a:pt x="1572" y="56"/>
                  </a:cubicBezTo>
                  <a:cubicBezTo>
                    <a:pt x="1572" y="56"/>
                    <a:pt x="1572" y="56"/>
                    <a:pt x="1572" y="56"/>
                  </a:cubicBezTo>
                  <a:cubicBezTo>
                    <a:pt x="1572" y="55"/>
                    <a:pt x="1572" y="55"/>
                    <a:pt x="1572" y="55"/>
                  </a:cubicBezTo>
                  <a:cubicBezTo>
                    <a:pt x="1572" y="55"/>
                    <a:pt x="1572" y="55"/>
                    <a:pt x="1572" y="55"/>
                  </a:cubicBezTo>
                  <a:cubicBezTo>
                    <a:pt x="1572" y="55"/>
                    <a:pt x="1573" y="55"/>
                    <a:pt x="1573" y="55"/>
                  </a:cubicBezTo>
                  <a:cubicBezTo>
                    <a:pt x="1573" y="55"/>
                    <a:pt x="1573" y="55"/>
                    <a:pt x="1573" y="55"/>
                  </a:cubicBezTo>
                  <a:cubicBezTo>
                    <a:pt x="1573" y="55"/>
                    <a:pt x="1573" y="55"/>
                    <a:pt x="1573" y="54"/>
                  </a:cubicBezTo>
                  <a:cubicBezTo>
                    <a:pt x="1573" y="54"/>
                    <a:pt x="1573" y="54"/>
                    <a:pt x="1573" y="54"/>
                  </a:cubicBezTo>
                  <a:cubicBezTo>
                    <a:pt x="1573" y="54"/>
                    <a:pt x="1573" y="54"/>
                    <a:pt x="1573" y="54"/>
                  </a:cubicBezTo>
                  <a:cubicBezTo>
                    <a:pt x="1573" y="54"/>
                    <a:pt x="1573" y="54"/>
                    <a:pt x="1573" y="54"/>
                  </a:cubicBezTo>
                  <a:cubicBezTo>
                    <a:pt x="1574" y="54"/>
                    <a:pt x="1574" y="53"/>
                    <a:pt x="1574" y="53"/>
                  </a:cubicBezTo>
                  <a:cubicBezTo>
                    <a:pt x="1574" y="53"/>
                    <a:pt x="1574" y="53"/>
                    <a:pt x="1574" y="53"/>
                  </a:cubicBezTo>
                  <a:cubicBezTo>
                    <a:pt x="1574" y="53"/>
                    <a:pt x="1574" y="53"/>
                    <a:pt x="1574" y="53"/>
                  </a:cubicBezTo>
                  <a:cubicBezTo>
                    <a:pt x="1574" y="53"/>
                    <a:pt x="1574" y="53"/>
                    <a:pt x="1574" y="53"/>
                  </a:cubicBezTo>
                  <a:cubicBezTo>
                    <a:pt x="1575" y="53"/>
                    <a:pt x="1575" y="53"/>
                    <a:pt x="1575" y="52"/>
                  </a:cubicBezTo>
                  <a:cubicBezTo>
                    <a:pt x="1575" y="52"/>
                    <a:pt x="1575" y="52"/>
                    <a:pt x="1575" y="52"/>
                  </a:cubicBezTo>
                  <a:cubicBezTo>
                    <a:pt x="1575" y="52"/>
                    <a:pt x="1575" y="52"/>
                    <a:pt x="1575" y="52"/>
                  </a:cubicBezTo>
                  <a:cubicBezTo>
                    <a:pt x="1575" y="52"/>
                    <a:pt x="1575" y="52"/>
                    <a:pt x="1575" y="52"/>
                  </a:cubicBezTo>
                  <a:cubicBezTo>
                    <a:pt x="1575" y="52"/>
                    <a:pt x="1575" y="52"/>
                    <a:pt x="1575" y="51"/>
                  </a:cubicBezTo>
                  <a:cubicBezTo>
                    <a:pt x="1575" y="51"/>
                    <a:pt x="1575" y="51"/>
                    <a:pt x="1575" y="51"/>
                  </a:cubicBezTo>
                  <a:cubicBezTo>
                    <a:pt x="1576" y="51"/>
                    <a:pt x="1576" y="51"/>
                    <a:pt x="1576" y="51"/>
                  </a:cubicBezTo>
                  <a:cubicBezTo>
                    <a:pt x="1576" y="51"/>
                    <a:pt x="1576" y="51"/>
                    <a:pt x="1576" y="51"/>
                  </a:cubicBezTo>
                  <a:cubicBezTo>
                    <a:pt x="1576" y="51"/>
                    <a:pt x="1576" y="51"/>
                    <a:pt x="1576" y="50"/>
                  </a:cubicBezTo>
                  <a:cubicBezTo>
                    <a:pt x="1576" y="50"/>
                    <a:pt x="1576" y="50"/>
                    <a:pt x="1576" y="50"/>
                  </a:cubicBezTo>
                  <a:cubicBezTo>
                    <a:pt x="1576" y="50"/>
                    <a:pt x="1576" y="50"/>
                    <a:pt x="1576" y="50"/>
                  </a:cubicBezTo>
                  <a:cubicBezTo>
                    <a:pt x="1576" y="50"/>
                    <a:pt x="1576" y="50"/>
                    <a:pt x="1576" y="50"/>
                  </a:cubicBezTo>
                  <a:cubicBezTo>
                    <a:pt x="1577" y="50"/>
                    <a:pt x="1577" y="49"/>
                    <a:pt x="1577" y="49"/>
                  </a:cubicBezTo>
                  <a:cubicBezTo>
                    <a:pt x="1577" y="49"/>
                    <a:pt x="1577" y="49"/>
                    <a:pt x="1577" y="49"/>
                  </a:cubicBezTo>
                  <a:cubicBezTo>
                    <a:pt x="1577" y="49"/>
                    <a:pt x="1577" y="49"/>
                    <a:pt x="1577" y="49"/>
                  </a:cubicBezTo>
                  <a:cubicBezTo>
                    <a:pt x="1577" y="49"/>
                    <a:pt x="1577" y="49"/>
                    <a:pt x="1577" y="49"/>
                  </a:cubicBezTo>
                  <a:cubicBezTo>
                    <a:pt x="1577" y="49"/>
                    <a:pt x="1577" y="48"/>
                    <a:pt x="1578" y="48"/>
                  </a:cubicBezTo>
                  <a:cubicBezTo>
                    <a:pt x="1577" y="48"/>
                    <a:pt x="1577" y="48"/>
                    <a:pt x="1577" y="48"/>
                  </a:cubicBezTo>
                  <a:cubicBezTo>
                    <a:pt x="1578" y="48"/>
                    <a:pt x="1578" y="48"/>
                    <a:pt x="1578" y="48"/>
                  </a:cubicBezTo>
                  <a:cubicBezTo>
                    <a:pt x="1578" y="48"/>
                    <a:pt x="1578" y="48"/>
                    <a:pt x="1578" y="48"/>
                  </a:cubicBezTo>
                  <a:cubicBezTo>
                    <a:pt x="1578" y="47"/>
                    <a:pt x="1578" y="47"/>
                    <a:pt x="1578" y="47"/>
                  </a:cubicBezTo>
                  <a:cubicBezTo>
                    <a:pt x="1578" y="47"/>
                    <a:pt x="1578" y="47"/>
                    <a:pt x="1578" y="47"/>
                  </a:cubicBezTo>
                  <a:cubicBezTo>
                    <a:pt x="1578" y="47"/>
                    <a:pt x="1578" y="46"/>
                    <a:pt x="1579" y="46"/>
                  </a:cubicBezTo>
                  <a:cubicBezTo>
                    <a:pt x="1579" y="46"/>
                    <a:pt x="1579" y="46"/>
                    <a:pt x="1579" y="46"/>
                  </a:cubicBezTo>
                  <a:cubicBezTo>
                    <a:pt x="1579" y="46"/>
                    <a:pt x="1579" y="46"/>
                    <a:pt x="1579" y="45"/>
                  </a:cubicBezTo>
                  <a:cubicBezTo>
                    <a:pt x="1579" y="45"/>
                    <a:pt x="1579" y="45"/>
                    <a:pt x="1579" y="45"/>
                  </a:cubicBezTo>
                  <a:cubicBezTo>
                    <a:pt x="1579" y="45"/>
                    <a:pt x="1579" y="45"/>
                    <a:pt x="1579" y="45"/>
                  </a:cubicBezTo>
                  <a:cubicBezTo>
                    <a:pt x="1579" y="45"/>
                    <a:pt x="1579" y="45"/>
                    <a:pt x="1579" y="45"/>
                  </a:cubicBezTo>
                  <a:cubicBezTo>
                    <a:pt x="1580" y="45"/>
                    <a:pt x="1579" y="44"/>
                    <a:pt x="1580" y="44"/>
                  </a:cubicBezTo>
                  <a:cubicBezTo>
                    <a:pt x="1580" y="44"/>
                    <a:pt x="1580" y="44"/>
                    <a:pt x="1580" y="44"/>
                  </a:cubicBezTo>
                  <a:cubicBezTo>
                    <a:pt x="1580" y="43"/>
                    <a:pt x="1580" y="43"/>
                    <a:pt x="1580" y="43"/>
                  </a:cubicBezTo>
                  <a:cubicBezTo>
                    <a:pt x="1580" y="43"/>
                    <a:pt x="1580" y="43"/>
                    <a:pt x="1580" y="43"/>
                  </a:cubicBezTo>
                  <a:cubicBezTo>
                    <a:pt x="1580" y="43"/>
                    <a:pt x="1580" y="43"/>
                    <a:pt x="1580" y="43"/>
                  </a:cubicBezTo>
                  <a:cubicBezTo>
                    <a:pt x="1580" y="42"/>
                    <a:pt x="1580" y="42"/>
                    <a:pt x="1580" y="42"/>
                  </a:cubicBezTo>
                  <a:cubicBezTo>
                    <a:pt x="1580" y="42"/>
                    <a:pt x="1580" y="42"/>
                    <a:pt x="1580" y="42"/>
                  </a:cubicBezTo>
                  <a:cubicBezTo>
                    <a:pt x="1581" y="41"/>
                    <a:pt x="1580" y="41"/>
                    <a:pt x="1581" y="40"/>
                  </a:cubicBezTo>
                  <a:cubicBezTo>
                    <a:pt x="1581" y="40"/>
                    <a:pt x="1581" y="40"/>
                    <a:pt x="1581" y="40"/>
                  </a:cubicBezTo>
                  <a:cubicBezTo>
                    <a:pt x="1581" y="40"/>
                    <a:pt x="1581" y="40"/>
                    <a:pt x="1581" y="40"/>
                  </a:cubicBezTo>
                  <a:cubicBezTo>
                    <a:pt x="1581" y="40"/>
                    <a:pt x="1581" y="39"/>
                    <a:pt x="1581" y="39"/>
                  </a:cubicBezTo>
                  <a:cubicBezTo>
                    <a:pt x="1581" y="39"/>
                    <a:pt x="1581" y="39"/>
                    <a:pt x="1581" y="39"/>
                  </a:cubicBezTo>
                  <a:cubicBezTo>
                    <a:pt x="1581" y="38"/>
                    <a:pt x="1581" y="37"/>
                    <a:pt x="1581" y="37"/>
                  </a:cubicBezTo>
                  <a:cubicBezTo>
                    <a:pt x="1581" y="37"/>
                    <a:pt x="1581" y="37"/>
                    <a:pt x="1581" y="36"/>
                  </a:cubicBezTo>
                  <a:cubicBezTo>
                    <a:pt x="1582" y="35"/>
                    <a:pt x="1581" y="34"/>
                    <a:pt x="1582" y="33"/>
                  </a:cubicBezTo>
                  <a:cubicBezTo>
                    <a:pt x="1582" y="32"/>
                    <a:pt x="1582" y="31"/>
                    <a:pt x="1582" y="29"/>
                  </a:cubicBezTo>
                  <a:cubicBezTo>
                    <a:pt x="1581" y="28"/>
                    <a:pt x="1582" y="27"/>
                    <a:pt x="1581" y="26"/>
                  </a:cubicBezTo>
                  <a:cubicBezTo>
                    <a:pt x="1581" y="26"/>
                    <a:pt x="1581" y="26"/>
                    <a:pt x="1581" y="26"/>
                  </a:cubicBezTo>
                  <a:cubicBezTo>
                    <a:pt x="1581" y="26"/>
                    <a:pt x="1581" y="25"/>
                    <a:pt x="1581" y="25"/>
                  </a:cubicBezTo>
                  <a:cubicBezTo>
                    <a:pt x="1581" y="25"/>
                    <a:pt x="1581" y="24"/>
                    <a:pt x="1581" y="24"/>
                  </a:cubicBezTo>
                  <a:cubicBezTo>
                    <a:pt x="1581" y="24"/>
                    <a:pt x="1581" y="24"/>
                    <a:pt x="1581" y="23"/>
                  </a:cubicBezTo>
                  <a:cubicBezTo>
                    <a:pt x="1581" y="23"/>
                    <a:pt x="1581" y="23"/>
                    <a:pt x="1581" y="23"/>
                  </a:cubicBezTo>
                  <a:cubicBezTo>
                    <a:pt x="1580" y="23"/>
                    <a:pt x="1581" y="22"/>
                    <a:pt x="1580" y="22"/>
                  </a:cubicBezTo>
                  <a:close/>
                  <a:moveTo>
                    <a:pt x="1749" y="37"/>
                  </a:moveTo>
                  <a:cubicBezTo>
                    <a:pt x="1749" y="37"/>
                    <a:pt x="1749" y="37"/>
                    <a:pt x="1749" y="36"/>
                  </a:cubicBezTo>
                  <a:cubicBezTo>
                    <a:pt x="1750" y="35"/>
                    <a:pt x="1749" y="34"/>
                    <a:pt x="1750" y="33"/>
                  </a:cubicBezTo>
                  <a:cubicBezTo>
                    <a:pt x="1750" y="32"/>
                    <a:pt x="1750" y="31"/>
                    <a:pt x="1750" y="29"/>
                  </a:cubicBezTo>
                  <a:cubicBezTo>
                    <a:pt x="1749" y="28"/>
                    <a:pt x="1750" y="28"/>
                    <a:pt x="1750" y="27"/>
                  </a:cubicBezTo>
                  <a:cubicBezTo>
                    <a:pt x="1749" y="26"/>
                    <a:pt x="1749" y="26"/>
                    <a:pt x="1749" y="26"/>
                  </a:cubicBezTo>
                  <a:cubicBezTo>
                    <a:pt x="1749" y="26"/>
                    <a:pt x="1749" y="25"/>
                    <a:pt x="1749" y="25"/>
                  </a:cubicBezTo>
                  <a:cubicBezTo>
                    <a:pt x="1749" y="25"/>
                    <a:pt x="1749" y="24"/>
                    <a:pt x="1749" y="24"/>
                  </a:cubicBezTo>
                  <a:cubicBezTo>
                    <a:pt x="1749" y="24"/>
                    <a:pt x="1749" y="24"/>
                    <a:pt x="1749" y="23"/>
                  </a:cubicBezTo>
                  <a:cubicBezTo>
                    <a:pt x="1749" y="23"/>
                    <a:pt x="1749" y="23"/>
                    <a:pt x="1749" y="23"/>
                  </a:cubicBezTo>
                  <a:cubicBezTo>
                    <a:pt x="1749" y="23"/>
                    <a:pt x="1749" y="22"/>
                    <a:pt x="1748" y="22"/>
                  </a:cubicBezTo>
                  <a:cubicBezTo>
                    <a:pt x="1748" y="22"/>
                    <a:pt x="1748" y="22"/>
                    <a:pt x="1748" y="22"/>
                  </a:cubicBezTo>
                  <a:cubicBezTo>
                    <a:pt x="1748" y="22"/>
                    <a:pt x="1748" y="21"/>
                    <a:pt x="1748" y="21"/>
                  </a:cubicBezTo>
                  <a:cubicBezTo>
                    <a:pt x="1748" y="21"/>
                    <a:pt x="1748" y="21"/>
                    <a:pt x="1748" y="21"/>
                  </a:cubicBezTo>
                  <a:cubicBezTo>
                    <a:pt x="1748" y="21"/>
                    <a:pt x="1748" y="21"/>
                    <a:pt x="1748" y="21"/>
                  </a:cubicBezTo>
                  <a:cubicBezTo>
                    <a:pt x="1748" y="21"/>
                    <a:pt x="1748" y="20"/>
                    <a:pt x="1748" y="20"/>
                  </a:cubicBezTo>
                  <a:cubicBezTo>
                    <a:pt x="1748" y="20"/>
                    <a:pt x="1748" y="20"/>
                    <a:pt x="1748" y="20"/>
                  </a:cubicBezTo>
                  <a:cubicBezTo>
                    <a:pt x="1748" y="20"/>
                    <a:pt x="1748" y="20"/>
                    <a:pt x="1747" y="19"/>
                  </a:cubicBezTo>
                  <a:cubicBezTo>
                    <a:pt x="1747" y="19"/>
                    <a:pt x="1747" y="19"/>
                    <a:pt x="1747" y="19"/>
                  </a:cubicBezTo>
                  <a:cubicBezTo>
                    <a:pt x="1747" y="19"/>
                    <a:pt x="1747" y="19"/>
                    <a:pt x="1747" y="19"/>
                  </a:cubicBezTo>
                  <a:cubicBezTo>
                    <a:pt x="1747" y="19"/>
                    <a:pt x="1747" y="19"/>
                    <a:pt x="1747" y="19"/>
                  </a:cubicBezTo>
                  <a:cubicBezTo>
                    <a:pt x="1747" y="18"/>
                    <a:pt x="1747" y="18"/>
                    <a:pt x="1747" y="18"/>
                  </a:cubicBezTo>
                  <a:cubicBezTo>
                    <a:pt x="1747" y="18"/>
                    <a:pt x="1747" y="18"/>
                    <a:pt x="1747" y="18"/>
                  </a:cubicBezTo>
                  <a:cubicBezTo>
                    <a:pt x="1746" y="18"/>
                    <a:pt x="1747" y="17"/>
                    <a:pt x="1746" y="17"/>
                  </a:cubicBezTo>
                  <a:cubicBezTo>
                    <a:pt x="1746" y="17"/>
                    <a:pt x="1746" y="17"/>
                    <a:pt x="1746" y="17"/>
                  </a:cubicBezTo>
                  <a:cubicBezTo>
                    <a:pt x="1746" y="17"/>
                    <a:pt x="1746" y="17"/>
                    <a:pt x="1746" y="17"/>
                  </a:cubicBezTo>
                  <a:cubicBezTo>
                    <a:pt x="1746" y="17"/>
                    <a:pt x="1746" y="17"/>
                    <a:pt x="1746" y="17"/>
                  </a:cubicBezTo>
                  <a:cubicBezTo>
                    <a:pt x="1746" y="17"/>
                    <a:pt x="1746" y="16"/>
                    <a:pt x="1746" y="16"/>
                  </a:cubicBezTo>
                  <a:cubicBezTo>
                    <a:pt x="1746" y="16"/>
                    <a:pt x="1746" y="16"/>
                    <a:pt x="1746" y="16"/>
                  </a:cubicBezTo>
                  <a:cubicBezTo>
                    <a:pt x="1746" y="16"/>
                    <a:pt x="1745" y="16"/>
                    <a:pt x="1745" y="16"/>
                  </a:cubicBezTo>
                  <a:cubicBezTo>
                    <a:pt x="1745" y="16"/>
                    <a:pt x="1745" y="16"/>
                    <a:pt x="1745" y="16"/>
                  </a:cubicBezTo>
                  <a:cubicBezTo>
                    <a:pt x="1745" y="16"/>
                    <a:pt x="1745" y="15"/>
                    <a:pt x="1745" y="15"/>
                  </a:cubicBezTo>
                  <a:cubicBezTo>
                    <a:pt x="1745" y="15"/>
                    <a:pt x="1745" y="15"/>
                    <a:pt x="1745" y="15"/>
                  </a:cubicBezTo>
                  <a:cubicBezTo>
                    <a:pt x="1745" y="15"/>
                    <a:pt x="1744" y="15"/>
                    <a:pt x="1744" y="15"/>
                  </a:cubicBezTo>
                  <a:cubicBezTo>
                    <a:pt x="1744" y="15"/>
                    <a:pt x="1744" y="15"/>
                    <a:pt x="1744" y="15"/>
                  </a:cubicBezTo>
                  <a:cubicBezTo>
                    <a:pt x="1744" y="14"/>
                    <a:pt x="1744" y="14"/>
                    <a:pt x="1744" y="14"/>
                  </a:cubicBezTo>
                  <a:cubicBezTo>
                    <a:pt x="1744" y="14"/>
                    <a:pt x="1744" y="14"/>
                    <a:pt x="1744" y="14"/>
                  </a:cubicBezTo>
                  <a:cubicBezTo>
                    <a:pt x="1744" y="14"/>
                    <a:pt x="1744" y="14"/>
                    <a:pt x="1744" y="14"/>
                  </a:cubicBezTo>
                  <a:cubicBezTo>
                    <a:pt x="1744" y="14"/>
                    <a:pt x="1744" y="14"/>
                    <a:pt x="1744" y="14"/>
                  </a:cubicBezTo>
                  <a:cubicBezTo>
                    <a:pt x="1743" y="14"/>
                    <a:pt x="1743" y="14"/>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2" y="13"/>
                    <a:pt x="1742" y="13"/>
                    <a:pt x="1742" y="12"/>
                  </a:cubicBezTo>
                  <a:cubicBezTo>
                    <a:pt x="1742" y="12"/>
                    <a:pt x="1742" y="12"/>
                    <a:pt x="1742" y="12"/>
                  </a:cubicBezTo>
                  <a:cubicBezTo>
                    <a:pt x="1742" y="12"/>
                    <a:pt x="1742" y="12"/>
                    <a:pt x="1742" y="12"/>
                  </a:cubicBezTo>
                  <a:cubicBezTo>
                    <a:pt x="1742" y="12"/>
                    <a:pt x="1742" y="12"/>
                    <a:pt x="1742" y="12"/>
                  </a:cubicBezTo>
                  <a:cubicBezTo>
                    <a:pt x="1742" y="12"/>
                    <a:pt x="1742" y="12"/>
                    <a:pt x="1741" y="12"/>
                  </a:cubicBezTo>
                  <a:cubicBezTo>
                    <a:pt x="1741" y="12"/>
                    <a:pt x="1741" y="12"/>
                    <a:pt x="1741" y="12"/>
                  </a:cubicBezTo>
                  <a:cubicBezTo>
                    <a:pt x="1741" y="11"/>
                    <a:pt x="1741" y="11"/>
                    <a:pt x="1740" y="11"/>
                  </a:cubicBezTo>
                  <a:cubicBezTo>
                    <a:pt x="1740" y="11"/>
                    <a:pt x="1740" y="11"/>
                    <a:pt x="1740" y="11"/>
                  </a:cubicBezTo>
                  <a:cubicBezTo>
                    <a:pt x="1740" y="11"/>
                    <a:pt x="1740" y="11"/>
                    <a:pt x="1740" y="11"/>
                  </a:cubicBezTo>
                  <a:cubicBezTo>
                    <a:pt x="1740" y="11"/>
                    <a:pt x="1740" y="11"/>
                    <a:pt x="1740" y="11"/>
                  </a:cubicBezTo>
                  <a:cubicBezTo>
                    <a:pt x="1740" y="10"/>
                    <a:pt x="1740" y="11"/>
                    <a:pt x="1739" y="10"/>
                  </a:cubicBezTo>
                  <a:cubicBezTo>
                    <a:pt x="1739" y="10"/>
                    <a:pt x="1739" y="10"/>
                    <a:pt x="1739" y="10"/>
                  </a:cubicBezTo>
                  <a:cubicBezTo>
                    <a:pt x="1739" y="10"/>
                    <a:pt x="1739" y="10"/>
                    <a:pt x="1739" y="10"/>
                  </a:cubicBezTo>
                  <a:cubicBezTo>
                    <a:pt x="1739" y="10"/>
                    <a:pt x="1739" y="10"/>
                    <a:pt x="1739" y="10"/>
                  </a:cubicBezTo>
                  <a:cubicBezTo>
                    <a:pt x="1739" y="10"/>
                    <a:pt x="1739" y="10"/>
                    <a:pt x="1738" y="10"/>
                  </a:cubicBezTo>
                  <a:cubicBezTo>
                    <a:pt x="1738" y="10"/>
                    <a:pt x="1738" y="10"/>
                    <a:pt x="1738" y="10"/>
                  </a:cubicBezTo>
                  <a:cubicBezTo>
                    <a:pt x="1738" y="9"/>
                    <a:pt x="1738" y="9"/>
                    <a:pt x="1738" y="9"/>
                  </a:cubicBezTo>
                  <a:cubicBezTo>
                    <a:pt x="1738" y="9"/>
                    <a:pt x="1738" y="9"/>
                    <a:pt x="1738" y="9"/>
                  </a:cubicBezTo>
                  <a:cubicBezTo>
                    <a:pt x="1738" y="9"/>
                    <a:pt x="1737" y="9"/>
                    <a:pt x="1737" y="9"/>
                  </a:cubicBezTo>
                  <a:cubicBezTo>
                    <a:pt x="1737" y="9"/>
                    <a:pt x="1737" y="9"/>
                    <a:pt x="1737" y="9"/>
                  </a:cubicBezTo>
                  <a:cubicBezTo>
                    <a:pt x="1737" y="9"/>
                    <a:pt x="1737" y="9"/>
                    <a:pt x="1737" y="9"/>
                  </a:cubicBezTo>
                  <a:cubicBezTo>
                    <a:pt x="1737" y="9"/>
                    <a:pt x="1737" y="9"/>
                    <a:pt x="1737" y="9"/>
                  </a:cubicBezTo>
                  <a:cubicBezTo>
                    <a:pt x="1736" y="8"/>
                    <a:pt x="1736" y="8"/>
                    <a:pt x="1736" y="8"/>
                  </a:cubicBezTo>
                  <a:cubicBezTo>
                    <a:pt x="1736" y="8"/>
                    <a:pt x="1736" y="8"/>
                    <a:pt x="1736" y="8"/>
                  </a:cubicBezTo>
                  <a:cubicBezTo>
                    <a:pt x="1736" y="8"/>
                    <a:pt x="1735" y="8"/>
                    <a:pt x="1735" y="8"/>
                  </a:cubicBezTo>
                  <a:cubicBezTo>
                    <a:pt x="1735" y="8"/>
                    <a:pt x="1735" y="8"/>
                    <a:pt x="1735" y="8"/>
                  </a:cubicBezTo>
                  <a:cubicBezTo>
                    <a:pt x="1735" y="8"/>
                    <a:pt x="1734" y="8"/>
                    <a:pt x="1734" y="8"/>
                  </a:cubicBezTo>
                  <a:cubicBezTo>
                    <a:pt x="1734" y="8"/>
                    <a:pt x="1734" y="8"/>
                    <a:pt x="1734" y="7"/>
                  </a:cubicBezTo>
                  <a:cubicBezTo>
                    <a:pt x="1734" y="7"/>
                    <a:pt x="1733" y="7"/>
                    <a:pt x="1733" y="7"/>
                  </a:cubicBezTo>
                  <a:cubicBezTo>
                    <a:pt x="1733" y="7"/>
                    <a:pt x="1733" y="7"/>
                    <a:pt x="1733" y="7"/>
                  </a:cubicBezTo>
                  <a:cubicBezTo>
                    <a:pt x="1733" y="7"/>
                    <a:pt x="1732" y="7"/>
                    <a:pt x="1732" y="7"/>
                  </a:cubicBezTo>
                  <a:cubicBezTo>
                    <a:pt x="1732" y="7"/>
                    <a:pt x="1732" y="7"/>
                    <a:pt x="1732" y="7"/>
                  </a:cubicBezTo>
                  <a:cubicBezTo>
                    <a:pt x="1732" y="7"/>
                    <a:pt x="1732" y="7"/>
                    <a:pt x="1732" y="7"/>
                  </a:cubicBezTo>
                  <a:cubicBezTo>
                    <a:pt x="1731" y="7"/>
                    <a:pt x="1731" y="7"/>
                    <a:pt x="1731" y="7"/>
                  </a:cubicBezTo>
                  <a:cubicBezTo>
                    <a:pt x="1730" y="7"/>
                    <a:pt x="1730" y="7"/>
                    <a:pt x="1730" y="7"/>
                  </a:cubicBezTo>
                  <a:cubicBezTo>
                    <a:pt x="1730" y="6"/>
                    <a:pt x="1730" y="6"/>
                    <a:pt x="1730" y="6"/>
                  </a:cubicBezTo>
                  <a:cubicBezTo>
                    <a:pt x="1730" y="6"/>
                    <a:pt x="1729" y="7"/>
                    <a:pt x="1729" y="6"/>
                  </a:cubicBezTo>
                  <a:cubicBezTo>
                    <a:pt x="1728" y="6"/>
                    <a:pt x="1728" y="6"/>
                    <a:pt x="1728" y="6"/>
                  </a:cubicBezTo>
                  <a:cubicBezTo>
                    <a:pt x="1727" y="6"/>
                    <a:pt x="1726" y="6"/>
                    <a:pt x="1726" y="6"/>
                  </a:cubicBezTo>
                  <a:cubicBezTo>
                    <a:pt x="1725" y="6"/>
                    <a:pt x="1724" y="6"/>
                    <a:pt x="1724" y="6"/>
                  </a:cubicBezTo>
                  <a:cubicBezTo>
                    <a:pt x="1723" y="6"/>
                    <a:pt x="1722" y="6"/>
                    <a:pt x="1722" y="6"/>
                  </a:cubicBezTo>
                  <a:cubicBezTo>
                    <a:pt x="1721" y="6"/>
                    <a:pt x="1720" y="6"/>
                    <a:pt x="1719" y="6"/>
                  </a:cubicBezTo>
                  <a:cubicBezTo>
                    <a:pt x="1719" y="6"/>
                    <a:pt x="1718" y="6"/>
                    <a:pt x="1717" y="6"/>
                  </a:cubicBezTo>
                  <a:cubicBezTo>
                    <a:pt x="1717" y="6"/>
                    <a:pt x="1716" y="6"/>
                    <a:pt x="1716" y="6"/>
                  </a:cubicBezTo>
                  <a:cubicBezTo>
                    <a:pt x="1716" y="7"/>
                    <a:pt x="1715" y="6"/>
                    <a:pt x="1714" y="6"/>
                  </a:cubicBezTo>
                  <a:cubicBezTo>
                    <a:pt x="1714" y="7"/>
                    <a:pt x="1714" y="7"/>
                    <a:pt x="1714" y="7"/>
                  </a:cubicBezTo>
                  <a:cubicBezTo>
                    <a:pt x="1714" y="7"/>
                    <a:pt x="1714" y="7"/>
                    <a:pt x="1714" y="7"/>
                  </a:cubicBezTo>
                  <a:cubicBezTo>
                    <a:pt x="1714" y="7"/>
                    <a:pt x="1713" y="7"/>
                    <a:pt x="1713" y="7"/>
                  </a:cubicBezTo>
                  <a:cubicBezTo>
                    <a:pt x="1713" y="7"/>
                    <a:pt x="1713" y="7"/>
                    <a:pt x="1713" y="7"/>
                  </a:cubicBezTo>
                  <a:cubicBezTo>
                    <a:pt x="1712" y="7"/>
                    <a:pt x="1712" y="7"/>
                    <a:pt x="1712" y="7"/>
                  </a:cubicBezTo>
                  <a:cubicBezTo>
                    <a:pt x="1711" y="7"/>
                    <a:pt x="1711" y="7"/>
                    <a:pt x="1711" y="7"/>
                  </a:cubicBezTo>
                  <a:cubicBezTo>
                    <a:pt x="1711" y="7"/>
                    <a:pt x="1711" y="7"/>
                    <a:pt x="1711" y="7"/>
                  </a:cubicBezTo>
                  <a:cubicBezTo>
                    <a:pt x="1711" y="7"/>
                    <a:pt x="1711" y="7"/>
                    <a:pt x="1710" y="8"/>
                  </a:cubicBezTo>
                  <a:cubicBezTo>
                    <a:pt x="1710" y="8"/>
                    <a:pt x="1710" y="8"/>
                    <a:pt x="1710" y="8"/>
                  </a:cubicBezTo>
                  <a:cubicBezTo>
                    <a:pt x="1710" y="8"/>
                    <a:pt x="1710" y="8"/>
                    <a:pt x="1710" y="8"/>
                  </a:cubicBezTo>
                  <a:cubicBezTo>
                    <a:pt x="1710" y="8"/>
                    <a:pt x="1710" y="8"/>
                    <a:pt x="1709" y="8"/>
                  </a:cubicBezTo>
                  <a:cubicBezTo>
                    <a:pt x="1709" y="8"/>
                    <a:pt x="1709" y="8"/>
                    <a:pt x="1709" y="8"/>
                  </a:cubicBezTo>
                  <a:cubicBezTo>
                    <a:pt x="1709" y="8"/>
                    <a:pt x="1709" y="8"/>
                    <a:pt x="1709" y="8"/>
                  </a:cubicBezTo>
                  <a:cubicBezTo>
                    <a:pt x="1709" y="8"/>
                    <a:pt x="1709" y="8"/>
                    <a:pt x="1709" y="8"/>
                  </a:cubicBezTo>
                  <a:cubicBezTo>
                    <a:pt x="1709" y="8"/>
                    <a:pt x="1709" y="8"/>
                    <a:pt x="1709" y="8"/>
                  </a:cubicBezTo>
                  <a:cubicBezTo>
                    <a:pt x="1708" y="8"/>
                    <a:pt x="1708" y="8"/>
                    <a:pt x="1708" y="9"/>
                  </a:cubicBezTo>
                  <a:cubicBezTo>
                    <a:pt x="1708" y="9"/>
                    <a:pt x="1708" y="9"/>
                    <a:pt x="1708" y="9"/>
                  </a:cubicBezTo>
                  <a:cubicBezTo>
                    <a:pt x="1708" y="9"/>
                    <a:pt x="1707" y="9"/>
                    <a:pt x="1707" y="9"/>
                  </a:cubicBezTo>
                  <a:cubicBezTo>
                    <a:pt x="1707" y="9"/>
                    <a:pt x="1707" y="9"/>
                    <a:pt x="1707" y="9"/>
                  </a:cubicBezTo>
                  <a:cubicBezTo>
                    <a:pt x="1707" y="9"/>
                    <a:pt x="1707" y="9"/>
                    <a:pt x="1706" y="9"/>
                  </a:cubicBezTo>
                  <a:cubicBezTo>
                    <a:pt x="1706" y="9"/>
                    <a:pt x="1706" y="9"/>
                    <a:pt x="1706" y="9"/>
                  </a:cubicBezTo>
                  <a:cubicBezTo>
                    <a:pt x="1706" y="9"/>
                    <a:pt x="1706" y="9"/>
                    <a:pt x="1706" y="10"/>
                  </a:cubicBezTo>
                  <a:cubicBezTo>
                    <a:pt x="1706" y="10"/>
                    <a:pt x="1706" y="10"/>
                    <a:pt x="1706" y="10"/>
                  </a:cubicBezTo>
                  <a:cubicBezTo>
                    <a:pt x="1706" y="10"/>
                    <a:pt x="1705" y="10"/>
                    <a:pt x="1705" y="10"/>
                  </a:cubicBezTo>
                  <a:cubicBezTo>
                    <a:pt x="1705" y="10"/>
                    <a:pt x="1705" y="10"/>
                    <a:pt x="1705" y="10"/>
                  </a:cubicBezTo>
                  <a:cubicBezTo>
                    <a:pt x="1705" y="10"/>
                    <a:pt x="1705" y="10"/>
                    <a:pt x="1705" y="10"/>
                  </a:cubicBezTo>
                  <a:cubicBezTo>
                    <a:pt x="1705" y="10"/>
                    <a:pt x="1705" y="10"/>
                    <a:pt x="1705" y="10"/>
                  </a:cubicBezTo>
                  <a:cubicBezTo>
                    <a:pt x="1704" y="11"/>
                    <a:pt x="1704" y="10"/>
                    <a:pt x="1704" y="11"/>
                  </a:cubicBezTo>
                  <a:cubicBezTo>
                    <a:pt x="1704" y="11"/>
                    <a:pt x="1704" y="11"/>
                    <a:pt x="1704" y="11"/>
                  </a:cubicBezTo>
                  <a:cubicBezTo>
                    <a:pt x="1704" y="11"/>
                    <a:pt x="1704" y="11"/>
                    <a:pt x="1704" y="11"/>
                  </a:cubicBezTo>
                  <a:cubicBezTo>
                    <a:pt x="1704" y="11"/>
                    <a:pt x="1704" y="11"/>
                    <a:pt x="1704" y="11"/>
                  </a:cubicBezTo>
                  <a:cubicBezTo>
                    <a:pt x="1703" y="11"/>
                    <a:pt x="1703" y="11"/>
                    <a:pt x="1703" y="11"/>
                  </a:cubicBezTo>
                  <a:cubicBezTo>
                    <a:pt x="1703" y="11"/>
                    <a:pt x="1703" y="11"/>
                    <a:pt x="1703" y="11"/>
                  </a:cubicBezTo>
                  <a:cubicBezTo>
                    <a:pt x="1703" y="11"/>
                    <a:pt x="1703" y="12"/>
                    <a:pt x="1703" y="12"/>
                  </a:cubicBezTo>
                  <a:cubicBezTo>
                    <a:pt x="1703" y="12"/>
                    <a:pt x="1703" y="12"/>
                    <a:pt x="1703" y="12"/>
                  </a:cubicBezTo>
                  <a:cubicBezTo>
                    <a:pt x="1702" y="12"/>
                    <a:pt x="1702" y="12"/>
                    <a:pt x="1702" y="12"/>
                  </a:cubicBezTo>
                  <a:cubicBezTo>
                    <a:pt x="1702" y="12"/>
                    <a:pt x="1702" y="12"/>
                    <a:pt x="1702" y="12"/>
                  </a:cubicBezTo>
                  <a:cubicBezTo>
                    <a:pt x="1702" y="12"/>
                    <a:pt x="1702" y="12"/>
                    <a:pt x="1702" y="12"/>
                  </a:cubicBezTo>
                  <a:cubicBezTo>
                    <a:pt x="1702" y="12"/>
                    <a:pt x="1702" y="12"/>
                    <a:pt x="1702" y="12"/>
                  </a:cubicBezTo>
                  <a:cubicBezTo>
                    <a:pt x="1701" y="12"/>
                    <a:pt x="1701" y="13"/>
                    <a:pt x="1701" y="13"/>
                  </a:cubicBezTo>
                  <a:cubicBezTo>
                    <a:pt x="1701" y="13"/>
                    <a:pt x="1701" y="13"/>
                    <a:pt x="1701" y="13"/>
                  </a:cubicBezTo>
                  <a:cubicBezTo>
                    <a:pt x="1701" y="13"/>
                    <a:pt x="1701" y="13"/>
                    <a:pt x="1701" y="13"/>
                  </a:cubicBezTo>
                  <a:cubicBezTo>
                    <a:pt x="1701" y="13"/>
                    <a:pt x="1701" y="13"/>
                    <a:pt x="1701" y="13"/>
                  </a:cubicBezTo>
                  <a:cubicBezTo>
                    <a:pt x="1701" y="13"/>
                    <a:pt x="1701" y="13"/>
                    <a:pt x="1700" y="13"/>
                  </a:cubicBezTo>
                  <a:cubicBezTo>
                    <a:pt x="1700" y="13"/>
                    <a:pt x="1700" y="13"/>
                    <a:pt x="1700" y="13"/>
                  </a:cubicBezTo>
                  <a:cubicBezTo>
                    <a:pt x="1700" y="14"/>
                    <a:pt x="1699" y="14"/>
                    <a:pt x="1699" y="15"/>
                  </a:cubicBezTo>
                  <a:cubicBezTo>
                    <a:pt x="1699" y="15"/>
                    <a:pt x="1699" y="15"/>
                    <a:pt x="1699" y="15"/>
                  </a:cubicBezTo>
                  <a:cubicBezTo>
                    <a:pt x="1699" y="15"/>
                    <a:pt x="1699" y="15"/>
                    <a:pt x="1699" y="15"/>
                  </a:cubicBezTo>
                  <a:cubicBezTo>
                    <a:pt x="1699" y="19"/>
                    <a:pt x="1699" y="22"/>
                    <a:pt x="1699" y="26"/>
                  </a:cubicBezTo>
                  <a:cubicBezTo>
                    <a:pt x="1699" y="26"/>
                    <a:pt x="1699" y="26"/>
                    <a:pt x="1699" y="26"/>
                  </a:cubicBezTo>
                  <a:cubicBezTo>
                    <a:pt x="1699" y="26"/>
                    <a:pt x="1699" y="26"/>
                    <a:pt x="1699" y="26"/>
                  </a:cubicBezTo>
                  <a:cubicBezTo>
                    <a:pt x="1699" y="26"/>
                    <a:pt x="1700" y="26"/>
                    <a:pt x="1700" y="26"/>
                  </a:cubicBezTo>
                  <a:cubicBezTo>
                    <a:pt x="1700" y="26"/>
                    <a:pt x="1700" y="26"/>
                    <a:pt x="1700" y="26"/>
                  </a:cubicBezTo>
                  <a:cubicBezTo>
                    <a:pt x="1700" y="26"/>
                    <a:pt x="1700" y="26"/>
                    <a:pt x="1700" y="26"/>
                  </a:cubicBezTo>
                  <a:cubicBezTo>
                    <a:pt x="1700" y="26"/>
                    <a:pt x="1700" y="26"/>
                    <a:pt x="1700" y="26"/>
                  </a:cubicBezTo>
                  <a:cubicBezTo>
                    <a:pt x="1700" y="26"/>
                    <a:pt x="1700" y="25"/>
                    <a:pt x="1700" y="25"/>
                  </a:cubicBezTo>
                  <a:cubicBezTo>
                    <a:pt x="1700" y="25"/>
                    <a:pt x="1700" y="25"/>
                    <a:pt x="1700" y="25"/>
                  </a:cubicBezTo>
                  <a:cubicBezTo>
                    <a:pt x="1701" y="25"/>
                    <a:pt x="1701" y="25"/>
                    <a:pt x="1701" y="25"/>
                  </a:cubicBezTo>
                  <a:cubicBezTo>
                    <a:pt x="1701" y="25"/>
                    <a:pt x="1701" y="25"/>
                    <a:pt x="1701" y="25"/>
                  </a:cubicBezTo>
                  <a:cubicBezTo>
                    <a:pt x="1701" y="25"/>
                    <a:pt x="1701" y="25"/>
                    <a:pt x="1701" y="24"/>
                  </a:cubicBezTo>
                  <a:cubicBezTo>
                    <a:pt x="1701" y="25"/>
                    <a:pt x="1701" y="25"/>
                    <a:pt x="1701" y="25"/>
                  </a:cubicBezTo>
                  <a:cubicBezTo>
                    <a:pt x="1701" y="24"/>
                    <a:pt x="1701" y="24"/>
                    <a:pt x="1701" y="24"/>
                  </a:cubicBezTo>
                  <a:cubicBezTo>
                    <a:pt x="1701" y="24"/>
                    <a:pt x="1701" y="24"/>
                    <a:pt x="1701" y="24"/>
                  </a:cubicBezTo>
                  <a:cubicBezTo>
                    <a:pt x="1702" y="24"/>
                    <a:pt x="1702" y="24"/>
                    <a:pt x="1702" y="24"/>
                  </a:cubicBezTo>
                  <a:cubicBezTo>
                    <a:pt x="1702" y="24"/>
                    <a:pt x="1702" y="24"/>
                    <a:pt x="1702" y="24"/>
                  </a:cubicBezTo>
                  <a:cubicBezTo>
                    <a:pt x="1702" y="24"/>
                    <a:pt x="1702" y="24"/>
                    <a:pt x="1702" y="23"/>
                  </a:cubicBezTo>
                  <a:cubicBezTo>
                    <a:pt x="1702" y="24"/>
                    <a:pt x="1702" y="24"/>
                    <a:pt x="1702" y="24"/>
                  </a:cubicBezTo>
                  <a:cubicBezTo>
                    <a:pt x="1702" y="23"/>
                    <a:pt x="1702" y="23"/>
                    <a:pt x="1702" y="23"/>
                  </a:cubicBezTo>
                  <a:cubicBezTo>
                    <a:pt x="1702" y="23"/>
                    <a:pt x="1702" y="23"/>
                    <a:pt x="1702" y="23"/>
                  </a:cubicBezTo>
                  <a:cubicBezTo>
                    <a:pt x="1703" y="23"/>
                    <a:pt x="1703" y="23"/>
                    <a:pt x="1703" y="23"/>
                  </a:cubicBezTo>
                  <a:cubicBezTo>
                    <a:pt x="1703" y="23"/>
                    <a:pt x="1703" y="23"/>
                    <a:pt x="1703" y="23"/>
                  </a:cubicBezTo>
                  <a:cubicBezTo>
                    <a:pt x="1703" y="23"/>
                    <a:pt x="1703" y="23"/>
                    <a:pt x="1703" y="23"/>
                  </a:cubicBezTo>
                  <a:cubicBezTo>
                    <a:pt x="1703" y="23"/>
                    <a:pt x="1703" y="23"/>
                    <a:pt x="1703" y="23"/>
                  </a:cubicBezTo>
                  <a:cubicBezTo>
                    <a:pt x="1703" y="22"/>
                    <a:pt x="1704" y="22"/>
                    <a:pt x="1704" y="22"/>
                  </a:cubicBezTo>
                  <a:cubicBezTo>
                    <a:pt x="1704" y="22"/>
                    <a:pt x="1704" y="22"/>
                    <a:pt x="1704" y="22"/>
                  </a:cubicBezTo>
                  <a:cubicBezTo>
                    <a:pt x="1704" y="22"/>
                    <a:pt x="1704" y="22"/>
                    <a:pt x="1704" y="22"/>
                  </a:cubicBezTo>
                  <a:cubicBezTo>
                    <a:pt x="1704" y="22"/>
                    <a:pt x="1704" y="22"/>
                    <a:pt x="1704" y="22"/>
                  </a:cubicBezTo>
                  <a:cubicBezTo>
                    <a:pt x="1704" y="22"/>
                    <a:pt x="1704" y="22"/>
                    <a:pt x="1705" y="21"/>
                  </a:cubicBezTo>
                  <a:cubicBezTo>
                    <a:pt x="1705" y="21"/>
                    <a:pt x="1705" y="21"/>
                    <a:pt x="1705" y="21"/>
                  </a:cubicBezTo>
                  <a:cubicBezTo>
                    <a:pt x="1705" y="21"/>
                    <a:pt x="1705" y="21"/>
                    <a:pt x="1706" y="21"/>
                  </a:cubicBezTo>
                  <a:cubicBezTo>
                    <a:pt x="1706" y="21"/>
                    <a:pt x="1706" y="21"/>
                    <a:pt x="1706" y="21"/>
                  </a:cubicBezTo>
                  <a:cubicBezTo>
                    <a:pt x="1706" y="21"/>
                    <a:pt x="1706" y="21"/>
                    <a:pt x="1706" y="20"/>
                  </a:cubicBezTo>
                  <a:cubicBezTo>
                    <a:pt x="1706" y="20"/>
                    <a:pt x="1706" y="20"/>
                    <a:pt x="1706" y="20"/>
                  </a:cubicBezTo>
                  <a:cubicBezTo>
                    <a:pt x="1706" y="20"/>
                    <a:pt x="1707" y="20"/>
                    <a:pt x="1707" y="20"/>
                  </a:cubicBezTo>
                  <a:cubicBezTo>
                    <a:pt x="1707" y="20"/>
                    <a:pt x="1707" y="20"/>
                    <a:pt x="1707" y="20"/>
                  </a:cubicBezTo>
                  <a:cubicBezTo>
                    <a:pt x="1707" y="20"/>
                    <a:pt x="1707" y="20"/>
                    <a:pt x="1707" y="20"/>
                  </a:cubicBezTo>
                  <a:cubicBezTo>
                    <a:pt x="1707" y="20"/>
                    <a:pt x="1707" y="20"/>
                    <a:pt x="1707" y="20"/>
                  </a:cubicBezTo>
                  <a:cubicBezTo>
                    <a:pt x="1707" y="19"/>
                    <a:pt x="1708" y="20"/>
                    <a:pt x="1708" y="19"/>
                  </a:cubicBezTo>
                  <a:cubicBezTo>
                    <a:pt x="1708" y="19"/>
                    <a:pt x="1708" y="19"/>
                    <a:pt x="1708" y="19"/>
                  </a:cubicBezTo>
                  <a:cubicBezTo>
                    <a:pt x="1708" y="19"/>
                    <a:pt x="1708" y="19"/>
                    <a:pt x="1708" y="19"/>
                  </a:cubicBezTo>
                  <a:cubicBezTo>
                    <a:pt x="1708" y="19"/>
                    <a:pt x="1708" y="19"/>
                    <a:pt x="1708" y="19"/>
                  </a:cubicBezTo>
                  <a:cubicBezTo>
                    <a:pt x="1709" y="19"/>
                    <a:pt x="1709" y="19"/>
                    <a:pt x="1709" y="19"/>
                  </a:cubicBezTo>
                  <a:cubicBezTo>
                    <a:pt x="1709" y="19"/>
                    <a:pt x="1709" y="19"/>
                    <a:pt x="1709" y="19"/>
                  </a:cubicBezTo>
                  <a:cubicBezTo>
                    <a:pt x="1709" y="18"/>
                    <a:pt x="1709" y="19"/>
                    <a:pt x="1709" y="18"/>
                  </a:cubicBezTo>
                  <a:cubicBezTo>
                    <a:pt x="1709" y="18"/>
                    <a:pt x="1709" y="18"/>
                    <a:pt x="1709" y="18"/>
                  </a:cubicBezTo>
                  <a:cubicBezTo>
                    <a:pt x="1710" y="18"/>
                    <a:pt x="1710" y="18"/>
                    <a:pt x="1710" y="18"/>
                  </a:cubicBezTo>
                  <a:cubicBezTo>
                    <a:pt x="1710" y="18"/>
                    <a:pt x="1710" y="18"/>
                    <a:pt x="1710" y="18"/>
                  </a:cubicBezTo>
                  <a:cubicBezTo>
                    <a:pt x="1710" y="18"/>
                    <a:pt x="1711" y="18"/>
                    <a:pt x="1711" y="18"/>
                  </a:cubicBezTo>
                  <a:cubicBezTo>
                    <a:pt x="1711" y="18"/>
                    <a:pt x="1711" y="18"/>
                    <a:pt x="1711" y="18"/>
                  </a:cubicBezTo>
                  <a:cubicBezTo>
                    <a:pt x="1711" y="17"/>
                    <a:pt x="1711" y="17"/>
                    <a:pt x="1712" y="17"/>
                  </a:cubicBezTo>
                  <a:cubicBezTo>
                    <a:pt x="1712" y="17"/>
                    <a:pt x="1712" y="17"/>
                    <a:pt x="1712" y="17"/>
                  </a:cubicBezTo>
                  <a:cubicBezTo>
                    <a:pt x="1712" y="17"/>
                    <a:pt x="1712" y="17"/>
                    <a:pt x="1712" y="17"/>
                  </a:cubicBezTo>
                  <a:cubicBezTo>
                    <a:pt x="1712" y="17"/>
                    <a:pt x="1712" y="17"/>
                    <a:pt x="1713" y="17"/>
                  </a:cubicBezTo>
                  <a:cubicBezTo>
                    <a:pt x="1713" y="17"/>
                    <a:pt x="1713" y="17"/>
                    <a:pt x="1713" y="17"/>
                  </a:cubicBezTo>
                  <a:cubicBezTo>
                    <a:pt x="1713" y="17"/>
                    <a:pt x="1713" y="17"/>
                    <a:pt x="1713" y="17"/>
                  </a:cubicBezTo>
                  <a:cubicBezTo>
                    <a:pt x="1713" y="17"/>
                    <a:pt x="1713" y="17"/>
                    <a:pt x="1713" y="17"/>
                  </a:cubicBezTo>
                  <a:cubicBezTo>
                    <a:pt x="1713" y="17"/>
                    <a:pt x="1713" y="17"/>
                    <a:pt x="1713" y="17"/>
                  </a:cubicBezTo>
                  <a:cubicBezTo>
                    <a:pt x="1714" y="16"/>
                    <a:pt x="1714" y="16"/>
                    <a:pt x="1714" y="16"/>
                  </a:cubicBezTo>
                  <a:cubicBezTo>
                    <a:pt x="1714" y="16"/>
                    <a:pt x="1714" y="16"/>
                    <a:pt x="1714" y="16"/>
                  </a:cubicBezTo>
                  <a:cubicBezTo>
                    <a:pt x="1715" y="16"/>
                    <a:pt x="1715" y="16"/>
                    <a:pt x="1715" y="16"/>
                  </a:cubicBezTo>
                  <a:cubicBezTo>
                    <a:pt x="1715" y="16"/>
                    <a:pt x="1715" y="16"/>
                    <a:pt x="1716" y="16"/>
                  </a:cubicBezTo>
                  <a:cubicBezTo>
                    <a:pt x="1716" y="16"/>
                    <a:pt x="1716" y="16"/>
                    <a:pt x="1716" y="16"/>
                  </a:cubicBezTo>
                  <a:cubicBezTo>
                    <a:pt x="1716" y="16"/>
                    <a:pt x="1717" y="16"/>
                    <a:pt x="1717" y="16"/>
                  </a:cubicBezTo>
                  <a:cubicBezTo>
                    <a:pt x="1717" y="15"/>
                    <a:pt x="1717" y="15"/>
                    <a:pt x="1717" y="15"/>
                  </a:cubicBezTo>
                  <a:cubicBezTo>
                    <a:pt x="1717" y="15"/>
                    <a:pt x="1717" y="15"/>
                    <a:pt x="1717" y="15"/>
                  </a:cubicBezTo>
                  <a:cubicBezTo>
                    <a:pt x="1718" y="15"/>
                    <a:pt x="1719" y="16"/>
                    <a:pt x="1719" y="15"/>
                  </a:cubicBezTo>
                  <a:cubicBezTo>
                    <a:pt x="1720" y="15"/>
                    <a:pt x="1720" y="15"/>
                    <a:pt x="1720" y="15"/>
                  </a:cubicBezTo>
                  <a:cubicBezTo>
                    <a:pt x="1721" y="15"/>
                    <a:pt x="1722" y="15"/>
                    <a:pt x="1723" y="15"/>
                  </a:cubicBezTo>
                  <a:cubicBezTo>
                    <a:pt x="1723" y="15"/>
                    <a:pt x="1723" y="15"/>
                    <a:pt x="1724" y="15"/>
                  </a:cubicBezTo>
                  <a:cubicBezTo>
                    <a:pt x="1724" y="16"/>
                    <a:pt x="1725" y="15"/>
                    <a:pt x="1726" y="16"/>
                  </a:cubicBezTo>
                  <a:cubicBezTo>
                    <a:pt x="1726" y="15"/>
                    <a:pt x="1726" y="15"/>
                    <a:pt x="1726" y="15"/>
                  </a:cubicBezTo>
                  <a:cubicBezTo>
                    <a:pt x="1726" y="16"/>
                    <a:pt x="1726" y="16"/>
                    <a:pt x="1726" y="16"/>
                  </a:cubicBezTo>
                  <a:cubicBezTo>
                    <a:pt x="1726" y="16"/>
                    <a:pt x="1727" y="16"/>
                    <a:pt x="1727" y="16"/>
                  </a:cubicBezTo>
                  <a:cubicBezTo>
                    <a:pt x="1727" y="16"/>
                    <a:pt x="1727" y="16"/>
                    <a:pt x="1727" y="16"/>
                  </a:cubicBezTo>
                  <a:cubicBezTo>
                    <a:pt x="1728" y="16"/>
                    <a:pt x="1728" y="16"/>
                    <a:pt x="1728" y="16"/>
                  </a:cubicBezTo>
                  <a:cubicBezTo>
                    <a:pt x="1728" y="16"/>
                    <a:pt x="1728" y="16"/>
                    <a:pt x="1728" y="16"/>
                  </a:cubicBezTo>
                  <a:cubicBezTo>
                    <a:pt x="1729" y="16"/>
                    <a:pt x="1729" y="16"/>
                    <a:pt x="1729" y="16"/>
                  </a:cubicBezTo>
                  <a:cubicBezTo>
                    <a:pt x="1729" y="16"/>
                    <a:pt x="1729" y="16"/>
                    <a:pt x="1729" y="16"/>
                  </a:cubicBezTo>
                  <a:cubicBezTo>
                    <a:pt x="1729" y="16"/>
                    <a:pt x="1729" y="16"/>
                    <a:pt x="1729" y="17"/>
                  </a:cubicBezTo>
                  <a:cubicBezTo>
                    <a:pt x="1729" y="17"/>
                    <a:pt x="1729" y="17"/>
                    <a:pt x="1729" y="17"/>
                  </a:cubicBezTo>
                  <a:cubicBezTo>
                    <a:pt x="1729" y="17"/>
                    <a:pt x="1730" y="17"/>
                    <a:pt x="1730" y="17"/>
                  </a:cubicBezTo>
                  <a:cubicBezTo>
                    <a:pt x="1730" y="17"/>
                    <a:pt x="1730" y="17"/>
                    <a:pt x="1730" y="17"/>
                  </a:cubicBezTo>
                  <a:cubicBezTo>
                    <a:pt x="1730" y="17"/>
                    <a:pt x="1731" y="17"/>
                    <a:pt x="1731" y="17"/>
                  </a:cubicBezTo>
                  <a:cubicBezTo>
                    <a:pt x="1731" y="17"/>
                    <a:pt x="1731" y="17"/>
                    <a:pt x="1731" y="17"/>
                  </a:cubicBezTo>
                  <a:cubicBezTo>
                    <a:pt x="1731" y="17"/>
                    <a:pt x="1731" y="17"/>
                    <a:pt x="1731" y="18"/>
                  </a:cubicBezTo>
                  <a:cubicBezTo>
                    <a:pt x="1731" y="18"/>
                    <a:pt x="1731" y="18"/>
                    <a:pt x="1731" y="18"/>
                  </a:cubicBezTo>
                  <a:cubicBezTo>
                    <a:pt x="1732" y="18"/>
                    <a:pt x="1732" y="18"/>
                    <a:pt x="1732" y="18"/>
                  </a:cubicBezTo>
                  <a:cubicBezTo>
                    <a:pt x="1732" y="18"/>
                    <a:pt x="1732" y="18"/>
                    <a:pt x="1732" y="18"/>
                  </a:cubicBezTo>
                  <a:cubicBezTo>
                    <a:pt x="1732" y="18"/>
                    <a:pt x="1732" y="18"/>
                    <a:pt x="1732" y="18"/>
                  </a:cubicBezTo>
                  <a:cubicBezTo>
                    <a:pt x="1732" y="18"/>
                    <a:pt x="1732" y="18"/>
                    <a:pt x="1732" y="18"/>
                  </a:cubicBezTo>
                  <a:cubicBezTo>
                    <a:pt x="1733" y="18"/>
                    <a:pt x="1733" y="19"/>
                    <a:pt x="1733" y="19"/>
                  </a:cubicBezTo>
                  <a:cubicBezTo>
                    <a:pt x="1733" y="19"/>
                    <a:pt x="1733" y="19"/>
                    <a:pt x="1733" y="19"/>
                  </a:cubicBezTo>
                  <a:cubicBezTo>
                    <a:pt x="1733" y="19"/>
                    <a:pt x="1733" y="19"/>
                    <a:pt x="1733" y="19"/>
                  </a:cubicBezTo>
                  <a:cubicBezTo>
                    <a:pt x="1733" y="19"/>
                    <a:pt x="1733" y="19"/>
                    <a:pt x="1733" y="19"/>
                  </a:cubicBezTo>
                  <a:cubicBezTo>
                    <a:pt x="1734" y="20"/>
                    <a:pt x="1734" y="20"/>
                    <a:pt x="1735" y="21"/>
                  </a:cubicBezTo>
                  <a:cubicBezTo>
                    <a:pt x="1735" y="21"/>
                    <a:pt x="1735" y="21"/>
                    <a:pt x="1735" y="21"/>
                  </a:cubicBezTo>
                  <a:cubicBezTo>
                    <a:pt x="1735" y="21"/>
                    <a:pt x="1735" y="21"/>
                    <a:pt x="1735" y="21"/>
                  </a:cubicBezTo>
                  <a:cubicBezTo>
                    <a:pt x="1735" y="21"/>
                    <a:pt x="1735" y="21"/>
                    <a:pt x="1735" y="21"/>
                  </a:cubicBezTo>
                  <a:cubicBezTo>
                    <a:pt x="1735" y="21"/>
                    <a:pt x="1735" y="21"/>
                    <a:pt x="1736" y="21"/>
                  </a:cubicBezTo>
                  <a:cubicBezTo>
                    <a:pt x="1736" y="21"/>
                    <a:pt x="1736" y="21"/>
                    <a:pt x="1736" y="21"/>
                  </a:cubicBezTo>
                  <a:cubicBezTo>
                    <a:pt x="1736" y="22"/>
                    <a:pt x="1736" y="22"/>
                    <a:pt x="1736" y="22"/>
                  </a:cubicBezTo>
                  <a:cubicBezTo>
                    <a:pt x="1736" y="22"/>
                    <a:pt x="1736" y="22"/>
                    <a:pt x="1736" y="22"/>
                  </a:cubicBezTo>
                  <a:cubicBezTo>
                    <a:pt x="1736" y="22"/>
                    <a:pt x="1736" y="22"/>
                    <a:pt x="1736" y="23"/>
                  </a:cubicBezTo>
                  <a:cubicBezTo>
                    <a:pt x="1736" y="23"/>
                    <a:pt x="1736" y="23"/>
                    <a:pt x="1736" y="23"/>
                  </a:cubicBezTo>
                  <a:cubicBezTo>
                    <a:pt x="1736" y="23"/>
                    <a:pt x="1736" y="23"/>
                    <a:pt x="1737" y="23"/>
                  </a:cubicBezTo>
                  <a:cubicBezTo>
                    <a:pt x="1737" y="23"/>
                    <a:pt x="1737" y="23"/>
                    <a:pt x="1737" y="23"/>
                  </a:cubicBezTo>
                  <a:cubicBezTo>
                    <a:pt x="1737" y="23"/>
                    <a:pt x="1737" y="24"/>
                    <a:pt x="1737" y="24"/>
                  </a:cubicBezTo>
                  <a:cubicBezTo>
                    <a:pt x="1737" y="24"/>
                    <a:pt x="1737" y="24"/>
                    <a:pt x="1737" y="24"/>
                  </a:cubicBezTo>
                  <a:cubicBezTo>
                    <a:pt x="1737" y="24"/>
                    <a:pt x="1737" y="24"/>
                    <a:pt x="1737" y="25"/>
                  </a:cubicBezTo>
                  <a:cubicBezTo>
                    <a:pt x="1737" y="25"/>
                    <a:pt x="1737" y="25"/>
                    <a:pt x="1737" y="25"/>
                  </a:cubicBezTo>
                  <a:cubicBezTo>
                    <a:pt x="1737" y="25"/>
                    <a:pt x="1737" y="25"/>
                    <a:pt x="1737" y="25"/>
                  </a:cubicBezTo>
                  <a:cubicBezTo>
                    <a:pt x="1737" y="25"/>
                    <a:pt x="1737" y="25"/>
                    <a:pt x="1738" y="26"/>
                  </a:cubicBezTo>
                  <a:cubicBezTo>
                    <a:pt x="1738" y="26"/>
                    <a:pt x="1738" y="26"/>
                    <a:pt x="1738" y="26"/>
                  </a:cubicBezTo>
                  <a:cubicBezTo>
                    <a:pt x="1738" y="26"/>
                    <a:pt x="1738" y="26"/>
                    <a:pt x="1738" y="27"/>
                  </a:cubicBezTo>
                  <a:cubicBezTo>
                    <a:pt x="1738" y="27"/>
                    <a:pt x="1738" y="27"/>
                    <a:pt x="1738" y="27"/>
                  </a:cubicBezTo>
                  <a:cubicBezTo>
                    <a:pt x="1738" y="27"/>
                    <a:pt x="1738" y="28"/>
                    <a:pt x="1738" y="28"/>
                  </a:cubicBezTo>
                  <a:cubicBezTo>
                    <a:pt x="1738" y="28"/>
                    <a:pt x="1738" y="29"/>
                    <a:pt x="1738" y="29"/>
                  </a:cubicBezTo>
                  <a:cubicBezTo>
                    <a:pt x="1739" y="31"/>
                    <a:pt x="1739" y="33"/>
                    <a:pt x="1738" y="36"/>
                  </a:cubicBezTo>
                  <a:cubicBezTo>
                    <a:pt x="1738" y="36"/>
                    <a:pt x="1738" y="36"/>
                    <a:pt x="1738" y="36"/>
                  </a:cubicBezTo>
                  <a:cubicBezTo>
                    <a:pt x="1738" y="37"/>
                    <a:pt x="1738" y="37"/>
                    <a:pt x="1738" y="38"/>
                  </a:cubicBezTo>
                  <a:cubicBezTo>
                    <a:pt x="1738" y="38"/>
                    <a:pt x="1738" y="38"/>
                    <a:pt x="1738" y="38"/>
                  </a:cubicBezTo>
                  <a:cubicBezTo>
                    <a:pt x="1738" y="39"/>
                    <a:pt x="1738" y="39"/>
                    <a:pt x="1738" y="39"/>
                  </a:cubicBezTo>
                  <a:cubicBezTo>
                    <a:pt x="1738" y="39"/>
                    <a:pt x="1738" y="39"/>
                    <a:pt x="1738" y="39"/>
                  </a:cubicBezTo>
                  <a:cubicBezTo>
                    <a:pt x="1738" y="40"/>
                    <a:pt x="1738" y="40"/>
                    <a:pt x="1738" y="40"/>
                  </a:cubicBezTo>
                  <a:cubicBezTo>
                    <a:pt x="1737" y="40"/>
                    <a:pt x="1738" y="40"/>
                    <a:pt x="1737" y="41"/>
                  </a:cubicBezTo>
                  <a:cubicBezTo>
                    <a:pt x="1737" y="41"/>
                    <a:pt x="1737" y="41"/>
                    <a:pt x="1737" y="41"/>
                  </a:cubicBezTo>
                  <a:cubicBezTo>
                    <a:pt x="1737" y="41"/>
                    <a:pt x="1737" y="41"/>
                    <a:pt x="1737" y="42"/>
                  </a:cubicBezTo>
                  <a:cubicBezTo>
                    <a:pt x="1737" y="42"/>
                    <a:pt x="1737" y="42"/>
                    <a:pt x="1737" y="42"/>
                  </a:cubicBezTo>
                  <a:cubicBezTo>
                    <a:pt x="1737" y="42"/>
                    <a:pt x="1737" y="42"/>
                    <a:pt x="1737" y="42"/>
                  </a:cubicBezTo>
                  <a:cubicBezTo>
                    <a:pt x="1737" y="43"/>
                    <a:pt x="1737" y="43"/>
                    <a:pt x="1737" y="43"/>
                  </a:cubicBezTo>
                  <a:cubicBezTo>
                    <a:pt x="1736" y="43"/>
                    <a:pt x="1736" y="43"/>
                    <a:pt x="1736" y="43"/>
                  </a:cubicBezTo>
                  <a:cubicBezTo>
                    <a:pt x="1736" y="43"/>
                    <a:pt x="1736" y="43"/>
                    <a:pt x="1736" y="43"/>
                  </a:cubicBezTo>
                  <a:cubicBezTo>
                    <a:pt x="1736" y="44"/>
                    <a:pt x="1736" y="44"/>
                    <a:pt x="1736" y="44"/>
                  </a:cubicBezTo>
                  <a:cubicBezTo>
                    <a:pt x="1736" y="44"/>
                    <a:pt x="1736" y="44"/>
                    <a:pt x="1736" y="44"/>
                  </a:cubicBezTo>
                  <a:cubicBezTo>
                    <a:pt x="1736" y="44"/>
                    <a:pt x="1736" y="45"/>
                    <a:pt x="1736" y="45"/>
                  </a:cubicBezTo>
                  <a:cubicBezTo>
                    <a:pt x="1736" y="45"/>
                    <a:pt x="1736" y="45"/>
                    <a:pt x="1736" y="45"/>
                  </a:cubicBezTo>
                  <a:cubicBezTo>
                    <a:pt x="1735" y="45"/>
                    <a:pt x="1735" y="45"/>
                    <a:pt x="1735" y="45"/>
                  </a:cubicBezTo>
                  <a:cubicBezTo>
                    <a:pt x="1735" y="45"/>
                    <a:pt x="1735" y="45"/>
                    <a:pt x="1735" y="45"/>
                  </a:cubicBezTo>
                  <a:cubicBezTo>
                    <a:pt x="1735" y="45"/>
                    <a:pt x="1735" y="45"/>
                    <a:pt x="1735" y="45"/>
                  </a:cubicBezTo>
                  <a:cubicBezTo>
                    <a:pt x="1735" y="46"/>
                    <a:pt x="1735" y="46"/>
                    <a:pt x="1735" y="46"/>
                  </a:cubicBezTo>
                  <a:cubicBezTo>
                    <a:pt x="1735" y="46"/>
                    <a:pt x="1735" y="46"/>
                    <a:pt x="1735" y="46"/>
                  </a:cubicBezTo>
                  <a:cubicBezTo>
                    <a:pt x="1735" y="46"/>
                    <a:pt x="1735" y="46"/>
                    <a:pt x="1735" y="47"/>
                  </a:cubicBezTo>
                  <a:cubicBezTo>
                    <a:pt x="1735" y="47"/>
                    <a:pt x="1735" y="47"/>
                    <a:pt x="1735" y="47"/>
                  </a:cubicBezTo>
                  <a:cubicBezTo>
                    <a:pt x="1734" y="47"/>
                    <a:pt x="1734" y="47"/>
                    <a:pt x="1734" y="47"/>
                  </a:cubicBezTo>
                  <a:cubicBezTo>
                    <a:pt x="1734" y="47"/>
                    <a:pt x="1734" y="47"/>
                    <a:pt x="1734" y="47"/>
                  </a:cubicBezTo>
                  <a:cubicBezTo>
                    <a:pt x="1734" y="47"/>
                    <a:pt x="1734" y="47"/>
                    <a:pt x="1734" y="48"/>
                  </a:cubicBezTo>
                  <a:cubicBezTo>
                    <a:pt x="1734" y="48"/>
                    <a:pt x="1734" y="48"/>
                    <a:pt x="1734" y="48"/>
                  </a:cubicBezTo>
                  <a:cubicBezTo>
                    <a:pt x="1734" y="48"/>
                    <a:pt x="1734" y="48"/>
                    <a:pt x="1734" y="48"/>
                  </a:cubicBezTo>
                  <a:cubicBezTo>
                    <a:pt x="1734" y="48"/>
                    <a:pt x="1734" y="48"/>
                    <a:pt x="1734" y="48"/>
                  </a:cubicBezTo>
                  <a:cubicBezTo>
                    <a:pt x="1733" y="48"/>
                    <a:pt x="1733" y="48"/>
                    <a:pt x="1733" y="48"/>
                  </a:cubicBezTo>
                  <a:cubicBezTo>
                    <a:pt x="1733" y="48"/>
                    <a:pt x="1733" y="48"/>
                    <a:pt x="1733" y="48"/>
                  </a:cubicBezTo>
                  <a:cubicBezTo>
                    <a:pt x="1733" y="48"/>
                    <a:pt x="1733" y="49"/>
                    <a:pt x="1733" y="49"/>
                  </a:cubicBezTo>
                  <a:cubicBezTo>
                    <a:pt x="1733" y="49"/>
                    <a:pt x="1733" y="49"/>
                    <a:pt x="1733" y="49"/>
                  </a:cubicBezTo>
                  <a:cubicBezTo>
                    <a:pt x="1733" y="49"/>
                    <a:pt x="1733" y="49"/>
                    <a:pt x="1732" y="49"/>
                  </a:cubicBezTo>
                  <a:cubicBezTo>
                    <a:pt x="1732" y="49"/>
                    <a:pt x="1732" y="49"/>
                    <a:pt x="1732" y="49"/>
                  </a:cubicBezTo>
                  <a:cubicBezTo>
                    <a:pt x="1732" y="49"/>
                    <a:pt x="1732" y="50"/>
                    <a:pt x="1732" y="50"/>
                  </a:cubicBezTo>
                  <a:cubicBezTo>
                    <a:pt x="1732" y="50"/>
                    <a:pt x="1732" y="50"/>
                    <a:pt x="1732" y="50"/>
                  </a:cubicBezTo>
                  <a:cubicBezTo>
                    <a:pt x="1732" y="50"/>
                    <a:pt x="1732" y="50"/>
                    <a:pt x="1732" y="50"/>
                  </a:cubicBezTo>
                  <a:cubicBezTo>
                    <a:pt x="1732" y="50"/>
                    <a:pt x="1732" y="50"/>
                    <a:pt x="1732" y="50"/>
                  </a:cubicBezTo>
                  <a:cubicBezTo>
                    <a:pt x="1732" y="50"/>
                    <a:pt x="1731" y="50"/>
                    <a:pt x="1731" y="50"/>
                  </a:cubicBezTo>
                  <a:cubicBezTo>
                    <a:pt x="1731" y="50"/>
                    <a:pt x="1731" y="50"/>
                    <a:pt x="1731" y="50"/>
                  </a:cubicBezTo>
                  <a:cubicBezTo>
                    <a:pt x="1730" y="52"/>
                    <a:pt x="1729" y="53"/>
                    <a:pt x="1728" y="54"/>
                  </a:cubicBezTo>
                  <a:cubicBezTo>
                    <a:pt x="1728" y="54"/>
                    <a:pt x="1728" y="54"/>
                    <a:pt x="1728" y="54"/>
                  </a:cubicBezTo>
                  <a:cubicBezTo>
                    <a:pt x="1727" y="54"/>
                    <a:pt x="1727" y="54"/>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6" y="55"/>
                    <a:pt x="1726" y="55"/>
                    <a:pt x="1726" y="56"/>
                  </a:cubicBezTo>
                  <a:cubicBezTo>
                    <a:pt x="1726" y="56"/>
                    <a:pt x="1726" y="56"/>
                    <a:pt x="1726" y="56"/>
                  </a:cubicBezTo>
                  <a:cubicBezTo>
                    <a:pt x="1726" y="56"/>
                    <a:pt x="1725" y="56"/>
                    <a:pt x="1725" y="56"/>
                  </a:cubicBezTo>
                  <a:cubicBezTo>
                    <a:pt x="1725" y="56"/>
                    <a:pt x="1725" y="56"/>
                    <a:pt x="1725" y="56"/>
                  </a:cubicBezTo>
                  <a:cubicBezTo>
                    <a:pt x="1725" y="56"/>
                    <a:pt x="1725" y="56"/>
                    <a:pt x="1725" y="57"/>
                  </a:cubicBezTo>
                  <a:cubicBezTo>
                    <a:pt x="1725" y="57"/>
                    <a:pt x="1725" y="57"/>
                    <a:pt x="1725" y="57"/>
                  </a:cubicBezTo>
                  <a:cubicBezTo>
                    <a:pt x="1725" y="57"/>
                    <a:pt x="1725" y="57"/>
                    <a:pt x="1724" y="57"/>
                  </a:cubicBezTo>
                  <a:cubicBezTo>
                    <a:pt x="1724" y="57"/>
                    <a:pt x="1724" y="57"/>
                    <a:pt x="1724" y="57"/>
                  </a:cubicBezTo>
                  <a:cubicBezTo>
                    <a:pt x="1724" y="57"/>
                    <a:pt x="1724" y="57"/>
                    <a:pt x="1724" y="57"/>
                  </a:cubicBezTo>
                  <a:cubicBezTo>
                    <a:pt x="1724" y="57"/>
                    <a:pt x="1724" y="57"/>
                    <a:pt x="1724" y="57"/>
                  </a:cubicBezTo>
                  <a:cubicBezTo>
                    <a:pt x="1724" y="58"/>
                    <a:pt x="1724" y="57"/>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9"/>
                    <a:pt x="1722" y="58"/>
                    <a:pt x="1722" y="59"/>
                  </a:cubicBezTo>
                  <a:cubicBezTo>
                    <a:pt x="1722" y="59"/>
                    <a:pt x="1722" y="59"/>
                    <a:pt x="1722" y="59"/>
                  </a:cubicBezTo>
                  <a:cubicBezTo>
                    <a:pt x="1722" y="59"/>
                    <a:pt x="1722" y="59"/>
                    <a:pt x="1722" y="59"/>
                  </a:cubicBezTo>
                  <a:cubicBezTo>
                    <a:pt x="1722" y="59"/>
                    <a:pt x="1722" y="59"/>
                    <a:pt x="1722" y="59"/>
                  </a:cubicBezTo>
                  <a:cubicBezTo>
                    <a:pt x="1722" y="59"/>
                    <a:pt x="1721" y="59"/>
                    <a:pt x="1721" y="59"/>
                  </a:cubicBezTo>
                  <a:cubicBezTo>
                    <a:pt x="1721" y="59"/>
                    <a:pt x="1721" y="59"/>
                    <a:pt x="1721" y="59"/>
                  </a:cubicBezTo>
                  <a:cubicBezTo>
                    <a:pt x="1721" y="60"/>
                    <a:pt x="1721" y="60"/>
                    <a:pt x="1721" y="60"/>
                  </a:cubicBezTo>
                  <a:cubicBezTo>
                    <a:pt x="1721" y="60"/>
                    <a:pt x="1721" y="60"/>
                    <a:pt x="1721" y="60"/>
                  </a:cubicBezTo>
                  <a:cubicBezTo>
                    <a:pt x="1720" y="60"/>
                    <a:pt x="1720" y="60"/>
                    <a:pt x="1720" y="60"/>
                  </a:cubicBezTo>
                  <a:cubicBezTo>
                    <a:pt x="1720" y="60"/>
                    <a:pt x="1720" y="60"/>
                    <a:pt x="1720" y="60"/>
                  </a:cubicBezTo>
                  <a:cubicBezTo>
                    <a:pt x="1720" y="60"/>
                    <a:pt x="1719" y="60"/>
                    <a:pt x="1719" y="61"/>
                  </a:cubicBezTo>
                  <a:cubicBezTo>
                    <a:pt x="1719" y="61"/>
                    <a:pt x="1719" y="61"/>
                    <a:pt x="1719" y="61"/>
                  </a:cubicBezTo>
                  <a:cubicBezTo>
                    <a:pt x="1719" y="61"/>
                    <a:pt x="1719" y="61"/>
                    <a:pt x="1719" y="61"/>
                  </a:cubicBezTo>
                  <a:cubicBezTo>
                    <a:pt x="1719" y="61"/>
                    <a:pt x="1719" y="61"/>
                    <a:pt x="1719" y="61"/>
                  </a:cubicBezTo>
                  <a:cubicBezTo>
                    <a:pt x="1719" y="61"/>
                    <a:pt x="1718" y="62"/>
                    <a:pt x="1718" y="62"/>
                  </a:cubicBezTo>
                  <a:cubicBezTo>
                    <a:pt x="1718" y="62"/>
                    <a:pt x="1718" y="62"/>
                    <a:pt x="1718" y="62"/>
                  </a:cubicBezTo>
                  <a:cubicBezTo>
                    <a:pt x="1718" y="62"/>
                    <a:pt x="1718" y="62"/>
                    <a:pt x="1717" y="62"/>
                  </a:cubicBezTo>
                  <a:cubicBezTo>
                    <a:pt x="1717" y="62"/>
                    <a:pt x="1717" y="62"/>
                    <a:pt x="1717" y="62"/>
                  </a:cubicBezTo>
                  <a:cubicBezTo>
                    <a:pt x="1717" y="62"/>
                    <a:pt x="1717" y="63"/>
                    <a:pt x="1716" y="63"/>
                  </a:cubicBezTo>
                  <a:cubicBezTo>
                    <a:pt x="1716" y="63"/>
                    <a:pt x="1716" y="63"/>
                    <a:pt x="1716" y="63"/>
                  </a:cubicBezTo>
                  <a:cubicBezTo>
                    <a:pt x="1716" y="63"/>
                    <a:pt x="1716" y="63"/>
                    <a:pt x="1716" y="63"/>
                  </a:cubicBezTo>
                  <a:cubicBezTo>
                    <a:pt x="1716" y="63"/>
                    <a:pt x="1716" y="63"/>
                    <a:pt x="1716" y="63"/>
                  </a:cubicBezTo>
                  <a:cubicBezTo>
                    <a:pt x="1716" y="64"/>
                    <a:pt x="1715" y="64"/>
                    <a:pt x="1715" y="64"/>
                  </a:cubicBezTo>
                  <a:cubicBezTo>
                    <a:pt x="1715" y="64"/>
                    <a:pt x="1715" y="64"/>
                    <a:pt x="1715" y="64"/>
                  </a:cubicBezTo>
                  <a:cubicBezTo>
                    <a:pt x="1715" y="64"/>
                    <a:pt x="1715" y="64"/>
                    <a:pt x="1715" y="64"/>
                  </a:cubicBezTo>
                  <a:cubicBezTo>
                    <a:pt x="1715" y="64"/>
                    <a:pt x="1715" y="64"/>
                    <a:pt x="1715" y="64"/>
                  </a:cubicBezTo>
                  <a:cubicBezTo>
                    <a:pt x="1715" y="64"/>
                    <a:pt x="1714" y="65"/>
                    <a:pt x="1714" y="65"/>
                  </a:cubicBezTo>
                  <a:cubicBezTo>
                    <a:pt x="1714" y="65"/>
                    <a:pt x="1714" y="65"/>
                    <a:pt x="1714" y="65"/>
                  </a:cubicBezTo>
                  <a:cubicBezTo>
                    <a:pt x="1714" y="65"/>
                    <a:pt x="1714" y="65"/>
                    <a:pt x="1714" y="65"/>
                  </a:cubicBezTo>
                  <a:cubicBezTo>
                    <a:pt x="1714" y="65"/>
                    <a:pt x="1714" y="65"/>
                    <a:pt x="1714" y="65"/>
                  </a:cubicBezTo>
                  <a:cubicBezTo>
                    <a:pt x="1714" y="65"/>
                    <a:pt x="1713" y="65"/>
                    <a:pt x="1713" y="65"/>
                  </a:cubicBezTo>
                  <a:cubicBezTo>
                    <a:pt x="1713" y="65"/>
                    <a:pt x="1713" y="65"/>
                    <a:pt x="1713" y="65"/>
                  </a:cubicBezTo>
                  <a:cubicBezTo>
                    <a:pt x="1713" y="65"/>
                    <a:pt x="1713" y="66"/>
                    <a:pt x="1713" y="66"/>
                  </a:cubicBezTo>
                  <a:cubicBezTo>
                    <a:pt x="1713" y="66"/>
                    <a:pt x="1713" y="66"/>
                    <a:pt x="1713" y="66"/>
                  </a:cubicBezTo>
                  <a:cubicBezTo>
                    <a:pt x="1713" y="66"/>
                    <a:pt x="1712" y="66"/>
                    <a:pt x="1712" y="66"/>
                  </a:cubicBezTo>
                  <a:cubicBezTo>
                    <a:pt x="1712" y="66"/>
                    <a:pt x="1712" y="66"/>
                    <a:pt x="1712" y="66"/>
                  </a:cubicBezTo>
                  <a:cubicBezTo>
                    <a:pt x="1712" y="66"/>
                    <a:pt x="1712" y="67"/>
                    <a:pt x="1712" y="67"/>
                  </a:cubicBezTo>
                  <a:cubicBezTo>
                    <a:pt x="1712" y="67"/>
                    <a:pt x="1712" y="67"/>
                    <a:pt x="1712" y="67"/>
                  </a:cubicBezTo>
                  <a:cubicBezTo>
                    <a:pt x="1711" y="67"/>
                    <a:pt x="1711" y="67"/>
                    <a:pt x="1711" y="67"/>
                  </a:cubicBezTo>
                  <a:cubicBezTo>
                    <a:pt x="1711" y="67"/>
                    <a:pt x="1711" y="67"/>
                    <a:pt x="1711" y="67"/>
                  </a:cubicBezTo>
                  <a:cubicBezTo>
                    <a:pt x="1711" y="67"/>
                    <a:pt x="1711" y="67"/>
                    <a:pt x="1711" y="67"/>
                  </a:cubicBezTo>
                  <a:cubicBezTo>
                    <a:pt x="1711" y="67"/>
                    <a:pt x="1711" y="67"/>
                    <a:pt x="1711" y="67"/>
                  </a:cubicBezTo>
                  <a:cubicBezTo>
                    <a:pt x="1711" y="68"/>
                    <a:pt x="1710" y="68"/>
                    <a:pt x="1710" y="68"/>
                  </a:cubicBezTo>
                  <a:cubicBezTo>
                    <a:pt x="1710" y="68"/>
                    <a:pt x="1710" y="68"/>
                    <a:pt x="1710" y="68"/>
                  </a:cubicBezTo>
                  <a:cubicBezTo>
                    <a:pt x="1710" y="68"/>
                    <a:pt x="1710" y="68"/>
                    <a:pt x="1710" y="68"/>
                  </a:cubicBezTo>
                  <a:cubicBezTo>
                    <a:pt x="1710" y="68"/>
                    <a:pt x="1710" y="68"/>
                    <a:pt x="1710" y="68"/>
                  </a:cubicBezTo>
                  <a:cubicBezTo>
                    <a:pt x="1710" y="68"/>
                    <a:pt x="1710" y="68"/>
                    <a:pt x="1709" y="68"/>
                  </a:cubicBezTo>
                  <a:cubicBezTo>
                    <a:pt x="1710" y="68"/>
                    <a:pt x="1710" y="68"/>
                    <a:pt x="1710" y="68"/>
                  </a:cubicBezTo>
                  <a:cubicBezTo>
                    <a:pt x="1709" y="69"/>
                    <a:pt x="1709" y="69"/>
                    <a:pt x="1709" y="69"/>
                  </a:cubicBezTo>
                  <a:cubicBezTo>
                    <a:pt x="1709" y="69"/>
                    <a:pt x="1709" y="69"/>
                    <a:pt x="1709" y="69"/>
                  </a:cubicBezTo>
                  <a:cubicBezTo>
                    <a:pt x="1709" y="69"/>
                    <a:pt x="1709" y="69"/>
                    <a:pt x="1709" y="69"/>
                  </a:cubicBezTo>
                  <a:cubicBezTo>
                    <a:pt x="1709" y="69"/>
                    <a:pt x="1709" y="69"/>
                    <a:pt x="1709" y="69"/>
                  </a:cubicBezTo>
                  <a:cubicBezTo>
                    <a:pt x="1708" y="69"/>
                    <a:pt x="1708" y="70"/>
                    <a:pt x="1708" y="70"/>
                  </a:cubicBezTo>
                  <a:cubicBezTo>
                    <a:pt x="1708" y="70"/>
                    <a:pt x="1708" y="70"/>
                    <a:pt x="1708" y="70"/>
                  </a:cubicBezTo>
                  <a:cubicBezTo>
                    <a:pt x="1708" y="70"/>
                    <a:pt x="1707" y="70"/>
                    <a:pt x="1707" y="70"/>
                  </a:cubicBezTo>
                  <a:cubicBezTo>
                    <a:pt x="1707" y="70"/>
                    <a:pt x="1707" y="70"/>
                    <a:pt x="1707" y="70"/>
                  </a:cubicBezTo>
                  <a:cubicBezTo>
                    <a:pt x="1707" y="70"/>
                    <a:pt x="1707" y="70"/>
                    <a:pt x="1707" y="71"/>
                  </a:cubicBezTo>
                  <a:cubicBezTo>
                    <a:pt x="1707" y="71"/>
                    <a:pt x="1707" y="71"/>
                    <a:pt x="1707" y="71"/>
                  </a:cubicBezTo>
                  <a:cubicBezTo>
                    <a:pt x="1707" y="71"/>
                    <a:pt x="1707" y="71"/>
                    <a:pt x="1707" y="71"/>
                  </a:cubicBezTo>
                  <a:cubicBezTo>
                    <a:pt x="1707" y="71"/>
                    <a:pt x="1707" y="71"/>
                    <a:pt x="1707" y="71"/>
                  </a:cubicBezTo>
                  <a:cubicBezTo>
                    <a:pt x="1707" y="71"/>
                    <a:pt x="1706" y="71"/>
                    <a:pt x="1706" y="71"/>
                  </a:cubicBezTo>
                  <a:cubicBezTo>
                    <a:pt x="1706" y="71"/>
                    <a:pt x="1706" y="71"/>
                    <a:pt x="1706" y="71"/>
                  </a:cubicBezTo>
                  <a:cubicBezTo>
                    <a:pt x="1706" y="71"/>
                    <a:pt x="1706" y="71"/>
                    <a:pt x="1706" y="72"/>
                  </a:cubicBezTo>
                  <a:cubicBezTo>
                    <a:pt x="1706" y="72"/>
                    <a:pt x="1706" y="72"/>
                    <a:pt x="1706" y="72"/>
                  </a:cubicBezTo>
                  <a:cubicBezTo>
                    <a:pt x="1706" y="72"/>
                    <a:pt x="1706" y="72"/>
                    <a:pt x="1706" y="72"/>
                  </a:cubicBezTo>
                  <a:cubicBezTo>
                    <a:pt x="1706" y="72"/>
                    <a:pt x="1706" y="72"/>
                    <a:pt x="1706" y="72"/>
                  </a:cubicBezTo>
                  <a:cubicBezTo>
                    <a:pt x="1706" y="72"/>
                    <a:pt x="1705" y="72"/>
                    <a:pt x="1705" y="72"/>
                  </a:cubicBezTo>
                  <a:cubicBezTo>
                    <a:pt x="1705" y="72"/>
                    <a:pt x="1705" y="72"/>
                    <a:pt x="1705" y="72"/>
                  </a:cubicBezTo>
                  <a:cubicBezTo>
                    <a:pt x="1705" y="72"/>
                    <a:pt x="1705" y="73"/>
                    <a:pt x="1705" y="73"/>
                  </a:cubicBezTo>
                  <a:cubicBezTo>
                    <a:pt x="1705" y="73"/>
                    <a:pt x="1705" y="73"/>
                    <a:pt x="1705" y="73"/>
                  </a:cubicBezTo>
                  <a:cubicBezTo>
                    <a:pt x="1705" y="73"/>
                    <a:pt x="1705" y="73"/>
                    <a:pt x="1705" y="73"/>
                  </a:cubicBezTo>
                  <a:cubicBezTo>
                    <a:pt x="1705" y="73"/>
                    <a:pt x="1705" y="73"/>
                    <a:pt x="1705" y="73"/>
                  </a:cubicBezTo>
                  <a:cubicBezTo>
                    <a:pt x="1704" y="73"/>
                    <a:pt x="1704" y="73"/>
                    <a:pt x="1704" y="73"/>
                  </a:cubicBezTo>
                  <a:cubicBezTo>
                    <a:pt x="1704" y="73"/>
                    <a:pt x="1704" y="73"/>
                    <a:pt x="1704" y="73"/>
                  </a:cubicBezTo>
                  <a:cubicBezTo>
                    <a:pt x="1704" y="73"/>
                    <a:pt x="1704" y="74"/>
                    <a:pt x="1704" y="74"/>
                  </a:cubicBezTo>
                  <a:cubicBezTo>
                    <a:pt x="1704" y="74"/>
                    <a:pt x="1704" y="74"/>
                    <a:pt x="1704" y="74"/>
                  </a:cubicBezTo>
                  <a:cubicBezTo>
                    <a:pt x="1704" y="74"/>
                    <a:pt x="1704" y="74"/>
                    <a:pt x="1704" y="74"/>
                  </a:cubicBezTo>
                  <a:cubicBezTo>
                    <a:pt x="1704" y="74"/>
                    <a:pt x="1704" y="74"/>
                    <a:pt x="1704" y="74"/>
                  </a:cubicBezTo>
                  <a:cubicBezTo>
                    <a:pt x="1703" y="74"/>
                    <a:pt x="1703" y="74"/>
                    <a:pt x="1703" y="74"/>
                  </a:cubicBezTo>
                  <a:cubicBezTo>
                    <a:pt x="1703" y="74"/>
                    <a:pt x="1703" y="74"/>
                    <a:pt x="1703" y="74"/>
                  </a:cubicBezTo>
                  <a:cubicBezTo>
                    <a:pt x="1703" y="74"/>
                    <a:pt x="1703" y="75"/>
                    <a:pt x="1703" y="75"/>
                  </a:cubicBezTo>
                  <a:cubicBezTo>
                    <a:pt x="1703" y="75"/>
                    <a:pt x="1703" y="75"/>
                    <a:pt x="1703" y="75"/>
                  </a:cubicBezTo>
                  <a:cubicBezTo>
                    <a:pt x="1703" y="75"/>
                    <a:pt x="1703" y="75"/>
                    <a:pt x="1703" y="75"/>
                  </a:cubicBezTo>
                  <a:cubicBezTo>
                    <a:pt x="1703" y="75"/>
                    <a:pt x="1703" y="75"/>
                    <a:pt x="1703" y="75"/>
                  </a:cubicBezTo>
                  <a:cubicBezTo>
                    <a:pt x="1702" y="75"/>
                    <a:pt x="1702" y="76"/>
                    <a:pt x="1702" y="76"/>
                  </a:cubicBezTo>
                  <a:cubicBezTo>
                    <a:pt x="1702" y="76"/>
                    <a:pt x="1702" y="76"/>
                    <a:pt x="1702" y="76"/>
                  </a:cubicBezTo>
                  <a:cubicBezTo>
                    <a:pt x="1702" y="76"/>
                    <a:pt x="1702" y="76"/>
                    <a:pt x="1701" y="77"/>
                  </a:cubicBezTo>
                  <a:cubicBezTo>
                    <a:pt x="1701" y="76"/>
                    <a:pt x="1701" y="76"/>
                    <a:pt x="1701" y="76"/>
                  </a:cubicBezTo>
                  <a:cubicBezTo>
                    <a:pt x="1701" y="77"/>
                    <a:pt x="1701" y="77"/>
                    <a:pt x="1701" y="77"/>
                  </a:cubicBezTo>
                  <a:cubicBezTo>
                    <a:pt x="1701" y="77"/>
                    <a:pt x="1701" y="77"/>
                    <a:pt x="1701" y="77"/>
                  </a:cubicBezTo>
                  <a:cubicBezTo>
                    <a:pt x="1701" y="77"/>
                    <a:pt x="1701" y="77"/>
                    <a:pt x="1701" y="77"/>
                  </a:cubicBezTo>
                  <a:cubicBezTo>
                    <a:pt x="1701" y="77"/>
                    <a:pt x="1701" y="77"/>
                    <a:pt x="1701" y="77"/>
                  </a:cubicBezTo>
                  <a:cubicBezTo>
                    <a:pt x="1701" y="78"/>
                    <a:pt x="1700" y="78"/>
                    <a:pt x="1700" y="78"/>
                  </a:cubicBezTo>
                  <a:cubicBezTo>
                    <a:pt x="1700" y="78"/>
                    <a:pt x="1700" y="78"/>
                    <a:pt x="1700" y="78"/>
                  </a:cubicBezTo>
                  <a:cubicBezTo>
                    <a:pt x="1700" y="78"/>
                    <a:pt x="1700" y="78"/>
                    <a:pt x="1700" y="79"/>
                  </a:cubicBezTo>
                  <a:cubicBezTo>
                    <a:pt x="1700" y="79"/>
                    <a:pt x="1700" y="79"/>
                    <a:pt x="1700" y="79"/>
                  </a:cubicBezTo>
                  <a:cubicBezTo>
                    <a:pt x="1700" y="79"/>
                    <a:pt x="1700" y="79"/>
                    <a:pt x="1700" y="79"/>
                  </a:cubicBezTo>
                  <a:cubicBezTo>
                    <a:pt x="1700" y="79"/>
                    <a:pt x="1700" y="79"/>
                    <a:pt x="1700" y="79"/>
                  </a:cubicBezTo>
                  <a:cubicBezTo>
                    <a:pt x="1699" y="79"/>
                    <a:pt x="1700" y="79"/>
                    <a:pt x="1699" y="80"/>
                  </a:cubicBezTo>
                  <a:cubicBezTo>
                    <a:pt x="1699" y="80"/>
                    <a:pt x="1699" y="80"/>
                    <a:pt x="1699" y="80"/>
                  </a:cubicBezTo>
                  <a:cubicBezTo>
                    <a:pt x="1699" y="80"/>
                    <a:pt x="1699" y="80"/>
                    <a:pt x="1699" y="80"/>
                  </a:cubicBezTo>
                  <a:cubicBezTo>
                    <a:pt x="1699" y="80"/>
                    <a:pt x="1699" y="80"/>
                    <a:pt x="1699" y="80"/>
                  </a:cubicBezTo>
                  <a:cubicBezTo>
                    <a:pt x="1699" y="80"/>
                    <a:pt x="1699" y="80"/>
                    <a:pt x="1699" y="80"/>
                  </a:cubicBezTo>
                  <a:cubicBezTo>
                    <a:pt x="1699" y="80"/>
                    <a:pt x="1699" y="81"/>
                    <a:pt x="1699" y="81"/>
                  </a:cubicBezTo>
                  <a:cubicBezTo>
                    <a:pt x="1699" y="81"/>
                    <a:pt x="1699" y="81"/>
                    <a:pt x="1699" y="81"/>
                  </a:cubicBezTo>
                  <a:cubicBezTo>
                    <a:pt x="1698" y="81"/>
                    <a:pt x="1699" y="81"/>
                    <a:pt x="1698" y="81"/>
                  </a:cubicBezTo>
                  <a:cubicBezTo>
                    <a:pt x="1698" y="81"/>
                    <a:pt x="1698" y="81"/>
                    <a:pt x="1698" y="81"/>
                  </a:cubicBezTo>
                  <a:cubicBezTo>
                    <a:pt x="1698" y="82"/>
                    <a:pt x="1698" y="82"/>
                    <a:pt x="1698" y="82"/>
                  </a:cubicBezTo>
                  <a:cubicBezTo>
                    <a:pt x="1698" y="82"/>
                    <a:pt x="1698" y="82"/>
                    <a:pt x="1698" y="82"/>
                  </a:cubicBezTo>
                  <a:cubicBezTo>
                    <a:pt x="1698" y="82"/>
                    <a:pt x="1698" y="83"/>
                    <a:pt x="1698" y="83"/>
                  </a:cubicBezTo>
                  <a:cubicBezTo>
                    <a:pt x="1698" y="83"/>
                    <a:pt x="1698" y="83"/>
                    <a:pt x="1698" y="83"/>
                  </a:cubicBezTo>
                  <a:cubicBezTo>
                    <a:pt x="1697" y="83"/>
                    <a:pt x="1697" y="84"/>
                    <a:pt x="1697" y="84"/>
                  </a:cubicBezTo>
                  <a:cubicBezTo>
                    <a:pt x="1697" y="84"/>
                    <a:pt x="1697" y="84"/>
                    <a:pt x="1697" y="84"/>
                  </a:cubicBezTo>
                  <a:cubicBezTo>
                    <a:pt x="1697" y="84"/>
                    <a:pt x="1697" y="84"/>
                    <a:pt x="1697" y="85"/>
                  </a:cubicBezTo>
                  <a:cubicBezTo>
                    <a:pt x="1697" y="85"/>
                    <a:pt x="1697" y="85"/>
                    <a:pt x="1697" y="85"/>
                  </a:cubicBezTo>
                  <a:cubicBezTo>
                    <a:pt x="1697" y="85"/>
                    <a:pt x="1697" y="85"/>
                    <a:pt x="1697" y="86"/>
                  </a:cubicBezTo>
                  <a:cubicBezTo>
                    <a:pt x="1697" y="86"/>
                    <a:pt x="1697" y="86"/>
                    <a:pt x="1697" y="86"/>
                  </a:cubicBezTo>
                  <a:cubicBezTo>
                    <a:pt x="1696" y="86"/>
                    <a:pt x="1697" y="87"/>
                    <a:pt x="1696" y="87"/>
                  </a:cubicBezTo>
                  <a:cubicBezTo>
                    <a:pt x="1696" y="87"/>
                    <a:pt x="1696" y="87"/>
                    <a:pt x="1696" y="87"/>
                  </a:cubicBezTo>
                  <a:cubicBezTo>
                    <a:pt x="1696" y="88"/>
                    <a:pt x="1696" y="88"/>
                    <a:pt x="1696" y="88"/>
                  </a:cubicBezTo>
                  <a:cubicBezTo>
                    <a:pt x="1696" y="88"/>
                    <a:pt x="1696" y="89"/>
                    <a:pt x="1696" y="89"/>
                  </a:cubicBezTo>
                  <a:cubicBezTo>
                    <a:pt x="1695" y="89"/>
                    <a:pt x="1696" y="90"/>
                    <a:pt x="1696" y="90"/>
                  </a:cubicBezTo>
                  <a:cubicBezTo>
                    <a:pt x="1696" y="91"/>
                    <a:pt x="1696" y="91"/>
                    <a:pt x="1696" y="91"/>
                  </a:cubicBezTo>
                  <a:cubicBezTo>
                    <a:pt x="1695" y="92"/>
                    <a:pt x="1696" y="93"/>
                    <a:pt x="1695" y="94"/>
                  </a:cubicBezTo>
                  <a:cubicBezTo>
                    <a:pt x="1695" y="96"/>
                    <a:pt x="1695" y="99"/>
                    <a:pt x="1695" y="101"/>
                  </a:cubicBezTo>
                  <a:cubicBezTo>
                    <a:pt x="1696" y="102"/>
                    <a:pt x="1696" y="102"/>
                    <a:pt x="1697" y="102"/>
                  </a:cubicBezTo>
                  <a:cubicBezTo>
                    <a:pt x="1715" y="102"/>
                    <a:pt x="1733" y="102"/>
                    <a:pt x="1752" y="102"/>
                  </a:cubicBezTo>
                  <a:cubicBezTo>
                    <a:pt x="1752" y="102"/>
                    <a:pt x="1753" y="102"/>
                    <a:pt x="1753" y="101"/>
                  </a:cubicBezTo>
                  <a:cubicBezTo>
                    <a:pt x="1753" y="101"/>
                    <a:pt x="1753" y="101"/>
                    <a:pt x="1753" y="101"/>
                  </a:cubicBezTo>
                  <a:cubicBezTo>
                    <a:pt x="1754" y="98"/>
                    <a:pt x="1754" y="95"/>
                    <a:pt x="1753" y="92"/>
                  </a:cubicBezTo>
                  <a:cubicBezTo>
                    <a:pt x="1753" y="92"/>
                    <a:pt x="1753" y="92"/>
                    <a:pt x="1753" y="92"/>
                  </a:cubicBezTo>
                  <a:cubicBezTo>
                    <a:pt x="1753" y="91"/>
                    <a:pt x="1752" y="92"/>
                    <a:pt x="1751" y="92"/>
                  </a:cubicBezTo>
                  <a:cubicBezTo>
                    <a:pt x="1737" y="92"/>
                    <a:pt x="1723" y="92"/>
                    <a:pt x="1709" y="92"/>
                  </a:cubicBezTo>
                  <a:cubicBezTo>
                    <a:pt x="1708" y="92"/>
                    <a:pt x="1707" y="92"/>
                    <a:pt x="1707" y="91"/>
                  </a:cubicBezTo>
                  <a:cubicBezTo>
                    <a:pt x="1706" y="91"/>
                    <a:pt x="1707" y="90"/>
                    <a:pt x="1707" y="90"/>
                  </a:cubicBezTo>
                  <a:cubicBezTo>
                    <a:pt x="1707" y="89"/>
                    <a:pt x="1707" y="88"/>
                    <a:pt x="1707" y="88"/>
                  </a:cubicBezTo>
                  <a:cubicBezTo>
                    <a:pt x="1707" y="87"/>
                    <a:pt x="1707" y="87"/>
                    <a:pt x="1707" y="87"/>
                  </a:cubicBezTo>
                  <a:cubicBezTo>
                    <a:pt x="1707" y="87"/>
                    <a:pt x="1707" y="86"/>
                    <a:pt x="1707" y="86"/>
                  </a:cubicBezTo>
                  <a:cubicBezTo>
                    <a:pt x="1707" y="86"/>
                    <a:pt x="1707" y="86"/>
                    <a:pt x="1707" y="86"/>
                  </a:cubicBezTo>
                  <a:cubicBezTo>
                    <a:pt x="1708" y="86"/>
                    <a:pt x="1708" y="85"/>
                    <a:pt x="1708" y="85"/>
                  </a:cubicBezTo>
                  <a:cubicBezTo>
                    <a:pt x="1708" y="85"/>
                    <a:pt x="1708" y="85"/>
                    <a:pt x="1708" y="85"/>
                  </a:cubicBezTo>
                  <a:cubicBezTo>
                    <a:pt x="1708" y="85"/>
                    <a:pt x="1708" y="85"/>
                    <a:pt x="1708" y="85"/>
                  </a:cubicBezTo>
                  <a:cubicBezTo>
                    <a:pt x="1708" y="85"/>
                    <a:pt x="1708" y="84"/>
                    <a:pt x="1708" y="84"/>
                  </a:cubicBezTo>
                  <a:cubicBezTo>
                    <a:pt x="1708" y="84"/>
                    <a:pt x="1708" y="84"/>
                    <a:pt x="1708" y="84"/>
                  </a:cubicBezTo>
                  <a:cubicBezTo>
                    <a:pt x="1708" y="84"/>
                    <a:pt x="1708" y="84"/>
                    <a:pt x="1708" y="83"/>
                  </a:cubicBezTo>
                  <a:cubicBezTo>
                    <a:pt x="1708" y="83"/>
                    <a:pt x="1708" y="83"/>
                    <a:pt x="1708" y="83"/>
                  </a:cubicBezTo>
                  <a:cubicBezTo>
                    <a:pt x="1709" y="83"/>
                    <a:pt x="1709" y="83"/>
                    <a:pt x="1709" y="83"/>
                  </a:cubicBezTo>
                  <a:cubicBezTo>
                    <a:pt x="1709" y="83"/>
                    <a:pt x="1709" y="83"/>
                    <a:pt x="1709" y="83"/>
                  </a:cubicBezTo>
                  <a:cubicBezTo>
                    <a:pt x="1709" y="83"/>
                    <a:pt x="1709" y="82"/>
                    <a:pt x="1709" y="82"/>
                  </a:cubicBezTo>
                  <a:cubicBezTo>
                    <a:pt x="1709" y="82"/>
                    <a:pt x="1709" y="82"/>
                    <a:pt x="1709" y="82"/>
                  </a:cubicBezTo>
                  <a:cubicBezTo>
                    <a:pt x="1709" y="82"/>
                    <a:pt x="1709" y="82"/>
                    <a:pt x="1709" y="82"/>
                  </a:cubicBezTo>
                  <a:cubicBezTo>
                    <a:pt x="1709" y="82"/>
                    <a:pt x="1709" y="82"/>
                    <a:pt x="1709" y="82"/>
                  </a:cubicBezTo>
                  <a:cubicBezTo>
                    <a:pt x="1710" y="82"/>
                    <a:pt x="1710" y="81"/>
                    <a:pt x="1710" y="81"/>
                  </a:cubicBezTo>
                  <a:cubicBezTo>
                    <a:pt x="1710" y="81"/>
                    <a:pt x="1710" y="81"/>
                    <a:pt x="1710" y="81"/>
                  </a:cubicBezTo>
                  <a:cubicBezTo>
                    <a:pt x="1710" y="81"/>
                    <a:pt x="1710" y="81"/>
                    <a:pt x="1710" y="81"/>
                  </a:cubicBezTo>
                  <a:cubicBezTo>
                    <a:pt x="1710" y="81"/>
                    <a:pt x="1710" y="81"/>
                    <a:pt x="1710" y="81"/>
                  </a:cubicBezTo>
                  <a:cubicBezTo>
                    <a:pt x="1710" y="81"/>
                    <a:pt x="1710" y="80"/>
                    <a:pt x="1710" y="80"/>
                  </a:cubicBezTo>
                  <a:cubicBezTo>
                    <a:pt x="1710" y="80"/>
                    <a:pt x="1710" y="80"/>
                    <a:pt x="1710" y="80"/>
                  </a:cubicBezTo>
                  <a:cubicBezTo>
                    <a:pt x="1711" y="80"/>
                    <a:pt x="1711" y="80"/>
                    <a:pt x="1711" y="79"/>
                  </a:cubicBezTo>
                  <a:cubicBezTo>
                    <a:pt x="1711" y="79"/>
                    <a:pt x="1711" y="79"/>
                    <a:pt x="1711" y="79"/>
                  </a:cubicBezTo>
                  <a:cubicBezTo>
                    <a:pt x="1711" y="79"/>
                    <a:pt x="1711" y="79"/>
                    <a:pt x="1712" y="79"/>
                  </a:cubicBezTo>
                  <a:cubicBezTo>
                    <a:pt x="1712" y="79"/>
                    <a:pt x="1712" y="79"/>
                    <a:pt x="1712" y="79"/>
                  </a:cubicBezTo>
                  <a:cubicBezTo>
                    <a:pt x="1712" y="79"/>
                    <a:pt x="1712" y="79"/>
                    <a:pt x="1712" y="79"/>
                  </a:cubicBezTo>
                  <a:cubicBezTo>
                    <a:pt x="1712" y="79"/>
                    <a:pt x="1712" y="79"/>
                    <a:pt x="1712" y="79"/>
                  </a:cubicBezTo>
                  <a:cubicBezTo>
                    <a:pt x="1712" y="78"/>
                    <a:pt x="1712" y="78"/>
                    <a:pt x="1712" y="78"/>
                  </a:cubicBezTo>
                  <a:cubicBezTo>
                    <a:pt x="1712" y="78"/>
                    <a:pt x="1712" y="78"/>
                    <a:pt x="1712" y="78"/>
                  </a:cubicBezTo>
                  <a:cubicBezTo>
                    <a:pt x="1712" y="78"/>
                    <a:pt x="1712" y="78"/>
                    <a:pt x="1713" y="78"/>
                  </a:cubicBezTo>
                  <a:cubicBezTo>
                    <a:pt x="1713" y="78"/>
                    <a:pt x="1713" y="78"/>
                    <a:pt x="1713" y="78"/>
                  </a:cubicBezTo>
                  <a:cubicBezTo>
                    <a:pt x="1713" y="78"/>
                    <a:pt x="1713" y="78"/>
                    <a:pt x="1713" y="77"/>
                  </a:cubicBezTo>
                  <a:cubicBezTo>
                    <a:pt x="1713" y="77"/>
                    <a:pt x="1713" y="77"/>
                    <a:pt x="1713" y="77"/>
                  </a:cubicBezTo>
                  <a:cubicBezTo>
                    <a:pt x="1713" y="77"/>
                    <a:pt x="1713" y="77"/>
                    <a:pt x="1713" y="77"/>
                  </a:cubicBezTo>
                  <a:cubicBezTo>
                    <a:pt x="1713" y="77"/>
                    <a:pt x="1713" y="77"/>
                    <a:pt x="1713" y="77"/>
                  </a:cubicBezTo>
                  <a:cubicBezTo>
                    <a:pt x="1713" y="77"/>
                    <a:pt x="1714" y="77"/>
                    <a:pt x="1714" y="77"/>
                  </a:cubicBezTo>
                  <a:cubicBezTo>
                    <a:pt x="1714" y="77"/>
                    <a:pt x="1714" y="77"/>
                    <a:pt x="1714" y="77"/>
                  </a:cubicBezTo>
                  <a:cubicBezTo>
                    <a:pt x="1714" y="77"/>
                    <a:pt x="1714" y="77"/>
                    <a:pt x="1714" y="76"/>
                  </a:cubicBezTo>
                  <a:cubicBezTo>
                    <a:pt x="1714" y="76"/>
                    <a:pt x="1714" y="76"/>
                    <a:pt x="1714" y="76"/>
                  </a:cubicBezTo>
                  <a:cubicBezTo>
                    <a:pt x="1714" y="76"/>
                    <a:pt x="1714" y="76"/>
                    <a:pt x="1714" y="76"/>
                  </a:cubicBezTo>
                  <a:cubicBezTo>
                    <a:pt x="1714" y="76"/>
                    <a:pt x="1714" y="76"/>
                    <a:pt x="1714" y="76"/>
                  </a:cubicBezTo>
                  <a:cubicBezTo>
                    <a:pt x="1715" y="76"/>
                    <a:pt x="1715" y="75"/>
                    <a:pt x="1716" y="75"/>
                  </a:cubicBezTo>
                  <a:cubicBezTo>
                    <a:pt x="1716" y="75"/>
                    <a:pt x="1716" y="75"/>
                    <a:pt x="1716" y="75"/>
                  </a:cubicBezTo>
                  <a:cubicBezTo>
                    <a:pt x="1716" y="75"/>
                    <a:pt x="1716" y="75"/>
                    <a:pt x="1716" y="75"/>
                  </a:cubicBezTo>
                  <a:cubicBezTo>
                    <a:pt x="1716" y="75"/>
                    <a:pt x="1716" y="75"/>
                    <a:pt x="1716" y="75"/>
                  </a:cubicBezTo>
                  <a:cubicBezTo>
                    <a:pt x="1716" y="75"/>
                    <a:pt x="1716" y="74"/>
                    <a:pt x="1716" y="74"/>
                  </a:cubicBezTo>
                  <a:cubicBezTo>
                    <a:pt x="1716" y="74"/>
                    <a:pt x="1716" y="74"/>
                    <a:pt x="1716" y="74"/>
                  </a:cubicBezTo>
                  <a:cubicBezTo>
                    <a:pt x="1717" y="74"/>
                    <a:pt x="1717" y="74"/>
                    <a:pt x="1717" y="74"/>
                  </a:cubicBezTo>
                  <a:cubicBezTo>
                    <a:pt x="1717" y="74"/>
                    <a:pt x="1717" y="74"/>
                    <a:pt x="1717" y="74"/>
                  </a:cubicBezTo>
                  <a:cubicBezTo>
                    <a:pt x="1717" y="74"/>
                    <a:pt x="1717" y="74"/>
                    <a:pt x="1717" y="74"/>
                  </a:cubicBezTo>
                  <a:cubicBezTo>
                    <a:pt x="1717" y="74"/>
                    <a:pt x="1717" y="74"/>
                    <a:pt x="1717" y="74"/>
                  </a:cubicBezTo>
                  <a:cubicBezTo>
                    <a:pt x="1718" y="74"/>
                    <a:pt x="1718" y="73"/>
                    <a:pt x="1718" y="73"/>
                  </a:cubicBezTo>
                  <a:cubicBezTo>
                    <a:pt x="1718" y="73"/>
                    <a:pt x="1718" y="73"/>
                    <a:pt x="1718" y="73"/>
                  </a:cubicBezTo>
                  <a:cubicBezTo>
                    <a:pt x="1718" y="73"/>
                    <a:pt x="1718" y="73"/>
                    <a:pt x="1718" y="73"/>
                  </a:cubicBezTo>
                  <a:cubicBezTo>
                    <a:pt x="1718" y="73"/>
                    <a:pt x="1718" y="73"/>
                    <a:pt x="1718" y="73"/>
                  </a:cubicBezTo>
                  <a:cubicBezTo>
                    <a:pt x="1718" y="73"/>
                    <a:pt x="1719" y="73"/>
                    <a:pt x="1719" y="72"/>
                  </a:cubicBezTo>
                  <a:cubicBezTo>
                    <a:pt x="1719" y="72"/>
                    <a:pt x="1719" y="72"/>
                    <a:pt x="1719" y="72"/>
                  </a:cubicBezTo>
                  <a:cubicBezTo>
                    <a:pt x="1719" y="72"/>
                    <a:pt x="1719" y="72"/>
                    <a:pt x="1720" y="72"/>
                  </a:cubicBezTo>
                  <a:cubicBezTo>
                    <a:pt x="1720" y="72"/>
                    <a:pt x="1720" y="72"/>
                    <a:pt x="1720" y="72"/>
                  </a:cubicBezTo>
                  <a:cubicBezTo>
                    <a:pt x="1720" y="72"/>
                    <a:pt x="1720" y="72"/>
                    <a:pt x="1720" y="72"/>
                  </a:cubicBezTo>
                  <a:cubicBezTo>
                    <a:pt x="1720" y="72"/>
                    <a:pt x="1720" y="72"/>
                    <a:pt x="1720" y="72"/>
                  </a:cubicBezTo>
                  <a:cubicBezTo>
                    <a:pt x="1720" y="71"/>
                    <a:pt x="1720" y="71"/>
                    <a:pt x="1721" y="71"/>
                  </a:cubicBezTo>
                  <a:cubicBezTo>
                    <a:pt x="1720" y="71"/>
                    <a:pt x="1720" y="71"/>
                    <a:pt x="1720" y="71"/>
                  </a:cubicBezTo>
                  <a:cubicBezTo>
                    <a:pt x="1721" y="71"/>
                    <a:pt x="1721" y="71"/>
                    <a:pt x="1721" y="71"/>
                  </a:cubicBezTo>
                  <a:cubicBezTo>
                    <a:pt x="1721" y="71"/>
                    <a:pt x="1721" y="71"/>
                    <a:pt x="1721" y="71"/>
                  </a:cubicBezTo>
                  <a:cubicBezTo>
                    <a:pt x="1721" y="71"/>
                    <a:pt x="1721" y="71"/>
                    <a:pt x="1721" y="71"/>
                  </a:cubicBezTo>
                  <a:cubicBezTo>
                    <a:pt x="1721" y="71"/>
                    <a:pt x="1721" y="71"/>
                    <a:pt x="1721" y="71"/>
                  </a:cubicBezTo>
                  <a:cubicBezTo>
                    <a:pt x="1721" y="70"/>
                    <a:pt x="1722" y="70"/>
                    <a:pt x="1722" y="70"/>
                  </a:cubicBezTo>
                  <a:cubicBezTo>
                    <a:pt x="1722" y="70"/>
                    <a:pt x="1722" y="70"/>
                    <a:pt x="1722" y="70"/>
                  </a:cubicBezTo>
                  <a:cubicBezTo>
                    <a:pt x="1722" y="70"/>
                    <a:pt x="1722" y="70"/>
                    <a:pt x="1722" y="70"/>
                  </a:cubicBezTo>
                  <a:cubicBezTo>
                    <a:pt x="1722" y="70"/>
                    <a:pt x="1722" y="70"/>
                    <a:pt x="1722" y="70"/>
                  </a:cubicBezTo>
                  <a:cubicBezTo>
                    <a:pt x="1722" y="70"/>
                    <a:pt x="1723" y="70"/>
                    <a:pt x="1723" y="70"/>
                  </a:cubicBezTo>
                  <a:cubicBezTo>
                    <a:pt x="1723" y="70"/>
                    <a:pt x="1723" y="70"/>
                    <a:pt x="1723" y="70"/>
                  </a:cubicBezTo>
                  <a:cubicBezTo>
                    <a:pt x="1723" y="69"/>
                    <a:pt x="1723" y="69"/>
                    <a:pt x="1723" y="69"/>
                  </a:cubicBezTo>
                  <a:cubicBezTo>
                    <a:pt x="1723" y="69"/>
                    <a:pt x="1723" y="69"/>
                    <a:pt x="1723" y="69"/>
                  </a:cubicBezTo>
                  <a:cubicBezTo>
                    <a:pt x="1723" y="69"/>
                    <a:pt x="1724" y="69"/>
                    <a:pt x="1724" y="69"/>
                  </a:cubicBezTo>
                  <a:cubicBezTo>
                    <a:pt x="1724" y="69"/>
                    <a:pt x="1724" y="69"/>
                    <a:pt x="1724" y="69"/>
                  </a:cubicBezTo>
                  <a:cubicBezTo>
                    <a:pt x="1724" y="69"/>
                    <a:pt x="1724" y="69"/>
                    <a:pt x="1724" y="68"/>
                  </a:cubicBezTo>
                  <a:cubicBezTo>
                    <a:pt x="1724" y="68"/>
                    <a:pt x="1724" y="68"/>
                    <a:pt x="1724" y="68"/>
                  </a:cubicBezTo>
                  <a:cubicBezTo>
                    <a:pt x="1724" y="68"/>
                    <a:pt x="1725" y="68"/>
                    <a:pt x="1725" y="68"/>
                  </a:cubicBezTo>
                  <a:cubicBezTo>
                    <a:pt x="1725" y="68"/>
                    <a:pt x="1725" y="68"/>
                    <a:pt x="1725" y="68"/>
                  </a:cubicBezTo>
                  <a:cubicBezTo>
                    <a:pt x="1725" y="68"/>
                    <a:pt x="1725" y="68"/>
                    <a:pt x="1725" y="68"/>
                  </a:cubicBezTo>
                  <a:cubicBezTo>
                    <a:pt x="1725" y="68"/>
                    <a:pt x="1725" y="68"/>
                    <a:pt x="1725" y="68"/>
                  </a:cubicBezTo>
                  <a:cubicBezTo>
                    <a:pt x="1725" y="68"/>
                    <a:pt x="1726" y="68"/>
                    <a:pt x="1726" y="67"/>
                  </a:cubicBezTo>
                  <a:cubicBezTo>
                    <a:pt x="1726" y="67"/>
                    <a:pt x="1726" y="67"/>
                    <a:pt x="1726" y="67"/>
                  </a:cubicBezTo>
                  <a:cubicBezTo>
                    <a:pt x="1726" y="67"/>
                    <a:pt x="1726" y="67"/>
                    <a:pt x="1726" y="67"/>
                  </a:cubicBezTo>
                  <a:cubicBezTo>
                    <a:pt x="1726" y="67"/>
                    <a:pt x="1726" y="67"/>
                    <a:pt x="1726" y="67"/>
                  </a:cubicBezTo>
                  <a:cubicBezTo>
                    <a:pt x="1726" y="67"/>
                    <a:pt x="1726" y="67"/>
                    <a:pt x="1727" y="67"/>
                  </a:cubicBezTo>
                  <a:cubicBezTo>
                    <a:pt x="1727" y="67"/>
                    <a:pt x="1727" y="67"/>
                    <a:pt x="1727" y="67"/>
                  </a:cubicBezTo>
                  <a:cubicBezTo>
                    <a:pt x="1727" y="66"/>
                    <a:pt x="1727" y="67"/>
                    <a:pt x="1727" y="66"/>
                  </a:cubicBezTo>
                  <a:cubicBezTo>
                    <a:pt x="1727" y="66"/>
                    <a:pt x="1727" y="66"/>
                    <a:pt x="1727" y="66"/>
                  </a:cubicBezTo>
                  <a:cubicBezTo>
                    <a:pt x="1727" y="66"/>
                    <a:pt x="1727" y="66"/>
                    <a:pt x="1728" y="66"/>
                  </a:cubicBezTo>
                  <a:cubicBezTo>
                    <a:pt x="1728" y="66"/>
                    <a:pt x="1728" y="66"/>
                    <a:pt x="1728" y="66"/>
                  </a:cubicBezTo>
                  <a:cubicBezTo>
                    <a:pt x="1728" y="66"/>
                    <a:pt x="1728" y="66"/>
                    <a:pt x="1729" y="65"/>
                  </a:cubicBezTo>
                  <a:cubicBezTo>
                    <a:pt x="1729" y="65"/>
                    <a:pt x="1729" y="65"/>
                    <a:pt x="1729" y="65"/>
                  </a:cubicBezTo>
                  <a:cubicBezTo>
                    <a:pt x="1729" y="65"/>
                    <a:pt x="1729" y="65"/>
                    <a:pt x="1729" y="65"/>
                  </a:cubicBezTo>
                  <a:cubicBezTo>
                    <a:pt x="1729" y="65"/>
                    <a:pt x="1729" y="65"/>
                    <a:pt x="1729" y="65"/>
                  </a:cubicBezTo>
                  <a:cubicBezTo>
                    <a:pt x="1729" y="65"/>
                    <a:pt x="1729" y="65"/>
                    <a:pt x="1730" y="65"/>
                  </a:cubicBezTo>
                  <a:cubicBezTo>
                    <a:pt x="1730" y="65"/>
                    <a:pt x="1730" y="65"/>
                    <a:pt x="1730" y="65"/>
                  </a:cubicBezTo>
                  <a:cubicBezTo>
                    <a:pt x="1730" y="65"/>
                    <a:pt x="1730" y="64"/>
                    <a:pt x="1730" y="64"/>
                  </a:cubicBezTo>
                  <a:cubicBezTo>
                    <a:pt x="1730" y="64"/>
                    <a:pt x="1730" y="64"/>
                    <a:pt x="1730" y="64"/>
                  </a:cubicBezTo>
                  <a:cubicBezTo>
                    <a:pt x="1730" y="64"/>
                    <a:pt x="1730" y="64"/>
                    <a:pt x="1730" y="64"/>
                  </a:cubicBezTo>
                  <a:cubicBezTo>
                    <a:pt x="1730" y="64"/>
                    <a:pt x="1730" y="64"/>
                    <a:pt x="1730" y="64"/>
                  </a:cubicBezTo>
                  <a:cubicBezTo>
                    <a:pt x="1731" y="64"/>
                    <a:pt x="1731" y="64"/>
                    <a:pt x="1731" y="63"/>
                  </a:cubicBezTo>
                  <a:cubicBezTo>
                    <a:pt x="1731" y="64"/>
                    <a:pt x="1731" y="64"/>
                    <a:pt x="1731" y="64"/>
                  </a:cubicBezTo>
                  <a:cubicBezTo>
                    <a:pt x="1731" y="63"/>
                    <a:pt x="1731" y="63"/>
                    <a:pt x="1731" y="63"/>
                  </a:cubicBezTo>
                  <a:cubicBezTo>
                    <a:pt x="1731" y="63"/>
                    <a:pt x="1731" y="63"/>
                    <a:pt x="1731" y="63"/>
                  </a:cubicBezTo>
                  <a:cubicBezTo>
                    <a:pt x="1731" y="63"/>
                    <a:pt x="1732" y="63"/>
                    <a:pt x="1732" y="63"/>
                  </a:cubicBezTo>
                  <a:cubicBezTo>
                    <a:pt x="1732" y="63"/>
                    <a:pt x="1732" y="63"/>
                    <a:pt x="1732" y="63"/>
                  </a:cubicBezTo>
                  <a:cubicBezTo>
                    <a:pt x="1732" y="63"/>
                    <a:pt x="1732" y="63"/>
                    <a:pt x="1732" y="62"/>
                  </a:cubicBezTo>
                  <a:cubicBezTo>
                    <a:pt x="1732" y="62"/>
                    <a:pt x="1732" y="62"/>
                    <a:pt x="1732" y="62"/>
                  </a:cubicBezTo>
                  <a:cubicBezTo>
                    <a:pt x="1733" y="62"/>
                    <a:pt x="1733" y="62"/>
                    <a:pt x="1733" y="62"/>
                  </a:cubicBezTo>
                  <a:cubicBezTo>
                    <a:pt x="1733" y="62"/>
                    <a:pt x="1733" y="62"/>
                    <a:pt x="1733" y="62"/>
                  </a:cubicBezTo>
                  <a:cubicBezTo>
                    <a:pt x="1733" y="62"/>
                    <a:pt x="1733" y="62"/>
                    <a:pt x="1733" y="62"/>
                  </a:cubicBezTo>
                  <a:cubicBezTo>
                    <a:pt x="1733" y="62"/>
                    <a:pt x="1733" y="62"/>
                    <a:pt x="1733" y="62"/>
                  </a:cubicBezTo>
                  <a:cubicBezTo>
                    <a:pt x="1733" y="62"/>
                    <a:pt x="1734" y="61"/>
                    <a:pt x="1734" y="61"/>
                  </a:cubicBezTo>
                  <a:cubicBezTo>
                    <a:pt x="1734" y="61"/>
                    <a:pt x="1734" y="61"/>
                    <a:pt x="1734" y="61"/>
                  </a:cubicBezTo>
                  <a:cubicBezTo>
                    <a:pt x="1734" y="61"/>
                    <a:pt x="1734" y="61"/>
                    <a:pt x="1734" y="61"/>
                  </a:cubicBezTo>
                  <a:cubicBezTo>
                    <a:pt x="1734" y="61"/>
                    <a:pt x="1734" y="61"/>
                    <a:pt x="1734" y="61"/>
                  </a:cubicBezTo>
                  <a:cubicBezTo>
                    <a:pt x="1735" y="61"/>
                    <a:pt x="1735" y="61"/>
                    <a:pt x="1735" y="60"/>
                  </a:cubicBezTo>
                  <a:cubicBezTo>
                    <a:pt x="1735" y="60"/>
                    <a:pt x="1735" y="60"/>
                    <a:pt x="1735" y="60"/>
                  </a:cubicBezTo>
                  <a:cubicBezTo>
                    <a:pt x="1735" y="60"/>
                    <a:pt x="1735" y="60"/>
                    <a:pt x="1735" y="60"/>
                  </a:cubicBezTo>
                  <a:cubicBezTo>
                    <a:pt x="1735" y="60"/>
                    <a:pt x="1735" y="60"/>
                    <a:pt x="1735" y="60"/>
                  </a:cubicBezTo>
                  <a:cubicBezTo>
                    <a:pt x="1735" y="60"/>
                    <a:pt x="1735" y="60"/>
                    <a:pt x="1736" y="60"/>
                  </a:cubicBezTo>
                  <a:cubicBezTo>
                    <a:pt x="1736" y="60"/>
                    <a:pt x="1736" y="60"/>
                    <a:pt x="1736" y="60"/>
                  </a:cubicBezTo>
                  <a:cubicBezTo>
                    <a:pt x="1736" y="59"/>
                    <a:pt x="1736" y="59"/>
                    <a:pt x="1737" y="59"/>
                  </a:cubicBezTo>
                  <a:cubicBezTo>
                    <a:pt x="1736" y="59"/>
                    <a:pt x="1736" y="59"/>
                    <a:pt x="1736" y="59"/>
                  </a:cubicBezTo>
                  <a:cubicBezTo>
                    <a:pt x="1737" y="59"/>
                    <a:pt x="1737" y="59"/>
                    <a:pt x="1737" y="59"/>
                  </a:cubicBezTo>
                  <a:cubicBezTo>
                    <a:pt x="1737" y="59"/>
                    <a:pt x="1737" y="59"/>
                    <a:pt x="1737" y="59"/>
                  </a:cubicBezTo>
                  <a:cubicBezTo>
                    <a:pt x="1737" y="59"/>
                    <a:pt x="1737" y="58"/>
                    <a:pt x="1737" y="58"/>
                  </a:cubicBezTo>
                  <a:cubicBezTo>
                    <a:pt x="1737" y="58"/>
                    <a:pt x="1737" y="58"/>
                    <a:pt x="1737" y="58"/>
                  </a:cubicBezTo>
                  <a:cubicBezTo>
                    <a:pt x="1737" y="58"/>
                    <a:pt x="1738" y="58"/>
                    <a:pt x="1738" y="58"/>
                  </a:cubicBezTo>
                  <a:cubicBezTo>
                    <a:pt x="1738" y="58"/>
                    <a:pt x="1738" y="58"/>
                    <a:pt x="1738" y="58"/>
                  </a:cubicBezTo>
                  <a:cubicBezTo>
                    <a:pt x="1738" y="58"/>
                    <a:pt x="1738" y="58"/>
                    <a:pt x="1738" y="58"/>
                  </a:cubicBezTo>
                  <a:cubicBezTo>
                    <a:pt x="1738" y="58"/>
                    <a:pt x="1738" y="58"/>
                    <a:pt x="1738" y="58"/>
                  </a:cubicBezTo>
                  <a:cubicBezTo>
                    <a:pt x="1738" y="58"/>
                    <a:pt x="1738" y="57"/>
                    <a:pt x="1738" y="57"/>
                  </a:cubicBezTo>
                  <a:cubicBezTo>
                    <a:pt x="1738" y="57"/>
                    <a:pt x="1738" y="57"/>
                    <a:pt x="1738" y="57"/>
                  </a:cubicBezTo>
                  <a:cubicBezTo>
                    <a:pt x="1738" y="57"/>
                    <a:pt x="1739" y="57"/>
                    <a:pt x="1739" y="57"/>
                  </a:cubicBezTo>
                  <a:cubicBezTo>
                    <a:pt x="1739" y="57"/>
                    <a:pt x="1739" y="57"/>
                    <a:pt x="1739" y="57"/>
                  </a:cubicBezTo>
                  <a:cubicBezTo>
                    <a:pt x="1739" y="57"/>
                    <a:pt x="1739" y="57"/>
                    <a:pt x="1739" y="57"/>
                  </a:cubicBezTo>
                  <a:cubicBezTo>
                    <a:pt x="1739" y="57"/>
                    <a:pt x="1739" y="57"/>
                    <a:pt x="1739" y="57"/>
                  </a:cubicBezTo>
                  <a:cubicBezTo>
                    <a:pt x="1739" y="56"/>
                    <a:pt x="1739" y="56"/>
                    <a:pt x="1739" y="56"/>
                  </a:cubicBezTo>
                  <a:cubicBezTo>
                    <a:pt x="1739" y="56"/>
                    <a:pt x="1739" y="56"/>
                    <a:pt x="1739" y="56"/>
                  </a:cubicBezTo>
                  <a:cubicBezTo>
                    <a:pt x="1740" y="56"/>
                    <a:pt x="1740" y="56"/>
                    <a:pt x="1740" y="56"/>
                  </a:cubicBezTo>
                  <a:cubicBezTo>
                    <a:pt x="1740" y="56"/>
                    <a:pt x="1740" y="56"/>
                    <a:pt x="1740" y="56"/>
                  </a:cubicBezTo>
                  <a:cubicBezTo>
                    <a:pt x="1740" y="56"/>
                    <a:pt x="1740" y="56"/>
                    <a:pt x="1740" y="56"/>
                  </a:cubicBezTo>
                  <a:cubicBezTo>
                    <a:pt x="1740" y="56"/>
                    <a:pt x="1740" y="56"/>
                    <a:pt x="1740" y="56"/>
                  </a:cubicBezTo>
                  <a:cubicBezTo>
                    <a:pt x="1740" y="55"/>
                    <a:pt x="1740" y="55"/>
                    <a:pt x="1740" y="55"/>
                  </a:cubicBezTo>
                  <a:cubicBezTo>
                    <a:pt x="1740" y="55"/>
                    <a:pt x="1740" y="55"/>
                    <a:pt x="1740" y="55"/>
                  </a:cubicBezTo>
                  <a:cubicBezTo>
                    <a:pt x="1741" y="55"/>
                    <a:pt x="1741" y="55"/>
                    <a:pt x="1741" y="55"/>
                  </a:cubicBezTo>
                  <a:cubicBezTo>
                    <a:pt x="1741" y="55"/>
                    <a:pt x="1741" y="55"/>
                    <a:pt x="1741" y="55"/>
                  </a:cubicBezTo>
                  <a:cubicBezTo>
                    <a:pt x="1741" y="55"/>
                    <a:pt x="1741" y="55"/>
                    <a:pt x="1741" y="54"/>
                  </a:cubicBezTo>
                  <a:cubicBezTo>
                    <a:pt x="1741" y="54"/>
                    <a:pt x="1741" y="54"/>
                    <a:pt x="1741" y="54"/>
                  </a:cubicBezTo>
                  <a:cubicBezTo>
                    <a:pt x="1741" y="54"/>
                    <a:pt x="1741" y="54"/>
                    <a:pt x="1741" y="54"/>
                  </a:cubicBezTo>
                  <a:cubicBezTo>
                    <a:pt x="1741" y="54"/>
                    <a:pt x="1741" y="54"/>
                    <a:pt x="1741" y="54"/>
                  </a:cubicBezTo>
                  <a:cubicBezTo>
                    <a:pt x="1742" y="54"/>
                    <a:pt x="1742" y="53"/>
                    <a:pt x="1742" y="53"/>
                  </a:cubicBezTo>
                  <a:cubicBezTo>
                    <a:pt x="1742" y="53"/>
                    <a:pt x="1742" y="53"/>
                    <a:pt x="1742" y="53"/>
                  </a:cubicBezTo>
                  <a:cubicBezTo>
                    <a:pt x="1742" y="53"/>
                    <a:pt x="1742" y="53"/>
                    <a:pt x="1743" y="53"/>
                  </a:cubicBezTo>
                  <a:cubicBezTo>
                    <a:pt x="1742" y="53"/>
                    <a:pt x="1742" y="53"/>
                    <a:pt x="1742" y="53"/>
                  </a:cubicBezTo>
                  <a:cubicBezTo>
                    <a:pt x="1743" y="53"/>
                    <a:pt x="1743" y="53"/>
                    <a:pt x="1743" y="52"/>
                  </a:cubicBezTo>
                  <a:cubicBezTo>
                    <a:pt x="1743" y="52"/>
                    <a:pt x="1743" y="52"/>
                    <a:pt x="1743" y="52"/>
                  </a:cubicBezTo>
                  <a:cubicBezTo>
                    <a:pt x="1743" y="52"/>
                    <a:pt x="1743" y="52"/>
                    <a:pt x="1743" y="52"/>
                  </a:cubicBezTo>
                  <a:cubicBezTo>
                    <a:pt x="1743" y="52"/>
                    <a:pt x="1743" y="52"/>
                    <a:pt x="1743" y="52"/>
                  </a:cubicBezTo>
                  <a:cubicBezTo>
                    <a:pt x="1743" y="52"/>
                    <a:pt x="1743" y="52"/>
                    <a:pt x="1744" y="51"/>
                  </a:cubicBezTo>
                  <a:cubicBezTo>
                    <a:pt x="1744" y="51"/>
                    <a:pt x="1744" y="51"/>
                    <a:pt x="1744" y="51"/>
                  </a:cubicBezTo>
                  <a:cubicBezTo>
                    <a:pt x="1744" y="51"/>
                    <a:pt x="1744" y="51"/>
                    <a:pt x="1744" y="51"/>
                  </a:cubicBezTo>
                  <a:cubicBezTo>
                    <a:pt x="1744" y="51"/>
                    <a:pt x="1744" y="51"/>
                    <a:pt x="1744" y="51"/>
                  </a:cubicBezTo>
                  <a:cubicBezTo>
                    <a:pt x="1744" y="51"/>
                    <a:pt x="1744" y="51"/>
                    <a:pt x="1744" y="50"/>
                  </a:cubicBezTo>
                  <a:cubicBezTo>
                    <a:pt x="1744" y="50"/>
                    <a:pt x="1744" y="50"/>
                    <a:pt x="1744" y="50"/>
                  </a:cubicBezTo>
                  <a:cubicBezTo>
                    <a:pt x="1744" y="50"/>
                    <a:pt x="1745" y="50"/>
                    <a:pt x="1745" y="50"/>
                  </a:cubicBezTo>
                  <a:cubicBezTo>
                    <a:pt x="1745" y="50"/>
                    <a:pt x="1745" y="50"/>
                    <a:pt x="1745" y="50"/>
                  </a:cubicBezTo>
                  <a:cubicBezTo>
                    <a:pt x="1745" y="50"/>
                    <a:pt x="1745" y="49"/>
                    <a:pt x="1745" y="49"/>
                  </a:cubicBezTo>
                  <a:cubicBezTo>
                    <a:pt x="1745" y="49"/>
                    <a:pt x="1745" y="49"/>
                    <a:pt x="1745" y="49"/>
                  </a:cubicBezTo>
                  <a:cubicBezTo>
                    <a:pt x="1745" y="49"/>
                    <a:pt x="1745" y="49"/>
                    <a:pt x="1745" y="49"/>
                  </a:cubicBezTo>
                  <a:cubicBezTo>
                    <a:pt x="1745" y="49"/>
                    <a:pt x="1745" y="49"/>
                    <a:pt x="1745" y="49"/>
                  </a:cubicBezTo>
                  <a:cubicBezTo>
                    <a:pt x="1746" y="49"/>
                    <a:pt x="1745" y="48"/>
                    <a:pt x="1746" y="48"/>
                  </a:cubicBezTo>
                  <a:cubicBezTo>
                    <a:pt x="1746" y="48"/>
                    <a:pt x="1746" y="48"/>
                    <a:pt x="1746" y="48"/>
                  </a:cubicBezTo>
                  <a:cubicBezTo>
                    <a:pt x="1746" y="48"/>
                    <a:pt x="1746" y="48"/>
                    <a:pt x="1746" y="48"/>
                  </a:cubicBezTo>
                  <a:cubicBezTo>
                    <a:pt x="1746" y="48"/>
                    <a:pt x="1746" y="48"/>
                    <a:pt x="1746" y="48"/>
                  </a:cubicBezTo>
                  <a:cubicBezTo>
                    <a:pt x="1746" y="47"/>
                    <a:pt x="1746" y="47"/>
                    <a:pt x="1746" y="47"/>
                  </a:cubicBezTo>
                  <a:cubicBezTo>
                    <a:pt x="1746" y="47"/>
                    <a:pt x="1746" y="47"/>
                    <a:pt x="1746" y="47"/>
                  </a:cubicBezTo>
                  <a:cubicBezTo>
                    <a:pt x="1747" y="47"/>
                    <a:pt x="1746" y="46"/>
                    <a:pt x="1747" y="46"/>
                  </a:cubicBezTo>
                  <a:cubicBezTo>
                    <a:pt x="1747" y="46"/>
                    <a:pt x="1747" y="46"/>
                    <a:pt x="1747" y="46"/>
                  </a:cubicBezTo>
                  <a:cubicBezTo>
                    <a:pt x="1747" y="46"/>
                    <a:pt x="1747" y="46"/>
                    <a:pt x="1747" y="45"/>
                  </a:cubicBezTo>
                  <a:cubicBezTo>
                    <a:pt x="1747" y="45"/>
                    <a:pt x="1747" y="45"/>
                    <a:pt x="1747" y="45"/>
                  </a:cubicBezTo>
                  <a:cubicBezTo>
                    <a:pt x="1747" y="45"/>
                    <a:pt x="1747" y="45"/>
                    <a:pt x="1747" y="45"/>
                  </a:cubicBezTo>
                  <a:cubicBezTo>
                    <a:pt x="1747" y="45"/>
                    <a:pt x="1747" y="44"/>
                    <a:pt x="1747" y="44"/>
                  </a:cubicBezTo>
                  <a:cubicBezTo>
                    <a:pt x="1748" y="44"/>
                    <a:pt x="1748" y="44"/>
                    <a:pt x="1748" y="44"/>
                  </a:cubicBezTo>
                  <a:cubicBezTo>
                    <a:pt x="1748" y="44"/>
                    <a:pt x="1748" y="44"/>
                    <a:pt x="1748" y="44"/>
                  </a:cubicBezTo>
                  <a:cubicBezTo>
                    <a:pt x="1748" y="43"/>
                    <a:pt x="1748" y="43"/>
                    <a:pt x="1748" y="43"/>
                  </a:cubicBezTo>
                  <a:cubicBezTo>
                    <a:pt x="1748" y="43"/>
                    <a:pt x="1748" y="43"/>
                    <a:pt x="1748" y="43"/>
                  </a:cubicBezTo>
                  <a:cubicBezTo>
                    <a:pt x="1748" y="42"/>
                    <a:pt x="1748" y="42"/>
                    <a:pt x="1748" y="42"/>
                  </a:cubicBezTo>
                  <a:cubicBezTo>
                    <a:pt x="1748" y="42"/>
                    <a:pt x="1748" y="42"/>
                    <a:pt x="1748" y="42"/>
                  </a:cubicBezTo>
                  <a:cubicBezTo>
                    <a:pt x="1749" y="41"/>
                    <a:pt x="1749" y="41"/>
                    <a:pt x="1749" y="40"/>
                  </a:cubicBezTo>
                  <a:cubicBezTo>
                    <a:pt x="1749" y="40"/>
                    <a:pt x="1749" y="40"/>
                    <a:pt x="1749" y="40"/>
                  </a:cubicBezTo>
                  <a:cubicBezTo>
                    <a:pt x="1749" y="40"/>
                    <a:pt x="1749" y="40"/>
                    <a:pt x="1749" y="40"/>
                  </a:cubicBezTo>
                  <a:cubicBezTo>
                    <a:pt x="1749" y="40"/>
                    <a:pt x="1749" y="39"/>
                    <a:pt x="1749" y="39"/>
                  </a:cubicBezTo>
                  <a:cubicBezTo>
                    <a:pt x="1749" y="39"/>
                    <a:pt x="1749" y="39"/>
                    <a:pt x="1749" y="39"/>
                  </a:cubicBezTo>
                  <a:cubicBezTo>
                    <a:pt x="1749" y="38"/>
                    <a:pt x="1749" y="37"/>
                    <a:pt x="1749" y="37"/>
                  </a:cubicBezTo>
                  <a:close/>
                  <a:moveTo>
                    <a:pt x="1386" y="37"/>
                  </a:moveTo>
                  <a:cubicBezTo>
                    <a:pt x="1386" y="37"/>
                    <a:pt x="1386" y="38"/>
                    <a:pt x="1386" y="38"/>
                  </a:cubicBezTo>
                  <a:cubicBezTo>
                    <a:pt x="1385" y="38"/>
                    <a:pt x="1386" y="39"/>
                    <a:pt x="1385" y="39"/>
                  </a:cubicBezTo>
                  <a:cubicBezTo>
                    <a:pt x="1385" y="39"/>
                    <a:pt x="1385" y="39"/>
                    <a:pt x="1385" y="39"/>
                  </a:cubicBezTo>
                  <a:cubicBezTo>
                    <a:pt x="1385" y="40"/>
                    <a:pt x="1385" y="40"/>
                    <a:pt x="1385" y="40"/>
                  </a:cubicBezTo>
                  <a:cubicBezTo>
                    <a:pt x="1385" y="40"/>
                    <a:pt x="1385" y="40"/>
                    <a:pt x="1385" y="40"/>
                  </a:cubicBezTo>
                  <a:cubicBezTo>
                    <a:pt x="1385" y="41"/>
                    <a:pt x="1385" y="41"/>
                    <a:pt x="1385" y="41"/>
                  </a:cubicBezTo>
                  <a:cubicBezTo>
                    <a:pt x="1385" y="41"/>
                    <a:pt x="1385" y="41"/>
                    <a:pt x="1385" y="41"/>
                  </a:cubicBezTo>
                  <a:cubicBezTo>
                    <a:pt x="1384" y="42"/>
                    <a:pt x="1385" y="42"/>
                    <a:pt x="1384" y="42"/>
                  </a:cubicBezTo>
                  <a:cubicBezTo>
                    <a:pt x="1384" y="42"/>
                    <a:pt x="1384" y="42"/>
                    <a:pt x="1384" y="42"/>
                  </a:cubicBezTo>
                  <a:cubicBezTo>
                    <a:pt x="1384" y="43"/>
                    <a:pt x="1384" y="43"/>
                    <a:pt x="1384" y="43"/>
                  </a:cubicBezTo>
                  <a:cubicBezTo>
                    <a:pt x="1384" y="43"/>
                    <a:pt x="1384" y="43"/>
                    <a:pt x="1384" y="43"/>
                  </a:cubicBezTo>
                  <a:cubicBezTo>
                    <a:pt x="1384" y="43"/>
                    <a:pt x="1384" y="44"/>
                    <a:pt x="1384" y="44"/>
                  </a:cubicBezTo>
                  <a:cubicBezTo>
                    <a:pt x="1384" y="44"/>
                    <a:pt x="1384" y="44"/>
                    <a:pt x="1384" y="44"/>
                  </a:cubicBezTo>
                  <a:cubicBezTo>
                    <a:pt x="1383" y="44"/>
                    <a:pt x="1383" y="44"/>
                    <a:pt x="1383" y="44"/>
                  </a:cubicBezTo>
                  <a:cubicBezTo>
                    <a:pt x="1383" y="44"/>
                    <a:pt x="1383" y="44"/>
                    <a:pt x="1383" y="44"/>
                  </a:cubicBezTo>
                  <a:cubicBezTo>
                    <a:pt x="1383" y="45"/>
                    <a:pt x="1383" y="45"/>
                    <a:pt x="1383" y="45"/>
                  </a:cubicBezTo>
                  <a:cubicBezTo>
                    <a:pt x="1383" y="45"/>
                    <a:pt x="1383" y="45"/>
                    <a:pt x="1383" y="45"/>
                  </a:cubicBezTo>
                  <a:cubicBezTo>
                    <a:pt x="1383" y="45"/>
                    <a:pt x="1383" y="46"/>
                    <a:pt x="1383" y="46"/>
                  </a:cubicBezTo>
                  <a:cubicBezTo>
                    <a:pt x="1383" y="46"/>
                    <a:pt x="1383" y="46"/>
                    <a:pt x="1383" y="46"/>
                  </a:cubicBezTo>
                  <a:cubicBezTo>
                    <a:pt x="1382" y="46"/>
                    <a:pt x="1382" y="46"/>
                    <a:pt x="1382" y="46"/>
                  </a:cubicBezTo>
                  <a:cubicBezTo>
                    <a:pt x="1382" y="46"/>
                    <a:pt x="1382" y="46"/>
                    <a:pt x="1382" y="46"/>
                  </a:cubicBezTo>
                  <a:cubicBezTo>
                    <a:pt x="1382" y="46"/>
                    <a:pt x="1382" y="47"/>
                    <a:pt x="1382" y="47"/>
                  </a:cubicBezTo>
                  <a:cubicBezTo>
                    <a:pt x="1382" y="47"/>
                    <a:pt x="1382" y="47"/>
                    <a:pt x="1382" y="47"/>
                  </a:cubicBezTo>
                  <a:cubicBezTo>
                    <a:pt x="1382" y="47"/>
                    <a:pt x="1382" y="47"/>
                    <a:pt x="1382" y="47"/>
                  </a:cubicBezTo>
                  <a:cubicBezTo>
                    <a:pt x="1382" y="47"/>
                    <a:pt x="1382" y="47"/>
                    <a:pt x="1382" y="47"/>
                  </a:cubicBezTo>
                  <a:cubicBezTo>
                    <a:pt x="1381" y="47"/>
                    <a:pt x="1381" y="48"/>
                    <a:pt x="1381" y="48"/>
                  </a:cubicBezTo>
                  <a:cubicBezTo>
                    <a:pt x="1381" y="48"/>
                    <a:pt x="1381" y="48"/>
                    <a:pt x="1381" y="48"/>
                  </a:cubicBezTo>
                  <a:cubicBezTo>
                    <a:pt x="1381" y="48"/>
                    <a:pt x="1381" y="48"/>
                    <a:pt x="1381" y="48"/>
                  </a:cubicBezTo>
                  <a:cubicBezTo>
                    <a:pt x="1381" y="48"/>
                    <a:pt x="1381" y="48"/>
                    <a:pt x="1381" y="48"/>
                  </a:cubicBezTo>
                  <a:cubicBezTo>
                    <a:pt x="1381" y="48"/>
                    <a:pt x="1381" y="48"/>
                    <a:pt x="1381" y="49"/>
                  </a:cubicBezTo>
                  <a:cubicBezTo>
                    <a:pt x="1381" y="49"/>
                    <a:pt x="1381" y="49"/>
                    <a:pt x="1381" y="49"/>
                  </a:cubicBezTo>
                  <a:cubicBezTo>
                    <a:pt x="1380" y="49"/>
                    <a:pt x="1380" y="49"/>
                    <a:pt x="1380" y="50"/>
                  </a:cubicBezTo>
                  <a:cubicBezTo>
                    <a:pt x="1380" y="50"/>
                    <a:pt x="1380" y="50"/>
                    <a:pt x="1380" y="50"/>
                  </a:cubicBezTo>
                  <a:cubicBezTo>
                    <a:pt x="1380" y="50"/>
                    <a:pt x="1380" y="50"/>
                    <a:pt x="1379" y="50"/>
                  </a:cubicBezTo>
                  <a:cubicBezTo>
                    <a:pt x="1379" y="50"/>
                    <a:pt x="1379" y="50"/>
                    <a:pt x="1379" y="50"/>
                  </a:cubicBezTo>
                  <a:cubicBezTo>
                    <a:pt x="1379" y="50"/>
                    <a:pt x="1379" y="50"/>
                    <a:pt x="1379" y="50"/>
                  </a:cubicBezTo>
                  <a:cubicBezTo>
                    <a:pt x="1379" y="50"/>
                    <a:pt x="1379" y="50"/>
                    <a:pt x="1379" y="50"/>
                  </a:cubicBezTo>
                  <a:cubicBezTo>
                    <a:pt x="1379" y="50"/>
                    <a:pt x="1379" y="51"/>
                    <a:pt x="1379" y="51"/>
                  </a:cubicBezTo>
                  <a:cubicBezTo>
                    <a:pt x="1379" y="51"/>
                    <a:pt x="1379" y="51"/>
                    <a:pt x="1379" y="51"/>
                  </a:cubicBezTo>
                  <a:cubicBezTo>
                    <a:pt x="1379" y="51"/>
                    <a:pt x="1379" y="51"/>
                    <a:pt x="1378" y="51"/>
                  </a:cubicBezTo>
                  <a:cubicBezTo>
                    <a:pt x="1379" y="51"/>
                    <a:pt x="1379" y="51"/>
                    <a:pt x="1379" y="51"/>
                  </a:cubicBezTo>
                  <a:cubicBezTo>
                    <a:pt x="1378" y="51"/>
                    <a:pt x="1378" y="51"/>
                    <a:pt x="1378" y="51"/>
                  </a:cubicBezTo>
                  <a:cubicBezTo>
                    <a:pt x="1378" y="51"/>
                    <a:pt x="1378" y="51"/>
                    <a:pt x="1378" y="51"/>
                  </a:cubicBezTo>
                  <a:cubicBezTo>
                    <a:pt x="1378" y="51"/>
                    <a:pt x="1378" y="52"/>
                    <a:pt x="1378" y="52"/>
                  </a:cubicBezTo>
                  <a:cubicBezTo>
                    <a:pt x="1378" y="52"/>
                    <a:pt x="1378" y="52"/>
                    <a:pt x="1378" y="52"/>
                  </a:cubicBezTo>
                  <a:cubicBezTo>
                    <a:pt x="1378" y="52"/>
                    <a:pt x="1377" y="52"/>
                    <a:pt x="1377" y="52"/>
                  </a:cubicBezTo>
                  <a:cubicBezTo>
                    <a:pt x="1377" y="52"/>
                    <a:pt x="1377" y="52"/>
                    <a:pt x="1377" y="52"/>
                  </a:cubicBezTo>
                  <a:cubicBezTo>
                    <a:pt x="1377" y="52"/>
                    <a:pt x="1377" y="52"/>
                    <a:pt x="1377" y="53"/>
                  </a:cubicBezTo>
                  <a:cubicBezTo>
                    <a:pt x="1377" y="53"/>
                    <a:pt x="1377" y="53"/>
                    <a:pt x="1377" y="53"/>
                  </a:cubicBezTo>
                  <a:cubicBezTo>
                    <a:pt x="1377" y="53"/>
                    <a:pt x="1377" y="53"/>
                    <a:pt x="1377" y="53"/>
                  </a:cubicBezTo>
                  <a:cubicBezTo>
                    <a:pt x="1377" y="53"/>
                    <a:pt x="1377" y="53"/>
                    <a:pt x="1377" y="53"/>
                  </a:cubicBezTo>
                  <a:cubicBezTo>
                    <a:pt x="1377" y="53"/>
                    <a:pt x="1376" y="53"/>
                    <a:pt x="1376" y="53"/>
                  </a:cubicBezTo>
                  <a:cubicBezTo>
                    <a:pt x="1376" y="53"/>
                    <a:pt x="1376" y="53"/>
                    <a:pt x="1376" y="53"/>
                  </a:cubicBezTo>
                  <a:cubicBezTo>
                    <a:pt x="1376" y="53"/>
                    <a:pt x="1376" y="53"/>
                    <a:pt x="1376" y="54"/>
                  </a:cubicBezTo>
                  <a:cubicBezTo>
                    <a:pt x="1376" y="54"/>
                    <a:pt x="1376" y="54"/>
                    <a:pt x="1376" y="54"/>
                  </a:cubicBezTo>
                  <a:cubicBezTo>
                    <a:pt x="1376" y="54"/>
                    <a:pt x="1376" y="54"/>
                    <a:pt x="1376" y="54"/>
                  </a:cubicBezTo>
                  <a:cubicBezTo>
                    <a:pt x="1376" y="54"/>
                    <a:pt x="1376" y="54"/>
                    <a:pt x="1376" y="54"/>
                  </a:cubicBezTo>
                  <a:cubicBezTo>
                    <a:pt x="1376" y="54"/>
                    <a:pt x="1375" y="54"/>
                    <a:pt x="1375" y="54"/>
                  </a:cubicBezTo>
                  <a:cubicBezTo>
                    <a:pt x="1375" y="54"/>
                    <a:pt x="1375" y="54"/>
                    <a:pt x="1375" y="54"/>
                  </a:cubicBezTo>
                  <a:cubicBezTo>
                    <a:pt x="1375" y="54"/>
                    <a:pt x="1375" y="54"/>
                    <a:pt x="1375" y="55"/>
                  </a:cubicBezTo>
                  <a:cubicBezTo>
                    <a:pt x="1375" y="55"/>
                    <a:pt x="1375" y="55"/>
                    <a:pt x="1375" y="55"/>
                  </a:cubicBezTo>
                  <a:cubicBezTo>
                    <a:pt x="1375" y="55"/>
                    <a:pt x="1375" y="55"/>
                    <a:pt x="1375" y="55"/>
                  </a:cubicBezTo>
                  <a:cubicBezTo>
                    <a:pt x="1375" y="55"/>
                    <a:pt x="1375" y="55"/>
                    <a:pt x="1375" y="55"/>
                  </a:cubicBezTo>
                  <a:cubicBezTo>
                    <a:pt x="1374" y="55"/>
                    <a:pt x="1374" y="56"/>
                    <a:pt x="1373" y="56"/>
                  </a:cubicBezTo>
                  <a:cubicBezTo>
                    <a:pt x="1373" y="56"/>
                    <a:pt x="1373" y="56"/>
                    <a:pt x="1373" y="56"/>
                  </a:cubicBezTo>
                  <a:cubicBezTo>
                    <a:pt x="1373" y="56"/>
                    <a:pt x="1373" y="56"/>
                    <a:pt x="1373" y="56"/>
                  </a:cubicBezTo>
                  <a:cubicBezTo>
                    <a:pt x="1373" y="56"/>
                    <a:pt x="1373" y="56"/>
                    <a:pt x="1373" y="56"/>
                  </a:cubicBezTo>
                  <a:cubicBezTo>
                    <a:pt x="1373" y="56"/>
                    <a:pt x="1373" y="56"/>
                    <a:pt x="1373" y="57"/>
                  </a:cubicBezTo>
                  <a:cubicBezTo>
                    <a:pt x="1373" y="57"/>
                    <a:pt x="1373" y="57"/>
                    <a:pt x="1373" y="57"/>
                  </a:cubicBezTo>
                  <a:cubicBezTo>
                    <a:pt x="1372" y="57"/>
                    <a:pt x="1372" y="57"/>
                    <a:pt x="1372" y="57"/>
                  </a:cubicBezTo>
                  <a:cubicBezTo>
                    <a:pt x="1372" y="57"/>
                    <a:pt x="1372" y="57"/>
                    <a:pt x="1372" y="57"/>
                  </a:cubicBezTo>
                  <a:cubicBezTo>
                    <a:pt x="1371" y="57"/>
                    <a:pt x="1371" y="58"/>
                    <a:pt x="1371" y="58"/>
                  </a:cubicBezTo>
                  <a:cubicBezTo>
                    <a:pt x="1371" y="58"/>
                    <a:pt x="1371" y="58"/>
                    <a:pt x="1371" y="58"/>
                  </a:cubicBezTo>
                  <a:cubicBezTo>
                    <a:pt x="1371" y="58"/>
                    <a:pt x="1371" y="58"/>
                    <a:pt x="1371" y="58"/>
                  </a:cubicBezTo>
                  <a:cubicBezTo>
                    <a:pt x="1371" y="58"/>
                    <a:pt x="1371" y="58"/>
                    <a:pt x="1371" y="58"/>
                  </a:cubicBezTo>
                  <a:cubicBezTo>
                    <a:pt x="1371" y="58"/>
                    <a:pt x="1370" y="58"/>
                    <a:pt x="1370" y="58"/>
                  </a:cubicBezTo>
                  <a:cubicBezTo>
                    <a:pt x="1370" y="58"/>
                    <a:pt x="1370" y="58"/>
                    <a:pt x="1370" y="58"/>
                  </a:cubicBezTo>
                  <a:cubicBezTo>
                    <a:pt x="1370" y="58"/>
                    <a:pt x="1370" y="59"/>
                    <a:pt x="1370" y="59"/>
                  </a:cubicBezTo>
                  <a:cubicBezTo>
                    <a:pt x="1370" y="59"/>
                    <a:pt x="1370" y="59"/>
                    <a:pt x="1370" y="59"/>
                  </a:cubicBezTo>
                  <a:cubicBezTo>
                    <a:pt x="1370" y="59"/>
                    <a:pt x="1369" y="59"/>
                    <a:pt x="1369" y="59"/>
                  </a:cubicBezTo>
                  <a:cubicBezTo>
                    <a:pt x="1369" y="59"/>
                    <a:pt x="1369" y="59"/>
                    <a:pt x="1369" y="59"/>
                  </a:cubicBezTo>
                  <a:cubicBezTo>
                    <a:pt x="1369" y="59"/>
                    <a:pt x="1369" y="59"/>
                    <a:pt x="1369" y="59"/>
                  </a:cubicBezTo>
                  <a:cubicBezTo>
                    <a:pt x="1369" y="59"/>
                    <a:pt x="1369" y="59"/>
                    <a:pt x="1369" y="59"/>
                  </a:cubicBezTo>
                  <a:cubicBezTo>
                    <a:pt x="1369" y="59"/>
                    <a:pt x="1368" y="60"/>
                    <a:pt x="1368" y="60"/>
                  </a:cubicBezTo>
                  <a:cubicBezTo>
                    <a:pt x="1368" y="60"/>
                    <a:pt x="1368" y="60"/>
                    <a:pt x="1368" y="60"/>
                  </a:cubicBezTo>
                  <a:cubicBezTo>
                    <a:pt x="1368" y="60"/>
                    <a:pt x="1368" y="60"/>
                    <a:pt x="1368" y="60"/>
                  </a:cubicBezTo>
                  <a:cubicBezTo>
                    <a:pt x="1368" y="60"/>
                    <a:pt x="1368" y="60"/>
                    <a:pt x="1368" y="60"/>
                  </a:cubicBezTo>
                  <a:cubicBezTo>
                    <a:pt x="1368" y="60"/>
                    <a:pt x="1367" y="60"/>
                    <a:pt x="1367" y="61"/>
                  </a:cubicBezTo>
                  <a:cubicBezTo>
                    <a:pt x="1367" y="60"/>
                    <a:pt x="1367" y="60"/>
                    <a:pt x="1367" y="60"/>
                  </a:cubicBezTo>
                  <a:cubicBezTo>
                    <a:pt x="1367" y="61"/>
                    <a:pt x="1367" y="61"/>
                    <a:pt x="1367" y="61"/>
                  </a:cubicBezTo>
                  <a:cubicBezTo>
                    <a:pt x="1367" y="61"/>
                    <a:pt x="1367" y="61"/>
                    <a:pt x="1367" y="61"/>
                  </a:cubicBezTo>
                  <a:cubicBezTo>
                    <a:pt x="1367" y="61"/>
                    <a:pt x="1366" y="61"/>
                    <a:pt x="1366" y="62"/>
                  </a:cubicBezTo>
                  <a:cubicBezTo>
                    <a:pt x="1366" y="62"/>
                    <a:pt x="1366" y="62"/>
                    <a:pt x="1366" y="62"/>
                  </a:cubicBezTo>
                  <a:cubicBezTo>
                    <a:pt x="1366" y="62"/>
                    <a:pt x="1366" y="62"/>
                    <a:pt x="1366" y="62"/>
                  </a:cubicBezTo>
                  <a:cubicBezTo>
                    <a:pt x="1366" y="62"/>
                    <a:pt x="1366" y="62"/>
                    <a:pt x="1366" y="62"/>
                  </a:cubicBezTo>
                  <a:cubicBezTo>
                    <a:pt x="1365" y="62"/>
                    <a:pt x="1365" y="62"/>
                    <a:pt x="1365" y="63"/>
                  </a:cubicBezTo>
                  <a:cubicBezTo>
                    <a:pt x="1365" y="63"/>
                    <a:pt x="1365" y="63"/>
                    <a:pt x="1365" y="63"/>
                  </a:cubicBezTo>
                  <a:cubicBezTo>
                    <a:pt x="1364" y="63"/>
                    <a:pt x="1364" y="63"/>
                    <a:pt x="1364" y="63"/>
                  </a:cubicBezTo>
                  <a:cubicBezTo>
                    <a:pt x="1364" y="63"/>
                    <a:pt x="1364" y="63"/>
                    <a:pt x="1364" y="63"/>
                  </a:cubicBezTo>
                  <a:cubicBezTo>
                    <a:pt x="1364" y="63"/>
                    <a:pt x="1363" y="63"/>
                    <a:pt x="1363" y="64"/>
                  </a:cubicBezTo>
                  <a:cubicBezTo>
                    <a:pt x="1363" y="64"/>
                    <a:pt x="1363" y="64"/>
                    <a:pt x="1363" y="64"/>
                  </a:cubicBezTo>
                  <a:cubicBezTo>
                    <a:pt x="1363" y="64"/>
                    <a:pt x="1363" y="64"/>
                    <a:pt x="1363" y="64"/>
                  </a:cubicBezTo>
                  <a:cubicBezTo>
                    <a:pt x="1363" y="64"/>
                    <a:pt x="1363" y="64"/>
                    <a:pt x="1363" y="64"/>
                  </a:cubicBezTo>
                  <a:cubicBezTo>
                    <a:pt x="1363" y="64"/>
                    <a:pt x="1363" y="64"/>
                    <a:pt x="1362" y="64"/>
                  </a:cubicBezTo>
                  <a:cubicBezTo>
                    <a:pt x="1362" y="64"/>
                    <a:pt x="1362" y="64"/>
                    <a:pt x="1362" y="64"/>
                  </a:cubicBezTo>
                  <a:cubicBezTo>
                    <a:pt x="1362" y="64"/>
                    <a:pt x="1362" y="64"/>
                    <a:pt x="1362" y="65"/>
                  </a:cubicBezTo>
                  <a:cubicBezTo>
                    <a:pt x="1362" y="65"/>
                    <a:pt x="1362" y="65"/>
                    <a:pt x="1362" y="65"/>
                  </a:cubicBezTo>
                  <a:cubicBezTo>
                    <a:pt x="1362" y="65"/>
                    <a:pt x="1361" y="65"/>
                    <a:pt x="1361" y="65"/>
                  </a:cubicBezTo>
                  <a:cubicBezTo>
                    <a:pt x="1361" y="65"/>
                    <a:pt x="1361" y="65"/>
                    <a:pt x="1361" y="65"/>
                  </a:cubicBezTo>
                  <a:cubicBezTo>
                    <a:pt x="1361" y="65"/>
                    <a:pt x="1361" y="65"/>
                    <a:pt x="1361" y="65"/>
                  </a:cubicBezTo>
                  <a:cubicBezTo>
                    <a:pt x="1361" y="65"/>
                    <a:pt x="1361" y="65"/>
                    <a:pt x="1361" y="65"/>
                  </a:cubicBezTo>
                  <a:cubicBezTo>
                    <a:pt x="1361" y="66"/>
                    <a:pt x="1360" y="66"/>
                    <a:pt x="1360" y="66"/>
                  </a:cubicBezTo>
                  <a:cubicBezTo>
                    <a:pt x="1360" y="66"/>
                    <a:pt x="1360" y="66"/>
                    <a:pt x="1360" y="66"/>
                  </a:cubicBezTo>
                  <a:cubicBezTo>
                    <a:pt x="1360" y="66"/>
                    <a:pt x="1360" y="66"/>
                    <a:pt x="1360" y="66"/>
                  </a:cubicBezTo>
                  <a:cubicBezTo>
                    <a:pt x="1360" y="66"/>
                    <a:pt x="1360" y="66"/>
                    <a:pt x="1360" y="66"/>
                  </a:cubicBezTo>
                  <a:cubicBezTo>
                    <a:pt x="1360" y="66"/>
                    <a:pt x="1359" y="67"/>
                    <a:pt x="1359" y="67"/>
                  </a:cubicBezTo>
                  <a:cubicBezTo>
                    <a:pt x="1359" y="67"/>
                    <a:pt x="1359" y="67"/>
                    <a:pt x="1359" y="67"/>
                  </a:cubicBezTo>
                  <a:cubicBezTo>
                    <a:pt x="1359" y="67"/>
                    <a:pt x="1358" y="67"/>
                    <a:pt x="1358" y="68"/>
                  </a:cubicBezTo>
                  <a:cubicBezTo>
                    <a:pt x="1358" y="67"/>
                    <a:pt x="1358" y="67"/>
                    <a:pt x="1358" y="67"/>
                  </a:cubicBezTo>
                  <a:cubicBezTo>
                    <a:pt x="1358" y="67"/>
                    <a:pt x="1358" y="68"/>
                    <a:pt x="1358" y="68"/>
                  </a:cubicBezTo>
                  <a:cubicBezTo>
                    <a:pt x="1358" y="68"/>
                    <a:pt x="1358" y="68"/>
                    <a:pt x="1358" y="68"/>
                  </a:cubicBezTo>
                  <a:cubicBezTo>
                    <a:pt x="1358" y="68"/>
                    <a:pt x="1358" y="68"/>
                    <a:pt x="1358" y="68"/>
                  </a:cubicBezTo>
                  <a:cubicBezTo>
                    <a:pt x="1358" y="68"/>
                    <a:pt x="1358" y="68"/>
                    <a:pt x="1358" y="68"/>
                  </a:cubicBezTo>
                  <a:cubicBezTo>
                    <a:pt x="1357" y="68"/>
                    <a:pt x="1357" y="68"/>
                    <a:pt x="1357" y="68"/>
                  </a:cubicBezTo>
                  <a:cubicBezTo>
                    <a:pt x="1357" y="68"/>
                    <a:pt x="1357" y="68"/>
                    <a:pt x="1357" y="68"/>
                  </a:cubicBezTo>
                  <a:cubicBezTo>
                    <a:pt x="1357" y="69"/>
                    <a:pt x="1356" y="69"/>
                    <a:pt x="1356" y="69"/>
                  </a:cubicBezTo>
                  <a:cubicBezTo>
                    <a:pt x="1356" y="69"/>
                    <a:pt x="1356" y="69"/>
                    <a:pt x="1356" y="69"/>
                  </a:cubicBezTo>
                  <a:cubicBezTo>
                    <a:pt x="1356" y="69"/>
                    <a:pt x="1356" y="69"/>
                    <a:pt x="1356" y="70"/>
                  </a:cubicBezTo>
                  <a:cubicBezTo>
                    <a:pt x="1356" y="70"/>
                    <a:pt x="1356" y="70"/>
                    <a:pt x="1356" y="70"/>
                  </a:cubicBezTo>
                  <a:cubicBezTo>
                    <a:pt x="1356" y="70"/>
                    <a:pt x="1356" y="70"/>
                    <a:pt x="1355" y="70"/>
                  </a:cubicBezTo>
                  <a:cubicBezTo>
                    <a:pt x="1355" y="70"/>
                    <a:pt x="1355" y="70"/>
                    <a:pt x="1355" y="70"/>
                  </a:cubicBezTo>
                  <a:cubicBezTo>
                    <a:pt x="1355" y="70"/>
                    <a:pt x="1355" y="70"/>
                    <a:pt x="1355" y="70"/>
                  </a:cubicBezTo>
                  <a:cubicBezTo>
                    <a:pt x="1355" y="70"/>
                    <a:pt x="1355" y="70"/>
                    <a:pt x="1355" y="70"/>
                  </a:cubicBezTo>
                  <a:cubicBezTo>
                    <a:pt x="1355" y="70"/>
                    <a:pt x="1355" y="70"/>
                    <a:pt x="1355" y="71"/>
                  </a:cubicBezTo>
                  <a:cubicBezTo>
                    <a:pt x="1355" y="71"/>
                    <a:pt x="1355" y="71"/>
                    <a:pt x="1355" y="71"/>
                  </a:cubicBezTo>
                  <a:cubicBezTo>
                    <a:pt x="1355" y="71"/>
                    <a:pt x="1355" y="71"/>
                    <a:pt x="1354" y="71"/>
                  </a:cubicBezTo>
                  <a:cubicBezTo>
                    <a:pt x="1354" y="71"/>
                    <a:pt x="1354" y="71"/>
                    <a:pt x="1354" y="71"/>
                  </a:cubicBezTo>
                  <a:cubicBezTo>
                    <a:pt x="1353" y="72"/>
                    <a:pt x="1352" y="73"/>
                    <a:pt x="1351" y="74"/>
                  </a:cubicBezTo>
                  <a:cubicBezTo>
                    <a:pt x="1351" y="74"/>
                    <a:pt x="1351" y="74"/>
                    <a:pt x="1351" y="74"/>
                  </a:cubicBezTo>
                  <a:cubicBezTo>
                    <a:pt x="1351" y="74"/>
                    <a:pt x="1351" y="75"/>
                    <a:pt x="1351" y="75"/>
                  </a:cubicBezTo>
                  <a:cubicBezTo>
                    <a:pt x="1351" y="75"/>
                    <a:pt x="1351" y="75"/>
                    <a:pt x="1351" y="75"/>
                  </a:cubicBezTo>
                  <a:cubicBezTo>
                    <a:pt x="1350" y="75"/>
                    <a:pt x="1350" y="75"/>
                    <a:pt x="1350" y="75"/>
                  </a:cubicBezTo>
                  <a:cubicBezTo>
                    <a:pt x="1350" y="75"/>
                    <a:pt x="1350" y="75"/>
                    <a:pt x="1350" y="75"/>
                  </a:cubicBezTo>
                  <a:cubicBezTo>
                    <a:pt x="1350" y="75"/>
                    <a:pt x="1350" y="75"/>
                    <a:pt x="1350" y="75"/>
                  </a:cubicBezTo>
                  <a:cubicBezTo>
                    <a:pt x="1350" y="75"/>
                    <a:pt x="1350" y="75"/>
                    <a:pt x="1350" y="75"/>
                  </a:cubicBezTo>
                  <a:cubicBezTo>
                    <a:pt x="1350" y="76"/>
                    <a:pt x="1350" y="76"/>
                    <a:pt x="1350" y="76"/>
                  </a:cubicBezTo>
                  <a:cubicBezTo>
                    <a:pt x="1350" y="76"/>
                    <a:pt x="1350" y="76"/>
                    <a:pt x="1350" y="76"/>
                  </a:cubicBezTo>
                  <a:cubicBezTo>
                    <a:pt x="1349" y="76"/>
                    <a:pt x="1349" y="76"/>
                    <a:pt x="1349" y="76"/>
                  </a:cubicBezTo>
                  <a:cubicBezTo>
                    <a:pt x="1349" y="76"/>
                    <a:pt x="1349" y="76"/>
                    <a:pt x="1349" y="76"/>
                  </a:cubicBezTo>
                  <a:cubicBezTo>
                    <a:pt x="1349" y="77"/>
                    <a:pt x="1349" y="77"/>
                    <a:pt x="1349" y="77"/>
                  </a:cubicBezTo>
                  <a:cubicBezTo>
                    <a:pt x="1349" y="77"/>
                    <a:pt x="1349" y="77"/>
                    <a:pt x="1349" y="77"/>
                  </a:cubicBezTo>
                  <a:cubicBezTo>
                    <a:pt x="1349" y="77"/>
                    <a:pt x="1349" y="77"/>
                    <a:pt x="1349" y="77"/>
                  </a:cubicBezTo>
                  <a:cubicBezTo>
                    <a:pt x="1349" y="77"/>
                    <a:pt x="1349" y="77"/>
                    <a:pt x="1349" y="77"/>
                  </a:cubicBezTo>
                  <a:cubicBezTo>
                    <a:pt x="1348" y="77"/>
                    <a:pt x="1348" y="78"/>
                    <a:pt x="1348" y="78"/>
                  </a:cubicBezTo>
                  <a:cubicBezTo>
                    <a:pt x="1348" y="78"/>
                    <a:pt x="1348" y="78"/>
                    <a:pt x="1348" y="78"/>
                  </a:cubicBezTo>
                  <a:cubicBezTo>
                    <a:pt x="1348" y="78"/>
                    <a:pt x="1348" y="78"/>
                    <a:pt x="1348" y="78"/>
                  </a:cubicBezTo>
                  <a:cubicBezTo>
                    <a:pt x="1348" y="78"/>
                    <a:pt x="1348" y="78"/>
                    <a:pt x="1348" y="78"/>
                  </a:cubicBezTo>
                  <a:cubicBezTo>
                    <a:pt x="1348" y="78"/>
                    <a:pt x="1348" y="79"/>
                    <a:pt x="1347" y="79"/>
                  </a:cubicBezTo>
                  <a:cubicBezTo>
                    <a:pt x="1347" y="79"/>
                    <a:pt x="1347" y="79"/>
                    <a:pt x="1347" y="79"/>
                  </a:cubicBezTo>
                  <a:cubicBezTo>
                    <a:pt x="1347" y="79"/>
                    <a:pt x="1347" y="79"/>
                    <a:pt x="1347" y="79"/>
                  </a:cubicBezTo>
                  <a:cubicBezTo>
                    <a:pt x="1347" y="79"/>
                    <a:pt x="1347" y="79"/>
                    <a:pt x="1347" y="79"/>
                  </a:cubicBezTo>
                  <a:cubicBezTo>
                    <a:pt x="1347" y="79"/>
                    <a:pt x="1347" y="80"/>
                    <a:pt x="1347" y="80"/>
                  </a:cubicBezTo>
                  <a:cubicBezTo>
                    <a:pt x="1347" y="80"/>
                    <a:pt x="1347" y="80"/>
                    <a:pt x="1347" y="80"/>
                  </a:cubicBezTo>
                  <a:cubicBezTo>
                    <a:pt x="1347" y="80"/>
                    <a:pt x="1347" y="80"/>
                    <a:pt x="1346" y="81"/>
                  </a:cubicBezTo>
                  <a:cubicBezTo>
                    <a:pt x="1346" y="81"/>
                    <a:pt x="1346" y="81"/>
                    <a:pt x="1346" y="81"/>
                  </a:cubicBezTo>
                  <a:cubicBezTo>
                    <a:pt x="1346" y="81"/>
                    <a:pt x="1346" y="81"/>
                    <a:pt x="1346" y="81"/>
                  </a:cubicBezTo>
                  <a:cubicBezTo>
                    <a:pt x="1346" y="81"/>
                    <a:pt x="1346" y="81"/>
                    <a:pt x="1346" y="81"/>
                  </a:cubicBezTo>
                  <a:cubicBezTo>
                    <a:pt x="1346" y="81"/>
                    <a:pt x="1346" y="82"/>
                    <a:pt x="1346" y="82"/>
                  </a:cubicBezTo>
                  <a:cubicBezTo>
                    <a:pt x="1346" y="82"/>
                    <a:pt x="1346" y="82"/>
                    <a:pt x="1346" y="82"/>
                  </a:cubicBezTo>
                  <a:cubicBezTo>
                    <a:pt x="1346" y="82"/>
                    <a:pt x="1346" y="82"/>
                    <a:pt x="1346" y="82"/>
                  </a:cubicBezTo>
                  <a:cubicBezTo>
                    <a:pt x="1345" y="82"/>
                    <a:pt x="1346" y="83"/>
                    <a:pt x="1345" y="83"/>
                  </a:cubicBezTo>
                  <a:cubicBezTo>
                    <a:pt x="1345" y="83"/>
                    <a:pt x="1345" y="83"/>
                    <a:pt x="1345" y="83"/>
                  </a:cubicBezTo>
                  <a:cubicBezTo>
                    <a:pt x="1345" y="83"/>
                    <a:pt x="1345" y="83"/>
                    <a:pt x="1345" y="83"/>
                  </a:cubicBezTo>
                  <a:cubicBezTo>
                    <a:pt x="1345" y="83"/>
                    <a:pt x="1345" y="83"/>
                    <a:pt x="1345" y="83"/>
                  </a:cubicBezTo>
                  <a:cubicBezTo>
                    <a:pt x="1345" y="84"/>
                    <a:pt x="1345" y="84"/>
                    <a:pt x="1345" y="84"/>
                  </a:cubicBezTo>
                  <a:cubicBezTo>
                    <a:pt x="1345" y="84"/>
                    <a:pt x="1345" y="84"/>
                    <a:pt x="1345" y="84"/>
                  </a:cubicBezTo>
                  <a:cubicBezTo>
                    <a:pt x="1345" y="84"/>
                    <a:pt x="1345" y="84"/>
                    <a:pt x="1345" y="84"/>
                  </a:cubicBezTo>
                  <a:cubicBezTo>
                    <a:pt x="1344" y="85"/>
                    <a:pt x="1344" y="85"/>
                    <a:pt x="1344" y="85"/>
                  </a:cubicBezTo>
                  <a:cubicBezTo>
                    <a:pt x="1344" y="85"/>
                    <a:pt x="1344" y="85"/>
                    <a:pt x="1344" y="86"/>
                  </a:cubicBezTo>
                  <a:cubicBezTo>
                    <a:pt x="1344" y="86"/>
                    <a:pt x="1344" y="86"/>
                    <a:pt x="1344" y="87"/>
                  </a:cubicBezTo>
                  <a:cubicBezTo>
                    <a:pt x="1344" y="87"/>
                    <a:pt x="1344" y="87"/>
                    <a:pt x="1344" y="87"/>
                  </a:cubicBezTo>
                  <a:cubicBezTo>
                    <a:pt x="1344" y="87"/>
                    <a:pt x="1344" y="88"/>
                    <a:pt x="1344" y="88"/>
                  </a:cubicBezTo>
                  <a:cubicBezTo>
                    <a:pt x="1344" y="88"/>
                    <a:pt x="1344" y="88"/>
                    <a:pt x="1344" y="88"/>
                  </a:cubicBezTo>
                  <a:cubicBezTo>
                    <a:pt x="1343" y="89"/>
                    <a:pt x="1344" y="89"/>
                    <a:pt x="1343" y="90"/>
                  </a:cubicBezTo>
                  <a:cubicBezTo>
                    <a:pt x="1343" y="90"/>
                    <a:pt x="1343" y="90"/>
                    <a:pt x="1343" y="90"/>
                  </a:cubicBezTo>
                  <a:cubicBezTo>
                    <a:pt x="1343" y="91"/>
                    <a:pt x="1343" y="92"/>
                    <a:pt x="1343" y="92"/>
                  </a:cubicBezTo>
                  <a:cubicBezTo>
                    <a:pt x="1343" y="93"/>
                    <a:pt x="1343" y="93"/>
                    <a:pt x="1343" y="94"/>
                  </a:cubicBezTo>
                  <a:cubicBezTo>
                    <a:pt x="1343" y="96"/>
                    <a:pt x="1343" y="98"/>
                    <a:pt x="1343" y="100"/>
                  </a:cubicBezTo>
                  <a:cubicBezTo>
                    <a:pt x="1343" y="101"/>
                    <a:pt x="1343" y="102"/>
                    <a:pt x="1345" y="102"/>
                  </a:cubicBezTo>
                  <a:cubicBezTo>
                    <a:pt x="1363" y="102"/>
                    <a:pt x="1381" y="102"/>
                    <a:pt x="1399" y="102"/>
                  </a:cubicBezTo>
                  <a:cubicBezTo>
                    <a:pt x="1400" y="102"/>
                    <a:pt x="1401" y="102"/>
                    <a:pt x="1401" y="101"/>
                  </a:cubicBezTo>
                  <a:cubicBezTo>
                    <a:pt x="1401" y="98"/>
                    <a:pt x="1401" y="95"/>
                    <a:pt x="1401" y="92"/>
                  </a:cubicBezTo>
                  <a:cubicBezTo>
                    <a:pt x="1400" y="91"/>
                    <a:pt x="1400" y="92"/>
                    <a:pt x="1399" y="92"/>
                  </a:cubicBezTo>
                  <a:cubicBezTo>
                    <a:pt x="1385" y="92"/>
                    <a:pt x="1371" y="92"/>
                    <a:pt x="1356" y="92"/>
                  </a:cubicBezTo>
                  <a:cubicBezTo>
                    <a:pt x="1354" y="92"/>
                    <a:pt x="1354" y="92"/>
                    <a:pt x="1354" y="89"/>
                  </a:cubicBezTo>
                  <a:cubicBezTo>
                    <a:pt x="1354" y="89"/>
                    <a:pt x="1354" y="89"/>
                    <a:pt x="1354" y="89"/>
                  </a:cubicBezTo>
                  <a:cubicBezTo>
                    <a:pt x="1355" y="88"/>
                    <a:pt x="1354" y="88"/>
                    <a:pt x="1355" y="87"/>
                  </a:cubicBezTo>
                  <a:cubicBezTo>
                    <a:pt x="1355" y="87"/>
                    <a:pt x="1355" y="87"/>
                    <a:pt x="1355" y="87"/>
                  </a:cubicBezTo>
                  <a:cubicBezTo>
                    <a:pt x="1355" y="87"/>
                    <a:pt x="1355" y="87"/>
                    <a:pt x="1355" y="87"/>
                  </a:cubicBezTo>
                  <a:cubicBezTo>
                    <a:pt x="1355" y="87"/>
                    <a:pt x="1355" y="86"/>
                    <a:pt x="1355" y="86"/>
                  </a:cubicBezTo>
                  <a:cubicBezTo>
                    <a:pt x="1355" y="86"/>
                    <a:pt x="1355" y="86"/>
                    <a:pt x="1355" y="85"/>
                  </a:cubicBezTo>
                  <a:cubicBezTo>
                    <a:pt x="1355" y="85"/>
                    <a:pt x="1355" y="85"/>
                    <a:pt x="1355" y="85"/>
                  </a:cubicBezTo>
                  <a:cubicBezTo>
                    <a:pt x="1355" y="85"/>
                    <a:pt x="1355" y="85"/>
                    <a:pt x="1355" y="84"/>
                  </a:cubicBezTo>
                  <a:cubicBezTo>
                    <a:pt x="1356" y="84"/>
                    <a:pt x="1356" y="84"/>
                    <a:pt x="1356" y="84"/>
                  </a:cubicBezTo>
                  <a:cubicBezTo>
                    <a:pt x="1356" y="84"/>
                    <a:pt x="1356" y="84"/>
                    <a:pt x="1356" y="84"/>
                  </a:cubicBezTo>
                  <a:cubicBezTo>
                    <a:pt x="1356" y="84"/>
                    <a:pt x="1356" y="83"/>
                    <a:pt x="1356" y="83"/>
                  </a:cubicBezTo>
                  <a:cubicBezTo>
                    <a:pt x="1356" y="83"/>
                    <a:pt x="1356" y="83"/>
                    <a:pt x="1356" y="83"/>
                  </a:cubicBezTo>
                  <a:cubicBezTo>
                    <a:pt x="1356" y="83"/>
                    <a:pt x="1356" y="83"/>
                    <a:pt x="1356" y="83"/>
                  </a:cubicBezTo>
                  <a:cubicBezTo>
                    <a:pt x="1356" y="82"/>
                    <a:pt x="1356" y="82"/>
                    <a:pt x="1356" y="82"/>
                  </a:cubicBezTo>
                  <a:cubicBezTo>
                    <a:pt x="1357" y="82"/>
                    <a:pt x="1357" y="82"/>
                    <a:pt x="1357" y="82"/>
                  </a:cubicBezTo>
                  <a:cubicBezTo>
                    <a:pt x="1357" y="82"/>
                    <a:pt x="1357" y="82"/>
                    <a:pt x="1357" y="82"/>
                  </a:cubicBezTo>
                  <a:cubicBezTo>
                    <a:pt x="1357" y="82"/>
                    <a:pt x="1357" y="82"/>
                    <a:pt x="1357" y="82"/>
                  </a:cubicBezTo>
                  <a:cubicBezTo>
                    <a:pt x="1357" y="82"/>
                    <a:pt x="1357" y="81"/>
                    <a:pt x="1357" y="81"/>
                  </a:cubicBezTo>
                  <a:cubicBezTo>
                    <a:pt x="1357" y="81"/>
                    <a:pt x="1357" y="81"/>
                    <a:pt x="1357" y="81"/>
                  </a:cubicBezTo>
                  <a:cubicBezTo>
                    <a:pt x="1357" y="81"/>
                    <a:pt x="1357" y="81"/>
                    <a:pt x="1358" y="81"/>
                  </a:cubicBezTo>
                  <a:cubicBezTo>
                    <a:pt x="1357" y="81"/>
                    <a:pt x="1357" y="81"/>
                    <a:pt x="1357" y="81"/>
                  </a:cubicBezTo>
                  <a:cubicBezTo>
                    <a:pt x="1358" y="81"/>
                    <a:pt x="1358" y="81"/>
                    <a:pt x="1358" y="81"/>
                  </a:cubicBezTo>
                  <a:cubicBezTo>
                    <a:pt x="1358" y="81"/>
                    <a:pt x="1358" y="81"/>
                    <a:pt x="1358" y="81"/>
                  </a:cubicBezTo>
                  <a:cubicBezTo>
                    <a:pt x="1358" y="80"/>
                    <a:pt x="1358" y="80"/>
                    <a:pt x="1358" y="80"/>
                  </a:cubicBezTo>
                  <a:cubicBezTo>
                    <a:pt x="1358" y="80"/>
                    <a:pt x="1358" y="80"/>
                    <a:pt x="1358" y="80"/>
                  </a:cubicBezTo>
                  <a:cubicBezTo>
                    <a:pt x="1358" y="80"/>
                    <a:pt x="1358" y="80"/>
                    <a:pt x="1359" y="80"/>
                  </a:cubicBezTo>
                  <a:cubicBezTo>
                    <a:pt x="1359" y="80"/>
                    <a:pt x="1359" y="80"/>
                    <a:pt x="1359" y="80"/>
                  </a:cubicBezTo>
                  <a:cubicBezTo>
                    <a:pt x="1359" y="79"/>
                    <a:pt x="1359" y="79"/>
                    <a:pt x="1359" y="79"/>
                  </a:cubicBezTo>
                  <a:cubicBezTo>
                    <a:pt x="1359" y="79"/>
                    <a:pt x="1359" y="79"/>
                    <a:pt x="1359" y="79"/>
                  </a:cubicBezTo>
                  <a:cubicBezTo>
                    <a:pt x="1359" y="79"/>
                    <a:pt x="1359" y="79"/>
                    <a:pt x="1359" y="79"/>
                  </a:cubicBezTo>
                  <a:cubicBezTo>
                    <a:pt x="1359" y="79"/>
                    <a:pt x="1359" y="79"/>
                    <a:pt x="1359" y="79"/>
                  </a:cubicBezTo>
                  <a:cubicBezTo>
                    <a:pt x="1359" y="79"/>
                    <a:pt x="1360" y="79"/>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1" y="78"/>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2" y="77"/>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3" y="76"/>
                    <a:pt x="1363" y="76"/>
                    <a:pt x="1363" y="75"/>
                  </a:cubicBezTo>
                  <a:cubicBezTo>
                    <a:pt x="1363" y="75"/>
                    <a:pt x="1363" y="75"/>
                    <a:pt x="1363" y="75"/>
                  </a:cubicBezTo>
                  <a:cubicBezTo>
                    <a:pt x="1363" y="75"/>
                    <a:pt x="1364" y="75"/>
                    <a:pt x="1364" y="75"/>
                  </a:cubicBezTo>
                  <a:cubicBezTo>
                    <a:pt x="1364" y="75"/>
                    <a:pt x="1364" y="75"/>
                    <a:pt x="1364" y="75"/>
                  </a:cubicBezTo>
                  <a:cubicBezTo>
                    <a:pt x="1364" y="75"/>
                    <a:pt x="1364" y="74"/>
                    <a:pt x="1364" y="74"/>
                  </a:cubicBezTo>
                  <a:cubicBezTo>
                    <a:pt x="1364" y="74"/>
                    <a:pt x="1364" y="74"/>
                    <a:pt x="1364" y="74"/>
                  </a:cubicBezTo>
                  <a:cubicBezTo>
                    <a:pt x="1364" y="74"/>
                    <a:pt x="1364" y="74"/>
                    <a:pt x="1364" y="74"/>
                  </a:cubicBezTo>
                  <a:cubicBezTo>
                    <a:pt x="1364" y="74"/>
                    <a:pt x="1364" y="74"/>
                    <a:pt x="1364" y="74"/>
                  </a:cubicBezTo>
                  <a:cubicBezTo>
                    <a:pt x="1365" y="74"/>
                    <a:pt x="1365" y="74"/>
                    <a:pt x="1365" y="74"/>
                  </a:cubicBezTo>
                  <a:cubicBezTo>
                    <a:pt x="1365" y="74"/>
                    <a:pt x="1365" y="74"/>
                    <a:pt x="1365" y="74"/>
                  </a:cubicBezTo>
                  <a:cubicBezTo>
                    <a:pt x="1365" y="73"/>
                    <a:pt x="1365" y="74"/>
                    <a:pt x="1365" y="73"/>
                  </a:cubicBezTo>
                  <a:cubicBezTo>
                    <a:pt x="1365" y="73"/>
                    <a:pt x="1365" y="73"/>
                    <a:pt x="1365" y="73"/>
                  </a:cubicBezTo>
                  <a:cubicBezTo>
                    <a:pt x="1366" y="73"/>
                    <a:pt x="1366" y="73"/>
                    <a:pt x="1366" y="73"/>
                  </a:cubicBezTo>
                  <a:cubicBezTo>
                    <a:pt x="1366" y="73"/>
                    <a:pt x="1366" y="73"/>
                    <a:pt x="1366" y="73"/>
                  </a:cubicBezTo>
                  <a:cubicBezTo>
                    <a:pt x="1366" y="73"/>
                    <a:pt x="1366" y="73"/>
                    <a:pt x="1366" y="73"/>
                  </a:cubicBezTo>
                  <a:cubicBezTo>
                    <a:pt x="1366" y="73"/>
                    <a:pt x="1366" y="73"/>
                    <a:pt x="1366" y="73"/>
                  </a:cubicBezTo>
                  <a:cubicBezTo>
                    <a:pt x="1367" y="72"/>
                    <a:pt x="1367" y="72"/>
                    <a:pt x="1367" y="72"/>
                  </a:cubicBezTo>
                  <a:cubicBezTo>
                    <a:pt x="1367" y="72"/>
                    <a:pt x="1367" y="72"/>
                    <a:pt x="1367" y="72"/>
                  </a:cubicBezTo>
                  <a:cubicBezTo>
                    <a:pt x="1367" y="72"/>
                    <a:pt x="1368" y="72"/>
                    <a:pt x="1368" y="72"/>
                  </a:cubicBezTo>
                  <a:cubicBezTo>
                    <a:pt x="1368" y="72"/>
                    <a:pt x="1368" y="72"/>
                    <a:pt x="1368" y="72"/>
                  </a:cubicBezTo>
                  <a:cubicBezTo>
                    <a:pt x="1368" y="71"/>
                    <a:pt x="1368" y="71"/>
                    <a:pt x="1368" y="71"/>
                  </a:cubicBezTo>
                  <a:cubicBezTo>
                    <a:pt x="1368" y="71"/>
                    <a:pt x="1368" y="71"/>
                    <a:pt x="1368" y="71"/>
                  </a:cubicBezTo>
                  <a:cubicBezTo>
                    <a:pt x="1368" y="71"/>
                    <a:pt x="1369" y="71"/>
                    <a:pt x="1369" y="71"/>
                  </a:cubicBezTo>
                  <a:cubicBezTo>
                    <a:pt x="1369" y="71"/>
                    <a:pt x="1369" y="71"/>
                    <a:pt x="1369" y="71"/>
                  </a:cubicBezTo>
                  <a:cubicBezTo>
                    <a:pt x="1369" y="71"/>
                    <a:pt x="1369" y="71"/>
                    <a:pt x="1369" y="70"/>
                  </a:cubicBezTo>
                  <a:cubicBezTo>
                    <a:pt x="1369" y="71"/>
                    <a:pt x="1369" y="71"/>
                    <a:pt x="1369" y="71"/>
                  </a:cubicBezTo>
                  <a:cubicBezTo>
                    <a:pt x="1369" y="70"/>
                    <a:pt x="1369" y="70"/>
                    <a:pt x="1369" y="70"/>
                  </a:cubicBezTo>
                  <a:cubicBezTo>
                    <a:pt x="1369" y="70"/>
                    <a:pt x="1369" y="70"/>
                    <a:pt x="1369" y="70"/>
                  </a:cubicBezTo>
                  <a:cubicBezTo>
                    <a:pt x="1370" y="70"/>
                    <a:pt x="1370" y="70"/>
                    <a:pt x="1370" y="70"/>
                  </a:cubicBezTo>
                  <a:cubicBezTo>
                    <a:pt x="1370" y="70"/>
                    <a:pt x="1370" y="70"/>
                    <a:pt x="1370" y="70"/>
                  </a:cubicBezTo>
                  <a:cubicBezTo>
                    <a:pt x="1370" y="70"/>
                    <a:pt x="1370" y="70"/>
                    <a:pt x="1370" y="69"/>
                  </a:cubicBezTo>
                  <a:cubicBezTo>
                    <a:pt x="1370" y="69"/>
                    <a:pt x="1370" y="69"/>
                    <a:pt x="1370" y="69"/>
                  </a:cubicBezTo>
                  <a:cubicBezTo>
                    <a:pt x="1371" y="69"/>
                    <a:pt x="1371" y="69"/>
                    <a:pt x="1371" y="69"/>
                  </a:cubicBezTo>
                  <a:cubicBezTo>
                    <a:pt x="1371" y="69"/>
                    <a:pt x="1371" y="69"/>
                    <a:pt x="1371" y="69"/>
                  </a:cubicBezTo>
                  <a:cubicBezTo>
                    <a:pt x="1371" y="69"/>
                    <a:pt x="1371" y="69"/>
                    <a:pt x="1371" y="69"/>
                  </a:cubicBezTo>
                  <a:cubicBezTo>
                    <a:pt x="1371" y="69"/>
                    <a:pt x="1371" y="69"/>
                    <a:pt x="1371" y="69"/>
                  </a:cubicBezTo>
                  <a:cubicBezTo>
                    <a:pt x="1372" y="69"/>
                    <a:pt x="1372" y="69"/>
                    <a:pt x="1372" y="68"/>
                  </a:cubicBezTo>
                  <a:cubicBezTo>
                    <a:pt x="1372" y="68"/>
                    <a:pt x="1372" y="68"/>
                    <a:pt x="1372" y="68"/>
                  </a:cubicBezTo>
                  <a:cubicBezTo>
                    <a:pt x="1372" y="68"/>
                    <a:pt x="1373" y="68"/>
                    <a:pt x="1373" y="68"/>
                  </a:cubicBezTo>
                  <a:cubicBezTo>
                    <a:pt x="1373" y="68"/>
                    <a:pt x="1373" y="68"/>
                    <a:pt x="1373" y="68"/>
                  </a:cubicBezTo>
                  <a:cubicBezTo>
                    <a:pt x="1373" y="68"/>
                    <a:pt x="1373" y="68"/>
                    <a:pt x="1373" y="67"/>
                  </a:cubicBezTo>
                  <a:cubicBezTo>
                    <a:pt x="1373" y="67"/>
                    <a:pt x="1373" y="67"/>
                    <a:pt x="1373" y="67"/>
                  </a:cubicBezTo>
                  <a:cubicBezTo>
                    <a:pt x="1373" y="67"/>
                    <a:pt x="1374" y="67"/>
                    <a:pt x="1374" y="67"/>
                  </a:cubicBezTo>
                  <a:cubicBezTo>
                    <a:pt x="1374" y="67"/>
                    <a:pt x="1374" y="67"/>
                    <a:pt x="1374" y="67"/>
                  </a:cubicBezTo>
                  <a:cubicBezTo>
                    <a:pt x="1374" y="67"/>
                    <a:pt x="1374" y="67"/>
                    <a:pt x="1374" y="67"/>
                  </a:cubicBezTo>
                  <a:cubicBezTo>
                    <a:pt x="1374" y="67"/>
                    <a:pt x="1374" y="67"/>
                    <a:pt x="1374" y="67"/>
                  </a:cubicBezTo>
                  <a:cubicBezTo>
                    <a:pt x="1374" y="67"/>
                    <a:pt x="1374" y="66"/>
                    <a:pt x="1375" y="66"/>
                  </a:cubicBezTo>
                  <a:cubicBezTo>
                    <a:pt x="1375" y="66"/>
                    <a:pt x="1375" y="66"/>
                    <a:pt x="1375" y="66"/>
                  </a:cubicBezTo>
                  <a:cubicBezTo>
                    <a:pt x="1375" y="66"/>
                    <a:pt x="1375" y="66"/>
                    <a:pt x="1375" y="66"/>
                  </a:cubicBezTo>
                  <a:cubicBezTo>
                    <a:pt x="1375" y="66"/>
                    <a:pt x="1375" y="66"/>
                    <a:pt x="1375" y="66"/>
                  </a:cubicBezTo>
                  <a:cubicBezTo>
                    <a:pt x="1375" y="66"/>
                    <a:pt x="1376" y="66"/>
                    <a:pt x="1376" y="66"/>
                  </a:cubicBezTo>
                  <a:cubicBezTo>
                    <a:pt x="1376" y="66"/>
                    <a:pt x="1376" y="66"/>
                    <a:pt x="1376" y="66"/>
                  </a:cubicBezTo>
                  <a:cubicBezTo>
                    <a:pt x="1376" y="65"/>
                    <a:pt x="1376" y="66"/>
                    <a:pt x="1376" y="65"/>
                  </a:cubicBezTo>
                  <a:cubicBezTo>
                    <a:pt x="1376" y="65"/>
                    <a:pt x="1376" y="65"/>
                    <a:pt x="1376" y="65"/>
                  </a:cubicBezTo>
                  <a:cubicBezTo>
                    <a:pt x="1376" y="65"/>
                    <a:pt x="1377" y="65"/>
                    <a:pt x="1377" y="65"/>
                  </a:cubicBezTo>
                  <a:cubicBezTo>
                    <a:pt x="1377" y="65"/>
                    <a:pt x="1377" y="65"/>
                    <a:pt x="1377" y="65"/>
                  </a:cubicBezTo>
                  <a:cubicBezTo>
                    <a:pt x="1377" y="65"/>
                    <a:pt x="1377" y="65"/>
                    <a:pt x="1377" y="65"/>
                  </a:cubicBezTo>
                  <a:cubicBezTo>
                    <a:pt x="1377" y="65"/>
                    <a:pt x="1377" y="65"/>
                    <a:pt x="1377" y="65"/>
                  </a:cubicBezTo>
                  <a:cubicBezTo>
                    <a:pt x="1377"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9" y="63"/>
                    <a:pt x="1379" y="63"/>
                    <a:pt x="1379" y="63"/>
                  </a:cubicBezTo>
                  <a:cubicBezTo>
                    <a:pt x="1379" y="63"/>
                    <a:pt x="1379" y="63"/>
                    <a:pt x="1379" y="63"/>
                  </a:cubicBezTo>
                  <a:cubicBezTo>
                    <a:pt x="1379" y="63"/>
                    <a:pt x="1379" y="63"/>
                    <a:pt x="1379" y="63"/>
                  </a:cubicBezTo>
                  <a:cubicBezTo>
                    <a:pt x="1379" y="63"/>
                    <a:pt x="1379" y="63"/>
                    <a:pt x="1379" y="63"/>
                  </a:cubicBezTo>
                  <a:cubicBezTo>
                    <a:pt x="1380" y="63"/>
                    <a:pt x="1380" y="63"/>
                    <a:pt x="1380" y="63"/>
                  </a:cubicBezTo>
                  <a:cubicBezTo>
                    <a:pt x="1380" y="63"/>
                    <a:pt x="1380" y="63"/>
                    <a:pt x="1380" y="63"/>
                  </a:cubicBezTo>
                  <a:cubicBezTo>
                    <a:pt x="1380" y="62"/>
                    <a:pt x="1380" y="62"/>
                    <a:pt x="1380" y="62"/>
                  </a:cubicBezTo>
                  <a:cubicBezTo>
                    <a:pt x="1380" y="62"/>
                    <a:pt x="1380" y="62"/>
                    <a:pt x="1380" y="62"/>
                  </a:cubicBezTo>
                  <a:cubicBezTo>
                    <a:pt x="1381" y="62"/>
                    <a:pt x="1381" y="62"/>
                    <a:pt x="1381" y="62"/>
                  </a:cubicBezTo>
                  <a:cubicBezTo>
                    <a:pt x="1381" y="62"/>
                    <a:pt x="1381" y="62"/>
                    <a:pt x="1381" y="62"/>
                  </a:cubicBezTo>
                  <a:cubicBezTo>
                    <a:pt x="1381" y="62"/>
                    <a:pt x="1381" y="62"/>
                    <a:pt x="1381" y="61"/>
                  </a:cubicBezTo>
                  <a:cubicBezTo>
                    <a:pt x="1381" y="61"/>
                    <a:pt x="1381" y="61"/>
                    <a:pt x="1381" y="61"/>
                  </a:cubicBezTo>
                  <a:cubicBezTo>
                    <a:pt x="1381" y="61"/>
                    <a:pt x="1381" y="61"/>
                    <a:pt x="1382" y="61"/>
                  </a:cubicBezTo>
                  <a:cubicBezTo>
                    <a:pt x="1382" y="61"/>
                    <a:pt x="1382" y="61"/>
                    <a:pt x="1382" y="61"/>
                  </a:cubicBezTo>
                  <a:cubicBezTo>
                    <a:pt x="1382" y="61"/>
                    <a:pt x="1382" y="61"/>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4" y="60"/>
                    <a:pt x="1384" y="59"/>
                  </a:cubicBezTo>
                  <a:cubicBezTo>
                    <a:pt x="1384" y="59"/>
                    <a:pt x="1384" y="59"/>
                    <a:pt x="1384" y="59"/>
                  </a:cubicBezTo>
                  <a:cubicBezTo>
                    <a:pt x="1384" y="59"/>
                    <a:pt x="1384" y="59"/>
                    <a:pt x="1384" y="59"/>
                  </a:cubicBezTo>
                  <a:cubicBezTo>
                    <a:pt x="1384" y="59"/>
                    <a:pt x="1384" y="59"/>
                    <a:pt x="1384" y="59"/>
                  </a:cubicBezTo>
                  <a:cubicBezTo>
                    <a:pt x="1384" y="59"/>
                    <a:pt x="1385" y="58"/>
                    <a:pt x="1385" y="58"/>
                  </a:cubicBezTo>
                  <a:cubicBezTo>
                    <a:pt x="1385" y="58"/>
                    <a:pt x="1385" y="58"/>
                    <a:pt x="1385" y="58"/>
                  </a:cubicBezTo>
                  <a:cubicBezTo>
                    <a:pt x="1386" y="58"/>
                    <a:pt x="1386" y="58"/>
                    <a:pt x="1386" y="58"/>
                  </a:cubicBezTo>
                  <a:cubicBezTo>
                    <a:pt x="1386" y="58"/>
                    <a:pt x="1386" y="58"/>
                    <a:pt x="1386" y="58"/>
                  </a:cubicBezTo>
                  <a:cubicBezTo>
                    <a:pt x="1386" y="58"/>
                    <a:pt x="1386" y="57"/>
                    <a:pt x="1386" y="57"/>
                  </a:cubicBezTo>
                  <a:cubicBezTo>
                    <a:pt x="1386" y="57"/>
                    <a:pt x="1386" y="57"/>
                    <a:pt x="1386" y="57"/>
                  </a:cubicBezTo>
                  <a:cubicBezTo>
                    <a:pt x="1386" y="57"/>
                    <a:pt x="1386" y="57"/>
                    <a:pt x="1386" y="57"/>
                  </a:cubicBezTo>
                  <a:cubicBezTo>
                    <a:pt x="1386" y="57"/>
                    <a:pt x="1386" y="57"/>
                    <a:pt x="1386" y="57"/>
                  </a:cubicBezTo>
                  <a:cubicBezTo>
                    <a:pt x="1387" y="57"/>
                    <a:pt x="1387" y="57"/>
                    <a:pt x="1387" y="57"/>
                  </a:cubicBezTo>
                  <a:cubicBezTo>
                    <a:pt x="1387" y="57"/>
                    <a:pt x="1387" y="57"/>
                    <a:pt x="1387" y="57"/>
                  </a:cubicBezTo>
                  <a:cubicBezTo>
                    <a:pt x="1387" y="57"/>
                    <a:pt x="1387" y="56"/>
                    <a:pt x="1387" y="56"/>
                  </a:cubicBezTo>
                  <a:cubicBezTo>
                    <a:pt x="1387" y="56"/>
                    <a:pt x="1387" y="56"/>
                    <a:pt x="1387" y="56"/>
                  </a:cubicBezTo>
                  <a:cubicBezTo>
                    <a:pt x="1387" y="56"/>
                    <a:pt x="1387" y="56"/>
                    <a:pt x="1387" y="56"/>
                  </a:cubicBezTo>
                  <a:cubicBezTo>
                    <a:pt x="1387" y="56"/>
                    <a:pt x="1387" y="56"/>
                    <a:pt x="1387" y="56"/>
                  </a:cubicBezTo>
                  <a:cubicBezTo>
                    <a:pt x="1388" y="56"/>
                    <a:pt x="1388" y="56"/>
                    <a:pt x="1388" y="55"/>
                  </a:cubicBezTo>
                  <a:cubicBezTo>
                    <a:pt x="1388" y="55"/>
                    <a:pt x="1388" y="55"/>
                    <a:pt x="1388" y="55"/>
                  </a:cubicBezTo>
                  <a:cubicBezTo>
                    <a:pt x="1388" y="55"/>
                    <a:pt x="1388" y="55"/>
                    <a:pt x="1388" y="55"/>
                  </a:cubicBezTo>
                  <a:cubicBezTo>
                    <a:pt x="1388" y="55"/>
                    <a:pt x="1388" y="55"/>
                    <a:pt x="1388" y="55"/>
                  </a:cubicBezTo>
                  <a:cubicBezTo>
                    <a:pt x="1389" y="55"/>
                    <a:pt x="1389" y="54"/>
                    <a:pt x="1389" y="54"/>
                  </a:cubicBezTo>
                  <a:cubicBezTo>
                    <a:pt x="1389" y="54"/>
                    <a:pt x="1389" y="54"/>
                    <a:pt x="1389" y="54"/>
                  </a:cubicBezTo>
                  <a:cubicBezTo>
                    <a:pt x="1389" y="54"/>
                    <a:pt x="1389" y="54"/>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1" y="53"/>
                    <a:pt x="1391" y="52"/>
                    <a:pt x="1391" y="52"/>
                  </a:cubicBezTo>
                  <a:cubicBezTo>
                    <a:pt x="1391" y="52"/>
                    <a:pt x="1391" y="52"/>
                    <a:pt x="1391" y="52"/>
                  </a:cubicBezTo>
                  <a:cubicBezTo>
                    <a:pt x="1391" y="52"/>
                    <a:pt x="1391" y="51"/>
                    <a:pt x="1391" y="51"/>
                  </a:cubicBezTo>
                  <a:cubicBezTo>
                    <a:pt x="1391" y="51"/>
                    <a:pt x="1391" y="51"/>
                    <a:pt x="1391" y="51"/>
                  </a:cubicBezTo>
                  <a:cubicBezTo>
                    <a:pt x="1392" y="51"/>
                    <a:pt x="1391" y="51"/>
                    <a:pt x="1392" y="51"/>
                  </a:cubicBezTo>
                  <a:cubicBezTo>
                    <a:pt x="1392" y="51"/>
                    <a:pt x="1392" y="51"/>
                    <a:pt x="1392" y="51"/>
                  </a:cubicBezTo>
                  <a:cubicBezTo>
                    <a:pt x="1392" y="51"/>
                    <a:pt x="1392" y="50"/>
                    <a:pt x="1392" y="50"/>
                  </a:cubicBezTo>
                  <a:cubicBezTo>
                    <a:pt x="1392" y="50"/>
                    <a:pt x="1392" y="50"/>
                    <a:pt x="1392" y="50"/>
                  </a:cubicBezTo>
                  <a:cubicBezTo>
                    <a:pt x="1392" y="50"/>
                    <a:pt x="1392" y="50"/>
                    <a:pt x="1392" y="50"/>
                  </a:cubicBezTo>
                  <a:cubicBezTo>
                    <a:pt x="1392" y="50"/>
                    <a:pt x="1392" y="50"/>
                    <a:pt x="1392" y="50"/>
                  </a:cubicBezTo>
                  <a:cubicBezTo>
                    <a:pt x="1392" y="50"/>
                    <a:pt x="1393" y="49"/>
                    <a:pt x="1393" y="49"/>
                  </a:cubicBezTo>
                  <a:cubicBezTo>
                    <a:pt x="1393" y="49"/>
                    <a:pt x="1393" y="49"/>
                    <a:pt x="1393" y="49"/>
                  </a:cubicBezTo>
                  <a:cubicBezTo>
                    <a:pt x="1393" y="49"/>
                    <a:pt x="1393" y="49"/>
                    <a:pt x="1393" y="49"/>
                  </a:cubicBezTo>
                  <a:cubicBezTo>
                    <a:pt x="1393" y="49"/>
                    <a:pt x="1393" y="49"/>
                    <a:pt x="1393" y="49"/>
                  </a:cubicBezTo>
                  <a:cubicBezTo>
                    <a:pt x="1393" y="48"/>
                    <a:pt x="1393" y="48"/>
                    <a:pt x="1393" y="48"/>
                  </a:cubicBezTo>
                  <a:cubicBezTo>
                    <a:pt x="1393" y="48"/>
                    <a:pt x="1393" y="48"/>
                    <a:pt x="1393" y="48"/>
                  </a:cubicBezTo>
                  <a:cubicBezTo>
                    <a:pt x="1393" y="48"/>
                    <a:pt x="1393" y="48"/>
                    <a:pt x="1393" y="48"/>
                  </a:cubicBezTo>
                  <a:cubicBezTo>
                    <a:pt x="1394" y="48"/>
                    <a:pt x="1394" y="48"/>
                    <a:pt x="1394" y="47"/>
                  </a:cubicBezTo>
                  <a:cubicBezTo>
                    <a:pt x="1394" y="48"/>
                    <a:pt x="1394" y="48"/>
                    <a:pt x="1394" y="48"/>
                  </a:cubicBezTo>
                  <a:cubicBezTo>
                    <a:pt x="1394" y="47"/>
                    <a:pt x="1394" y="47"/>
                    <a:pt x="1394" y="47"/>
                  </a:cubicBezTo>
                  <a:cubicBezTo>
                    <a:pt x="1394" y="47"/>
                    <a:pt x="1394" y="47"/>
                    <a:pt x="1394" y="47"/>
                  </a:cubicBezTo>
                  <a:cubicBezTo>
                    <a:pt x="1394" y="47"/>
                    <a:pt x="1394" y="46"/>
                    <a:pt x="1394" y="46"/>
                  </a:cubicBezTo>
                  <a:cubicBezTo>
                    <a:pt x="1394" y="46"/>
                    <a:pt x="1394" y="46"/>
                    <a:pt x="1394" y="46"/>
                  </a:cubicBezTo>
                  <a:cubicBezTo>
                    <a:pt x="1395" y="46"/>
                    <a:pt x="1395" y="45"/>
                    <a:pt x="1395" y="45"/>
                  </a:cubicBezTo>
                  <a:cubicBezTo>
                    <a:pt x="1395" y="45"/>
                    <a:pt x="1395" y="45"/>
                    <a:pt x="1395" y="45"/>
                  </a:cubicBezTo>
                  <a:cubicBezTo>
                    <a:pt x="1395" y="45"/>
                    <a:pt x="1395" y="45"/>
                    <a:pt x="1395" y="44"/>
                  </a:cubicBezTo>
                  <a:cubicBezTo>
                    <a:pt x="1395" y="44"/>
                    <a:pt x="1395" y="44"/>
                    <a:pt x="1395" y="44"/>
                  </a:cubicBezTo>
                  <a:cubicBezTo>
                    <a:pt x="1395" y="44"/>
                    <a:pt x="1395" y="44"/>
                    <a:pt x="1395" y="43"/>
                  </a:cubicBezTo>
                  <a:cubicBezTo>
                    <a:pt x="1395" y="43"/>
                    <a:pt x="1395" y="43"/>
                    <a:pt x="1395" y="43"/>
                  </a:cubicBezTo>
                  <a:cubicBezTo>
                    <a:pt x="1396" y="43"/>
                    <a:pt x="1396" y="43"/>
                    <a:pt x="1396" y="43"/>
                  </a:cubicBezTo>
                  <a:cubicBezTo>
                    <a:pt x="1396" y="42"/>
                    <a:pt x="1396" y="42"/>
                    <a:pt x="1396" y="42"/>
                  </a:cubicBezTo>
                  <a:cubicBezTo>
                    <a:pt x="1396" y="42"/>
                    <a:pt x="1396" y="42"/>
                    <a:pt x="1396" y="42"/>
                  </a:cubicBezTo>
                  <a:cubicBezTo>
                    <a:pt x="1396" y="42"/>
                    <a:pt x="1396" y="42"/>
                    <a:pt x="1396" y="41"/>
                  </a:cubicBezTo>
                  <a:cubicBezTo>
                    <a:pt x="1396" y="41"/>
                    <a:pt x="1396" y="41"/>
                    <a:pt x="1396" y="41"/>
                  </a:cubicBezTo>
                  <a:cubicBezTo>
                    <a:pt x="1397" y="41"/>
                    <a:pt x="1396" y="40"/>
                    <a:pt x="1397" y="40"/>
                  </a:cubicBezTo>
                  <a:cubicBezTo>
                    <a:pt x="1397" y="40"/>
                    <a:pt x="1397" y="40"/>
                    <a:pt x="1397" y="40"/>
                  </a:cubicBezTo>
                  <a:cubicBezTo>
                    <a:pt x="1397" y="39"/>
                    <a:pt x="1397" y="39"/>
                    <a:pt x="1397" y="38"/>
                  </a:cubicBezTo>
                  <a:cubicBezTo>
                    <a:pt x="1397" y="38"/>
                    <a:pt x="1397" y="38"/>
                    <a:pt x="1397" y="38"/>
                  </a:cubicBezTo>
                  <a:cubicBezTo>
                    <a:pt x="1397" y="37"/>
                    <a:pt x="1397" y="37"/>
                    <a:pt x="1397" y="36"/>
                  </a:cubicBezTo>
                  <a:cubicBezTo>
                    <a:pt x="1397" y="36"/>
                    <a:pt x="1397" y="36"/>
                    <a:pt x="1397" y="35"/>
                  </a:cubicBezTo>
                  <a:cubicBezTo>
                    <a:pt x="1397" y="33"/>
                    <a:pt x="1397" y="30"/>
                    <a:pt x="1397" y="27"/>
                  </a:cubicBezTo>
                  <a:cubicBezTo>
                    <a:pt x="1397" y="27"/>
                    <a:pt x="1397" y="27"/>
                    <a:pt x="1397" y="27"/>
                  </a:cubicBezTo>
                  <a:cubicBezTo>
                    <a:pt x="1397" y="26"/>
                    <a:pt x="1397" y="25"/>
                    <a:pt x="1397" y="25"/>
                  </a:cubicBezTo>
                  <a:cubicBezTo>
                    <a:pt x="1397" y="25"/>
                    <a:pt x="1397" y="25"/>
                    <a:pt x="1397" y="25"/>
                  </a:cubicBezTo>
                  <a:cubicBezTo>
                    <a:pt x="1397" y="25"/>
                    <a:pt x="1397" y="25"/>
                    <a:pt x="1397" y="25"/>
                  </a:cubicBezTo>
                  <a:cubicBezTo>
                    <a:pt x="1397" y="24"/>
                    <a:pt x="1397" y="24"/>
                    <a:pt x="1397" y="24"/>
                  </a:cubicBezTo>
                  <a:cubicBezTo>
                    <a:pt x="1396" y="23"/>
                    <a:pt x="1396" y="23"/>
                    <a:pt x="1396" y="23"/>
                  </a:cubicBezTo>
                  <a:cubicBezTo>
                    <a:pt x="1396" y="23"/>
                    <a:pt x="1396" y="23"/>
                    <a:pt x="1396" y="23"/>
                  </a:cubicBezTo>
                  <a:cubicBezTo>
                    <a:pt x="1396" y="23"/>
                    <a:pt x="1396" y="22"/>
                    <a:pt x="1396" y="22"/>
                  </a:cubicBezTo>
                  <a:cubicBezTo>
                    <a:pt x="1396" y="22"/>
                    <a:pt x="1396" y="22"/>
                    <a:pt x="1396" y="22"/>
                  </a:cubicBezTo>
                  <a:cubicBezTo>
                    <a:pt x="1396" y="22"/>
                    <a:pt x="1396" y="21"/>
                    <a:pt x="1396" y="21"/>
                  </a:cubicBezTo>
                  <a:cubicBezTo>
                    <a:pt x="1396" y="21"/>
                    <a:pt x="1396" y="21"/>
                    <a:pt x="1396" y="21"/>
                  </a:cubicBezTo>
                  <a:cubicBezTo>
                    <a:pt x="1396" y="21"/>
                    <a:pt x="1396" y="21"/>
                    <a:pt x="1395" y="20"/>
                  </a:cubicBezTo>
                  <a:cubicBezTo>
                    <a:pt x="1395" y="20"/>
                    <a:pt x="1395" y="20"/>
                    <a:pt x="1395" y="20"/>
                  </a:cubicBezTo>
                  <a:cubicBezTo>
                    <a:pt x="1395" y="20"/>
                    <a:pt x="1395" y="20"/>
                    <a:pt x="1395" y="20"/>
                  </a:cubicBezTo>
                  <a:cubicBezTo>
                    <a:pt x="1395" y="20"/>
                    <a:pt x="1395" y="20"/>
                    <a:pt x="1395" y="20"/>
                  </a:cubicBezTo>
                  <a:cubicBezTo>
                    <a:pt x="1395" y="20"/>
                    <a:pt x="1395" y="20"/>
                    <a:pt x="1395" y="20"/>
                  </a:cubicBezTo>
                  <a:cubicBezTo>
                    <a:pt x="1395" y="19"/>
                    <a:pt x="1395" y="19"/>
                    <a:pt x="1395" y="19"/>
                  </a:cubicBezTo>
                  <a:cubicBezTo>
                    <a:pt x="1395" y="19"/>
                    <a:pt x="1395" y="19"/>
                    <a:pt x="1395" y="19"/>
                  </a:cubicBezTo>
                  <a:cubicBezTo>
                    <a:pt x="1395" y="19"/>
                    <a:pt x="1395" y="19"/>
                    <a:pt x="1395" y="19"/>
                  </a:cubicBezTo>
                  <a:cubicBezTo>
                    <a:pt x="1395" y="19"/>
                    <a:pt x="1395" y="18"/>
                    <a:pt x="1394" y="18"/>
                  </a:cubicBezTo>
                  <a:cubicBezTo>
                    <a:pt x="1394" y="18"/>
                    <a:pt x="1394" y="18"/>
                    <a:pt x="1394" y="18"/>
                  </a:cubicBezTo>
                  <a:cubicBezTo>
                    <a:pt x="1394" y="18"/>
                    <a:pt x="1394" y="18"/>
                    <a:pt x="1394" y="18"/>
                  </a:cubicBezTo>
                  <a:cubicBezTo>
                    <a:pt x="1394" y="18"/>
                    <a:pt x="1394" y="18"/>
                    <a:pt x="1394" y="18"/>
                  </a:cubicBezTo>
                  <a:cubicBezTo>
                    <a:pt x="1394" y="17"/>
                    <a:pt x="1394" y="17"/>
                    <a:pt x="1394" y="17"/>
                  </a:cubicBezTo>
                  <a:cubicBezTo>
                    <a:pt x="1394" y="17"/>
                    <a:pt x="1394" y="17"/>
                    <a:pt x="1394" y="17"/>
                  </a:cubicBezTo>
                  <a:cubicBezTo>
                    <a:pt x="1394" y="17"/>
                    <a:pt x="1393" y="17"/>
                    <a:pt x="1393" y="17"/>
                  </a:cubicBezTo>
                  <a:cubicBezTo>
                    <a:pt x="1393" y="17"/>
                    <a:pt x="1393" y="17"/>
                    <a:pt x="1393" y="17"/>
                  </a:cubicBezTo>
                  <a:cubicBezTo>
                    <a:pt x="1393" y="16"/>
                    <a:pt x="1393" y="16"/>
                    <a:pt x="1393" y="16"/>
                  </a:cubicBezTo>
                  <a:cubicBezTo>
                    <a:pt x="1393" y="16"/>
                    <a:pt x="1393" y="16"/>
                    <a:pt x="1393" y="16"/>
                  </a:cubicBezTo>
                  <a:cubicBezTo>
                    <a:pt x="1393" y="16"/>
                    <a:pt x="1393" y="16"/>
                    <a:pt x="1393" y="16"/>
                  </a:cubicBezTo>
                  <a:cubicBezTo>
                    <a:pt x="1393" y="16"/>
                    <a:pt x="1393" y="16"/>
                    <a:pt x="1393" y="16"/>
                  </a:cubicBezTo>
                  <a:cubicBezTo>
                    <a:pt x="1393" y="15"/>
                    <a:pt x="1392" y="15"/>
                    <a:pt x="1392" y="15"/>
                  </a:cubicBezTo>
                  <a:cubicBezTo>
                    <a:pt x="1392" y="15"/>
                    <a:pt x="1392" y="15"/>
                    <a:pt x="1392" y="15"/>
                  </a:cubicBezTo>
                  <a:cubicBezTo>
                    <a:pt x="1392" y="15"/>
                    <a:pt x="1392" y="15"/>
                    <a:pt x="1392" y="15"/>
                  </a:cubicBezTo>
                  <a:cubicBezTo>
                    <a:pt x="1392" y="15"/>
                    <a:pt x="1392" y="15"/>
                    <a:pt x="1392" y="15"/>
                  </a:cubicBezTo>
                  <a:cubicBezTo>
                    <a:pt x="1392" y="14"/>
                    <a:pt x="1392" y="14"/>
                    <a:pt x="1392" y="14"/>
                  </a:cubicBezTo>
                  <a:cubicBezTo>
                    <a:pt x="1392" y="14"/>
                    <a:pt x="1392" y="14"/>
                    <a:pt x="1392" y="14"/>
                  </a:cubicBezTo>
                  <a:cubicBezTo>
                    <a:pt x="1392" y="14"/>
                    <a:pt x="1391" y="14"/>
                    <a:pt x="1391" y="14"/>
                  </a:cubicBezTo>
                  <a:cubicBezTo>
                    <a:pt x="1391" y="14"/>
                    <a:pt x="1391" y="14"/>
                    <a:pt x="1391" y="14"/>
                  </a:cubicBezTo>
                  <a:cubicBezTo>
                    <a:pt x="1391" y="14"/>
                    <a:pt x="1391" y="14"/>
                    <a:pt x="1391" y="13"/>
                  </a:cubicBezTo>
                  <a:cubicBezTo>
                    <a:pt x="1391" y="14"/>
                    <a:pt x="1391" y="14"/>
                    <a:pt x="1391" y="14"/>
                  </a:cubicBezTo>
                  <a:cubicBezTo>
                    <a:pt x="1391" y="13"/>
                    <a:pt x="1391" y="13"/>
                    <a:pt x="1391" y="13"/>
                  </a:cubicBezTo>
                  <a:cubicBezTo>
                    <a:pt x="1391" y="13"/>
                    <a:pt x="1391" y="13"/>
                    <a:pt x="1391" y="13"/>
                  </a:cubicBezTo>
                  <a:cubicBezTo>
                    <a:pt x="1390" y="13"/>
                    <a:pt x="1390" y="13"/>
                    <a:pt x="1390" y="13"/>
                  </a:cubicBezTo>
                  <a:cubicBezTo>
                    <a:pt x="1390" y="13"/>
                    <a:pt x="1390" y="13"/>
                    <a:pt x="1390" y="13"/>
                  </a:cubicBezTo>
                  <a:cubicBezTo>
                    <a:pt x="1390" y="13"/>
                    <a:pt x="1390" y="12"/>
                    <a:pt x="1390" y="12"/>
                  </a:cubicBezTo>
                  <a:cubicBezTo>
                    <a:pt x="1390" y="12"/>
                    <a:pt x="1390" y="12"/>
                    <a:pt x="1390" y="12"/>
                  </a:cubicBezTo>
                  <a:cubicBezTo>
                    <a:pt x="1390" y="12"/>
                    <a:pt x="1390" y="12"/>
                    <a:pt x="1389" y="12"/>
                  </a:cubicBezTo>
                  <a:cubicBezTo>
                    <a:pt x="1389" y="12"/>
                    <a:pt x="1389" y="12"/>
                    <a:pt x="1389" y="12"/>
                  </a:cubicBezTo>
                  <a:cubicBezTo>
                    <a:pt x="1389" y="12"/>
                    <a:pt x="1389" y="12"/>
                    <a:pt x="1389" y="11"/>
                  </a:cubicBezTo>
                  <a:cubicBezTo>
                    <a:pt x="1389" y="11"/>
                    <a:pt x="1389" y="11"/>
                    <a:pt x="1389" y="11"/>
                  </a:cubicBezTo>
                  <a:cubicBezTo>
                    <a:pt x="1388" y="11"/>
                    <a:pt x="1388" y="11"/>
                    <a:pt x="1388" y="11"/>
                  </a:cubicBezTo>
                  <a:cubicBezTo>
                    <a:pt x="1388" y="11"/>
                    <a:pt x="1388" y="11"/>
                    <a:pt x="1388" y="11"/>
                  </a:cubicBezTo>
                  <a:cubicBezTo>
                    <a:pt x="1388" y="11"/>
                    <a:pt x="1388" y="11"/>
                    <a:pt x="1388" y="11"/>
                  </a:cubicBezTo>
                  <a:cubicBezTo>
                    <a:pt x="1388" y="11"/>
                    <a:pt x="1388" y="11"/>
                    <a:pt x="1388" y="11"/>
                  </a:cubicBezTo>
                  <a:cubicBezTo>
                    <a:pt x="1388" y="10"/>
                    <a:pt x="1387" y="11"/>
                    <a:pt x="1387" y="10"/>
                  </a:cubicBezTo>
                  <a:cubicBezTo>
                    <a:pt x="1387" y="10"/>
                    <a:pt x="1387" y="10"/>
                    <a:pt x="1387" y="10"/>
                  </a:cubicBezTo>
                  <a:cubicBezTo>
                    <a:pt x="1387" y="10"/>
                    <a:pt x="1387" y="10"/>
                    <a:pt x="1387" y="10"/>
                  </a:cubicBezTo>
                  <a:cubicBezTo>
                    <a:pt x="1387" y="10"/>
                    <a:pt x="1387" y="10"/>
                    <a:pt x="1387" y="10"/>
                  </a:cubicBezTo>
                  <a:cubicBezTo>
                    <a:pt x="1387" y="10"/>
                    <a:pt x="1386" y="10"/>
                    <a:pt x="1386" y="10"/>
                  </a:cubicBezTo>
                  <a:cubicBezTo>
                    <a:pt x="1386" y="10"/>
                    <a:pt x="1386" y="10"/>
                    <a:pt x="1386" y="10"/>
                  </a:cubicBezTo>
                  <a:cubicBezTo>
                    <a:pt x="1386" y="9"/>
                    <a:pt x="1386" y="9"/>
                    <a:pt x="1385" y="9"/>
                  </a:cubicBezTo>
                  <a:cubicBezTo>
                    <a:pt x="1385" y="9"/>
                    <a:pt x="1385" y="9"/>
                    <a:pt x="1385" y="9"/>
                  </a:cubicBezTo>
                  <a:cubicBezTo>
                    <a:pt x="1385" y="9"/>
                    <a:pt x="1385" y="9"/>
                    <a:pt x="1385" y="9"/>
                  </a:cubicBezTo>
                  <a:cubicBezTo>
                    <a:pt x="1385" y="9"/>
                    <a:pt x="1385" y="9"/>
                    <a:pt x="1385" y="9"/>
                  </a:cubicBezTo>
                  <a:cubicBezTo>
                    <a:pt x="1385" y="9"/>
                    <a:pt x="1384" y="9"/>
                    <a:pt x="1384" y="9"/>
                  </a:cubicBezTo>
                  <a:cubicBezTo>
                    <a:pt x="1384" y="9"/>
                    <a:pt x="1384" y="9"/>
                    <a:pt x="1384" y="9"/>
                  </a:cubicBezTo>
                  <a:cubicBezTo>
                    <a:pt x="1384" y="9"/>
                    <a:pt x="1384" y="9"/>
                    <a:pt x="1384" y="9"/>
                  </a:cubicBezTo>
                  <a:cubicBezTo>
                    <a:pt x="1384" y="8"/>
                    <a:pt x="1383" y="8"/>
                    <a:pt x="1383" y="8"/>
                  </a:cubicBezTo>
                  <a:cubicBezTo>
                    <a:pt x="1383" y="8"/>
                    <a:pt x="1383" y="8"/>
                    <a:pt x="1383" y="8"/>
                  </a:cubicBezTo>
                  <a:cubicBezTo>
                    <a:pt x="1383" y="8"/>
                    <a:pt x="1383" y="8"/>
                    <a:pt x="1383" y="8"/>
                  </a:cubicBezTo>
                  <a:cubicBezTo>
                    <a:pt x="1383" y="8"/>
                    <a:pt x="1383" y="8"/>
                    <a:pt x="1383" y="8"/>
                  </a:cubicBezTo>
                  <a:cubicBezTo>
                    <a:pt x="1382" y="8"/>
                    <a:pt x="1382" y="8"/>
                    <a:pt x="1382" y="8"/>
                  </a:cubicBezTo>
                  <a:cubicBezTo>
                    <a:pt x="1382" y="8"/>
                    <a:pt x="1382" y="8"/>
                    <a:pt x="1382" y="8"/>
                  </a:cubicBezTo>
                  <a:cubicBezTo>
                    <a:pt x="1382" y="8"/>
                    <a:pt x="1382" y="8"/>
                    <a:pt x="1382" y="8"/>
                  </a:cubicBezTo>
                  <a:cubicBezTo>
                    <a:pt x="1381" y="7"/>
                    <a:pt x="1381" y="7"/>
                    <a:pt x="1381" y="7"/>
                  </a:cubicBezTo>
                  <a:cubicBezTo>
                    <a:pt x="1381" y="7"/>
                    <a:pt x="1381" y="7"/>
                    <a:pt x="1381" y="7"/>
                  </a:cubicBezTo>
                  <a:cubicBezTo>
                    <a:pt x="1381" y="7"/>
                    <a:pt x="1381" y="7"/>
                    <a:pt x="1381" y="7"/>
                  </a:cubicBezTo>
                  <a:cubicBezTo>
                    <a:pt x="1380" y="7"/>
                    <a:pt x="1380" y="7"/>
                    <a:pt x="1379" y="7"/>
                  </a:cubicBezTo>
                  <a:cubicBezTo>
                    <a:pt x="1379" y="7"/>
                    <a:pt x="1379" y="7"/>
                    <a:pt x="1379" y="7"/>
                  </a:cubicBezTo>
                  <a:cubicBezTo>
                    <a:pt x="1379" y="6"/>
                    <a:pt x="1378" y="7"/>
                    <a:pt x="1378" y="7"/>
                  </a:cubicBezTo>
                  <a:cubicBezTo>
                    <a:pt x="1378" y="7"/>
                    <a:pt x="1378" y="7"/>
                    <a:pt x="1378" y="6"/>
                  </a:cubicBezTo>
                  <a:cubicBezTo>
                    <a:pt x="1377" y="6"/>
                    <a:pt x="1377" y="6"/>
                    <a:pt x="1376" y="6"/>
                  </a:cubicBezTo>
                  <a:cubicBezTo>
                    <a:pt x="1376" y="6"/>
                    <a:pt x="1376" y="6"/>
                    <a:pt x="1376" y="6"/>
                  </a:cubicBezTo>
                  <a:cubicBezTo>
                    <a:pt x="1375" y="6"/>
                    <a:pt x="1374" y="6"/>
                    <a:pt x="1373" y="6"/>
                  </a:cubicBezTo>
                  <a:cubicBezTo>
                    <a:pt x="1373" y="6"/>
                    <a:pt x="1372" y="6"/>
                    <a:pt x="1371" y="6"/>
                  </a:cubicBezTo>
                  <a:cubicBezTo>
                    <a:pt x="1371" y="6"/>
                    <a:pt x="1370" y="6"/>
                    <a:pt x="1369" y="6"/>
                  </a:cubicBezTo>
                  <a:cubicBezTo>
                    <a:pt x="1368" y="6"/>
                    <a:pt x="1368" y="6"/>
                    <a:pt x="1367" y="6"/>
                  </a:cubicBezTo>
                  <a:cubicBezTo>
                    <a:pt x="1366" y="6"/>
                    <a:pt x="1365" y="6"/>
                    <a:pt x="1364" y="6"/>
                  </a:cubicBezTo>
                  <a:cubicBezTo>
                    <a:pt x="1364" y="6"/>
                    <a:pt x="1364" y="6"/>
                    <a:pt x="1364" y="6"/>
                  </a:cubicBezTo>
                  <a:cubicBezTo>
                    <a:pt x="1363" y="7"/>
                    <a:pt x="1363" y="6"/>
                    <a:pt x="1362" y="6"/>
                  </a:cubicBezTo>
                  <a:cubicBezTo>
                    <a:pt x="1362" y="7"/>
                    <a:pt x="1362" y="7"/>
                    <a:pt x="1362" y="7"/>
                  </a:cubicBezTo>
                  <a:cubicBezTo>
                    <a:pt x="1361" y="7"/>
                    <a:pt x="1361" y="6"/>
                    <a:pt x="1360" y="7"/>
                  </a:cubicBezTo>
                  <a:cubicBezTo>
                    <a:pt x="1360" y="7"/>
                    <a:pt x="1360" y="7"/>
                    <a:pt x="1360" y="7"/>
                  </a:cubicBezTo>
                  <a:cubicBezTo>
                    <a:pt x="1360" y="7"/>
                    <a:pt x="1360" y="7"/>
                    <a:pt x="1359" y="7"/>
                  </a:cubicBezTo>
                  <a:cubicBezTo>
                    <a:pt x="1359" y="7"/>
                    <a:pt x="1359" y="7"/>
                    <a:pt x="1359" y="7"/>
                  </a:cubicBezTo>
                  <a:cubicBezTo>
                    <a:pt x="1359" y="7"/>
                    <a:pt x="1358" y="7"/>
                    <a:pt x="1358" y="7"/>
                  </a:cubicBezTo>
                  <a:cubicBezTo>
                    <a:pt x="1358" y="8"/>
                    <a:pt x="1358" y="8"/>
                    <a:pt x="1358" y="8"/>
                  </a:cubicBezTo>
                  <a:cubicBezTo>
                    <a:pt x="1358" y="8"/>
                    <a:pt x="1357" y="8"/>
                    <a:pt x="1357" y="8"/>
                  </a:cubicBezTo>
                  <a:cubicBezTo>
                    <a:pt x="1357" y="8"/>
                    <a:pt x="1357" y="8"/>
                    <a:pt x="1357" y="8"/>
                  </a:cubicBezTo>
                  <a:cubicBezTo>
                    <a:pt x="1357" y="8"/>
                    <a:pt x="1357" y="8"/>
                    <a:pt x="1357" y="8"/>
                  </a:cubicBezTo>
                  <a:cubicBezTo>
                    <a:pt x="1357" y="8"/>
                    <a:pt x="1356" y="8"/>
                    <a:pt x="1356" y="8"/>
                  </a:cubicBezTo>
                  <a:cubicBezTo>
                    <a:pt x="1356" y="8"/>
                    <a:pt x="1356" y="8"/>
                    <a:pt x="1356" y="8"/>
                  </a:cubicBezTo>
                  <a:cubicBezTo>
                    <a:pt x="1356" y="8"/>
                    <a:pt x="1356" y="8"/>
                    <a:pt x="1355" y="9"/>
                  </a:cubicBezTo>
                  <a:cubicBezTo>
                    <a:pt x="1355" y="9"/>
                    <a:pt x="1355" y="9"/>
                    <a:pt x="1355" y="9"/>
                  </a:cubicBezTo>
                  <a:cubicBezTo>
                    <a:pt x="1355" y="9"/>
                    <a:pt x="1355" y="9"/>
                    <a:pt x="1355" y="9"/>
                  </a:cubicBezTo>
                  <a:cubicBezTo>
                    <a:pt x="1355" y="9"/>
                    <a:pt x="1355" y="9"/>
                    <a:pt x="1355" y="9"/>
                  </a:cubicBezTo>
                  <a:cubicBezTo>
                    <a:pt x="1355" y="9"/>
                    <a:pt x="1354" y="9"/>
                    <a:pt x="1354" y="9"/>
                  </a:cubicBezTo>
                  <a:cubicBezTo>
                    <a:pt x="1354" y="9"/>
                    <a:pt x="1354" y="9"/>
                    <a:pt x="1354" y="9"/>
                  </a:cubicBezTo>
                  <a:cubicBezTo>
                    <a:pt x="1354" y="9"/>
                    <a:pt x="1354" y="9"/>
                    <a:pt x="1353" y="10"/>
                  </a:cubicBezTo>
                  <a:cubicBezTo>
                    <a:pt x="1353" y="10"/>
                    <a:pt x="1353" y="10"/>
                    <a:pt x="1353" y="10"/>
                  </a:cubicBezTo>
                  <a:cubicBezTo>
                    <a:pt x="1353" y="10"/>
                    <a:pt x="1353" y="10"/>
                    <a:pt x="1353" y="10"/>
                  </a:cubicBezTo>
                  <a:cubicBezTo>
                    <a:pt x="1353" y="10"/>
                    <a:pt x="1353" y="10"/>
                    <a:pt x="1353" y="10"/>
                  </a:cubicBezTo>
                  <a:cubicBezTo>
                    <a:pt x="1353" y="10"/>
                    <a:pt x="1352" y="10"/>
                    <a:pt x="1352" y="10"/>
                  </a:cubicBezTo>
                  <a:cubicBezTo>
                    <a:pt x="1352" y="10"/>
                    <a:pt x="1352" y="10"/>
                    <a:pt x="1352" y="10"/>
                  </a:cubicBezTo>
                  <a:cubicBezTo>
                    <a:pt x="1352" y="11"/>
                    <a:pt x="1352" y="10"/>
                    <a:pt x="1352" y="11"/>
                  </a:cubicBezTo>
                  <a:cubicBezTo>
                    <a:pt x="1352" y="11"/>
                    <a:pt x="1352" y="11"/>
                    <a:pt x="1352" y="11"/>
                  </a:cubicBezTo>
                  <a:cubicBezTo>
                    <a:pt x="1351" y="11"/>
                    <a:pt x="1351" y="11"/>
                    <a:pt x="1351" y="11"/>
                  </a:cubicBezTo>
                  <a:cubicBezTo>
                    <a:pt x="1351" y="11"/>
                    <a:pt x="1351" y="11"/>
                    <a:pt x="1351" y="11"/>
                  </a:cubicBezTo>
                  <a:cubicBezTo>
                    <a:pt x="1350" y="11"/>
                    <a:pt x="1350" y="12"/>
                    <a:pt x="1350" y="12"/>
                  </a:cubicBezTo>
                  <a:cubicBezTo>
                    <a:pt x="1350" y="12"/>
                    <a:pt x="1350" y="12"/>
                    <a:pt x="1350" y="12"/>
                  </a:cubicBezTo>
                  <a:cubicBezTo>
                    <a:pt x="1350" y="12"/>
                    <a:pt x="1350" y="12"/>
                    <a:pt x="1350" y="12"/>
                  </a:cubicBezTo>
                  <a:cubicBezTo>
                    <a:pt x="1350" y="12"/>
                    <a:pt x="1350" y="12"/>
                    <a:pt x="1350" y="12"/>
                  </a:cubicBezTo>
                  <a:cubicBezTo>
                    <a:pt x="1349" y="12"/>
                    <a:pt x="1349" y="12"/>
                    <a:pt x="1349" y="12"/>
                  </a:cubicBezTo>
                  <a:cubicBezTo>
                    <a:pt x="1349" y="12"/>
                    <a:pt x="1349" y="12"/>
                    <a:pt x="1349" y="12"/>
                  </a:cubicBezTo>
                  <a:cubicBezTo>
                    <a:pt x="1349" y="13"/>
                    <a:pt x="1349" y="13"/>
                    <a:pt x="1349" y="13"/>
                  </a:cubicBezTo>
                  <a:cubicBezTo>
                    <a:pt x="1349" y="13"/>
                    <a:pt x="1349" y="13"/>
                    <a:pt x="1349" y="13"/>
                  </a:cubicBezTo>
                  <a:cubicBezTo>
                    <a:pt x="1349" y="13"/>
                    <a:pt x="1348" y="13"/>
                    <a:pt x="1348" y="14"/>
                  </a:cubicBezTo>
                  <a:cubicBezTo>
                    <a:pt x="1348" y="14"/>
                    <a:pt x="1348" y="14"/>
                    <a:pt x="1348" y="14"/>
                  </a:cubicBezTo>
                  <a:cubicBezTo>
                    <a:pt x="1348" y="14"/>
                    <a:pt x="1348" y="14"/>
                    <a:pt x="1347" y="14"/>
                  </a:cubicBezTo>
                  <a:cubicBezTo>
                    <a:pt x="1348" y="14"/>
                    <a:pt x="1348" y="14"/>
                    <a:pt x="1348" y="14"/>
                  </a:cubicBezTo>
                  <a:cubicBezTo>
                    <a:pt x="1347" y="14"/>
                    <a:pt x="1347" y="14"/>
                    <a:pt x="1347" y="14"/>
                  </a:cubicBezTo>
                  <a:cubicBezTo>
                    <a:pt x="1347" y="14"/>
                    <a:pt x="1347" y="14"/>
                    <a:pt x="1347" y="14"/>
                  </a:cubicBezTo>
                  <a:cubicBezTo>
                    <a:pt x="1347" y="14"/>
                    <a:pt x="1347" y="14"/>
                    <a:pt x="1347" y="15"/>
                  </a:cubicBezTo>
                  <a:cubicBezTo>
                    <a:pt x="1347" y="15"/>
                    <a:pt x="1347" y="15"/>
                    <a:pt x="1347" y="15"/>
                  </a:cubicBezTo>
                  <a:cubicBezTo>
                    <a:pt x="1346" y="17"/>
                    <a:pt x="1347" y="19"/>
                    <a:pt x="1347" y="22"/>
                  </a:cubicBezTo>
                  <a:cubicBezTo>
                    <a:pt x="1347" y="23"/>
                    <a:pt x="1346" y="25"/>
                    <a:pt x="1347" y="26"/>
                  </a:cubicBezTo>
                  <a:cubicBezTo>
                    <a:pt x="1348" y="25"/>
                    <a:pt x="1349" y="24"/>
                    <a:pt x="1350" y="23"/>
                  </a:cubicBezTo>
                  <a:cubicBezTo>
                    <a:pt x="1350" y="23"/>
                    <a:pt x="1350" y="23"/>
                    <a:pt x="1350" y="23"/>
                  </a:cubicBezTo>
                  <a:cubicBezTo>
                    <a:pt x="1350" y="23"/>
                    <a:pt x="1350" y="23"/>
                    <a:pt x="1350" y="23"/>
                  </a:cubicBezTo>
                  <a:cubicBezTo>
                    <a:pt x="1350" y="23"/>
                    <a:pt x="1350" y="23"/>
                    <a:pt x="1350" y="23"/>
                  </a:cubicBezTo>
                  <a:cubicBezTo>
                    <a:pt x="1350" y="23"/>
                    <a:pt x="1350" y="23"/>
                    <a:pt x="1351" y="23"/>
                  </a:cubicBezTo>
                  <a:cubicBezTo>
                    <a:pt x="1351" y="23"/>
                    <a:pt x="1351" y="23"/>
                    <a:pt x="1351" y="23"/>
                  </a:cubicBezTo>
                  <a:cubicBezTo>
                    <a:pt x="1351" y="23"/>
                    <a:pt x="1351" y="23"/>
                    <a:pt x="1351" y="22"/>
                  </a:cubicBezTo>
                  <a:cubicBezTo>
                    <a:pt x="1351" y="22"/>
                    <a:pt x="1351" y="22"/>
                    <a:pt x="1351" y="22"/>
                  </a:cubicBezTo>
                  <a:cubicBezTo>
                    <a:pt x="1351" y="22"/>
                    <a:pt x="1351" y="22"/>
                    <a:pt x="1351" y="22"/>
                  </a:cubicBezTo>
                  <a:cubicBezTo>
                    <a:pt x="1351" y="22"/>
                    <a:pt x="1351" y="22"/>
                    <a:pt x="1351" y="22"/>
                  </a:cubicBezTo>
                  <a:cubicBezTo>
                    <a:pt x="1351" y="22"/>
                    <a:pt x="1352" y="22"/>
                    <a:pt x="1352" y="22"/>
                  </a:cubicBezTo>
                  <a:cubicBezTo>
                    <a:pt x="1352" y="22"/>
                    <a:pt x="1352" y="22"/>
                    <a:pt x="1352" y="22"/>
                  </a:cubicBezTo>
                  <a:cubicBezTo>
                    <a:pt x="1352" y="22"/>
                    <a:pt x="1352" y="22"/>
                    <a:pt x="1352" y="21"/>
                  </a:cubicBezTo>
                  <a:cubicBezTo>
                    <a:pt x="1352" y="21"/>
                    <a:pt x="1352" y="21"/>
                    <a:pt x="1352" y="21"/>
                  </a:cubicBezTo>
                  <a:cubicBezTo>
                    <a:pt x="1352" y="21"/>
                    <a:pt x="1353" y="21"/>
                    <a:pt x="1353" y="21"/>
                  </a:cubicBezTo>
                  <a:cubicBezTo>
                    <a:pt x="1353" y="21"/>
                    <a:pt x="1353" y="21"/>
                    <a:pt x="1353" y="21"/>
                  </a:cubicBezTo>
                  <a:cubicBezTo>
                    <a:pt x="1353" y="21"/>
                    <a:pt x="1353" y="21"/>
                    <a:pt x="1353" y="21"/>
                  </a:cubicBezTo>
                  <a:cubicBezTo>
                    <a:pt x="1353" y="21"/>
                    <a:pt x="1353" y="21"/>
                    <a:pt x="1353" y="21"/>
                  </a:cubicBezTo>
                  <a:cubicBezTo>
                    <a:pt x="1353" y="21"/>
                    <a:pt x="1354" y="21"/>
                    <a:pt x="1354" y="20"/>
                  </a:cubicBezTo>
                  <a:cubicBezTo>
                    <a:pt x="1354" y="20"/>
                    <a:pt x="1354" y="20"/>
                    <a:pt x="1354" y="20"/>
                  </a:cubicBezTo>
                  <a:cubicBezTo>
                    <a:pt x="1354" y="20"/>
                    <a:pt x="1354" y="20"/>
                    <a:pt x="1355" y="20"/>
                  </a:cubicBezTo>
                  <a:cubicBezTo>
                    <a:pt x="1355" y="20"/>
                    <a:pt x="1355" y="20"/>
                    <a:pt x="1355" y="20"/>
                  </a:cubicBezTo>
                  <a:cubicBezTo>
                    <a:pt x="1355" y="20"/>
                    <a:pt x="1355" y="20"/>
                    <a:pt x="1355" y="19"/>
                  </a:cubicBezTo>
                  <a:cubicBezTo>
                    <a:pt x="1355" y="19"/>
                    <a:pt x="1355" y="19"/>
                    <a:pt x="1355" y="19"/>
                  </a:cubicBezTo>
                  <a:cubicBezTo>
                    <a:pt x="1356" y="19"/>
                    <a:pt x="1356" y="19"/>
                    <a:pt x="1356" y="19"/>
                  </a:cubicBezTo>
                  <a:cubicBezTo>
                    <a:pt x="1356" y="19"/>
                    <a:pt x="1356" y="19"/>
                    <a:pt x="1356" y="19"/>
                  </a:cubicBezTo>
                  <a:cubicBezTo>
                    <a:pt x="1356" y="19"/>
                    <a:pt x="1356" y="19"/>
                    <a:pt x="1356" y="19"/>
                  </a:cubicBezTo>
                  <a:cubicBezTo>
                    <a:pt x="1356" y="19"/>
                    <a:pt x="1356" y="19"/>
                    <a:pt x="1356" y="19"/>
                  </a:cubicBezTo>
                  <a:cubicBezTo>
                    <a:pt x="1357" y="18"/>
                    <a:pt x="1357" y="19"/>
                    <a:pt x="1357" y="18"/>
                  </a:cubicBezTo>
                  <a:cubicBezTo>
                    <a:pt x="1357" y="18"/>
                    <a:pt x="1357" y="18"/>
                    <a:pt x="1357" y="18"/>
                  </a:cubicBezTo>
                  <a:cubicBezTo>
                    <a:pt x="1357" y="18"/>
                    <a:pt x="1358" y="18"/>
                    <a:pt x="1358" y="18"/>
                  </a:cubicBezTo>
                  <a:cubicBezTo>
                    <a:pt x="1358" y="18"/>
                    <a:pt x="1358" y="18"/>
                    <a:pt x="1358" y="18"/>
                  </a:cubicBezTo>
                  <a:cubicBezTo>
                    <a:pt x="1358" y="18"/>
                    <a:pt x="1358" y="18"/>
                    <a:pt x="1359" y="18"/>
                  </a:cubicBezTo>
                  <a:cubicBezTo>
                    <a:pt x="1359" y="18"/>
                    <a:pt x="1359" y="18"/>
                    <a:pt x="1359" y="18"/>
                  </a:cubicBezTo>
                  <a:cubicBezTo>
                    <a:pt x="1359" y="17"/>
                    <a:pt x="1359" y="17"/>
                    <a:pt x="1359" y="17"/>
                  </a:cubicBezTo>
                  <a:cubicBezTo>
                    <a:pt x="1359" y="17"/>
                    <a:pt x="1359" y="17"/>
                    <a:pt x="1359" y="17"/>
                  </a:cubicBezTo>
                  <a:cubicBezTo>
                    <a:pt x="1359" y="17"/>
                    <a:pt x="1360" y="17"/>
                    <a:pt x="1360" y="17"/>
                  </a:cubicBezTo>
                  <a:cubicBezTo>
                    <a:pt x="1360" y="17"/>
                    <a:pt x="1360" y="17"/>
                    <a:pt x="1360" y="17"/>
                  </a:cubicBezTo>
                  <a:cubicBezTo>
                    <a:pt x="1360" y="17"/>
                    <a:pt x="1360" y="17"/>
                    <a:pt x="1360" y="17"/>
                  </a:cubicBezTo>
                  <a:cubicBezTo>
                    <a:pt x="1360" y="17"/>
                    <a:pt x="1361" y="17"/>
                    <a:pt x="1361" y="17"/>
                  </a:cubicBezTo>
                  <a:cubicBezTo>
                    <a:pt x="1361" y="17"/>
                    <a:pt x="1361" y="17"/>
                    <a:pt x="1361" y="17"/>
                  </a:cubicBezTo>
                  <a:cubicBezTo>
                    <a:pt x="1361" y="16"/>
                    <a:pt x="1362" y="17"/>
                    <a:pt x="1362" y="16"/>
                  </a:cubicBezTo>
                  <a:cubicBezTo>
                    <a:pt x="1362" y="16"/>
                    <a:pt x="1362" y="16"/>
                    <a:pt x="1362" y="16"/>
                  </a:cubicBezTo>
                  <a:cubicBezTo>
                    <a:pt x="1362" y="16"/>
                    <a:pt x="1363" y="16"/>
                    <a:pt x="1363" y="16"/>
                  </a:cubicBezTo>
                  <a:cubicBezTo>
                    <a:pt x="1363" y="16"/>
                    <a:pt x="1363" y="16"/>
                    <a:pt x="1363" y="16"/>
                  </a:cubicBezTo>
                  <a:cubicBezTo>
                    <a:pt x="1363" y="16"/>
                    <a:pt x="1363" y="16"/>
                    <a:pt x="1363" y="16"/>
                  </a:cubicBezTo>
                  <a:cubicBezTo>
                    <a:pt x="1364" y="16"/>
                    <a:pt x="1364" y="16"/>
                    <a:pt x="1364" y="16"/>
                  </a:cubicBezTo>
                  <a:cubicBezTo>
                    <a:pt x="1365" y="15"/>
                    <a:pt x="1365" y="15"/>
                    <a:pt x="1365" y="15"/>
                  </a:cubicBezTo>
                  <a:cubicBezTo>
                    <a:pt x="1366" y="15"/>
                    <a:pt x="1366" y="16"/>
                    <a:pt x="1367" y="15"/>
                  </a:cubicBezTo>
                  <a:cubicBezTo>
                    <a:pt x="1367" y="15"/>
                    <a:pt x="1368" y="15"/>
                    <a:pt x="1368" y="15"/>
                  </a:cubicBezTo>
                  <a:cubicBezTo>
                    <a:pt x="1369" y="15"/>
                    <a:pt x="1369" y="15"/>
                    <a:pt x="1370" y="15"/>
                  </a:cubicBezTo>
                  <a:cubicBezTo>
                    <a:pt x="1371" y="15"/>
                    <a:pt x="1371" y="15"/>
                    <a:pt x="1371" y="15"/>
                  </a:cubicBezTo>
                  <a:cubicBezTo>
                    <a:pt x="1372" y="16"/>
                    <a:pt x="1373" y="15"/>
                    <a:pt x="1373" y="15"/>
                  </a:cubicBezTo>
                  <a:cubicBezTo>
                    <a:pt x="1373" y="15"/>
                    <a:pt x="1373" y="15"/>
                    <a:pt x="1373" y="15"/>
                  </a:cubicBezTo>
                  <a:cubicBezTo>
                    <a:pt x="1374" y="16"/>
                    <a:pt x="1374" y="16"/>
                    <a:pt x="1374" y="16"/>
                  </a:cubicBezTo>
                  <a:cubicBezTo>
                    <a:pt x="1374" y="16"/>
                    <a:pt x="1375" y="16"/>
                    <a:pt x="1375" y="16"/>
                  </a:cubicBezTo>
                  <a:cubicBezTo>
                    <a:pt x="1375" y="16"/>
                    <a:pt x="1375" y="16"/>
                    <a:pt x="1375" y="16"/>
                  </a:cubicBezTo>
                  <a:cubicBezTo>
                    <a:pt x="1375" y="16"/>
                    <a:pt x="1376" y="16"/>
                    <a:pt x="1376" y="16"/>
                  </a:cubicBezTo>
                  <a:cubicBezTo>
                    <a:pt x="1376" y="16"/>
                    <a:pt x="1376" y="16"/>
                    <a:pt x="1376" y="16"/>
                  </a:cubicBezTo>
                  <a:cubicBezTo>
                    <a:pt x="1376" y="17"/>
                    <a:pt x="1377" y="16"/>
                    <a:pt x="1377" y="17"/>
                  </a:cubicBezTo>
                  <a:cubicBezTo>
                    <a:pt x="1377" y="17"/>
                    <a:pt x="1377" y="17"/>
                    <a:pt x="1377" y="17"/>
                  </a:cubicBezTo>
                  <a:cubicBezTo>
                    <a:pt x="1377" y="17"/>
                    <a:pt x="1378" y="17"/>
                    <a:pt x="1378" y="17"/>
                  </a:cubicBezTo>
                  <a:cubicBezTo>
                    <a:pt x="1378" y="17"/>
                    <a:pt x="1378" y="17"/>
                    <a:pt x="1378" y="17"/>
                  </a:cubicBezTo>
                  <a:cubicBezTo>
                    <a:pt x="1378" y="17"/>
                    <a:pt x="1378" y="17"/>
                    <a:pt x="1378" y="17"/>
                  </a:cubicBezTo>
                  <a:cubicBezTo>
                    <a:pt x="1378" y="17"/>
                    <a:pt x="1378" y="17"/>
                    <a:pt x="1378" y="17"/>
                  </a:cubicBezTo>
                  <a:cubicBezTo>
                    <a:pt x="1379" y="17"/>
                    <a:pt x="1379" y="17"/>
                    <a:pt x="1379" y="18"/>
                  </a:cubicBezTo>
                  <a:cubicBezTo>
                    <a:pt x="1379" y="18"/>
                    <a:pt x="1379" y="18"/>
                    <a:pt x="1379" y="18"/>
                  </a:cubicBezTo>
                  <a:cubicBezTo>
                    <a:pt x="1379" y="18"/>
                    <a:pt x="1379" y="18"/>
                    <a:pt x="1380" y="18"/>
                  </a:cubicBezTo>
                  <a:cubicBezTo>
                    <a:pt x="1379" y="18"/>
                    <a:pt x="1379" y="18"/>
                    <a:pt x="1379" y="18"/>
                  </a:cubicBezTo>
                  <a:cubicBezTo>
                    <a:pt x="1380" y="18"/>
                    <a:pt x="1380" y="18"/>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1"/>
                    <a:pt x="1382" y="21"/>
                    <a:pt x="1383" y="21"/>
                  </a:cubicBezTo>
                  <a:cubicBezTo>
                    <a:pt x="1383" y="21"/>
                    <a:pt x="1383" y="21"/>
                    <a:pt x="1383" y="21"/>
                  </a:cubicBezTo>
                  <a:cubicBezTo>
                    <a:pt x="1383" y="21"/>
                    <a:pt x="1383" y="21"/>
                    <a:pt x="1383" y="21"/>
                  </a:cubicBezTo>
                  <a:cubicBezTo>
                    <a:pt x="1383" y="21"/>
                    <a:pt x="1383" y="21"/>
                    <a:pt x="1383" y="21"/>
                  </a:cubicBezTo>
                  <a:cubicBezTo>
                    <a:pt x="1383" y="21"/>
                    <a:pt x="1383" y="22"/>
                    <a:pt x="1383" y="22"/>
                  </a:cubicBezTo>
                  <a:cubicBezTo>
                    <a:pt x="1383" y="22"/>
                    <a:pt x="1383" y="22"/>
                    <a:pt x="1383" y="22"/>
                  </a:cubicBezTo>
                  <a:cubicBezTo>
                    <a:pt x="1383" y="22"/>
                    <a:pt x="1384" y="22"/>
                    <a:pt x="1384" y="22"/>
                  </a:cubicBezTo>
                  <a:cubicBezTo>
                    <a:pt x="1384" y="22"/>
                    <a:pt x="1384" y="22"/>
                    <a:pt x="1384" y="22"/>
                  </a:cubicBezTo>
                  <a:cubicBezTo>
                    <a:pt x="1384" y="22"/>
                    <a:pt x="1384" y="23"/>
                    <a:pt x="1384" y="23"/>
                  </a:cubicBezTo>
                  <a:cubicBezTo>
                    <a:pt x="1384" y="23"/>
                    <a:pt x="1384" y="23"/>
                    <a:pt x="1384" y="23"/>
                  </a:cubicBezTo>
                  <a:cubicBezTo>
                    <a:pt x="1384" y="23"/>
                    <a:pt x="1384" y="23"/>
                    <a:pt x="1384" y="24"/>
                  </a:cubicBezTo>
                  <a:cubicBezTo>
                    <a:pt x="1384" y="23"/>
                    <a:pt x="1384" y="23"/>
                    <a:pt x="1384" y="23"/>
                  </a:cubicBezTo>
                  <a:cubicBezTo>
                    <a:pt x="1385" y="24"/>
                    <a:pt x="1384" y="24"/>
                    <a:pt x="1385" y="24"/>
                  </a:cubicBezTo>
                  <a:cubicBezTo>
                    <a:pt x="1385" y="24"/>
                    <a:pt x="1385" y="24"/>
                    <a:pt x="1385" y="24"/>
                  </a:cubicBezTo>
                  <a:cubicBezTo>
                    <a:pt x="1385" y="24"/>
                    <a:pt x="1385" y="25"/>
                    <a:pt x="1385" y="25"/>
                  </a:cubicBezTo>
                  <a:cubicBezTo>
                    <a:pt x="1385" y="25"/>
                    <a:pt x="1385" y="25"/>
                    <a:pt x="1385" y="25"/>
                  </a:cubicBezTo>
                  <a:cubicBezTo>
                    <a:pt x="1385" y="25"/>
                    <a:pt x="1385" y="26"/>
                    <a:pt x="1385" y="26"/>
                  </a:cubicBezTo>
                  <a:cubicBezTo>
                    <a:pt x="1385" y="26"/>
                    <a:pt x="1385" y="26"/>
                    <a:pt x="1385" y="26"/>
                  </a:cubicBezTo>
                  <a:cubicBezTo>
                    <a:pt x="1386" y="26"/>
                    <a:pt x="1385" y="27"/>
                    <a:pt x="1386" y="27"/>
                  </a:cubicBezTo>
                  <a:cubicBezTo>
                    <a:pt x="1386" y="27"/>
                    <a:pt x="1386" y="27"/>
                    <a:pt x="1386" y="27"/>
                  </a:cubicBezTo>
                  <a:cubicBezTo>
                    <a:pt x="1386" y="28"/>
                    <a:pt x="1386" y="29"/>
                    <a:pt x="1386" y="29"/>
                  </a:cubicBezTo>
                  <a:cubicBezTo>
                    <a:pt x="1386" y="29"/>
                    <a:pt x="1386" y="29"/>
                    <a:pt x="1386" y="30"/>
                  </a:cubicBezTo>
                  <a:cubicBezTo>
                    <a:pt x="1386" y="31"/>
                    <a:pt x="1386" y="33"/>
                    <a:pt x="1386" y="35"/>
                  </a:cubicBezTo>
                  <a:cubicBezTo>
                    <a:pt x="1386" y="35"/>
                    <a:pt x="1386" y="35"/>
                    <a:pt x="1386" y="35"/>
                  </a:cubicBezTo>
                  <a:cubicBezTo>
                    <a:pt x="1386" y="36"/>
                    <a:pt x="1386" y="37"/>
                    <a:pt x="1386" y="37"/>
                  </a:cubicBezTo>
                  <a:close/>
                  <a:moveTo>
                    <a:pt x="603" y="123"/>
                  </a:moveTo>
                  <a:cubicBezTo>
                    <a:pt x="603" y="124"/>
                    <a:pt x="603" y="124"/>
                    <a:pt x="603" y="123"/>
                  </a:cubicBezTo>
                  <a:cubicBezTo>
                    <a:pt x="601" y="124"/>
                    <a:pt x="600" y="124"/>
                    <a:pt x="599" y="123"/>
                  </a:cubicBezTo>
                  <a:cubicBezTo>
                    <a:pt x="599" y="124"/>
                    <a:pt x="599" y="124"/>
                    <a:pt x="598" y="123"/>
                  </a:cubicBezTo>
                  <a:cubicBezTo>
                    <a:pt x="598" y="123"/>
                    <a:pt x="597" y="123"/>
                    <a:pt x="597" y="123"/>
                  </a:cubicBezTo>
                  <a:cubicBezTo>
                    <a:pt x="597" y="123"/>
                    <a:pt x="597" y="123"/>
                    <a:pt x="597" y="123"/>
                  </a:cubicBezTo>
                  <a:cubicBezTo>
                    <a:pt x="596" y="123"/>
                    <a:pt x="596" y="123"/>
                    <a:pt x="596" y="123"/>
                  </a:cubicBezTo>
                  <a:cubicBezTo>
                    <a:pt x="596" y="123"/>
                    <a:pt x="596" y="123"/>
                    <a:pt x="596" y="123"/>
                  </a:cubicBezTo>
                  <a:cubicBezTo>
                    <a:pt x="595" y="122"/>
                    <a:pt x="594" y="123"/>
                    <a:pt x="594" y="123"/>
                  </a:cubicBezTo>
                  <a:cubicBezTo>
                    <a:pt x="594" y="126"/>
                    <a:pt x="594" y="129"/>
                    <a:pt x="594" y="132"/>
                  </a:cubicBezTo>
                  <a:cubicBezTo>
                    <a:pt x="594" y="132"/>
                    <a:pt x="594" y="132"/>
                    <a:pt x="595" y="132"/>
                  </a:cubicBezTo>
                  <a:cubicBezTo>
                    <a:pt x="595" y="132"/>
                    <a:pt x="595" y="132"/>
                    <a:pt x="595" y="132"/>
                  </a:cubicBezTo>
                  <a:cubicBezTo>
                    <a:pt x="595" y="133"/>
                    <a:pt x="595" y="133"/>
                    <a:pt x="595" y="133"/>
                  </a:cubicBezTo>
                  <a:cubicBezTo>
                    <a:pt x="596" y="133"/>
                    <a:pt x="596" y="133"/>
                    <a:pt x="597" y="133"/>
                  </a:cubicBezTo>
                  <a:cubicBezTo>
                    <a:pt x="597" y="133"/>
                    <a:pt x="597" y="133"/>
                    <a:pt x="597" y="133"/>
                  </a:cubicBezTo>
                  <a:cubicBezTo>
                    <a:pt x="600" y="133"/>
                    <a:pt x="602" y="133"/>
                    <a:pt x="605" y="133"/>
                  </a:cubicBezTo>
                  <a:cubicBezTo>
                    <a:pt x="605" y="133"/>
                    <a:pt x="605" y="133"/>
                    <a:pt x="605" y="133"/>
                  </a:cubicBezTo>
                  <a:cubicBezTo>
                    <a:pt x="605" y="133"/>
                    <a:pt x="605" y="133"/>
                    <a:pt x="605" y="133"/>
                  </a:cubicBezTo>
                  <a:cubicBezTo>
                    <a:pt x="606" y="132"/>
                    <a:pt x="606" y="133"/>
                    <a:pt x="607" y="132"/>
                  </a:cubicBezTo>
                  <a:cubicBezTo>
                    <a:pt x="607" y="132"/>
                    <a:pt x="607" y="132"/>
                    <a:pt x="607" y="132"/>
                  </a:cubicBezTo>
                  <a:cubicBezTo>
                    <a:pt x="607" y="132"/>
                    <a:pt x="607" y="132"/>
                    <a:pt x="608" y="132"/>
                  </a:cubicBezTo>
                  <a:cubicBezTo>
                    <a:pt x="608" y="132"/>
                    <a:pt x="608" y="132"/>
                    <a:pt x="608" y="132"/>
                  </a:cubicBezTo>
                  <a:cubicBezTo>
                    <a:pt x="608" y="132"/>
                    <a:pt x="608" y="132"/>
                    <a:pt x="608" y="132"/>
                  </a:cubicBezTo>
                  <a:cubicBezTo>
                    <a:pt x="608" y="132"/>
                    <a:pt x="609" y="132"/>
                    <a:pt x="609" y="132"/>
                  </a:cubicBezTo>
                  <a:cubicBezTo>
                    <a:pt x="609" y="132"/>
                    <a:pt x="609" y="132"/>
                    <a:pt x="609" y="132"/>
                  </a:cubicBezTo>
                  <a:cubicBezTo>
                    <a:pt x="609" y="132"/>
                    <a:pt x="609" y="132"/>
                    <a:pt x="609" y="131"/>
                  </a:cubicBezTo>
                  <a:cubicBezTo>
                    <a:pt x="610" y="131"/>
                    <a:pt x="610" y="131"/>
                    <a:pt x="610" y="131"/>
                  </a:cubicBezTo>
                  <a:cubicBezTo>
                    <a:pt x="610" y="131"/>
                    <a:pt x="610" y="131"/>
                    <a:pt x="610" y="131"/>
                  </a:cubicBezTo>
                  <a:cubicBezTo>
                    <a:pt x="610" y="131"/>
                    <a:pt x="610" y="131"/>
                    <a:pt x="610" y="131"/>
                  </a:cubicBezTo>
                  <a:cubicBezTo>
                    <a:pt x="610" y="131"/>
                    <a:pt x="610" y="131"/>
                    <a:pt x="610" y="131"/>
                  </a:cubicBezTo>
                  <a:cubicBezTo>
                    <a:pt x="611" y="131"/>
                    <a:pt x="611" y="131"/>
                    <a:pt x="611" y="131"/>
                  </a:cubicBezTo>
                  <a:cubicBezTo>
                    <a:pt x="611" y="131"/>
                    <a:pt x="611" y="131"/>
                    <a:pt x="611" y="131"/>
                  </a:cubicBezTo>
                  <a:cubicBezTo>
                    <a:pt x="611" y="131"/>
                    <a:pt x="611" y="131"/>
                    <a:pt x="611" y="131"/>
                  </a:cubicBezTo>
                  <a:cubicBezTo>
                    <a:pt x="611" y="131"/>
                    <a:pt x="611" y="131"/>
                    <a:pt x="612" y="130"/>
                  </a:cubicBezTo>
                  <a:cubicBezTo>
                    <a:pt x="612" y="130"/>
                    <a:pt x="612" y="130"/>
                    <a:pt x="612" y="130"/>
                  </a:cubicBezTo>
                  <a:cubicBezTo>
                    <a:pt x="612" y="130"/>
                    <a:pt x="612" y="130"/>
                    <a:pt x="612" y="130"/>
                  </a:cubicBezTo>
                  <a:cubicBezTo>
                    <a:pt x="612" y="130"/>
                    <a:pt x="612" y="130"/>
                    <a:pt x="612" y="130"/>
                  </a:cubicBezTo>
                  <a:cubicBezTo>
                    <a:pt x="612" y="130"/>
                    <a:pt x="612" y="130"/>
                    <a:pt x="613" y="130"/>
                  </a:cubicBezTo>
                  <a:cubicBezTo>
                    <a:pt x="613" y="130"/>
                    <a:pt x="613" y="130"/>
                    <a:pt x="613" y="130"/>
                  </a:cubicBezTo>
                  <a:cubicBezTo>
                    <a:pt x="613" y="129"/>
                    <a:pt x="613" y="130"/>
                    <a:pt x="613" y="129"/>
                  </a:cubicBezTo>
                  <a:cubicBezTo>
                    <a:pt x="613" y="129"/>
                    <a:pt x="613" y="129"/>
                    <a:pt x="613" y="129"/>
                  </a:cubicBezTo>
                  <a:cubicBezTo>
                    <a:pt x="613" y="129"/>
                    <a:pt x="614" y="129"/>
                    <a:pt x="614" y="129"/>
                  </a:cubicBezTo>
                  <a:cubicBezTo>
                    <a:pt x="614" y="129"/>
                    <a:pt x="614" y="129"/>
                    <a:pt x="614" y="129"/>
                  </a:cubicBezTo>
                  <a:cubicBezTo>
                    <a:pt x="614" y="129"/>
                    <a:pt x="614" y="129"/>
                    <a:pt x="614" y="129"/>
                  </a:cubicBezTo>
                  <a:cubicBezTo>
                    <a:pt x="614" y="129"/>
                    <a:pt x="614" y="129"/>
                    <a:pt x="614" y="129"/>
                  </a:cubicBezTo>
                  <a:cubicBezTo>
                    <a:pt x="614" y="128"/>
                    <a:pt x="615" y="128"/>
                    <a:pt x="615" y="128"/>
                  </a:cubicBezTo>
                  <a:cubicBezTo>
                    <a:pt x="615" y="128"/>
                    <a:pt x="615" y="128"/>
                    <a:pt x="615" y="128"/>
                  </a:cubicBezTo>
                  <a:cubicBezTo>
                    <a:pt x="615" y="128"/>
                    <a:pt x="615" y="128"/>
                    <a:pt x="615" y="128"/>
                  </a:cubicBezTo>
                  <a:cubicBezTo>
                    <a:pt x="615" y="128"/>
                    <a:pt x="615" y="128"/>
                    <a:pt x="615" y="128"/>
                  </a:cubicBezTo>
                  <a:cubicBezTo>
                    <a:pt x="616" y="128"/>
                    <a:pt x="616" y="127"/>
                    <a:pt x="616" y="127"/>
                  </a:cubicBezTo>
                  <a:cubicBezTo>
                    <a:pt x="616" y="127"/>
                    <a:pt x="616" y="127"/>
                    <a:pt x="616" y="127"/>
                  </a:cubicBezTo>
                  <a:cubicBezTo>
                    <a:pt x="616" y="127"/>
                    <a:pt x="616" y="127"/>
                    <a:pt x="616" y="127"/>
                  </a:cubicBezTo>
                  <a:cubicBezTo>
                    <a:pt x="616" y="127"/>
                    <a:pt x="616" y="127"/>
                    <a:pt x="616" y="127"/>
                  </a:cubicBezTo>
                  <a:cubicBezTo>
                    <a:pt x="616" y="127"/>
                    <a:pt x="616" y="127"/>
                    <a:pt x="616" y="126"/>
                  </a:cubicBezTo>
                  <a:cubicBezTo>
                    <a:pt x="616" y="127"/>
                    <a:pt x="616" y="127"/>
                    <a:pt x="616" y="127"/>
                  </a:cubicBezTo>
                  <a:cubicBezTo>
                    <a:pt x="617" y="126"/>
                    <a:pt x="617" y="126"/>
                    <a:pt x="617" y="126"/>
                  </a:cubicBezTo>
                  <a:cubicBezTo>
                    <a:pt x="617" y="126"/>
                    <a:pt x="617" y="126"/>
                    <a:pt x="617" y="126"/>
                  </a:cubicBezTo>
                  <a:cubicBezTo>
                    <a:pt x="617" y="126"/>
                    <a:pt x="617" y="126"/>
                    <a:pt x="617" y="126"/>
                  </a:cubicBezTo>
                  <a:cubicBezTo>
                    <a:pt x="617" y="126"/>
                    <a:pt x="617" y="126"/>
                    <a:pt x="617" y="126"/>
                  </a:cubicBezTo>
                  <a:cubicBezTo>
                    <a:pt x="617" y="126"/>
                    <a:pt x="618" y="125"/>
                    <a:pt x="618" y="125"/>
                  </a:cubicBezTo>
                  <a:cubicBezTo>
                    <a:pt x="618" y="125"/>
                    <a:pt x="618" y="125"/>
                    <a:pt x="618" y="125"/>
                  </a:cubicBezTo>
                  <a:cubicBezTo>
                    <a:pt x="618" y="125"/>
                    <a:pt x="618" y="125"/>
                    <a:pt x="618" y="124"/>
                  </a:cubicBezTo>
                  <a:cubicBezTo>
                    <a:pt x="618" y="124"/>
                    <a:pt x="618" y="124"/>
                    <a:pt x="618" y="124"/>
                  </a:cubicBezTo>
                  <a:cubicBezTo>
                    <a:pt x="618" y="124"/>
                    <a:pt x="618" y="124"/>
                    <a:pt x="618" y="124"/>
                  </a:cubicBezTo>
                  <a:cubicBezTo>
                    <a:pt x="618" y="124"/>
                    <a:pt x="618" y="124"/>
                    <a:pt x="618" y="124"/>
                  </a:cubicBezTo>
                  <a:cubicBezTo>
                    <a:pt x="619" y="124"/>
                    <a:pt x="619" y="123"/>
                    <a:pt x="619" y="123"/>
                  </a:cubicBezTo>
                  <a:cubicBezTo>
                    <a:pt x="619" y="123"/>
                    <a:pt x="619" y="123"/>
                    <a:pt x="619" y="123"/>
                  </a:cubicBezTo>
                  <a:cubicBezTo>
                    <a:pt x="619" y="123"/>
                    <a:pt x="619" y="123"/>
                    <a:pt x="620" y="123"/>
                  </a:cubicBezTo>
                  <a:cubicBezTo>
                    <a:pt x="619" y="123"/>
                    <a:pt x="619" y="123"/>
                    <a:pt x="619" y="123"/>
                  </a:cubicBezTo>
                  <a:cubicBezTo>
                    <a:pt x="620" y="123"/>
                    <a:pt x="620" y="122"/>
                    <a:pt x="620" y="122"/>
                  </a:cubicBezTo>
                  <a:cubicBezTo>
                    <a:pt x="620" y="122"/>
                    <a:pt x="620" y="122"/>
                    <a:pt x="620" y="122"/>
                  </a:cubicBezTo>
                  <a:cubicBezTo>
                    <a:pt x="620" y="122"/>
                    <a:pt x="620" y="122"/>
                    <a:pt x="620" y="122"/>
                  </a:cubicBezTo>
                  <a:cubicBezTo>
                    <a:pt x="620" y="122"/>
                    <a:pt x="620" y="122"/>
                    <a:pt x="620" y="122"/>
                  </a:cubicBezTo>
                  <a:cubicBezTo>
                    <a:pt x="621" y="122"/>
                    <a:pt x="620" y="121"/>
                    <a:pt x="621" y="121"/>
                  </a:cubicBezTo>
                  <a:cubicBezTo>
                    <a:pt x="621" y="121"/>
                    <a:pt x="621" y="121"/>
                    <a:pt x="621" y="121"/>
                  </a:cubicBezTo>
                  <a:cubicBezTo>
                    <a:pt x="621" y="121"/>
                    <a:pt x="621" y="120"/>
                    <a:pt x="621" y="120"/>
                  </a:cubicBezTo>
                  <a:cubicBezTo>
                    <a:pt x="621" y="120"/>
                    <a:pt x="621" y="120"/>
                    <a:pt x="621" y="120"/>
                  </a:cubicBezTo>
                  <a:cubicBezTo>
                    <a:pt x="621" y="120"/>
                    <a:pt x="621" y="120"/>
                    <a:pt x="621" y="120"/>
                  </a:cubicBezTo>
                  <a:cubicBezTo>
                    <a:pt x="621" y="120"/>
                    <a:pt x="621" y="120"/>
                    <a:pt x="621" y="120"/>
                  </a:cubicBezTo>
                  <a:cubicBezTo>
                    <a:pt x="622" y="120"/>
                    <a:pt x="621" y="119"/>
                    <a:pt x="622" y="119"/>
                  </a:cubicBezTo>
                  <a:cubicBezTo>
                    <a:pt x="622" y="119"/>
                    <a:pt x="622" y="119"/>
                    <a:pt x="622" y="119"/>
                  </a:cubicBezTo>
                  <a:cubicBezTo>
                    <a:pt x="622" y="119"/>
                    <a:pt x="622" y="119"/>
                    <a:pt x="622" y="119"/>
                  </a:cubicBezTo>
                  <a:cubicBezTo>
                    <a:pt x="622" y="119"/>
                    <a:pt x="622" y="119"/>
                    <a:pt x="622" y="119"/>
                  </a:cubicBezTo>
                  <a:cubicBezTo>
                    <a:pt x="622" y="118"/>
                    <a:pt x="622" y="118"/>
                    <a:pt x="622" y="118"/>
                  </a:cubicBezTo>
                  <a:cubicBezTo>
                    <a:pt x="622" y="118"/>
                    <a:pt x="622" y="118"/>
                    <a:pt x="622" y="118"/>
                  </a:cubicBezTo>
                  <a:cubicBezTo>
                    <a:pt x="623" y="118"/>
                    <a:pt x="622" y="117"/>
                    <a:pt x="623" y="117"/>
                  </a:cubicBezTo>
                  <a:cubicBezTo>
                    <a:pt x="623" y="117"/>
                    <a:pt x="623" y="117"/>
                    <a:pt x="623" y="117"/>
                  </a:cubicBezTo>
                  <a:cubicBezTo>
                    <a:pt x="623" y="117"/>
                    <a:pt x="623" y="117"/>
                    <a:pt x="623" y="116"/>
                  </a:cubicBezTo>
                  <a:cubicBezTo>
                    <a:pt x="623" y="116"/>
                    <a:pt x="623" y="116"/>
                    <a:pt x="623" y="116"/>
                  </a:cubicBezTo>
                  <a:cubicBezTo>
                    <a:pt x="623" y="116"/>
                    <a:pt x="623" y="116"/>
                    <a:pt x="623" y="116"/>
                  </a:cubicBezTo>
                  <a:cubicBezTo>
                    <a:pt x="623" y="116"/>
                    <a:pt x="623" y="116"/>
                    <a:pt x="623" y="116"/>
                  </a:cubicBezTo>
                  <a:cubicBezTo>
                    <a:pt x="624" y="116"/>
                    <a:pt x="624" y="115"/>
                    <a:pt x="624" y="115"/>
                  </a:cubicBezTo>
                  <a:cubicBezTo>
                    <a:pt x="624" y="115"/>
                    <a:pt x="624" y="115"/>
                    <a:pt x="624" y="115"/>
                  </a:cubicBezTo>
                  <a:cubicBezTo>
                    <a:pt x="624" y="115"/>
                    <a:pt x="624" y="115"/>
                    <a:pt x="624" y="114"/>
                  </a:cubicBezTo>
                  <a:cubicBezTo>
                    <a:pt x="624" y="114"/>
                    <a:pt x="624" y="114"/>
                    <a:pt x="624" y="114"/>
                  </a:cubicBezTo>
                  <a:cubicBezTo>
                    <a:pt x="624" y="114"/>
                    <a:pt x="624" y="114"/>
                    <a:pt x="624" y="114"/>
                  </a:cubicBezTo>
                  <a:cubicBezTo>
                    <a:pt x="624" y="113"/>
                    <a:pt x="624" y="113"/>
                    <a:pt x="624" y="113"/>
                  </a:cubicBezTo>
                  <a:cubicBezTo>
                    <a:pt x="624" y="113"/>
                    <a:pt x="624" y="113"/>
                    <a:pt x="624" y="113"/>
                  </a:cubicBezTo>
                  <a:cubicBezTo>
                    <a:pt x="625" y="113"/>
                    <a:pt x="625" y="113"/>
                    <a:pt x="625" y="113"/>
                  </a:cubicBezTo>
                  <a:cubicBezTo>
                    <a:pt x="625" y="113"/>
                    <a:pt x="625" y="113"/>
                    <a:pt x="625" y="113"/>
                  </a:cubicBezTo>
                  <a:cubicBezTo>
                    <a:pt x="625" y="112"/>
                    <a:pt x="625" y="112"/>
                    <a:pt x="625" y="112"/>
                  </a:cubicBezTo>
                  <a:cubicBezTo>
                    <a:pt x="625" y="112"/>
                    <a:pt x="625" y="112"/>
                    <a:pt x="625" y="112"/>
                  </a:cubicBezTo>
                  <a:cubicBezTo>
                    <a:pt x="625" y="112"/>
                    <a:pt x="625" y="112"/>
                    <a:pt x="625" y="112"/>
                  </a:cubicBezTo>
                  <a:cubicBezTo>
                    <a:pt x="625" y="111"/>
                    <a:pt x="625" y="111"/>
                    <a:pt x="625" y="111"/>
                  </a:cubicBezTo>
                  <a:cubicBezTo>
                    <a:pt x="625" y="111"/>
                    <a:pt x="625" y="111"/>
                    <a:pt x="625" y="111"/>
                  </a:cubicBezTo>
                  <a:cubicBezTo>
                    <a:pt x="626" y="111"/>
                    <a:pt x="626" y="110"/>
                    <a:pt x="626" y="110"/>
                  </a:cubicBezTo>
                  <a:cubicBezTo>
                    <a:pt x="626" y="110"/>
                    <a:pt x="626" y="110"/>
                    <a:pt x="626" y="110"/>
                  </a:cubicBezTo>
                  <a:cubicBezTo>
                    <a:pt x="626" y="110"/>
                    <a:pt x="626" y="110"/>
                    <a:pt x="626" y="110"/>
                  </a:cubicBezTo>
                  <a:cubicBezTo>
                    <a:pt x="626" y="110"/>
                    <a:pt x="626" y="109"/>
                    <a:pt x="626" y="109"/>
                  </a:cubicBezTo>
                  <a:cubicBezTo>
                    <a:pt x="626" y="109"/>
                    <a:pt x="626" y="109"/>
                    <a:pt x="626" y="109"/>
                  </a:cubicBezTo>
                  <a:cubicBezTo>
                    <a:pt x="626" y="109"/>
                    <a:pt x="626" y="109"/>
                    <a:pt x="626" y="108"/>
                  </a:cubicBezTo>
                  <a:cubicBezTo>
                    <a:pt x="626" y="108"/>
                    <a:pt x="626" y="108"/>
                    <a:pt x="626" y="108"/>
                  </a:cubicBezTo>
                  <a:cubicBezTo>
                    <a:pt x="627" y="108"/>
                    <a:pt x="627" y="108"/>
                    <a:pt x="627" y="108"/>
                  </a:cubicBezTo>
                  <a:cubicBezTo>
                    <a:pt x="627" y="108"/>
                    <a:pt x="627" y="108"/>
                    <a:pt x="627" y="107"/>
                  </a:cubicBezTo>
                  <a:cubicBezTo>
                    <a:pt x="627" y="107"/>
                    <a:pt x="627" y="107"/>
                    <a:pt x="627" y="107"/>
                  </a:cubicBezTo>
                  <a:cubicBezTo>
                    <a:pt x="627" y="107"/>
                    <a:pt x="627" y="107"/>
                    <a:pt x="627" y="106"/>
                  </a:cubicBezTo>
                  <a:cubicBezTo>
                    <a:pt x="627" y="106"/>
                    <a:pt x="627" y="106"/>
                    <a:pt x="627" y="106"/>
                  </a:cubicBezTo>
                  <a:cubicBezTo>
                    <a:pt x="627" y="106"/>
                    <a:pt x="627" y="106"/>
                    <a:pt x="628" y="106"/>
                  </a:cubicBezTo>
                  <a:cubicBezTo>
                    <a:pt x="628" y="106"/>
                    <a:pt x="628" y="106"/>
                    <a:pt x="628" y="106"/>
                  </a:cubicBezTo>
                  <a:cubicBezTo>
                    <a:pt x="628" y="105"/>
                    <a:pt x="628" y="105"/>
                    <a:pt x="628" y="105"/>
                  </a:cubicBezTo>
                  <a:cubicBezTo>
                    <a:pt x="628" y="105"/>
                    <a:pt x="628" y="105"/>
                    <a:pt x="628" y="105"/>
                  </a:cubicBezTo>
                  <a:cubicBezTo>
                    <a:pt x="628" y="104"/>
                    <a:pt x="628" y="104"/>
                    <a:pt x="628" y="104"/>
                  </a:cubicBezTo>
                  <a:cubicBezTo>
                    <a:pt x="628" y="104"/>
                    <a:pt x="628" y="104"/>
                    <a:pt x="628" y="104"/>
                  </a:cubicBezTo>
                  <a:cubicBezTo>
                    <a:pt x="629" y="104"/>
                    <a:pt x="628" y="103"/>
                    <a:pt x="629" y="103"/>
                  </a:cubicBezTo>
                  <a:cubicBezTo>
                    <a:pt x="629" y="103"/>
                    <a:pt x="629" y="103"/>
                    <a:pt x="629" y="103"/>
                  </a:cubicBezTo>
                  <a:cubicBezTo>
                    <a:pt x="629" y="103"/>
                    <a:pt x="629" y="102"/>
                    <a:pt x="629" y="102"/>
                  </a:cubicBezTo>
                  <a:cubicBezTo>
                    <a:pt x="629" y="102"/>
                    <a:pt x="629" y="102"/>
                    <a:pt x="629" y="102"/>
                  </a:cubicBezTo>
                  <a:cubicBezTo>
                    <a:pt x="629" y="102"/>
                    <a:pt x="629" y="101"/>
                    <a:pt x="629" y="101"/>
                  </a:cubicBezTo>
                  <a:cubicBezTo>
                    <a:pt x="629" y="101"/>
                    <a:pt x="629" y="101"/>
                    <a:pt x="629" y="101"/>
                  </a:cubicBezTo>
                  <a:cubicBezTo>
                    <a:pt x="630" y="101"/>
                    <a:pt x="630" y="101"/>
                    <a:pt x="630" y="100"/>
                  </a:cubicBezTo>
                  <a:cubicBezTo>
                    <a:pt x="630" y="100"/>
                    <a:pt x="630" y="100"/>
                    <a:pt x="630" y="100"/>
                  </a:cubicBezTo>
                  <a:cubicBezTo>
                    <a:pt x="630" y="100"/>
                    <a:pt x="630" y="100"/>
                    <a:pt x="630" y="99"/>
                  </a:cubicBezTo>
                  <a:cubicBezTo>
                    <a:pt x="630" y="99"/>
                    <a:pt x="630" y="99"/>
                    <a:pt x="630" y="99"/>
                  </a:cubicBezTo>
                  <a:cubicBezTo>
                    <a:pt x="630" y="99"/>
                    <a:pt x="630" y="99"/>
                    <a:pt x="630" y="99"/>
                  </a:cubicBezTo>
                  <a:cubicBezTo>
                    <a:pt x="630" y="99"/>
                    <a:pt x="630" y="98"/>
                    <a:pt x="630" y="98"/>
                  </a:cubicBezTo>
                  <a:cubicBezTo>
                    <a:pt x="631" y="98"/>
                    <a:pt x="631" y="98"/>
                    <a:pt x="631" y="98"/>
                  </a:cubicBezTo>
                  <a:cubicBezTo>
                    <a:pt x="631" y="98"/>
                    <a:pt x="631" y="98"/>
                    <a:pt x="631" y="98"/>
                  </a:cubicBezTo>
                  <a:cubicBezTo>
                    <a:pt x="631" y="97"/>
                    <a:pt x="631" y="97"/>
                    <a:pt x="631" y="97"/>
                  </a:cubicBezTo>
                  <a:cubicBezTo>
                    <a:pt x="631" y="97"/>
                    <a:pt x="631" y="97"/>
                    <a:pt x="631" y="97"/>
                  </a:cubicBezTo>
                  <a:cubicBezTo>
                    <a:pt x="631" y="96"/>
                    <a:pt x="631" y="96"/>
                    <a:pt x="631" y="96"/>
                  </a:cubicBezTo>
                  <a:cubicBezTo>
                    <a:pt x="631" y="96"/>
                    <a:pt x="631" y="96"/>
                    <a:pt x="631" y="96"/>
                  </a:cubicBezTo>
                  <a:cubicBezTo>
                    <a:pt x="632" y="96"/>
                    <a:pt x="632" y="95"/>
                    <a:pt x="632" y="95"/>
                  </a:cubicBezTo>
                  <a:cubicBezTo>
                    <a:pt x="632" y="95"/>
                    <a:pt x="632" y="95"/>
                    <a:pt x="632" y="95"/>
                  </a:cubicBezTo>
                  <a:cubicBezTo>
                    <a:pt x="632" y="95"/>
                    <a:pt x="632" y="95"/>
                    <a:pt x="632" y="95"/>
                  </a:cubicBezTo>
                  <a:cubicBezTo>
                    <a:pt x="632" y="95"/>
                    <a:pt x="632" y="94"/>
                    <a:pt x="632" y="94"/>
                  </a:cubicBezTo>
                  <a:cubicBezTo>
                    <a:pt x="632" y="94"/>
                    <a:pt x="632" y="94"/>
                    <a:pt x="632" y="94"/>
                  </a:cubicBezTo>
                  <a:cubicBezTo>
                    <a:pt x="632" y="94"/>
                    <a:pt x="632" y="94"/>
                    <a:pt x="632" y="93"/>
                  </a:cubicBezTo>
                  <a:cubicBezTo>
                    <a:pt x="632" y="93"/>
                    <a:pt x="632" y="93"/>
                    <a:pt x="632" y="93"/>
                  </a:cubicBezTo>
                  <a:cubicBezTo>
                    <a:pt x="632" y="93"/>
                    <a:pt x="632" y="93"/>
                    <a:pt x="632" y="93"/>
                  </a:cubicBezTo>
                  <a:cubicBezTo>
                    <a:pt x="633" y="93"/>
                    <a:pt x="633" y="93"/>
                    <a:pt x="633" y="92"/>
                  </a:cubicBezTo>
                  <a:cubicBezTo>
                    <a:pt x="633" y="92"/>
                    <a:pt x="633" y="92"/>
                    <a:pt x="633" y="92"/>
                  </a:cubicBezTo>
                  <a:cubicBezTo>
                    <a:pt x="633" y="92"/>
                    <a:pt x="633" y="92"/>
                    <a:pt x="633" y="92"/>
                  </a:cubicBezTo>
                  <a:cubicBezTo>
                    <a:pt x="633" y="91"/>
                    <a:pt x="633" y="91"/>
                    <a:pt x="633" y="91"/>
                  </a:cubicBezTo>
                  <a:cubicBezTo>
                    <a:pt x="633" y="91"/>
                    <a:pt x="633" y="91"/>
                    <a:pt x="633" y="91"/>
                  </a:cubicBezTo>
                  <a:cubicBezTo>
                    <a:pt x="633" y="91"/>
                    <a:pt x="633" y="91"/>
                    <a:pt x="633" y="91"/>
                  </a:cubicBezTo>
                  <a:cubicBezTo>
                    <a:pt x="633" y="91"/>
                    <a:pt x="633" y="91"/>
                    <a:pt x="633" y="91"/>
                  </a:cubicBezTo>
                  <a:cubicBezTo>
                    <a:pt x="634" y="90"/>
                    <a:pt x="634" y="90"/>
                    <a:pt x="634" y="90"/>
                  </a:cubicBezTo>
                  <a:cubicBezTo>
                    <a:pt x="634" y="90"/>
                    <a:pt x="634" y="90"/>
                    <a:pt x="634" y="90"/>
                  </a:cubicBezTo>
                  <a:cubicBezTo>
                    <a:pt x="634" y="90"/>
                    <a:pt x="634" y="90"/>
                    <a:pt x="634" y="90"/>
                  </a:cubicBezTo>
                  <a:cubicBezTo>
                    <a:pt x="634" y="89"/>
                    <a:pt x="634" y="89"/>
                    <a:pt x="634" y="89"/>
                  </a:cubicBezTo>
                  <a:cubicBezTo>
                    <a:pt x="634" y="89"/>
                    <a:pt x="634" y="89"/>
                    <a:pt x="634" y="89"/>
                  </a:cubicBezTo>
                  <a:cubicBezTo>
                    <a:pt x="634" y="89"/>
                    <a:pt x="634" y="88"/>
                    <a:pt x="634" y="88"/>
                  </a:cubicBezTo>
                  <a:cubicBezTo>
                    <a:pt x="634" y="88"/>
                    <a:pt x="634" y="88"/>
                    <a:pt x="634" y="88"/>
                  </a:cubicBezTo>
                  <a:cubicBezTo>
                    <a:pt x="635" y="88"/>
                    <a:pt x="635" y="88"/>
                    <a:pt x="635" y="88"/>
                  </a:cubicBezTo>
                  <a:cubicBezTo>
                    <a:pt x="635" y="88"/>
                    <a:pt x="635" y="87"/>
                    <a:pt x="635" y="87"/>
                  </a:cubicBezTo>
                  <a:cubicBezTo>
                    <a:pt x="635" y="87"/>
                    <a:pt x="635" y="87"/>
                    <a:pt x="635" y="87"/>
                  </a:cubicBezTo>
                  <a:cubicBezTo>
                    <a:pt x="635" y="87"/>
                    <a:pt x="635" y="86"/>
                    <a:pt x="635" y="86"/>
                  </a:cubicBezTo>
                  <a:cubicBezTo>
                    <a:pt x="635" y="86"/>
                    <a:pt x="635" y="86"/>
                    <a:pt x="635" y="86"/>
                  </a:cubicBezTo>
                  <a:cubicBezTo>
                    <a:pt x="635" y="86"/>
                    <a:pt x="635" y="86"/>
                    <a:pt x="636" y="85"/>
                  </a:cubicBezTo>
                  <a:cubicBezTo>
                    <a:pt x="636" y="85"/>
                    <a:pt x="636" y="85"/>
                    <a:pt x="636" y="85"/>
                  </a:cubicBezTo>
                  <a:cubicBezTo>
                    <a:pt x="636" y="85"/>
                    <a:pt x="636" y="85"/>
                    <a:pt x="636" y="84"/>
                  </a:cubicBezTo>
                  <a:cubicBezTo>
                    <a:pt x="636" y="84"/>
                    <a:pt x="636" y="84"/>
                    <a:pt x="636" y="84"/>
                  </a:cubicBezTo>
                  <a:cubicBezTo>
                    <a:pt x="636" y="84"/>
                    <a:pt x="636" y="84"/>
                    <a:pt x="636" y="84"/>
                  </a:cubicBezTo>
                  <a:cubicBezTo>
                    <a:pt x="636" y="84"/>
                    <a:pt x="636" y="84"/>
                    <a:pt x="636" y="84"/>
                  </a:cubicBezTo>
                  <a:cubicBezTo>
                    <a:pt x="637" y="83"/>
                    <a:pt x="636" y="83"/>
                    <a:pt x="637" y="83"/>
                  </a:cubicBezTo>
                  <a:cubicBezTo>
                    <a:pt x="637" y="83"/>
                    <a:pt x="637" y="83"/>
                    <a:pt x="637" y="83"/>
                  </a:cubicBezTo>
                  <a:cubicBezTo>
                    <a:pt x="637" y="83"/>
                    <a:pt x="637" y="82"/>
                    <a:pt x="637" y="82"/>
                  </a:cubicBezTo>
                  <a:cubicBezTo>
                    <a:pt x="637" y="82"/>
                    <a:pt x="637" y="82"/>
                    <a:pt x="637" y="82"/>
                  </a:cubicBezTo>
                  <a:cubicBezTo>
                    <a:pt x="637" y="82"/>
                    <a:pt x="637" y="81"/>
                    <a:pt x="637" y="81"/>
                  </a:cubicBezTo>
                  <a:cubicBezTo>
                    <a:pt x="637" y="81"/>
                    <a:pt x="637" y="81"/>
                    <a:pt x="637" y="81"/>
                  </a:cubicBezTo>
                  <a:cubicBezTo>
                    <a:pt x="638" y="81"/>
                    <a:pt x="638" y="80"/>
                    <a:pt x="638" y="80"/>
                  </a:cubicBezTo>
                  <a:cubicBezTo>
                    <a:pt x="638" y="80"/>
                    <a:pt x="638" y="80"/>
                    <a:pt x="638" y="80"/>
                  </a:cubicBezTo>
                  <a:cubicBezTo>
                    <a:pt x="638" y="80"/>
                    <a:pt x="638" y="79"/>
                    <a:pt x="638" y="79"/>
                  </a:cubicBezTo>
                  <a:cubicBezTo>
                    <a:pt x="638" y="79"/>
                    <a:pt x="638" y="79"/>
                    <a:pt x="638" y="79"/>
                  </a:cubicBezTo>
                  <a:cubicBezTo>
                    <a:pt x="638" y="79"/>
                    <a:pt x="638" y="79"/>
                    <a:pt x="638" y="78"/>
                  </a:cubicBezTo>
                  <a:cubicBezTo>
                    <a:pt x="638" y="78"/>
                    <a:pt x="638" y="78"/>
                    <a:pt x="638" y="78"/>
                  </a:cubicBezTo>
                  <a:cubicBezTo>
                    <a:pt x="639" y="78"/>
                    <a:pt x="639" y="78"/>
                    <a:pt x="639" y="77"/>
                  </a:cubicBezTo>
                  <a:cubicBezTo>
                    <a:pt x="639" y="77"/>
                    <a:pt x="639" y="77"/>
                    <a:pt x="639" y="77"/>
                  </a:cubicBezTo>
                  <a:cubicBezTo>
                    <a:pt x="639" y="77"/>
                    <a:pt x="639" y="77"/>
                    <a:pt x="639" y="77"/>
                  </a:cubicBezTo>
                  <a:cubicBezTo>
                    <a:pt x="639" y="77"/>
                    <a:pt x="639" y="76"/>
                    <a:pt x="639" y="76"/>
                  </a:cubicBezTo>
                  <a:cubicBezTo>
                    <a:pt x="639" y="76"/>
                    <a:pt x="639" y="76"/>
                    <a:pt x="639" y="76"/>
                  </a:cubicBezTo>
                  <a:cubicBezTo>
                    <a:pt x="639" y="76"/>
                    <a:pt x="639" y="76"/>
                    <a:pt x="639" y="76"/>
                  </a:cubicBezTo>
                  <a:cubicBezTo>
                    <a:pt x="640" y="76"/>
                    <a:pt x="640" y="75"/>
                    <a:pt x="640" y="75"/>
                  </a:cubicBezTo>
                  <a:cubicBezTo>
                    <a:pt x="640" y="75"/>
                    <a:pt x="640" y="75"/>
                    <a:pt x="640" y="75"/>
                  </a:cubicBezTo>
                  <a:cubicBezTo>
                    <a:pt x="640" y="75"/>
                    <a:pt x="640" y="75"/>
                    <a:pt x="640" y="75"/>
                  </a:cubicBezTo>
                  <a:cubicBezTo>
                    <a:pt x="640" y="74"/>
                    <a:pt x="640" y="74"/>
                    <a:pt x="640" y="74"/>
                  </a:cubicBezTo>
                  <a:cubicBezTo>
                    <a:pt x="640" y="74"/>
                    <a:pt x="640" y="74"/>
                    <a:pt x="640" y="74"/>
                  </a:cubicBezTo>
                  <a:cubicBezTo>
                    <a:pt x="640" y="74"/>
                    <a:pt x="640" y="73"/>
                    <a:pt x="640" y="73"/>
                  </a:cubicBezTo>
                  <a:cubicBezTo>
                    <a:pt x="640" y="73"/>
                    <a:pt x="640" y="73"/>
                    <a:pt x="640" y="73"/>
                  </a:cubicBezTo>
                  <a:cubicBezTo>
                    <a:pt x="640" y="73"/>
                    <a:pt x="640" y="73"/>
                    <a:pt x="640" y="73"/>
                  </a:cubicBezTo>
                  <a:cubicBezTo>
                    <a:pt x="641" y="73"/>
                    <a:pt x="641" y="72"/>
                    <a:pt x="641" y="72"/>
                  </a:cubicBezTo>
                  <a:cubicBezTo>
                    <a:pt x="641" y="72"/>
                    <a:pt x="641" y="72"/>
                    <a:pt x="641" y="72"/>
                  </a:cubicBezTo>
                  <a:cubicBezTo>
                    <a:pt x="641" y="72"/>
                    <a:pt x="641" y="72"/>
                    <a:pt x="641" y="71"/>
                  </a:cubicBezTo>
                  <a:cubicBezTo>
                    <a:pt x="641" y="71"/>
                    <a:pt x="641" y="71"/>
                    <a:pt x="641" y="71"/>
                  </a:cubicBezTo>
                  <a:cubicBezTo>
                    <a:pt x="641" y="71"/>
                    <a:pt x="641" y="71"/>
                    <a:pt x="641" y="71"/>
                  </a:cubicBezTo>
                  <a:cubicBezTo>
                    <a:pt x="641" y="71"/>
                    <a:pt x="641" y="71"/>
                    <a:pt x="641" y="70"/>
                  </a:cubicBezTo>
                  <a:cubicBezTo>
                    <a:pt x="641" y="71"/>
                    <a:pt x="641" y="71"/>
                    <a:pt x="641" y="71"/>
                  </a:cubicBezTo>
                  <a:cubicBezTo>
                    <a:pt x="642" y="70"/>
                    <a:pt x="642" y="70"/>
                    <a:pt x="642" y="70"/>
                  </a:cubicBezTo>
                  <a:cubicBezTo>
                    <a:pt x="642" y="70"/>
                    <a:pt x="642" y="70"/>
                    <a:pt x="642" y="70"/>
                  </a:cubicBezTo>
                  <a:cubicBezTo>
                    <a:pt x="642" y="69"/>
                    <a:pt x="642" y="69"/>
                    <a:pt x="642" y="69"/>
                  </a:cubicBezTo>
                  <a:cubicBezTo>
                    <a:pt x="642" y="69"/>
                    <a:pt x="642" y="69"/>
                    <a:pt x="642" y="69"/>
                  </a:cubicBezTo>
                  <a:cubicBezTo>
                    <a:pt x="642" y="69"/>
                    <a:pt x="642" y="69"/>
                    <a:pt x="642" y="69"/>
                  </a:cubicBezTo>
                  <a:cubicBezTo>
                    <a:pt x="643" y="69"/>
                    <a:pt x="642" y="68"/>
                    <a:pt x="643" y="68"/>
                  </a:cubicBezTo>
                  <a:cubicBezTo>
                    <a:pt x="643" y="68"/>
                    <a:pt x="643" y="68"/>
                    <a:pt x="643" y="68"/>
                  </a:cubicBezTo>
                  <a:cubicBezTo>
                    <a:pt x="643" y="68"/>
                    <a:pt x="643" y="67"/>
                    <a:pt x="643" y="67"/>
                  </a:cubicBezTo>
                  <a:cubicBezTo>
                    <a:pt x="643" y="67"/>
                    <a:pt x="643" y="67"/>
                    <a:pt x="643" y="67"/>
                  </a:cubicBezTo>
                  <a:cubicBezTo>
                    <a:pt x="643" y="67"/>
                    <a:pt x="643" y="66"/>
                    <a:pt x="643" y="66"/>
                  </a:cubicBezTo>
                  <a:cubicBezTo>
                    <a:pt x="643" y="66"/>
                    <a:pt x="643" y="66"/>
                    <a:pt x="643" y="66"/>
                  </a:cubicBezTo>
                  <a:cubicBezTo>
                    <a:pt x="643" y="66"/>
                    <a:pt x="643" y="65"/>
                    <a:pt x="644" y="65"/>
                  </a:cubicBezTo>
                  <a:cubicBezTo>
                    <a:pt x="644" y="65"/>
                    <a:pt x="644" y="65"/>
                    <a:pt x="644" y="65"/>
                  </a:cubicBezTo>
                  <a:cubicBezTo>
                    <a:pt x="644" y="65"/>
                    <a:pt x="644" y="65"/>
                    <a:pt x="644" y="64"/>
                  </a:cubicBezTo>
                  <a:cubicBezTo>
                    <a:pt x="644" y="64"/>
                    <a:pt x="644" y="64"/>
                    <a:pt x="644" y="64"/>
                  </a:cubicBezTo>
                  <a:cubicBezTo>
                    <a:pt x="644" y="64"/>
                    <a:pt x="644" y="64"/>
                    <a:pt x="644" y="64"/>
                  </a:cubicBezTo>
                  <a:cubicBezTo>
                    <a:pt x="644" y="64"/>
                    <a:pt x="644" y="64"/>
                    <a:pt x="644" y="64"/>
                  </a:cubicBezTo>
                  <a:cubicBezTo>
                    <a:pt x="645" y="63"/>
                    <a:pt x="644" y="63"/>
                    <a:pt x="645" y="63"/>
                  </a:cubicBezTo>
                  <a:cubicBezTo>
                    <a:pt x="645" y="63"/>
                    <a:pt x="645" y="63"/>
                    <a:pt x="645" y="63"/>
                  </a:cubicBezTo>
                  <a:cubicBezTo>
                    <a:pt x="645" y="62"/>
                    <a:pt x="645" y="62"/>
                    <a:pt x="645" y="62"/>
                  </a:cubicBezTo>
                  <a:cubicBezTo>
                    <a:pt x="645" y="62"/>
                    <a:pt x="645" y="62"/>
                    <a:pt x="645" y="62"/>
                  </a:cubicBezTo>
                  <a:cubicBezTo>
                    <a:pt x="645" y="62"/>
                    <a:pt x="645" y="61"/>
                    <a:pt x="645" y="61"/>
                  </a:cubicBezTo>
                  <a:cubicBezTo>
                    <a:pt x="645" y="61"/>
                    <a:pt x="645" y="61"/>
                    <a:pt x="645" y="61"/>
                  </a:cubicBezTo>
                  <a:cubicBezTo>
                    <a:pt x="646" y="61"/>
                    <a:pt x="646" y="60"/>
                    <a:pt x="646" y="60"/>
                  </a:cubicBezTo>
                  <a:cubicBezTo>
                    <a:pt x="646" y="60"/>
                    <a:pt x="646" y="60"/>
                    <a:pt x="646" y="60"/>
                  </a:cubicBezTo>
                  <a:cubicBezTo>
                    <a:pt x="646" y="60"/>
                    <a:pt x="646" y="59"/>
                    <a:pt x="646" y="59"/>
                  </a:cubicBezTo>
                  <a:cubicBezTo>
                    <a:pt x="646" y="59"/>
                    <a:pt x="646" y="59"/>
                    <a:pt x="646" y="59"/>
                  </a:cubicBezTo>
                  <a:cubicBezTo>
                    <a:pt x="646" y="59"/>
                    <a:pt x="646" y="58"/>
                    <a:pt x="646" y="58"/>
                  </a:cubicBezTo>
                  <a:cubicBezTo>
                    <a:pt x="646" y="58"/>
                    <a:pt x="646" y="58"/>
                    <a:pt x="646" y="58"/>
                  </a:cubicBezTo>
                  <a:cubicBezTo>
                    <a:pt x="647" y="58"/>
                    <a:pt x="647" y="57"/>
                    <a:pt x="647" y="57"/>
                  </a:cubicBezTo>
                  <a:cubicBezTo>
                    <a:pt x="647" y="57"/>
                    <a:pt x="647" y="57"/>
                    <a:pt x="647" y="57"/>
                  </a:cubicBezTo>
                  <a:cubicBezTo>
                    <a:pt x="647" y="57"/>
                    <a:pt x="647" y="57"/>
                    <a:pt x="647" y="56"/>
                  </a:cubicBezTo>
                  <a:cubicBezTo>
                    <a:pt x="647" y="56"/>
                    <a:pt x="647" y="56"/>
                    <a:pt x="647" y="56"/>
                  </a:cubicBezTo>
                  <a:cubicBezTo>
                    <a:pt x="647" y="56"/>
                    <a:pt x="647" y="56"/>
                    <a:pt x="647" y="56"/>
                  </a:cubicBezTo>
                  <a:cubicBezTo>
                    <a:pt x="647" y="56"/>
                    <a:pt x="647" y="56"/>
                    <a:pt x="647" y="56"/>
                  </a:cubicBezTo>
                  <a:cubicBezTo>
                    <a:pt x="648" y="55"/>
                    <a:pt x="648" y="55"/>
                    <a:pt x="648" y="55"/>
                  </a:cubicBezTo>
                  <a:cubicBezTo>
                    <a:pt x="648" y="55"/>
                    <a:pt x="648" y="55"/>
                    <a:pt x="648" y="55"/>
                  </a:cubicBezTo>
                  <a:cubicBezTo>
                    <a:pt x="648" y="55"/>
                    <a:pt x="648" y="55"/>
                    <a:pt x="648" y="55"/>
                  </a:cubicBezTo>
                  <a:cubicBezTo>
                    <a:pt x="648" y="54"/>
                    <a:pt x="648" y="54"/>
                    <a:pt x="648" y="54"/>
                  </a:cubicBezTo>
                  <a:cubicBezTo>
                    <a:pt x="648" y="54"/>
                    <a:pt x="648" y="54"/>
                    <a:pt x="648" y="54"/>
                  </a:cubicBezTo>
                  <a:cubicBezTo>
                    <a:pt x="648" y="54"/>
                    <a:pt x="648" y="53"/>
                    <a:pt x="648" y="53"/>
                  </a:cubicBezTo>
                  <a:cubicBezTo>
                    <a:pt x="648" y="53"/>
                    <a:pt x="648" y="53"/>
                    <a:pt x="648" y="53"/>
                  </a:cubicBezTo>
                  <a:cubicBezTo>
                    <a:pt x="648" y="53"/>
                    <a:pt x="648" y="53"/>
                    <a:pt x="648" y="53"/>
                  </a:cubicBezTo>
                  <a:cubicBezTo>
                    <a:pt x="649" y="53"/>
                    <a:pt x="649" y="52"/>
                    <a:pt x="649" y="52"/>
                  </a:cubicBezTo>
                  <a:cubicBezTo>
                    <a:pt x="649" y="52"/>
                    <a:pt x="649" y="52"/>
                    <a:pt x="649" y="52"/>
                  </a:cubicBezTo>
                  <a:cubicBezTo>
                    <a:pt x="649" y="52"/>
                    <a:pt x="649" y="52"/>
                    <a:pt x="649" y="51"/>
                  </a:cubicBezTo>
                  <a:cubicBezTo>
                    <a:pt x="649" y="51"/>
                    <a:pt x="649" y="51"/>
                    <a:pt x="649" y="51"/>
                  </a:cubicBezTo>
                  <a:cubicBezTo>
                    <a:pt x="649" y="51"/>
                    <a:pt x="649" y="51"/>
                    <a:pt x="649" y="51"/>
                  </a:cubicBezTo>
                  <a:cubicBezTo>
                    <a:pt x="649" y="51"/>
                    <a:pt x="649" y="51"/>
                    <a:pt x="649" y="50"/>
                  </a:cubicBezTo>
                  <a:cubicBezTo>
                    <a:pt x="649" y="50"/>
                    <a:pt x="649" y="50"/>
                    <a:pt x="649" y="50"/>
                  </a:cubicBezTo>
                  <a:cubicBezTo>
                    <a:pt x="650" y="50"/>
                    <a:pt x="650" y="50"/>
                    <a:pt x="650" y="49"/>
                  </a:cubicBezTo>
                  <a:cubicBezTo>
                    <a:pt x="650" y="49"/>
                    <a:pt x="650" y="49"/>
                    <a:pt x="650" y="49"/>
                  </a:cubicBezTo>
                  <a:cubicBezTo>
                    <a:pt x="650" y="49"/>
                    <a:pt x="650" y="49"/>
                    <a:pt x="650" y="49"/>
                  </a:cubicBezTo>
                  <a:cubicBezTo>
                    <a:pt x="650" y="49"/>
                    <a:pt x="650" y="49"/>
                    <a:pt x="650" y="49"/>
                  </a:cubicBezTo>
                  <a:cubicBezTo>
                    <a:pt x="650" y="49"/>
                    <a:pt x="650" y="49"/>
                    <a:pt x="650" y="49"/>
                  </a:cubicBezTo>
                  <a:cubicBezTo>
                    <a:pt x="651" y="48"/>
                    <a:pt x="650" y="48"/>
                    <a:pt x="651" y="48"/>
                  </a:cubicBezTo>
                  <a:cubicBezTo>
                    <a:pt x="651" y="48"/>
                    <a:pt x="651" y="48"/>
                    <a:pt x="651" y="48"/>
                  </a:cubicBezTo>
                  <a:cubicBezTo>
                    <a:pt x="651" y="47"/>
                    <a:pt x="651" y="47"/>
                    <a:pt x="651" y="47"/>
                  </a:cubicBezTo>
                  <a:cubicBezTo>
                    <a:pt x="651" y="47"/>
                    <a:pt x="651" y="47"/>
                    <a:pt x="651" y="47"/>
                  </a:cubicBezTo>
                  <a:cubicBezTo>
                    <a:pt x="651" y="47"/>
                    <a:pt x="651" y="46"/>
                    <a:pt x="651" y="46"/>
                  </a:cubicBezTo>
                  <a:cubicBezTo>
                    <a:pt x="651" y="46"/>
                    <a:pt x="651" y="46"/>
                    <a:pt x="651" y="46"/>
                  </a:cubicBezTo>
                  <a:cubicBezTo>
                    <a:pt x="651" y="46"/>
                    <a:pt x="651" y="45"/>
                    <a:pt x="652" y="45"/>
                  </a:cubicBezTo>
                  <a:cubicBezTo>
                    <a:pt x="652" y="45"/>
                    <a:pt x="652" y="45"/>
                    <a:pt x="652" y="45"/>
                  </a:cubicBezTo>
                  <a:cubicBezTo>
                    <a:pt x="652" y="45"/>
                    <a:pt x="652" y="44"/>
                    <a:pt x="652" y="44"/>
                  </a:cubicBezTo>
                  <a:cubicBezTo>
                    <a:pt x="652" y="44"/>
                    <a:pt x="652" y="44"/>
                    <a:pt x="652" y="44"/>
                  </a:cubicBezTo>
                  <a:cubicBezTo>
                    <a:pt x="652" y="44"/>
                    <a:pt x="652" y="44"/>
                    <a:pt x="652" y="43"/>
                  </a:cubicBezTo>
                  <a:cubicBezTo>
                    <a:pt x="652" y="43"/>
                    <a:pt x="652" y="43"/>
                    <a:pt x="652" y="43"/>
                  </a:cubicBezTo>
                  <a:cubicBezTo>
                    <a:pt x="653" y="43"/>
                    <a:pt x="652" y="43"/>
                    <a:pt x="653" y="42"/>
                  </a:cubicBezTo>
                  <a:cubicBezTo>
                    <a:pt x="653" y="42"/>
                    <a:pt x="653" y="42"/>
                    <a:pt x="653" y="42"/>
                  </a:cubicBezTo>
                  <a:cubicBezTo>
                    <a:pt x="653" y="42"/>
                    <a:pt x="653" y="42"/>
                    <a:pt x="653" y="42"/>
                  </a:cubicBezTo>
                  <a:cubicBezTo>
                    <a:pt x="653" y="42"/>
                    <a:pt x="653" y="42"/>
                    <a:pt x="653" y="42"/>
                  </a:cubicBezTo>
                  <a:cubicBezTo>
                    <a:pt x="653" y="41"/>
                    <a:pt x="653" y="41"/>
                    <a:pt x="653" y="41"/>
                  </a:cubicBezTo>
                  <a:cubicBezTo>
                    <a:pt x="653" y="41"/>
                    <a:pt x="653" y="41"/>
                    <a:pt x="653" y="41"/>
                  </a:cubicBezTo>
                  <a:cubicBezTo>
                    <a:pt x="654" y="40"/>
                    <a:pt x="654" y="40"/>
                    <a:pt x="654" y="40"/>
                  </a:cubicBezTo>
                  <a:cubicBezTo>
                    <a:pt x="654" y="40"/>
                    <a:pt x="654" y="40"/>
                    <a:pt x="654" y="40"/>
                  </a:cubicBezTo>
                  <a:cubicBezTo>
                    <a:pt x="654" y="39"/>
                    <a:pt x="654" y="39"/>
                    <a:pt x="654" y="39"/>
                  </a:cubicBezTo>
                  <a:cubicBezTo>
                    <a:pt x="654" y="39"/>
                    <a:pt x="654" y="39"/>
                    <a:pt x="654" y="39"/>
                  </a:cubicBezTo>
                  <a:cubicBezTo>
                    <a:pt x="654" y="39"/>
                    <a:pt x="654" y="38"/>
                    <a:pt x="654" y="38"/>
                  </a:cubicBezTo>
                  <a:cubicBezTo>
                    <a:pt x="654" y="38"/>
                    <a:pt x="654" y="38"/>
                    <a:pt x="654" y="38"/>
                  </a:cubicBezTo>
                  <a:cubicBezTo>
                    <a:pt x="655" y="38"/>
                    <a:pt x="655" y="37"/>
                    <a:pt x="655" y="37"/>
                  </a:cubicBezTo>
                  <a:cubicBezTo>
                    <a:pt x="655" y="37"/>
                    <a:pt x="655" y="37"/>
                    <a:pt x="655" y="37"/>
                  </a:cubicBezTo>
                  <a:cubicBezTo>
                    <a:pt x="655" y="37"/>
                    <a:pt x="655" y="37"/>
                    <a:pt x="655" y="36"/>
                  </a:cubicBezTo>
                  <a:cubicBezTo>
                    <a:pt x="655" y="36"/>
                    <a:pt x="655" y="36"/>
                    <a:pt x="655" y="36"/>
                  </a:cubicBezTo>
                  <a:cubicBezTo>
                    <a:pt x="655" y="36"/>
                    <a:pt x="655" y="36"/>
                    <a:pt x="655" y="36"/>
                  </a:cubicBezTo>
                  <a:cubicBezTo>
                    <a:pt x="655" y="36"/>
                    <a:pt x="655" y="36"/>
                    <a:pt x="655" y="35"/>
                  </a:cubicBezTo>
                  <a:cubicBezTo>
                    <a:pt x="655" y="35"/>
                    <a:pt x="655" y="35"/>
                    <a:pt x="655" y="35"/>
                  </a:cubicBezTo>
                  <a:cubicBezTo>
                    <a:pt x="656" y="35"/>
                    <a:pt x="656" y="35"/>
                    <a:pt x="656" y="35"/>
                  </a:cubicBezTo>
                  <a:cubicBezTo>
                    <a:pt x="656" y="35"/>
                    <a:pt x="656" y="35"/>
                    <a:pt x="656" y="35"/>
                  </a:cubicBezTo>
                  <a:cubicBezTo>
                    <a:pt x="656" y="34"/>
                    <a:pt x="655" y="34"/>
                    <a:pt x="655" y="34"/>
                  </a:cubicBezTo>
                  <a:cubicBezTo>
                    <a:pt x="652" y="34"/>
                    <a:pt x="648" y="34"/>
                    <a:pt x="645" y="34"/>
                  </a:cubicBezTo>
                  <a:cubicBezTo>
                    <a:pt x="645" y="34"/>
                    <a:pt x="644" y="34"/>
                    <a:pt x="644" y="34"/>
                  </a:cubicBezTo>
                  <a:cubicBezTo>
                    <a:pt x="644" y="35"/>
                    <a:pt x="644" y="35"/>
                    <a:pt x="644" y="35"/>
                  </a:cubicBezTo>
                  <a:cubicBezTo>
                    <a:pt x="644" y="35"/>
                    <a:pt x="644" y="35"/>
                    <a:pt x="644" y="35"/>
                  </a:cubicBezTo>
                  <a:cubicBezTo>
                    <a:pt x="644" y="35"/>
                    <a:pt x="644" y="35"/>
                    <a:pt x="644" y="35"/>
                  </a:cubicBezTo>
                  <a:cubicBezTo>
                    <a:pt x="644" y="35"/>
                    <a:pt x="644" y="35"/>
                    <a:pt x="644" y="35"/>
                  </a:cubicBezTo>
                  <a:cubicBezTo>
                    <a:pt x="644" y="36"/>
                    <a:pt x="644" y="36"/>
                    <a:pt x="644" y="36"/>
                  </a:cubicBezTo>
                  <a:cubicBezTo>
                    <a:pt x="644" y="36"/>
                    <a:pt x="644" y="36"/>
                    <a:pt x="644" y="36"/>
                  </a:cubicBezTo>
                  <a:cubicBezTo>
                    <a:pt x="643" y="37"/>
                    <a:pt x="643" y="37"/>
                    <a:pt x="643" y="37"/>
                  </a:cubicBezTo>
                  <a:cubicBezTo>
                    <a:pt x="643" y="37"/>
                    <a:pt x="643" y="37"/>
                    <a:pt x="643" y="37"/>
                  </a:cubicBezTo>
                  <a:cubicBezTo>
                    <a:pt x="643" y="37"/>
                    <a:pt x="643" y="37"/>
                    <a:pt x="643" y="37"/>
                  </a:cubicBezTo>
                  <a:cubicBezTo>
                    <a:pt x="643" y="38"/>
                    <a:pt x="643" y="38"/>
                    <a:pt x="643" y="38"/>
                  </a:cubicBezTo>
                  <a:cubicBezTo>
                    <a:pt x="643" y="38"/>
                    <a:pt x="643" y="38"/>
                    <a:pt x="643" y="39"/>
                  </a:cubicBezTo>
                  <a:cubicBezTo>
                    <a:pt x="643" y="39"/>
                    <a:pt x="643" y="39"/>
                    <a:pt x="643" y="39"/>
                  </a:cubicBezTo>
                  <a:cubicBezTo>
                    <a:pt x="643" y="39"/>
                    <a:pt x="643" y="39"/>
                    <a:pt x="643" y="39"/>
                  </a:cubicBezTo>
                  <a:cubicBezTo>
                    <a:pt x="642" y="39"/>
                    <a:pt x="643" y="40"/>
                    <a:pt x="642" y="40"/>
                  </a:cubicBezTo>
                  <a:cubicBezTo>
                    <a:pt x="642" y="40"/>
                    <a:pt x="642" y="40"/>
                    <a:pt x="642" y="40"/>
                  </a:cubicBezTo>
                  <a:cubicBezTo>
                    <a:pt x="642" y="40"/>
                    <a:pt x="642" y="41"/>
                    <a:pt x="642" y="41"/>
                  </a:cubicBezTo>
                  <a:cubicBezTo>
                    <a:pt x="642" y="41"/>
                    <a:pt x="642" y="41"/>
                    <a:pt x="642" y="41"/>
                  </a:cubicBezTo>
                  <a:cubicBezTo>
                    <a:pt x="642" y="42"/>
                    <a:pt x="642" y="42"/>
                    <a:pt x="642" y="42"/>
                  </a:cubicBezTo>
                  <a:cubicBezTo>
                    <a:pt x="642" y="42"/>
                    <a:pt x="642" y="42"/>
                    <a:pt x="642" y="42"/>
                  </a:cubicBezTo>
                  <a:cubicBezTo>
                    <a:pt x="641" y="42"/>
                    <a:pt x="641" y="43"/>
                    <a:pt x="641" y="43"/>
                  </a:cubicBezTo>
                  <a:cubicBezTo>
                    <a:pt x="641" y="43"/>
                    <a:pt x="641" y="43"/>
                    <a:pt x="641" y="43"/>
                  </a:cubicBezTo>
                  <a:cubicBezTo>
                    <a:pt x="641" y="43"/>
                    <a:pt x="641" y="44"/>
                    <a:pt x="641" y="44"/>
                  </a:cubicBezTo>
                  <a:cubicBezTo>
                    <a:pt x="641" y="44"/>
                    <a:pt x="641" y="44"/>
                    <a:pt x="641" y="44"/>
                  </a:cubicBezTo>
                  <a:cubicBezTo>
                    <a:pt x="641" y="44"/>
                    <a:pt x="641" y="44"/>
                    <a:pt x="641" y="44"/>
                  </a:cubicBezTo>
                  <a:cubicBezTo>
                    <a:pt x="641" y="44"/>
                    <a:pt x="641" y="45"/>
                    <a:pt x="640" y="45"/>
                  </a:cubicBezTo>
                  <a:cubicBezTo>
                    <a:pt x="641" y="45"/>
                    <a:pt x="641" y="45"/>
                    <a:pt x="640" y="45"/>
                  </a:cubicBezTo>
                  <a:cubicBezTo>
                    <a:pt x="640" y="45"/>
                    <a:pt x="640" y="46"/>
                    <a:pt x="640" y="46"/>
                  </a:cubicBezTo>
                  <a:cubicBezTo>
                    <a:pt x="640" y="46"/>
                    <a:pt x="640" y="46"/>
                    <a:pt x="640" y="46"/>
                  </a:cubicBezTo>
                  <a:cubicBezTo>
                    <a:pt x="640" y="46"/>
                    <a:pt x="640" y="47"/>
                    <a:pt x="640" y="47"/>
                  </a:cubicBezTo>
                  <a:cubicBezTo>
                    <a:pt x="640" y="47"/>
                    <a:pt x="640" y="47"/>
                    <a:pt x="640" y="47"/>
                  </a:cubicBezTo>
                  <a:cubicBezTo>
                    <a:pt x="640" y="47"/>
                    <a:pt x="640" y="47"/>
                    <a:pt x="639" y="48"/>
                  </a:cubicBezTo>
                  <a:cubicBezTo>
                    <a:pt x="639" y="48"/>
                    <a:pt x="639" y="48"/>
                    <a:pt x="639" y="48"/>
                  </a:cubicBezTo>
                  <a:cubicBezTo>
                    <a:pt x="639" y="48"/>
                    <a:pt x="639" y="48"/>
                    <a:pt x="639" y="48"/>
                  </a:cubicBezTo>
                  <a:cubicBezTo>
                    <a:pt x="639" y="48"/>
                    <a:pt x="639" y="48"/>
                    <a:pt x="639" y="49"/>
                  </a:cubicBezTo>
                  <a:cubicBezTo>
                    <a:pt x="639" y="49"/>
                    <a:pt x="639" y="49"/>
                    <a:pt x="639" y="49"/>
                  </a:cubicBezTo>
                  <a:cubicBezTo>
                    <a:pt x="639" y="49"/>
                    <a:pt x="639" y="49"/>
                    <a:pt x="639" y="50"/>
                  </a:cubicBezTo>
                  <a:cubicBezTo>
                    <a:pt x="639" y="50"/>
                    <a:pt x="639" y="50"/>
                    <a:pt x="639" y="50"/>
                  </a:cubicBezTo>
                  <a:cubicBezTo>
                    <a:pt x="638" y="50"/>
                    <a:pt x="639" y="50"/>
                    <a:pt x="638" y="51"/>
                  </a:cubicBezTo>
                  <a:cubicBezTo>
                    <a:pt x="638" y="51"/>
                    <a:pt x="638" y="51"/>
                    <a:pt x="638" y="51"/>
                  </a:cubicBezTo>
                  <a:cubicBezTo>
                    <a:pt x="638" y="51"/>
                    <a:pt x="638" y="51"/>
                    <a:pt x="638" y="52"/>
                  </a:cubicBezTo>
                  <a:cubicBezTo>
                    <a:pt x="638" y="52"/>
                    <a:pt x="638" y="52"/>
                    <a:pt x="638" y="52"/>
                  </a:cubicBezTo>
                  <a:cubicBezTo>
                    <a:pt x="638" y="52"/>
                    <a:pt x="638" y="52"/>
                    <a:pt x="638" y="52"/>
                  </a:cubicBezTo>
                  <a:cubicBezTo>
                    <a:pt x="638" y="52"/>
                    <a:pt x="638" y="52"/>
                    <a:pt x="638" y="52"/>
                  </a:cubicBezTo>
                  <a:cubicBezTo>
                    <a:pt x="637" y="53"/>
                    <a:pt x="638" y="53"/>
                    <a:pt x="637" y="53"/>
                  </a:cubicBezTo>
                  <a:cubicBezTo>
                    <a:pt x="637" y="53"/>
                    <a:pt x="637" y="53"/>
                    <a:pt x="637" y="53"/>
                  </a:cubicBezTo>
                  <a:cubicBezTo>
                    <a:pt x="637" y="54"/>
                    <a:pt x="637" y="54"/>
                    <a:pt x="637" y="54"/>
                  </a:cubicBezTo>
                  <a:cubicBezTo>
                    <a:pt x="637" y="54"/>
                    <a:pt x="637" y="54"/>
                    <a:pt x="637" y="54"/>
                  </a:cubicBezTo>
                  <a:cubicBezTo>
                    <a:pt x="637" y="55"/>
                    <a:pt x="637" y="55"/>
                    <a:pt x="637" y="55"/>
                  </a:cubicBezTo>
                  <a:cubicBezTo>
                    <a:pt x="637" y="55"/>
                    <a:pt x="637" y="55"/>
                    <a:pt x="637" y="55"/>
                  </a:cubicBezTo>
                  <a:cubicBezTo>
                    <a:pt x="637" y="55"/>
                    <a:pt x="637" y="56"/>
                    <a:pt x="637" y="56"/>
                  </a:cubicBezTo>
                  <a:cubicBezTo>
                    <a:pt x="636" y="56"/>
                    <a:pt x="636" y="56"/>
                    <a:pt x="636" y="56"/>
                  </a:cubicBezTo>
                  <a:cubicBezTo>
                    <a:pt x="636" y="56"/>
                    <a:pt x="636" y="56"/>
                    <a:pt x="636" y="56"/>
                  </a:cubicBezTo>
                  <a:cubicBezTo>
                    <a:pt x="636" y="57"/>
                    <a:pt x="636" y="57"/>
                    <a:pt x="636" y="57"/>
                  </a:cubicBezTo>
                  <a:cubicBezTo>
                    <a:pt x="636" y="57"/>
                    <a:pt x="636" y="57"/>
                    <a:pt x="636" y="57"/>
                  </a:cubicBezTo>
                  <a:cubicBezTo>
                    <a:pt x="636" y="58"/>
                    <a:pt x="636" y="58"/>
                    <a:pt x="636" y="58"/>
                  </a:cubicBezTo>
                  <a:cubicBezTo>
                    <a:pt x="636" y="58"/>
                    <a:pt x="636" y="58"/>
                    <a:pt x="636" y="58"/>
                  </a:cubicBezTo>
                  <a:cubicBezTo>
                    <a:pt x="636" y="58"/>
                    <a:pt x="636" y="58"/>
                    <a:pt x="636" y="58"/>
                  </a:cubicBezTo>
                  <a:cubicBezTo>
                    <a:pt x="635" y="59"/>
                    <a:pt x="635" y="59"/>
                    <a:pt x="635" y="59"/>
                  </a:cubicBezTo>
                  <a:cubicBezTo>
                    <a:pt x="635" y="59"/>
                    <a:pt x="635" y="59"/>
                    <a:pt x="635" y="59"/>
                  </a:cubicBezTo>
                  <a:cubicBezTo>
                    <a:pt x="635" y="59"/>
                    <a:pt x="635" y="60"/>
                    <a:pt x="635" y="60"/>
                  </a:cubicBezTo>
                  <a:cubicBezTo>
                    <a:pt x="635" y="60"/>
                    <a:pt x="635" y="60"/>
                    <a:pt x="635" y="60"/>
                  </a:cubicBezTo>
                  <a:cubicBezTo>
                    <a:pt x="635" y="60"/>
                    <a:pt x="635" y="61"/>
                    <a:pt x="635" y="61"/>
                  </a:cubicBezTo>
                  <a:cubicBezTo>
                    <a:pt x="635" y="61"/>
                    <a:pt x="635" y="61"/>
                    <a:pt x="635" y="61"/>
                  </a:cubicBezTo>
                  <a:cubicBezTo>
                    <a:pt x="635" y="61"/>
                    <a:pt x="635" y="61"/>
                    <a:pt x="635" y="61"/>
                  </a:cubicBezTo>
                  <a:cubicBezTo>
                    <a:pt x="634" y="61"/>
                    <a:pt x="634" y="62"/>
                    <a:pt x="634" y="62"/>
                  </a:cubicBezTo>
                  <a:cubicBezTo>
                    <a:pt x="634" y="62"/>
                    <a:pt x="634" y="62"/>
                    <a:pt x="634" y="62"/>
                  </a:cubicBezTo>
                  <a:cubicBezTo>
                    <a:pt x="634" y="62"/>
                    <a:pt x="634" y="63"/>
                    <a:pt x="634" y="63"/>
                  </a:cubicBezTo>
                  <a:cubicBezTo>
                    <a:pt x="634" y="63"/>
                    <a:pt x="634" y="63"/>
                    <a:pt x="634" y="63"/>
                  </a:cubicBezTo>
                  <a:cubicBezTo>
                    <a:pt x="634" y="63"/>
                    <a:pt x="634" y="64"/>
                    <a:pt x="634" y="64"/>
                  </a:cubicBezTo>
                  <a:cubicBezTo>
                    <a:pt x="634" y="64"/>
                    <a:pt x="634" y="64"/>
                    <a:pt x="634" y="64"/>
                  </a:cubicBezTo>
                  <a:cubicBezTo>
                    <a:pt x="633" y="64"/>
                    <a:pt x="633" y="64"/>
                    <a:pt x="633" y="65"/>
                  </a:cubicBezTo>
                  <a:cubicBezTo>
                    <a:pt x="633" y="65"/>
                    <a:pt x="633" y="65"/>
                    <a:pt x="633" y="65"/>
                  </a:cubicBezTo>
                  <a:cubicBezTo>
                    <a:pt x="633" y="65"/>
                    <a:pt x="633" y="65"/>
                    <a:pt x="633" y="65"/>
                  </a:cubicBezTo>
                  <a:cubicBezTo>
                    <a:pt x="633" y="65"/>
                    <a:pt x="633" y="65"/>
                    <a:pt x="633" y="66"/>
                  </a:cubicBezTo>
                  <a:cubicBezTo>
                    <a:pt x="633" y="66"/>
                    <a:pt x="633" y="66"/>
                    <a:pt x="633" y="66"/>
                  </a:cubicBezTo>
                  <a:cubicBezTo>
                    <a:pt x="632" y="66"/>
                    <a:pt x="633" y="66"/>
                    <a:pt x="632" y="67"/>
                  </a:cubicBezTo>
                  <a:cubicBezTo>
                    <a:pt x="632" y="67"/>
                    <a:pt x="632" y="67"/>
                    <a:pt x="632" y="67"/>
                  </a:cubicBezTo>
                  <a:cubicBezTo>
                    <a:pt x="632" y="67"/>
                    <a:pt x="632" y="67"/>
                    <a:pt x="632" y="68"/>
                  </a:cubicBezTo>
                  <a:cubicBezTo>
                    <a:pt x="632" y="68"/>
                    <a:pt x="632" y="68"/>
                    <a:pt x="632" y="68"/>
                  </a:cubicBezTo>
                  <a:cubicBezTo>
                    <a:pt x="632" y="68"/>
                    <a:pt x="632" y="68"/>
                    <a:pt x="632" y="69"/>
                  </a:cubicBezTo>
                  <a:cubicBezTo>
                    <a:pt x="632" y="69"/>
                    <a:pt x="632" y="69"/>
                    <a:pt x="632" y="69"/>
                  </a:cubicBezTo>
                  <a:cubicBezTo>
                    <a:pt x="632" y="69"/>
                    <a:pt x="632" y="69"/>
                    <a:pt x="631" y="70"/>
                  </a:cubicBezTo>
                  <a:cubicBezTo>
                    <a:pt x="631" y="70"/>
                    <a:pt x="631" y="70"/>
                    <a:pt x="631" y="70"/>
                  </a:cubicBezTo>
                  <a:cubicBezTo>
                    <a:pt x="631" y="70"/>
                    <a:pt x="631" y="70"/>
                    <a:pt x="631" y="71"/>
                  </a:cubicBezTo>
                  <a:cubicBezTo>
                    <a:pt x="631" y="71"/>
                    <a:pt x="631" y="71"/>
                    <a:pt x="631" y="71"/>
                  </a:cubicBezTo>
                  <a:cubicBezTo>
                    <a:pt x="631" y="71"/>
                    <a:pt x="631" y="71"/>
                    <a:pt x="631" y="71"/>
                  </a:cubicBezTo>
                  <a:cubicBezTo>
                    <a:pt x="631" y="72"/>
                    <a:pt x="631" y="72"/>
                    <a:pt x="631" y="72"/>
                  </a:cubicBezTo>
                  <a:cubicBezTo>
                    <a:pt x="631" y="72"/>
                    <a:pt x="631" y="72"/>
                    <a:pt x="631" y="72"/>
                  </a:cubicBezTo>
                  <a:cubicBezTo>
                    <a:pt x="631" y="72"/>
                    <a:pt x="631" y="72"/>
                    <a:pt x="630" y="72"/>
                  </a:cubicBezTo>
                  <a:cubicBezTo>
                    <a:pt x="630" y="72"/>
                    <a:pt x="630" y="73"/>
                    <a:pt x="630" y="73"/>
                  </a:cubicBezTo>
                  <a:cubicBezTo>
                    <a:pt x="630" y="73"/>
                    <a:pt x="630" y="73"/>
                    <a:pt x="630" y="73"/>
                  </a:cubicBezTo>
                  <a:cubicBezTo>
                    <a:pt x="630" y="73"/>
                    <a:pt x="630" y="73"/>
                    <a:pt x="630" y="73"/>
                  </a:cubicBezTo>
                  <a:cubicBezTo>
                    <a:pt x="630" y="74"/>
                    <a:pt x="630" y="74"/>
                    <a:pt x="630" y="74"/>
                  </a:cubicBezTo>
                  <a:cubicBezTo>
                    <a:pt x="630" y="74"/>
                    <a:pt x="630" y="74"/>
                    <a:pt x="630" y="74"/>
                  </a:cubicBezTo>
                  <a:cubicBezTo>
                    <a:pt x="629" y="75"/>
                    <a:pt x="629" y="75"/>
                    <a:pt x="629" y="75"/>
                  </a:cubicBezTo>
                  <a:cubicBezTo>
                    <a:pt x="629" y="75"/>
                    <a:pt x="629" y="75"/>
                    <a:pt x="629" y="75"/>
                  </a:cubicBezTo>
                  <a:cubicBezTo>
                    <a:pt x="629" y="75"/>
                    <a:pt x="629" y="75"/>
                    <a:pt x="629" y="75"/>
                  </a:cubicBezTo>
                  <a:cubicBezTo>
                    <a:pt x="629" y="76"/>
                    <a:pt x="629" y="76"/>
                    <a:pt x="629" y="76"/>
                  </a:cubicBezTo>
                  <a:cubicBezTo>
                    <a:pt x="629" y="76"/>
                    <a:pt x="629" y="76"/>
                    <a:pt x="629" y="76"/>
                  </a:cubicBezTo>
                  <a:cubicBezTo>
                    <a:pt x="629" y="76"/>
                    <a:pt x="629" y="77"/>
                    <a:pt x="629" y="77"/>
                  </a:cubicBezTo>
                  <a:cubicBezTo>
                    <a:pt x="629" y="77"/>
                    <a:pt x="629" y="77"/>
                    <a:pt x="629" y="77"/>
                  </a:cubicBezTo>
                  <a:cubicBezTo>
                    <a:pt x="628" y="77"/>
                    <a:pt x="628" y="78"/>
                    <a:pt x="628" y="78"/>
                  </a:cubicBezTo>
                  <a:cubicBezTo>
                    <a:pt x="628" y="78"/>
                    <a:pt x="628" y="78"/>
                    <a:pt x="628" y="78"/>
                  </a:cubicBezTo>
                  <a:cubicBezTo>
                    <a:pt x="628" y="78"/>
                    <a:pt x="628" y="78"/>
                    <a:pt x="628" y="78"/>
                  </a:cubicBezTo>
                  <a:cubicBezTo>
                    <a:pt x="628" y="78"/>
                    <a:pt x="628" y="79"/>
                    <a:pt x="628" y="79"/>
                  </a:cubicBezTo>
                  <a:cubicBezTo>
                    <a:pt x="628" y="79"/>
                    <a:pt x="628" y="79"/>
                    <a:pt x="628" y="79"/>
                  </a:cubicBezTo>
                  <a:cubicBezTo>
                    <a:pt x="628" y="79"/>
                    <a:pt x="628" y="80"/>
                    <a:pt x="628" y="80"/>
                  </a:cubicBezTo>
                  <a:cubicBezTo>
                    <a:pt x="628" y="80"/>
                    <a:pt x="628" y="80"/>
                    <a:pt x="628" y="80"/>
                  </a:cubicBezTo>
                  <a:cubicBezTo>
                    <a:pt x="627" y="80"/>
                    <a:pt x="628" y="81"/>
                    <a:pt x="627" y="81"/>
                  </a:cubicBezTo>
                  <a:cubicBezTo>
                    <a:pt x="627" y="81"/>
                    <a:pt x="627" y="81"/>
                    <a:pt x="627" y="81"/>
                  </a:cubicBezTo>
                  <a:cubicBezTo>
                    <a:pt x="627" y="81"/>
                    <a:pt x="627" y="82"/>
                    <a:pt x="627" y="82"/>
                  </a:cubicBezTo>
                  <a:cubicBezTo>
                    <a:pt x="627" y="82"/>
                    <a:pt x="627" y="82"/>
                    <a:pt x="627" y="82"/>
                  </a:cubicBezTo>
                  <a:cubicBezTo>
                    <a:pt x="627" y="82"/>
                    <a:pt x="627" y="82"/>
                    <a:pt x="627" y="82"/>
                  </a:cubicBezTo>
                  <a:cubicBezTo>
                    <a:pt x="627" y="82"/>
                    <a:pt x="627" y="83"/>
                    <a:pt x="627" y="83"/>
                  </a:cubicBezTo>
                  <a:cubicBezTo>
                    <a:pt x="627" y="83"/>
                    <a:pt x="627" y="83"/>
                    <a:pt x="626" y="83"/>
                  </a:cubicBezTo>
                  <a:cubicBezTo>
                    <a:pt x="626" y="83"/>
                    <a:pt x="626" y="84"/>
                    <a:pt x="626" y="84"/>
                  </a:cubicBezTo>
                  <a:cubicBezTo>
                    <a:pt x="626" y="84"/>
                    <a:pt x="626" y="84"/>
                    <a:pt x="626" y="84"/>
                  </a:cubicBezTo>
                  <a:cubicBezTo>
                    <a:pt x="626" y="84"/>
                    <a:pt x="626" y="85"/>
                    <a:pt x="626" y="85"/>
                  </a:cubicBezTo>
                  <a:cubicBezTo>
                    <a:pt x="626" y="85"/>
                    <a:pt x="626" y="85"/>
                    <a:pt x="626" y="85"/>
                  </a:cubicBezTo>
                  <a:cubicBezTo>
                    <a:pt x="626" y="85"/>
                    <a:pt x="626" y="85"/>
                    <a:pt x="626" y="86"/>
                  </a:cubicBezTo>
                  <a:cubicBezTo>
                    <a:pt x="626" y="86"/>
                    <a:pt x="626" y="86"/>
                    <a:pt x="626" y="86"/>
                  </a:cubicBezTo>
                  <a:cubicBezTo>
                    <a:pt x="625" y="86"/>
                    <a:pt x="625" y="86"/>
                    <a:pt x="625" y="86"/>
                  </a:cubicBezTo>
                  <a:cubicBezTo>
                    <a:pt x="625" y="86"/>
                    <a:pt x="625" y="86"/>
                    <a:pt x="625" y="87"/>
                  </a:cubicBezTo>
                  <a:cubicBezTo>
                    <a:pt x="625" y="87"/>
                    <a:pt x="625" y="87"/>
                    <a:pt x="625" y="87"/>
                  </a:cubicBezTo>
                  <a:cubicBezTo>
                    <a:pt x="625" y="87"/>
                    <a:pt x="625" y="87"/>
                    <a:pt x="625" y="88"/>
                  </a:cubicBezTo>
                  <a:cubicBezTo>
                    <a:pt x="625" y="88"/>
                    <a:pt x="625" y="88"/>
                    <a:pt x="625" y="88"/>
                  </a:cubicBezTo>
                  <a:cubicBezTo>
                    <a:pt x="625" y="88"/>
                    <a:pt x="625" y="88"/>
                    <a:pt x="625" y="88"/>
                  </a:cubicBezTo>
                  <a:cubicBezTo>
                    <a:pt x="625" y="89"/>
                    <a:pt x="625" y="89"/>
                    <a:pt x="625" y="89"/>
                  </a:cubicBezTo>
                  <a:cubicBezTo>
                    <a:pt x="624" y="89"/>
                    <a:pt x="624" y="89"/>
                    <a:pt x="624" y="89"/>
                  </a:cubicBezTo>
                  <a:cubicBezTo>
                    <a:pt x="624" y="89"/>
                    <a:pt x="624" y="89"/>
                    <a:pt x="624" y="89"/>
                  </a:cubicBezTo>
                  <a:cubicBezTo>
                    <a:pt x="624" y="89"/>
                    <a:pt x="624" y="89"/>
                    <a:pt x="624" y="89"/>
                  </a:cubicBezTo>
                  <a:cubicBezTo>
                    <a:pt x="623" y="90"/>
                    <a:pt x="624" y="89"/>
                    <a:pt x="623" y="89"/>
                  </a:cubicBezTo>
                  <a:cubicBezTo>
                    <a:pt x="623" y="89"/>
                    <a:pt x="623" y="89"/>
                    <a:pt x="623" y="89"/>
                  </a:cubicBezTo>
                  <a:cubicBezTo>
                    <a:pt x="623" y="88"/>
                    <a:pt x="623" y="88"/>
                    <a:pt x="623" y="88"/>
                  </a:cubicBezTo>
                  <a:cubicBezTo>
                    <a:pt x="623" y="88"/>
                    <a:pt x="623" y="88"/>
                    <a:pt x="623" y="88"/>
                  </a:cubicBezTo>
                  <a:cubicBezTo>
                    <a:pt x="623" y="87"/>
                    <a:pt x="623" y="87"/>
                    <a:pt x="623" y="87"/>
                  </a:cubicBezTo>
                  <a:cubicBezTo>
                    <a:pt x="623" y="87"/>
                    <a:pt x="623" y="87"/>
                    <a:pt x="623" y="87"/>
                  </a:cubicBezTo>
                  <a:cubicBezTo>
                    <a:pt x="623" y="86"/>
                    <a:pt x="623" y="86"/>
                    <a:pt x="622" y="86"/>
                  </a:cubicBezTo>
                  <a:cubicBezTo>
                    <a:pt x="622" y="86"/>
                    <a:pt x="622" y="86"/>
                    <a:pt x="622" y="86"/>
                  </a:cubicBezTo>
                  <a:cubicBezTo>
                    <a:pt x="622" y="85"/>
                    <a:pt x="622" y="85"/>
                    <a:pt x="622" y="85"/>
                  </a:cubicBezTo>
                  <a:cubicBezTo>
                    <a:pt x="622" y="85"/>
                    <a:pt x="622" y="85"/>
                    <a:pt x="622" y="85"/>
                  </a:cubicBezTo>
                  <a:cubicBezTo>
                    <a:pt x="622" y="84"/>
                    <a:pt x="622" y="84"/>
                    <a:pt x="622" y="84"/>
                  </a:cubicBezTo>
                  <a:cubicBezTo>
                    <a:pt x="622" y="84"/>
                    <a:pt x="622" y="84"/>
                    <a:pt x="622" y="84"/>
                  </a:cubicBezTo>
                  <a:cubicBezTo>
                    <a:pt x="622" y="84"/>
                    <a:pt x="622" y="84"/>
                    <a:pt x="622" y="84"/>
                  </a:cubicBezTo>
                  <a:cubicBezTo>
                    <a:pt x="622" y="83"/>
                    <a:pt x="622" y="83"/>
                    <a:pt x="621" y="83"/>
                  </a:cubicBezTo>
                  <a:cubicBezTo>
                    <a:pt x="621" y="83"/>
                    <a:pt x="621" y="83"/>
                    <a:pt x="621" y="83"/>
                  </a:cubicBezTo>
                  <a:cubicBezTo>
                    <a:pt x="621" y="83"/>
                    <a:pt x="621" y="83"/>
                    <a:pt x="621" y="83"/>
                  </a:cubicBezTo>
                  <a:cubicBezTo>
                    <a:pt x="621" y="82"/>
                    <a:pt x="621" y="82"/>
                    <a:pt x="621" y="82"/>
                  </a:cubicBezTo>
                  <a:cubicBezTo>
                    <a:pt x="621" y="82"/>
                    <a:pt x="621" y="82"/>
                    <a:pt x="621" y="82"/>
                  </a:cubicBezTo>
                  <a:cubicBezTo>
                    <a:pt x="621" y="81"/>
                    <a:pt x="621" y="81"/>
                    <a:pt x="621" y="81"/>
                  </a:cubicBezTo>
                  <a:cubicBezTo>
                    <a:pt x="621" y="81"/>
                    <a:pt x="621" y="81"/>
                    <a:pt x="621" y="81"/>
                  </a:cubicBezTo>
                  <a:cubicBezTo>
                    <a:pt x="620" y="80"/>
                    <a:pt x="621" y="80"/>
                    <a:pt x="620" y="80"/>
                  </a:cubicBezTo>
                  <a:cubicBezTo>
                    <a:pt x="620" y="80"/>
                    <a:pt x="620" y="80"/>
                    <a:pt x="620" y="80"/>
                  </a:cubicBezTo>
                  <a:cubicBezTo>
                    <a:pt x="620" y="79"/>
                    <a:pt x="620" y="79"/>
                    <a:pt x="620" y="79"/>
                  </a:cubicBezTo>
                  <a:cubicBezTo>
                    <a:pt x="620" y="79"/>
                    <a:pt x="620" y="79"/>
                    <a:pt x="620" y="79"/>
                  </a:cubicBezTo>
                  <a:cubicBezTo>
                    <a:pt x="620" y="78"/>
                    <a:pt x="620" y="78"/>
                    <a:pt x="620" y="78"/>
                  </a:cubicBezTo>
                  <a:cubicBezTo>
                    <a:pt x="619" y="78"/>
                    <a:pt x="619" y="78"/>
                    <a:pt x="620" y="78"/>
                  </a:cubicBezTo>
                  <a:cubicBezTo>
                    <a:pt x="619" y="77"/>
                    <a:pt x="619" y="77"/>
                    <a:pt x="619" y="77"/>
                  </a:cubicBezTo>
                  <a:cubicBezTo>
                    <a:pt x="619" y="77"/>
                    <a:pt x="619" y="77"/>
                    <a:pt x="619" y="77"/>
                  </a:cubicBezTo>
                  <a:cubicBezTo>
                    <a:pt x="619" y="77"/>
                    <a:pt x="619" y="77"/>
                    <a:pt x="619" y="77"/>
                  </a:cubicBezTo>
                  <a:cubicBezTo>
                    <a:pt x="619" y="76"/>
                    <a:pt x="619" y="76"/>
                    <a:pt x="619" y="76"/>
                  </a:cubicBezTo>
                  <a:cubicBezTo>
                    <a:pt x="619" y="76"/>
                    <a:pt x="619" y="76"/>
                    <a:pt x="619" y="76"/>
                  </a:cubicBezTo>
                  <a:cubicBezTo>
                    <a:pt x="619" y="76"/>
                    <a:pt x="619" y="76"/>
                    <a:pt x="619" y="76"/>
                  </a:cubicBezTo>
                  <a:cubicBezTo>
                    <a:pt x="619" y="75"/>
                    <a:pt x="619" y="75"/>
                    <a:pt x="619" y="75"/>
                  </a:cubicBezTo>
                  <a:cubicBezTo>
                    <a:pt x="619" y="75"/>
                    <a:pt x="619" y="75"/>
                    <a:pt x="619" y="75"/>
                  </a:cubicBezTo>
                  <a:cubicBezTo>
                    <a:pt x="618" y="74"/>
                    <a:pt x="619" y="74"/>
                    <a:pt x="618" y="74"/>
                  </a:cubicBezTo>
                  <a:cubicBezTo>
                    <a:pt x="618" y="74"/>
                    <a:pt x="618" y="74"/>
                    <a:pt x="618" y="74"/>
                  </a:cubicBezTo>
                  <a:cubicBezTo>
                    <a:pt x="618" y="73"/>
                    <a:pt x="618" y="73"/>
                    <a:pt x="618" y="73"/>
                  </a:cubicBezTo>
                  <a:cubicBezTo>
                    <a:pt x="618" y="73"/>
                    <a:pt x="618" y="73"/>
                    <a:pt x="618" y="73"/>
                  </a:cubicBezTo>
                  <a:cubicBezTo>
                    <a:pt x="618" y="72"/>
                    <a:pt x="618" y="72"/>
                    <a:pt x="617" y="72"/>
                  </a:cubicBezTo>
                  <a:cubicBezTo>
                    <a:pt x="617" y="72"/>
                    <a:pt x="617" y="72"/>
                    <a:pt x="617" y="72"/>
                  </a:cubicBezTo>
                  <a:cubicBezTo>
                    <a:pt x="617" y="71"/>
                    <a:pt x="617" y="71"/>
                    <a:pt x="617" y="71"/>
                  </a:cubicBezTo>
                  <a:cubicBezTo>
                    <a:pt x="617" y="71"/>
                    <a:pt x="617" y="71"/>
                    <a:pt x="617" y="71"/>
                  </a:cubicBezTo>
                  <a:cubicBezTo>
                    <a:pt x="617" y="70"/>
                    <a:pt x="617" y="70"/>
                    <a:pt x="617" y="70"/>
                  </a:cubicBezTo>
                  <a:cubicBezTo>
                    <a:pt x="617" y="70"/>
                    <a:pt x="617" y="70"/>
                    <a:pt x="617" y="70"/>
                  </a:cubicBezTo>
                  <a:cubicBezTo>
                    <a:pt x="617" y="70"/>
                    <a:pt x="617" y="70"/>
                    <a:pt x="617" y="70"/>
                  </a:cubicBezTo>
                  <a:cubicBezTo>
                    <a:pt x="617" y="69"/>
                    <a:pt x="617" y="69"/>
                    <a:pt x="616" y="69"/>
                  </a:cubicBezTo>
                  <a:cubicBezTo>
                    <a:pt x="616" y="69"/>
                    <a:pt x="616" y="69"/>
                    <a:pt x="616" y="69"/>
                  </a:cubicBezTo>
                  <a:cubicBezTo>
                    <a:pt x="616" y="69"/>
                    <a:pt x="616" y="69"/>
                    <a:pt x="616" y="69"/>
                  </a:cubicBezTo>
                  <a:cubicBezTo>
                    <a:pt x="616" y="68"/>
                    <a:pt x="616" y="68"/>
                    <a:pt x="616" y="68"/>
                  </a:cubicBezTo>
                  <a:cubicBezTo>
                    <a:pt x="616" y="68"/>
                    <a:pt x="616" y="68"/>
                    <a:pt x="616" y="68"/>
                  </a:cubicBezTo>
                  <a:cubicBezTo>
                    <a:pt x="616" y="67"/>
                    <a:pt x="616" y="67"/>
                    <a:pt x="616" y="67"/>
                  </a:cubicBezTo>
                  <a:cubicBezTo>
                    <a:pt x="616" y="67"/>
                    <a:pt x="616" y="67"/>
                    <a:pt x="616" y="67"/>
                  </a:cubicBezTo>
                  <a:cubicBezTo>
                    <a:pt x="615" y="66"/>
                    <a:pt x="616" y="66"/>
                    <a:pt x="615" y="66"/>
                  </a:cubicBezTo>
                  <a:cubicBezTo>
                    <a:pt x="615" y="66"/>
                    <a:pt x="615" y="66"/>
                    <a:pt x="615" y="66"/>
                  </a:cubicBezTo>
                  <a:cubicBezTo>
                    <a:pt x="615" y="65"/>
                    <a:pt x="615" y="65"/>
                    <a:pt x="615" y="65"/>
                  </a:cubicBezTo>
                  <a:cubicBezTo>
                    <a:pt x="615" y="65"/>
                    <a:pt x="615" y="65"/>
                    <a:pt x="615" y="65"/>
                  </a:cubicBezTo>
                  <a:cubicBezTo>
                    <a:pt x="615" y="64"/>
                    <a:pt x="615" y="64"/>
                    <a:pt x="615" y="64"/>
                  </a:cubicBezTo>
                  <a:cubicBezTo>
                    <a:pt x="615" y="64"/>
                    <a:pt x="615" y="64"/>
                    <a:pt x="615" y="64"/>
                  </a:cubicBezTo>
                  <a:cubicBezTo>
                    <a:pt x="615" y="63"/>
                    <a:pt x="615" y="63"/>
                    <a:pt x="614" y="63"/>
                  </a:cubicBezTo>
                  <a:cubicBezTo>
                    <a:pt x="614" y="63"/>
                    <a:pt x="614" y="63"/>
                    <a:pt x="614" y="63"/>
                  </a:cubicBezTo>
                  <a:cubicBezTo>
                    <a:pt x="614" y="62"/>
                    <a:pt x="614" y="62"/>
                    <a:pt x="614" y="62"/>
                  </a:cubicBezTo>
                  <a:cubicBezTo>
                    <a:pt x="614" y="62"/>
                    <a:pt x="614" y="62"/>
                    <a:pt x="614" y="62"/>
                  </a:cubicBezTo>
                  <a:cubicBezTo>
                    <a:pt x="614" y="62"/>
                    <a:pt x="614" y="62"/>
                    <a:pt x="614" y="62"/>
                  </a:cubicBezTo>
                  <a:cubicBezTo>
                    <a:pt x="614" y="61"/>
                    <a:pt x="614" y="61"/>
                    <a:pt x="614" y="61"/>
                  </a:cubicBezTo>
                  <a:cubicBezTo>
                    <a:pt x="614" y="61"/>
                    <a:pt x="614" y="61"/>
                    <a:pt x="614" y="61"/>
                  </a:cubicBezTo>
                  <a:cubicBezTo>
                    <a:pt x="613" y="61"/>
                    <a:pt x="614" y="60"/>
                    <a:pt x="613" y="60"/>
                  </a:cubicBezTo>
                  <a:cubicBezTo>
                    <a:pt x="613" y="60"/>
                    <a:pt x="613" y="60"/>
                    <a:pt x="613" y="60"/>
                  </a:cubicBezTo>
                  <a:cubicBezTo>
                    <a:pt x="613" y="59"/>
                    <a:pt x="613" y="59"/>
                    <a:pt x="613" y="59"/>
                  </a:cubicBezTo>
                  <a:cubicBezTo>
                    <a:pt x="613" y="59"/>
                    <a:pt x="613" y="59"/>
                    <a:pt x="613" y="59"/>
                  </a:cubicBezTo>
                  <a:cubicBezTo>
                    <a:pt x="613" y="58"/>
                    <a:pt x="613" y="58"/>
                    <a:pt x="613" y="58"/>
                  </a:cubicBezTo>
                  <a:cubicBezTo>
                    <a:pt x="613" y="58"/>
                    <a:pt x="613" y="58"/>
                    <a:pt x="613" y="58"/>
                  </a:cubicBezTo>
                  <a:cubicBezTo>
                    <a:pt x="612" y="57"/>
                    <a:pt x="612" y="57"/>
                    <a:pt x="612" y="57"/>
                  </a:cubicBezTo>
                  <a:cubicBezTo>
                    <a:pt x="612" y="57"/>
                    <a:pt x="612" y="57"/>
                    <a:pt x="612" y="57"/>
                  </a:cubicBezTo>
                  <a:cubicBezTo>
                    <a:pt x="612" y="56"/>
                    <a:pt x="612" y="56"/>
                    <a:pt x="612" y="56"/>
                  </a:cubicBezTo>
                  <a:cubicBezTo>
                    <a:pt x="612" y="56"/>
                    <a:pt x="612" y="56"/>
                    <a:pt x="612" y="56"/>
                  </a:cubicBezTo>
                  <a:cubicBezTo>
                    <a:pt x="612" y="55"/>
                    <a:pt x="612" y="55"/>
                    <a:pt x="612" y="55"/>
                  </a:cubicBezTo>
                  <a:cubicBezTo>
                    <a:pt x="611" y="55"/>
                    <a:pt x="611" y="55"/>
                    <a:pt x="611" y="55"/>
                  </a:cubicBezTo>
                  <a:cubicBezTo>
                    <a:pt x="612" y="55"/>
                    <a:pt x="612" y="55"/>
                    <a:pt x="612" y="55"/>
                  </a:cubicBezTo>
                  <a:cubicBezTo>
                    <a:pt x="611" y="54"/>
                    <a:pt x="611" y="54"/>
                    <a:pt x="611" y="54"/>
                  </a:cubicBezTo>
                  <a:cubicBezTo>
                    <a:pt x="611" y="54"/>
                    <a:pt x="611" y="54"/>
                    <a:pt x="611" y="54"/>
                  </a:cubicBezTo>
                  <a:cubicBezTo>
                    <a:pt x="611" y="54"/>
                    <a:pt x="611" y="54"/>
                    <a:pt x="611" y="54"/>
                  </a:cubicBezTo>
                  <a:cubicBezTo>
                    <a:pt x="611" y="53"/>
                    <a:pt x="611" y="53"/>
                    <a:pt x="611" y="53"/>
                  </a:cubicBezTo>
                  <a:cubicBezTo>
                    <a:pt x="611" y="53"/>
                    <a:pt x="611" y="53"/>
                    <a:pt x="611" y="53"/>
                  </a:cubicBezTo>
                  <a:cubicBezTo>
                    <a:pt x="611" y="53"/>
                    <a:pt x="611" y="52"/>
                    <a:pt x="611" y="52"/>
                  </a:cubicBezTo>
                  <a:cubicBezTo>
                    <a:pt x="611" y="52"/>
                    <a:pt x="611" y="52"/>
                    <a:pt x="611" y="52"/>
                  </a:cubicBezTo>
                  <a:cubicBezTo>
                    <a:pt x="610" y="51"/>
                    <a:pt x="611" y="51"/>
                    <a:pt x="610" y="51"/>
                  </a:cubicBezTo>
                  <a:cubicBezTo>
                    <a:pt x="610" y="51"/>
                    <a:pt x="610" y="51"/>
                    <a:pt x="610" y="51"/>
                  </a:cubicBezTo>
                  <a:cubicBezTo>
                    <a:pt x="610" y="50"/>
                    <a:pt x="610" y="50"/>
                    <a:pt x="610" y="50"/>
                  </a:cubicBezTo>
                  <a:cubicBezTo>
                    <a:pt x="610" y="50"/>
                    <a:pt x="610" y="50"/>
                    <a:pt x="610" y="50"/>
                  </a:cubicBezTo>
                  <a:cubicBezTo>
                    <a:pt x="610" y="49"/>
                    <a:pt x="610" y="49"/>
                    <a:pt x="610" y="49"/>
                  </a:cubicBezTo>
                  <a:cubicBezTo>
                    <a:pt x="609" y="49"/>
                    <a:pt x="609" y="49"/>
                    <a:pt x="609" y="49"/>
                  </a:cubicBezTo>
                  <a:cubicBezTo>
                    <a:pt x="609" y="48"/>
                    <a:pt x="609" y="48"/>
                    <a:pt x="609" y="48"/>
                  </a:cubicBezTo>
                  <a:cubicBezTo>
                    <a:pt x="609" y="48"/>
                    <a:pt x="609" y="48"/>
                    <a:pt x="609" y="48"/>
                  </a:cubicBezTo>
                  <a:cubicBezTo>
                    <a:pt x="609" y="48"/>
                    <a:pt x="609" y="48"/>
                    <a:pt x="609" y="48"/>
                  </a:cubicBezTo>
                  <a:cubicBezTo>
                    <a:pt x="609" y="47"/>
                    <a:pt x="609" y="47"/>
                    <a:pt x="609" y="47"/>
                  </a:cubicBezTo>
                  <a:cubicBezTo>
                    <a:pt x="609" y="47"/>
                    <a:pt x="609" y="47"/>
                    <a:pt x="609" y="47"/>
                  </a:cubicBezTo>
                  <a:cubicBezTo>
                    <a:pt x="609" y="47"/>
                    <a:pt x="609" y="47"/>
                    <a:pt x="609" y="47"/>
                  </a:cubicBezTo>
                  <a:cubicBezTo>
                    <a:pt x="609" y="46"/>
                    <a:pt x="609" y="46"/>
                    <a:pt x="608" y="46"/>
                  </a:cubicBezTo>
                  <a:cubicBezTo>
                    <a:pt x="608" y="46"/>
                    <a:pt x="608" y="46"/>
                    <a:pt x="608" y="46"/>
                  </a:cubicBezTo>
                  <a:cubicBezTo>
                    <a:pt x="608" y="46"/>
                    <a:pt x="608" y="45"/>
                    <a:pt x="608" y="45"/>
                  </a:cubicBezTo>
                  <a:cubicBezTo>
                    <a:pt x="608" y="45"/>
                    <a:pt x="608" y="45"/>
                    <a:pt x="608" y="45"/>
                  </a:cubicBezTo>
                  <a:cubicBezTo>
                    <a:pt x="608" y="45"/>
                    <a:pt x="608" y="44"/>
                    <a:pt x="608" y="44"/>
                  </a:cubicBezTo>
                  <a:cubicBezTo>
                    <a:pt x="608" y="44"/>
                    <a:pt x="608" y="44"/>
                    <a:pt x="608" y="44"/>
                  </a:cubicBezTo>
                  <a:cubicBezTo>
                    <a:pt x="607" y="43"/>
                    <a:pt x="608" y="43"/>
                    <a:pt x="607" y="43"/>
                  </a:cubicBezTo>
                  <a:cubicBezTo>
                    <a:pt x="607" y="43"/>
                    <a:pt x="607" y="43"/>
                    <a:pt x="607" y="43"/>
                  </a:cubicBezTo>
                  <a:cubicBezTo>
                    <a:pt x="607" y="43"/>
                    <a:pt x="607" y="42"/>
                    <a:pt x="607" y="42"/>
                  </a:cubicBezTo>
                  <a:cubicBezTo>
                    <a:pt x="607" y="42"/>
                    <a:pt x="607" y="42"/>
                    <a:pt x="607" y="42"/>
                  </a:cubicBezTo>
                  <a:cubicBezTo>
                    <a:pt x="607" y="41"/>
                    <a:pt x="607" y="41"/>
                    <a:pt x="607" y="41"/>
                  </a:cubicBezTo>
                  <a:cubicBezTo>
                    <a:pt x="607" y="41"/>
                    <a:pt x="607" y="41"/>
                    <a:pt x="607" y="41"/>
                  </a:cubicBezTo>
                  <a:cubicBezTo>
                    <a:pt x="607" y="41"/>
                    <a:pt x="607" y="41"/>
                    <a:pt x="607" y="41"/>
                  </a:cubicBezTo>
                  <a:cubicBezTo>
                    <a:pt x="607" y="40"/>
                    <a:pt x="607" y="40"/>
                    <a:pt x="606" y="40"/>
                  </a:cubicBezTo>
                  <a:cubicBezTo>
                    <a:pt x="606" y="40"/>
                    <a:pt x="606" y="40"/>
                    <a:pt x="606" y="40"/>
                  </a:cubicBezTo>
                  <a:cubicBezTo>
                    <a:pt x="606" y="40"/>
                    <a:pt x="606" y="40"/>
                    <a:pt x="606" y="40"/>
                  </a:cubicBezTo>
                  <a:cubicBezTo>
                    <a:pt x="606" y="39"/>
                    <a:pt x="606" y="39"/>
                    <a:pt x="606" y="39"/>
                  </a:cubicBezTo>
                  <a:cubicBezTo>
                    <a:pt x="606" y="39"/>
                    <a:pt x="606" y="39"/>
                    <a:pt x="606" y="39"/>
                  </a:cubicBezTo>
                  <a:cubicBezTo>
                    <a:pt x="606" y="39"/>
                    <a:pt x="606" y="38"/>
                    <a:pt x="606" y="38"/>
                  </a:cubicBezTo>
                  <a:cubicBezTo>
                    <a:pt x="606" y="38"/>
                    <a:pt x="606" y="38"/>
                    <a:pt x="606" y="38"/>
                  </a:cubicBezTo>
                  <a:cubicBezTo>
                    <a:pt x="605" y="38"/>
                    <a:pt x="606" y="37"/>
                    <a:pt x="605" y="37"/>
                  </a:cubicBezTo>
                  <a:cubicBezTo>
                    <a:pt x="605" y="37"/>
                    <a:pt x="605" y="37"/>
                    <a:pt x="605" y="37"/>
                  </a:cubicBezTo>
                  <a:cubicBezTo>
                    <a:pt x="605" y="37"/>
                    <a:pt x="605" y="36"/>
                    <a:pt x="605" y="36"/>
                  </a:cubicBezTo>
                  <a:cubicBezTo>
                    <a:pt x="605" y="36"/>
                    <a:pt x="605" y="36"/>
                    <a:pt x="605" y="36"/>
                  </a:cubicBezTo>
                  <a:cubicBezTo>
                    <a:pt x="605" y="36"/>
                    <a:pt x="605" y="35"/>
                    <a:pt x="605" y="35"/>
                  </a:cubicBezTo>
                  <a:cubicBezTo>
                    <a:pt x="605" y="35"/>
                    <a:pt x="605" y="35"/>
                    <a:pt x="605" y="35"/>
                  </a:cubicBezTo>
                  <a:cubicBezTo>
                    <a:pt x="604" y="34"/>
                    <a:pt x="604" y="34"/>
                    <a:pt x="604" y="34"/>
                  </a:cubicBezTo>
                  <a:cubicBezTo>
                    <a:pt x="600" y="34"/>
                    <a:pt x="597" y="34"/>
                    <a:pt x="593" y="34"/>
                  </a:cubicBezTo>
                  <a:cubicBezTo>
                    <a:pt x="592" y="34"/>
                    <a:pt x="592" y="35"/>
                    <a:pt x="592" y="35"/>
                  </a:cubicBezTo>
                  <a:cubicBezTo>
                    <a:pt x="593" y="35"/>
                    <a:pt x="593" y="35"/>
                    <a:pt x="593" y="35"/>
                  </a:cubicBezTo>
                  <a:cubicBezTo>
                    <a:pt x="592" y="35"/>
                    <a:pt x="592" y="35"/>
                    <a:pt x="592" y="35"/>
                  </a:cubicBezTo>
                  <a:cubicBezTo>
                    <a:pt x="593" y="36"/>
                    <a:pt x="593" y="36"/>
                    <a:pt x="593" y="36"/>
                  </a:cubicBezTo>
                  <a:cubicBezTo>
                    <a:pt x="593" y="36"/>
                    <a:pt x="593" y="36"/>
                    <a:pt x="593" y="36"/>
                  </a:cubicBezTo>
                  <a:cubicBezTo>
                    <a:pt x="593" y="36"/>
                    <a:pt x="593" y="37"/>
                    <a:pt x="593" y="37"/>
                  </a:cubicBezTo>
                  <a:cubicBezTo>
                    <a:pt x="593" y="37"/>
                    <a:pt x="593" y="37"/>
                    <a:pt x="593" y="37"/>
                  </a:cubicBezTo>
                  <a:cubicBezTo>
                    <a:pt x="593" y="37"/>
                    <a:pt x="593" y="38"/>
                    <a:pt x="593" y="38"/>
                  </a:cubicBezTo>
                  <a:cubicBezTo>
                    <a:pt x="593" y="38"/>
                    <a:pt x="593" y="38"/>
                    <a:pt x="593" y="38"/>
                  </a:cubicBezTo>
                  <a:cubicBezTo>
                    <a:pt x="594" y="38"/>
                    <a:pt x="594" y="38"/>
                    <a:pt x="594" y="39"/>
                  </a:cubicBezTo>
                  <a:cubicBezTo>
                    <a:pt x="594" y="39"/>
                    <a:pt x="594" y="39"/>
                    <a:pt x="594" y="39"/>
                  </a:cubicBezTo>
                  <a:cubicBezTo>
                    <a:pt x="594" y="39"/>
                    <a:pt x="594" y="39"/>
                    <a:pt x="594" y="40"/>
                  </a:cubicBezTo>
                  <a:cubicBezTo>
                    <a:pt x="594" y="40"/>
                    <a:pt x="594" y="40"/>
                    <a:pt x="594" y="40"/>
                  </a:cubicBezTo>
                  <a:cubicBezTo>
                    <a:pt x="595" y="40"/>
                    <a:pt x="594" y="40"/>
                    <a:pt x="595" y="41"/>
                  </a:cubicBezTo>
                  <a:cubicBezTo>
                    <a:pt x="595" y="41"/>
                    <a:pt x="595" y="41"/>
                    <a:pt x="595" y="41"/>
                  </a:cubicBezTo>
                  <a:cubicBezTo>
                    <a:pt x="595" y="41"/>
                    <a:pt x="595" y="41"/>
                    <a:pt x="595" y="41"/>
                  </a:cubicBezTo>
                  <a:cubicBezTo>
                    <a:pt x="595" y="41"/>
                    <a:pt x="595" y="41"/>
                    <a:pt x="595" y="41"/>
                  </a:cubicBezTo>
                  <a:cubicBezTo>
                    <a:pt x="595" y="42"/>
                    <a:pt x="595" y="42"/>
                    <a:pt x="595" y="42"/>
                  </a:cubicBezTo>
                  <a:cubicBezTo>
                    <a:pt x="595" y="42"/>
                    <a:pt x="595" y="42"/>
                    <a:pt x="595" y="42"/>
                  </a:cubicBezTo>
                  <a:cubicBezTo>
                    <a:pt x="595" y="43"/>
                    <a:pt x="595" y="43"/>
                    <a:pt x="596" y="43"/>
                  </a:cubicBezTo>
                  <a:cubicBezTo>
                    <a:pt x="596" y="43"/>
                    <a:pt x="596" y="43"/>
                    <a:pt x="596" y="43"/>
                  </a:cubicBezTo>
                  <a:cubicBezTo>
                    <a:pt x="596" y="43"/>
                    <a:pt x="596" y="43"/>
                    <a:pt x="596" y="43"/>
                  </a:cubicBezTo>
                  <a:cubicBezTo>
                    <a:pt x="596" y="44"/>
                    <a:pt x="596" y="44"/>
                    <a:pt x="596" y="44"/>
                  </a:cubicBezTo>
                  <a:cubicBezTo>
                    <a:pt x="596" y="44"/>
                    <a:pt x="596" y="44"/>
                    <a:pt x="596" y="44"/>
                  </a:cubicBezTo>
                  <a:cubicBezTo>
                    <a:pt x="596" y="44"/>
                    <a:pt x="596" y="45"/>
                    <a:pt x="596" y="45"/>
                  </a:cubicBezTo>
                  <a:cubicBezTo>
                    <a:pt x="596" y="45"/>
                    <a:pt x="596" y="45"/>
                    <a:pt x="596" y="45"/>
                  </a:cubicBezTo>
                  <a:cubicBezTo>
                    <a:pt x="596" y="45"/>
                    <a:pt x="596" y="46"/>
                    <a:pt x="597" y="46"/>
                  </a:cubicBezTo>
                  <a:cubicBezTo>
                    <a:pt x="597" y="46"/>
                    <a:pt x="597" y="46"/>
                    <a:pt x="597" y="46"/>
                  </a:cubicBezTo>
                  <a:cubicBezTo>
                    <a:pt x="597" y="46"/>
                    <a:pt x="597" y="46"/>
                    <a:pt x="597" y="47"/>
                  </a:cubicBezTo>
                  <a:cubicBezTo>
                    <a:pt x="597" y="47"/>
                    <a:pt x="597" y="47"/>
                    <a:pt x="597" y="47"/>
                  </a:cubicBezTo>
                  <a:cubicBezTo>
                    <a:pt x="597" y="47"/>
                    <a:pt x="597" y="47"/>
                    <a:pt x="597" y="48"/>
                  </a:cubicBezTo>
                  <a:cubicBezTo>
                    <a:pt x="597" y="48"/>
                    <a:pt x="597" y="48"/>
                    <a:pt x="597" y="48"/>
                  </a:cubicBezTo>
                  <a:cubicBezTo>
                    <a:pt x="598" y="48"/>
                    <a:pt x="597" y="48"/>
                    <a:pt x="598" y="49"/>
                  </a:cubicBezTo>
                  <a:cubicBezTo>
                    <a:pt x="598" y="49"/>
                    <a:pt x="598" y="49"/>
                    <a:pt x="598" y="49"/>
                  </a:cubicBezTo>
                  <a:cubicBezTo>
                    <a:pt x="598" y="49"/>
                    <a:pt x="598" y="49"/>
                    <a:pt x="598" y="49"/>
                  </a:cubicBezTo>
                  <a:cubicBezTo>
                    <a:pt x="598" y="49"/>
                    <a:pt x="598" y="49"/>
                    <a:pt x="598" y="49"/>
                  </a:cubicBezTo>
                  <a:cubicBezTo>
                    <a:pt x="598" y="50"/>
                    <a:pt x="598" y="50"/>
                    <a:pt x="598" y="50"/>
                  </a:cubicBezTo>
                  <a:cubicBezTo>
                    <a:pt x="598" y="50"/>
                    <a:pt x="598" y="50"/>
                    <a:pt x="598" y="50"/>
                  </a:cubicBezTo>
                  <a:cubicBezTo>
                    <a:pt x="599" y="51"/>
                    <a:pt x="598" y="51"/>
                    <a:pt x="599" y="51"/>
                  </a:cubicBezTo>
                  <a:cubicBezTo>
                    <a:pt x="599" y="51"/>
                    <a:pt x="599" y="51"/>
                    <a:pt x="599" y="51"/>
                  </a:cubicBezTo>
                  <a:cubicBezTo>
                    <a:pt x="599" y="51"/>
                    <a:pt x="599" y="51"/>
                    <a:pt x="599" y="51"/>
                  </a:cubicBezTo>
                  <a:cubicBezTo>
                    <a:pt x="599" y="52"/>
                    <a:pt x="599" y="52"/>
                    <a:pt x="599" y="52"/>
                  </a:cubicBezTo>
                  <a:cubicBezTo>
                    <a:pt x="599" y="52"/>
                    <a:pt x="599" y="52"/>
                    <a:pt x="599" y="52"/>
                  </a:cubicBezTo>
                  <a:cubicBezTo>
                    <a:pt x="599" y="52"/>
                    <a:pt x="599" y="53"/>
                    <a:pt x="599" y="53"/>
                  </a:cubicBezTo>
                  <a:cubicBezTo>
                    <a:pt x="599" y="53"/>
                    <a:pt x="599" y="53"/>
                    <a:pt x="599" y="53"/>
                  </a:cubicBezTo>
                  <a:cubicBezTo>
                    <a:pt x="600" y="53"/>
                    <a:pt x="600" y="54"/>
                    <a:pt x="600" y="54"/>
                  </a:cubicBezTo>
                  <a:cubicBezTo>
                    <a:pt x="600" y="54"/>
                    <a:pt x="600" y="54"/>
                    <a:pt x="600" y="54"/>
                  </a:cubicBezTo>
                  <a:cubicBezTo>
                    <a:pt x="600" y="54"/>
                    <a:pt x="600" y="54"/>
                    <a:pt x="600" y="55"/>
                  </a:cubicBezTo>
                  <a:cubicBezTo>
                    <a:pt x="600" y="55"/>
                    <a:pt x="600" y="55"/>
                    <a:pt x="600" y="55"/>
                  </a:cubicBezTo>
                  <a:cubicBezTo>
                    <a:pt x="600" y="55"/>
                    <a:pt x="600" y="55"/>
                    <a:pt x="600" y="56"/>
                  </a:cubicBezTo>
                  <a:cubicBezTo>
                    <a:pt x="600" y="56"/>
                    <a:pt x="600" y="56"/>
                    <a:pt x="600" y="56"/>
                  </a:cubicBezTo>
                  <a:cubicBezTo>
                    <a:pt x="601" y="56"/>
                    <a:pt x="600" y="56"/>
                    <a:pt x="601" y="57"/>
                  </a:cubicBezTo>
                  <a:cubicBezTo>
                    <a:pt x="601" y="57"/>
                    <a:pt x="601" y="57"/>
                    <a:pt x="601" y="57"/>
                  </a:cubicBezTo>
                  <a:cubicBezTo>
                    <a:pt x="601" y="57"/>
                    <a:pt x="601" y="57"/>
                    <a:pt x="601" y="57"/>
                  </a:cubicBezTo>
                  <a:cubicBezTo>
                    <a:pt x="601" y="57"/>
                    <a:pt x="601" y="57"/>
                    <a:pt x="601" y="57"/>
                  </a:cubicBezTo>
                  <a:cubicBezTo>
                    <a:pt x="601" y="58"/>
                    <a:pt x="601" y="58"/>
                    <a:pt x="602" y="58"/>
                  </a:cubicBezTo>
                  <a:cubicBezTo>
                    <a:pt x="602" y="58"/>
                    <a:pt x="602" y="58"/>
                    <a:pt x="602" y="58"/>
                  </a:cubicBezTo>
                  <a:cubicBezTo>
                    <a:pt x="602" y="59"/>
                    <a:pt x="602" y="59"/>
                    <a:pt x="602" y="59"/>
                  </a:cubicBezTo>
                  <a:cubicBezTo>
                    <a:pt x="602" y="59"/>
                    <a:pt x="602" y="59"/>
                    <a:pt x="602" y="59"/>
                  </a:cubicBezTo>
                  <a:cubicBezTo>
                    <a:pt x="602" y="59"/>
                    <a:pt x="602" y="59"/>
                    <a:pt x="602" y="59"/>
                  </a:cubicBezTo>
                  <a:cubicBezTo>
                    <a:pt x="602" y="60"/>
                    <a:pt x="602" y="60"/>
                    <a:pt x="602" y="60"/>
                  </a:cubicBezTo>
                  <a:cubicBezTo>
                    <a:pt x="602" y="60"/>
                    <a:pt x="602" y="60"/>
                    <a:pt x="602" y="60"/>
                  </a:cubicBezTo>
                  <a:cubicBezTo>
                    <a:pt x="602" y="60"/>
                    <a:pt x="602" y="61"/>
                    <a:pt x="602" y="61"/>
                  </a:cubicBezTo>
                  <a:cubicBezTo>
                    <a:pt x="603" y="61"/>
                    <a:pt x="603" y="61"/>
                    <a:pt x="603" y="61"/>
                  </a:cubicBezTo>
                  <a:cubicBezTo>
                    <a:pt x="603" y="61"/>
                    <a:pt x="603" y="62"/>
                    <a:pt x="603" y="62"/>
                  </a:cubicBezTo>
                  <a:cubicBezTo>
                    <a:pt x="603" y="62"/>
                    <a:pt x="603" y="62"/>
                    <a:pt x="603" y="62"/>
                  </a:cubicBezTo>
                  <a:cubicBezTo>
                    <a:pt x="603" y="62"/>
                    <a:pt x="603" y="62"/>
                    <a:pt x="603" y="63"/>
                  </a:cubicBezTo>
                  <a:cubicBezTo>
                    <a:pt x="603" y="63"/>
                    <a:pt x="603" y="63"/>
                    <a:pt x="603" y="63"/>
                  </a:cubicBezTo>
                  <a:cubicBezTo>
                    <a:pt x="603" y="63"/>
                    <a:pt x="603" y="63"/>
                    <a:pt x="604" y="64"/>
                  </a:cubicBezTo>
                  <a:cubicBezTo>
                    <a:pt x="604" y="64"/>
                    <a:pt x="604" y="64"/>
                    <a:pt x="604" y="64"/>
                  </a:cubicBezTo>
                  <a:cubicBezTo>
                    <a:pt x="604" y="64"/>
                    <a:pt x="604" y="64"/>
                    <a:pt x="604" y="65"/>
                  </a:cubicBezTo>
                  <a:cubicBezTo>
                    <a:pt x="604" y="65"/>
                    <a:pt x="604" y="65"/>
                    <a:pt x="604" y="65"/>
                  </a:cubicBezTo>
                  <a:cubicBezTo>
                    <a:pt x="604" y="65"/>
                    <a:pt x="604" y="65"/>
                    <a:pt x="604" y="65"/>
                  </a:cubicBezTo>
                  <a:cubicBezTo>
                    <a:pt x="604" y="65"/>
                    <a:pt x="604" y="65"/>
                    <a:pt x="604" y="65"/>
                  </a:cubicBezTo>
                  <a:cubicBezTo>
                    <a:pt x="605" y="66"/>
                    <a:pt x="604" y="66"/>
                    <a:pt x="605" y="66"/>
                  </a:cubicBezTo>
                  <a:cubicBezTo>
                    <a:pt x="605" y="66"/>
                    <a:pt x="605" y="66"/>
                    <a:pt x="605" y="66"/>
                  </a:cubicBezTo>
                  <a:cubicBezTo>
                    <a:pt x="605" y="67"/>
                    <a:pt x="605" y="67"/>
                    <a:pt x="605" y="67"/>
                  </a:cubicBezTo>
                  <a:cubicBezTo>
                    <a:pt x="605" y="67"/>
                    <a:pt x="605" y="67"/>
                    <a:pt x="605" y="67"/>
                  </a:cubicBezTo>
                  <a:cubicBezTo>
                    <a:pt x="605" y="67"/>
                    <a:pt x="605" y="67"/>
                    <a:pt x="605" y="67"/>
                  </a:cubicBezTo>
                  <a:cubicBezTo>
                    <a:pt x="605" y="68"/>
                    <a:pt x="605" y="68"/>
                    <a:pt x="605" y="68"/>
                  </a:cubicBezTo>
                  <a:cubicBezTo>
                    <a:pt x="605" y="68"/>
                    <a:pt x="605" y="68"/>
                    <a:pt x="605" y="68"/>
                  </a:cubicBezTo>
                  <a:cubicBezTo>
                    <a:pt x="605" y="68"/>
                    <a:pt x="605" y="69"/>
                    <a:pt x="606" y="69"/>
                  </a:cubicBezTo>
                  <a:cubicBezTo>
                    <a:pt x="606" y="69"/>
                    <a:pt x="606" y="69"/>
                    <a:pt x="606" y="69"/>
                  </a:cubicBezTo>
                  <a:cubicBezTo>
                    <a:pt x="606" y="69"/>
                    <a:pt x="606" y="70"/>
                    <a:pt x="606" y="70"/>
                  </a:cubicBezTo>
                  <a:cubicBezTo>
                    <a:pt x="606" y="70"/>
                    <a:pt x="606" y="70"/>
                    <a:pt x="606" y="70"/>
                  </a:cubicBezTo>
                  <a:cubicBezTo>
                    <a:pt x="606" y="70"/>
                    <a:pt x="606" y="70"/>
                    <a:pt x="606" y="71"/>
                  </a:cubicBezTo>
                  <a:cubicBezTo>
                    <a:pt x="606" y="71"/>
                    <a:pt x="606" y="71"/>
                    <a:pt x="606" y="71"/>
                  </a:cubicBezTo>
                  <a:cubicBezTo>
                    <a:pt x="607" y="71"/>
                    <a:pt x="606" y="71"/>
                    <a:pt x="607" y="72"/>
                  </a:cubicBezTo>
                  <a:cubicBezTo>
                    <a:pt x="607" y="72"/>
                    <a:pt x="607" y="72"/>
                    <a:pt x="607" y="72"/>
                  </a:cubicBezTo>
                  <a:cubicBezTo>
                    <a:pt x="607" y="72"/>
                    <a:pt x="607" y="72"/>
                    <a:pt x="607" y="73"/>
                  </a:cubicBezTo>
                  <a:cubicBezTo>
                    <a:pt x="607" y="73"/>
                    <a:pt x="607" y="73"/>
                    <a:pt x="607" y="73"/>
                  </a:cubicBezTo>
                  <a:cubicBezTo>
                    <a:pt x="607" y="73"/>
                    <a:pt x="607" y="73"/>
                    <a:pt x="607" y="73"/>
                  </a:cubicBezTo>
                  <a:cubicBezTo>
                    <a:pt x="607" y="73"/>
                    <a:pt x="607" y="73"/>
                    <a:pt x="607" y="73"/>
                  </a:cubicBezTo>
                  <a:cubicBezTo>
                    <a:pt x="608" y="74"/>
                    <a:pt x="607" y="74"/>
                    <a:pt x="608" y="74"/>
                  </a:cubicBezTo>
                  <a:cubicBezTo>
                    <a:pt x="608" y="74"/>
                    <a:pt x="608" y="74"/>
                    <a:pt x="608" y="74"/>
                  </a:cubicBezTo>
                  <a:cubicBezTo>
                    <a:pt x="608" y="75"/>
                    <a:pt x="608" y="75"/>
                    <a:pt x="608" y="75"/>
                  </a:cubicBezTo>
                  <a:cubicBezTo>
                    <a:pt x="608" y="75"/>
                    <a:pt x="608" y="75"/>
                    <a:pt x="608" y="75"/>
                  </a:cubicBezTo>
                  <a:cubicBezTo>
                    <a:pt x="608" y="75"/>
                    <a:pt x="608" y="75"/>
                    <a:pt x="608" y="75"/>
                  </a:cubicBezTo>
                  <a:cubicBezTo>
                    <a:pt x="608" y="76"/>
                    <a:pt x="608" y="76"/>
                    <a:pt x="608" y="76"/>
                  </a:cubicBezTo>
                  <a:cubicBezTo>
                    <a:pt x="608" y="76"/>
                    <a:pt x="608" y="76"/>
                    <a:pt x="608" y="76"/>
                  </a:cubicBezTo>
                  <a:cubicBezTo>
                    <a:pt x="609" y="76"/>
                    <a:pt x="609" y="77"/>
                    <a:pt x="609" y="77"/>
                  </a:cubicBezTo>
                  <a:cubicBezTo>
                    <a:pt x="609" y="77"/>
                    <a:pt x="609" y="77"/>
                    <a:pt x="609" y="77"/>
                  </a:cubicBezTo>
                  <a:cubicBezTo>
                    <a:pt x="609" y="77"/>
                    <a:pt x="609" y="77"/>
                    <a:pt x="609" y="77"/>
                  </a:cubicBezTo>
                  <a:cubicBezTo>
                    <a:pt x="609" y="77"/>
                    <a:pt x="609" y="78"/>
                    <a:pt x="609" y="78"/>
                  </a:cubicBezTo>
                  <a:cubicBezTo>
                    <a:pt x="609" y="78"/>
                    <a:pt x="609" y="78"/>
                    <a:pt x="609" y="78"/>
                  </a:cubicBezTo>
                  <a:cubicBezTo>
                    <a:pt x="609" y="78"/>
                    <a:pt x="609" y="78"/>
                    <a:pt x="609" y="79"/>
                  </a:cubicBezTo>
                  <a:cubicBezTo>
                    <a:pt x="610" y="79"/>
                    <a:pt x="610" y="79"/>
                    <a:pt x="610" y="79"/>
                  </a:cubicBezTo>
                  <a:cubicBezTo>
                    <a:pt x="610" y="79"/>
                    <a:pt x="610" y="79"/>
                    <a:pt x="610" y="80"/>
                  </a:cubicBezTo>
                  <a:cubicBezTo>
                    <a:pt x="610" y="80"/>
                    <a:pt x="610" y="80"/>
                    <a:pt x="610" y="80"/>
                  </a:cubicBezTo>
                  <a:cubicBezTo>
                    <a:pt x="610" y="80"/>
                    <a:pt x="610" y="80"/>
                    <a:pt x="610" y="81"/>
                  </a:cubicBezTo>
                  <a:cubicBezTo>
                    <a:pt x="610" y="81"/>
                    <a:pt x="610" y="81"/>
                    <a:pt x="610" y="81"/>
                  </a:cubicBezTo>
                  <a:cubicBezTo>
                    <a:pt x="610" y="81"/>
                    <a:pt x="610" y="81"/>
                    <a:pt x="611" y="81"/>
                  </a:cubicBezTo>
                  <a:cubicBezTo>
                    <a:pt x="611" y="81"/>
                    <a:pt x="611" y="81"/>
                    <a:pt x="611" y="81"/>
                  </a:cubicBezTo>
                  <a:cubicBezTo>
                    <a:pt x="611" y="82"/>
                    <a:pt x="611" y="82"/>
                    <a:pt x="611" y="82"/>
                  </a:cubicBezTo>
                  <a:cubicBezTo>
                    <a:pt x="611" y="82"/>
                    <a:pt x="611" y="82"/>
                    <a:pt x="611" y="82"/>
                  </a:cubicBezTo>
                  <a:cubicBezTo>
                    <a:pt x="611" y="83"/>
                    <a:pt x="611" y="83"/>
                    <a:pt x="611" y="83"/>
                  </a:cubicBezTo>
                  <a:cubicBezTo>
                    <a:pt x="611" y="83"/>
                    <a:pt x="611" y="83"/>
                    <a:pt x="611" y="83"/>
                  </a:cubicBezTo>
                  <a:cubicBezTo>
                    <a:pt x="611" y="83"/>
                    <a:pt x="611" y="83"/>
                    <a:pt x="611" y="83"/>
                  </a:cubicBezTo>
                  <a:cubicBezTo>
                    <a:pt x="611" y="84"/>
                    <a:pt x="611" y="84"/>
                    <a:pt x="612" y="84"/>
                  </a:cubicBezTo>
                  <a:cubicBezTo>
                    <a:pt x="612" y="84"/>
                    <a:pt x="612" y="84"/>
                    <a:pt x="612" y="84"/>
                  </a:cubicBezTo>
                  <a:cubicBezTo>
                    <a:pt x="612" y="84"/>
                    <a:pt x="612" y="85"/>
                    <a:pt x="612" y="85"/>
                  </a:cubicBezTo>
                  <a:cubicBezTo>
                    <a:pt x="612" y="85"/>
                    <a:pt x="612" y="85"/>
                    <a:pt x="612" y="85"/>
                  </a:cubicBezTo>
                  <a:cubicBezTo>
                    <a:pt x="612" y="85"/>
                    <a:pt x="612" y="85"/>
                    <a:pt x="612" y="85"/>
                  </a:cubicBezTo>
                  <a:cubicBezTo>
                    <a:pt x="612" y="85"/>
                    <a:pt x="612" y="86"/>
                    <a:pt x="612" y="86"/>
                  </a:cubicBezTo>
                  <a:cubicBezTo>
                    <a:pt x="612" y="86"/>
                    <a:pt x="612" y="86"/>
                    <a:pt x="612" y="86"/>
                  </a:cubicBezTo>
                  <a:cubicBezTo>
                    <a:pt x="612" y="86"/>
                    <a:pt x="612" y="86"/>
                    <a:pt x="613" y="87"/>
                  </a:cubicBezTo>
                  <a:cubicBezTo>
                    <a:pt x="613" y="87"/>
                    <a:pt x="613" y="87"/>
                    <a:pt x="613" y="87"/>
                  </a:cubicBezTo>
                  <a:cubicBezTo>
                    <a:pt x="613" y="87"/>
                    <a:pt x="613" y="87"/>
                    <a:pt x="613" y="88"/>
                  </a:cubicBezTo>
                  <a:cubicBezTo>
                    <a:pt x="613" y="88"/>
                    <a:pt x="613" y="88"/>
                    <a:pt x="613" y="88"/>
                  </a:cubicBezTo>
                  <a:cubicBezTo>
                    <a:pt x="613" y="88"/>
                    <a:pt x="613" y="88"/>
                    <a:pt x="613" y="89"/>
                  </a:cubicBezTo>
                  <a:cubicBezTo>
                    <a:pt x="613" y="89"/>
                    <a:pt x="613" y="89"/>
                    <a:pt x="613" y="89"/>
                  </a:cubicBezTo>
                  <a:cubicBezTo>
                    <a:pt x="613" y="89"/>
                    <a:pt x="613" y="89"/>
                    <a:pt x="614" y="89"/>
                  </a:cubicBezTo>
                  <a:cubicBezTo>
                    <a:pt x="614" y="89"/>
                    <a:pt x="614" y="89"/>
                    <a:pt x="614" y="89"/>
                  </a:cubicBezTo>
                  <a:cubicBezTo>
                    <a:pt x="614" y="90"/>
                    <a:pt x="614" y="90"/>
                    <a:pt x="614" y="90"/>
                  </a:cubicBezTo>
                  <a:cubicBezTo>
                    <a:pt x="614" y="90"/>
                    <a:pt x="614" y="90"/>
                    <a:pt x="614" y="90"/>
                  </a:cubicBezTo>
                  <a:cubicBezTo>
                    <a:pt x="614" y="91"/>
                    <a:pt x="614" y="91"/>
                    <a:pt x="614" y="91"/>
                  </a:cubicBezTo>
                  <a:cubicBezTo>
                    <a:pt x="614" y="91"/>
                    <a:pt x="614" y="91"/>
                    <a:pt x="614" y="91"/>
                  </a:cubicBezTo>
                  <a:cubicBezTo>
                    <a:pt x="614" y="91"/>
                    <a:pt x="614" y="91"/>
                    <a:pt x="614" y="91"/>
                  </a:cubicBezTo>
                  <a:cubicBezTo>
                    <a:pt x="615" y="92"/>
                    <a:pt x="614" y="92"/>
                    <a:pt x="615" y="92"/>
                  </a:cubicBezTo>
                  <a:cubicBezTo>
                    <a:pt x="615" y="92"/>
                    <a:pt x="615" y="92"/>
                    <a:pt x="615" y="92"/>
                  </a:cubicBezTo>
                  <a:cubicBezTo>
                    <a:pt x="615" y="92"/>
                    <a:pt x="615" y="93"/>
                    <a:pt x="615" y="93"/>
                  </a:cubicBezTo>
                  <a:cubicBezTo>
                    <a:pt x="615" y="93"/>
                    <a:pt x="615" y="93"/>
                    <a:pt x="615" y="93"/>
                  </a:cubicBezTo>
                  <a:cubicBezTo>
                    <a:pt x="615" y="93"/>
                    <a:pt x="615" y="93"/>
                    <a:pt x="615" y="93"/>
                  </a:cubicBezTo>
                  <a:cubicBezTo>
                    <a:pt x="615" y="93"/>
                    <a:pt x="615" y="94"/>
                    <a:pt x="615" y="94"/>
                  </a:cubicBezTo>
                  <a:cubicBezTo>
                    <a:pt x="615" y="94"/>
                    <a:pt x="615" y="94"/>
                    <a:pt x="615" y="94"/>
                  </a:cubicBezTo>
                  <a:cubicBezTo>
                    <a:pt x="616" y="94"/>
                    <a:pt x="616" y="94"/>
                    <a:pt x="616" y="95"/>
                  </a:cubicBezTo>
                  <a:cubicBezTo>
                    <a:pt x="616" y="95"/>
                    <a:pt x="616" y="95"/>
                    <a:pt x="616" y="95"/>
                  </a:cubicBezTo>
                  <a:cubicBezTo>
                    <a:pt x="616" y="95"/>
                    <a:pt x="616" y="95"/>
                    <a:pt x="616" y="96"/>
                  </a:cubicBezTo>
                  <a:cubicBezTo>
                    <a:pt x="616" y="96"/>
                    <a:pt x="616" y="96"/>
                    <a:pt x="616" y="96"/>
                  </a:cubicBezTo>
                  <a:cubicBezTo>
                    <a:pt x="616" y="96"/>
                    <a:pt x="616" y="96"/>
                    <a:pt x="617" y="97"/>
                  </a:cubicBezTo>
                  <a:cubicBezTo>
                    <a:pt x="616" y="97"/>
                    <a:pt x="616" y="97"/>
                    <a:pt x="616" y="97"/>
                  </a:cubicBezTo>
                  <a:cubicBezTo>
                    <a:pt x="617" y="97"/>
                    <a:pt x="617" y="97"/>
                    <a:pt x="617" y="97"/>
                  </a:cubicBezTo>
                  <a:cubicBezTo>
                    <a:pt x="617" y="97"/>
                    <a:pt x="617" y="97"/>
                    <a:pt x="617" y="97"/>
                  </a:cubicBezTo>
                  <a:cubicBezTo>
                    <a:pt x="617" y="98"/>
                    <a:pt x="617" y="98"/>
                    <a:pt x="617" y="98"/>
                  </a:cubicBezTo>
                  <a:cubicBezTo>
                    <a:pt x="617" y="98"/>
                    <a:pt x="617" y="98"/>
                    <a:pt x="617" y="98"/>
                  </a:cubicBezTo>
                  <a:cubicBezTo>
                    <a:pt x="617" y="99"/>
                    <a:pt x="617" y="99"/>
                    <a:pt x="617" y="99"/>
                  </a:cubicBezTo>
                  <a:cubicBezTo>
                    <a:pt x="618" y="99"/>
                    <a:pt x="618" y="99"/>
                    <a:pt x="618" y="99"/>
                  </a:cubicBezTo>
                  <a:cubicBezTo>
                    <a:pt x="618" y="99"/>
                    <a:pt x="618" y="99"/>
                    <a:pt x="618" y="99"/>
                  </a:cubicBezTo>
                  <a:cubicBezTo>
                    <a:pt x="618" y="100"/>
                    <a:pt x="618" y="100"/>
                    <a:pt x="618" y="100"/>
                  </a:cubicBezTo>
                  <a:cubicBezTo>
                    <a:pt x="618" y="100"/>
                    <a:pt x="618" y="100"/>
                    <a:pt x="618" y="100"/>
                  </a:cubicBezTo>
                  <a:cubicBezTo>
                    <a:pt x="618" y="100"/>
                    <a:pt x="618" y="101"/>
                    <a:pt x="618" y="101"/>
                  </a:cubicBezTo>
                  <a:cubicBezTo>
                    <a:pt x="618" y="101"/>
                    <a:pt x="619" y="101"/>
                    <a:pt x="618" y="102"/>
                  </a:cubicBezTo>
                  <a:cubicBezTo>
                    <a:pt x="618" y="102"/>
                    <a:pt x="618" y="102"/>
                    <a:pt x="618" y="103"/>
                  </a:cubicBezTo>
                  <a:cubicBezTo>
                    <a:pt x="618" y="103"/>
                    <a:pt x="618" y="103"/>
                    <a:pt x="618" y="103"/>
                  </a:cubicBezTo>
                  <a:cubicBezTo>
                    <a:pt x="618" y="103"/>
                    <a:pt x="618" y="103"/>
                    <a:pt x="618" y="103"/>
                  </a:cubicBezTo>
                  <a:cubicBezTo>
                    <a:pt x="618" y="103"/>
                    <a:pt x="618" y="103"/>
                    <a:pt x="618" y="103"/>
                  </a:cubicBezTo>
                  <a:cubicBezTo>
                    <a:pt x="617" y="103"/>
                    <a:pt x="617" y="104"/>
                    <a:pt x="617" y="104"/>
                  </a:cubicBezTo>
                  <a:cubicBezTo>
                    <a:pt x="617" y="104"/>
                    <a:pt x="617" y="104"/>
                    <a:pt x="617" y="104"/>
                  </a:cubicBezTo>
                  <a:cubicBezTo>
                    <a:pt x="617" y="104"/>
                    <a:pt x="617" y="104"/>
                    <a:pt x="617" y="104"/>
                  </a:cubicBezTo>
                  <a:cubicBezTo>
                    <a:pt x="617" y="105"/>
                    <a:pt x="617" y="105"/>
                    <a:pt x="617" y="105"/>
                  </a:cubicBezTo>
                  <a:cubicBezTo>
                    <a:pt x="617" y="105"/>
                    <a:pt x="617" y="105"/>
                    <a:pt x="617" y="105"/>
                  </a:cubicBezTo>
                  <a:cubicBezTo>
                    <a:pt x="617" y="105"/>
                    <a:pt x="617" y="106"/>
                    <a:pt x="616" y="106"/>
                  </a:cubicBezTo>
                  <a:cubicBezTo>
                    <a:pt x="617" y="106"/>
                    <a:pt x="617" y="106"/>
                    <a:pt x="617" y="106"/>
                  </a:cubicBezTo>
                  <a:cubicBezTo>
                    <a:pt x="616" y="106"/>
                    <a:pt x="616" y="106"/>
                    <a:pt x="616" y="107"/>
                  </a:cubicBezTo>
                  <a:cubicBezTo>
                    <a:pt x="616" y="107"/>
                    <a:pt x="616" y="107"/>
                    <a:pt x="616" y="107"/>
                  </a:cubicBezTo>
                  <a:cubicBezTo>
                    <a:pt x="616" y="107"/>
                    <a:pt x="616" y="107"/>
                    <a:pt x="616" y="107"/>
                  </a:cubicBezTo>
                  <a:cubicBezTo>
                    <a:pt x="616" y="107"/>
                    <a:pt x="616" y="107"/>
                    <a:pt x="616" y="107"/>
                  </a:cubicBezTo>
                  <a:cubicBezTo>
                    <a:pt x="616" y="107"/>
                    <a:pt x="616" y="107"/>
                    <a:pt x="616" y="107"/>
                  </a:cubicBezTo>
                  <a:cubicBezTo>
                    <a:pt x="616" y="108"/>
                    <a:pt x="616" y="108"/>
                    <a:pt x="615" y="108"/>
                  </a:cubicBezTo>
                  <a:cubicBezTo>
                    <a:pt x="615" y="108"/>
                    <a:pt x="615" y="108"/>
                    <a:pt x="615" y="108"/>
                  </a:cubicBezTo>
                  <a:cubicBezTo>
                    <a:pt x="615" y="109"/>
                    <a:pt x="615" y="109"/>
                    <a:pt x="615" y="109"/>
                  </a:cubicBezTo>
                  <a:cubicBezTo>
                    <a:pt x="615" y="109"/>
                    <a:pt x="615" y="109"/>
                    <a:pt x="615" y="109"/>
                  </a:cubicBezTo>
                  <a:cubicBezTo>
                    <a:pt x="615" y="109"/>
                    <a:pt x="615" y="110"/>
                    <a:pt x="615" y="110"/>
                  </a:cubicBezTo>
                  <a:cubicBezTo>
                    <a:pt x="615" y="110"/>
                    <a:pt x="615" y="110"/>
                    <a:pt x="615" y="110"/>
                  </a:cubicBezTo>
                  <a:cubicBezTo>
                    <a:pt x="614" y="110"/>
                    <a:pt x="615" y="110"/>
                    <a:pt x="614" y="111"/>
                  </a:cubicBezTo>
                  <a:cubicBezTo>
                    <a:pt x="614" y="111"/>
                    <a:pt x="614" y="111"/>
                    <a:pt x="614" y="111"/>
                  </a:cubicBezTo>
                  <a:cubicBezTo>
                    <a:pt x="614" y="111"/>
                    <a:pt x="614" y="111"/>
                    <a:pt x="614" y="111"/>
                  </a:cubicBezTo>
                  <a:cubicBezTo>
                    <a:pt x="614" y="111"/>
                    <a:pt x="614" y="111"/>
                    <a:pt x="614" y="112"/>
                  </a:cubicBezTo>
                  <a:cubicBezTo>
                    <a:pt x="614" y="112"/>
                    <a:pt x="614" y="112"/>
                    <a:pt x="614" y="112"/>
                  </a:cubicBezTo>
                  <a:cubicBezTo>
                    <a:pt x="614" y="112"/>
                    <a:pt x="614" y="112"/>
                    <a:pt x="614" y="112"/>
                  </a:cubicBezTo>
                  <a:cubicBezTo>
                    <a:pt x="614" y="112"/>
                    <a:pt x="614" y="112"/>
                    <a:pt x="614" y="112"/>
                  </a:cubicBezTo>
                  <a:cubicBezTo>
                    <a:pt x="613" y="113"/>
                    <a:pt x="613" y="113"/>
                    <a:pt x="613" y="113"/>
                  </a:cubicBezTo>
                  <a:cubicBezTo>
                    <a:pt x="613" y="113"/>
                    <a:pt x="613" y="113"/>
                    <a:pt x="613" y="113"/>
                  </a:cubicBezTo>
                  <a:cubicBezTo>
                    <a:pt x="613" y="113"/>
                    <a:pt x="613" y="113"/>
                    <a:pt x="613" y="113"/>
                  </a:cubicBezTo>
                  <a:cubicBezTo>
                    <a:pt x="613" y="114"/>
                    <a:pt x="613" y="114"/>
                    <a:pt x="613" y="114"/>
                  </a:cubicBezTo>
                  <a:cubicBezTo>
                    <a:pt x="613" y="114"/>
                    <a:pt x="613" y="114"/>
                    <a:pt x="613" y="114"/>
                  </a:cubicBezTo>
                  <a:cubicBezTo>
                    <a:pt x="613" y="114"/>
                    <a:pt x="613" y="115"/>
                    <a:pt x="613" y="115"/>
                  </a:cubicBezTo>
                  <a:cubicBezTo>
                    <a:pt x="613" y="115"/>
                    <a:pt x="613" y="115"/>
                    <a:pt x="613" y="115"/>
                  </a:cubicBezTo>
                  <a:cubicBezTo>
                    <a:pt x="612" y="115"/>
                    <a:pt x="612" y="115"/>
                    <a:pt x="612" y="116"/>
                  </a:cubicBezTo>
                  <a:cubicBezTo>
                    <a:pt x="612" y="115"/>
                    <a:pt x="612" y="115"/>
                    <a:pt x="612" y="115"/>
                  </a:cubicBezTo>
                  <a:cubicBezTo>
                    <a:pt x="612" y="116"/>
                    <a:pt x="612" y="116"/>
                    <a:pt x="612" y="116"/>
                  </a:cubicBezTo>
                  <a:cubicBezTo>
                    <a:pt x="612" y="116"/>
                    <a:pt x="612" y="116"/>
                    <a:pt x="612" y="116"/>
                  </a:cubicBezTo>
                  <a:cubicBezTo>
                    <a:pt x="612" y="116"/>
                    <a:pt x="612" y="117"/>
                    <a:pt x="612" y="117"/>
                  </a:cubicBezTo>
                  <a:cubicBezTo>
                    <a:pt x="612" y="117"/>
                    <a:pt x="612" y="117"/>
                    <a:pt x="612" y="117"/>
                  </a:cubicBezTo>
                  <a:cubicBezTo>
                    <a:pt x="611" y="117"/>
                    <a:pt x="611" y="117"/>
                    <a:pt x="611" y="118"/>
                  </a:cubicBezTo>
                  <a:cubicBezTo>
                    <a:pt x="611" y="118"/>
                    <a:pt x="611" y="118"/>
                    <a:pt x="611" y="118"/>
                  </a:cubicBezTo>
                  <a:cubicBezTo>
                    <a:pt x="611" y="118"/>
                    <a:pt x="611" y="118"/>
                    <a:pt x="611" y="118"/>
                  </a:cubicBezTo>
                  <a:cubicBezTo>
                    <a:pt x="611" y="118"/>
                    <a:pt x="611" y="118"/>
                    <a:pt x="611" y="118"/>
                  </a:cubicBezTo>
                  <a:cubicBezTo>
                    <a:pt x="611" y="118"/>
                    <a:pt x="611" y="118"/>
                    <a:pt x="611" y="119"/>
                  </a:cubicBezTo>
                  <a:cubicBezTo>
                    <a:pt x="611" y="119"/>
                    <a:pt x="611" y="119"/>
                    <a:pt x="611" y="119"/>
                  </a:cubicBezTo>
                  <a:cubicBezTo>
                    <a:pt x="610" y="119"/>
                    <a:pt x="610" y="119"/>
                    <a:pt x="610" y="119"/>
                  </a:cubicBezTo>
                  <a:cubicBezTo>
                    <a:pt x="610" y="119"/>
                    <a:pt x="610" y="119"/>
                    <a:pt x="610" y="119"/>
                  </a:cubicBezTo>
                  <a:cubicBezTo>
                    <a:pt x="610" y="119"/>
                    <a:pt x="610" y="119"/>
                    <a:pt x="610" y="119"/>
                  </a:cubicBezTo>
                  <a:cubicBezTo>
                    <a:pt x="610" y="119"/>
                    <a:pt x="610" y="119"/>
                    <a:pt x="610" y="119"/>
                  </a:cubicBezTo>
                  <a:cubicBezTo>
                    <a:pt x="610" y="119"/>
                    <a:pt x="610" y="119"/>
                    <a:pt x="610" y="120"/>
                  </a:cubicBezTo>
                  <a:cubicBezTo>
                    <a:pt x="610" y="120"/>
                    <a:pt x="610" y="120"/>
                    <a:pt x="610" y="120"/>
                  </a:cubicBezTo>
                  <a:cubicBezTo>
                    <a:pt x="609" y="120"/>
                    <a:pt x="609" y="120"/>
                    <a:pt x="609" y="120"/>
                  </a:cubicBezTo>
                  <a:cubicBezTo>
                    <a:pt x="609" y="120"/>
                    <a:pt x="609" y="120"/>
                    <a:pt x="609" y="120"/>
                  </a:cubicBezTo>
                  <a:cubicBezTo>
                    <a:pt x="609" y="120"/>
                    <a:pt x="609" y="120"/>
                    <a:pt x="609" y="120"/>
                  </a:cubicBezTo>
                  <a:cubicBezTo>
                    <a:pt x="609" y="120"/>
                    <a:pt x="609" y="120"/>
                    <a:pt x="609" y="120"/>
                  </a:cubicBezTo>
                  <a:cubicBezTo>
                    <a:pt x="609" y="120"/>
                    <a:pt x="609" y="121"/>
                    <a:pt x="609" y="121"/>
                  </a:cubicBezTo>
                  <a:cubicBezTo>
                    <a:pt x="609" y="121"/>
                    <a:pt x="609" y="121"/>
                    <a:pt x="609" y="121"/>
                  </a:cubicBezTo>
                  <a:cubicBezTo>
                    <a:pt x="608" y="121"/>
                    <a:pt x="608" y="121"/>
                    <a:pt x="608" y="121"/>
                  </a:cubicBezTo>
                  <a:cubicBezTo>
                    <a:pt x="608" y="121"/>
                    <a:pt x="608" y="121"/>
                    <a:pt x="608" y="121"/>
                  </a:cubicBezTo>
                  <a:cubicBezTo>
                    <a:pt x="608" y="121"/>
                    <a:pt x="608" y="121"/>
                    <a:pt x="608" y="121"/>
                  </a:cubicBezTo>
                  <a:cubicBezTo>
                    <a:pt x="608" y="121"/>
                    <a:pt x="608" y="121"/>
                    <a:pt x="608" y="121"/>
                  </a:cubicBezTo>
                  <a:cubicBezTo>
                    <a:pt x="607" y="122"/>
                    <a:pt x="607" y="122"/>
                    <a:pt x="607" y="122"/>
                  </a:cubicBezTo>
                  <a:cubicBezTo>
                    <a:pt x="607" y="122"/>
                    <a:pt x="607" y="122"/>
                    <a:pt x="607" y="122"/>
                  </a:cubicBezTo>
                  <a:cubicBezTo>
                    <a:pt x="607" y="122"/>
                    <a:pt x="606" y="122"/>
                    <a:pt x="606" y="122"/>
                  </a:cubicBezTo>
                  <a:cubicBezTo>
                    <a:pt x="606" y="122"/>
                    <a:pt x="606" y="122"/>
                    <a:pt x="606" y="122"/>
                  </a:cubicBezTo>
                  <a:cubicBezTo>
                    <a:pt x="606" y="123"/>
                    <a:pt x="606" y="123"/>
                    <a:pt x="605" y="123"/>
                  </a:cubicBezTo>
                  <a:cubicBezTo>
                    <a:pt x="605" y="123"/>
                    <a:pt x="605" y="123"/>
                    <a:pt x="605" y="123"/>
                  </a:cubicBezTo>
                  <a:cubicBezTo>
                    <a:pt x="605" y="123"/>
                    <a:pt x="605" y="123"/>
                    <a:pt x="605" y="123"/>
                  </a:cubicBezTo>
                  <a:cubicBezTo>
                    <a:pt x="605" y="123"/>
                    <a:pt x="604" y="123"/>
                    <a:pt x="604" y="123"/>
                  </a:cubicBezTo>
                  <a:cubicBezTo>
                    <a:pt x="604" y="123"/>
                    <a:pt x="604" y="123"/>
                    <a:pt x="603" y="123"/>
                  </a:cubicBezTo>
                  <a:close/>
                  <a:moveTo>
                    <a:pt x="1154" y="49"/>
                  </a:moveTo>
                  <a:cubicBezTo>
                    <a:pt x="1154" y="49"/>
                    <a:pt x="1154" y="49"/>
                    <a:pt x="1154" y="49"/>
                  </a:cubicBezTo>
                  <a:cubicBezTo>
                    <a:pt x="1154" y="49"/>
                    <a:pt x="1154" y="49"/>
                    <a:pt x="1154" y="49"/>
                  </a:cubicBezTo>
                  <a:cubicBezTo>
                    <a:pt x="1154" y="49"/>
                    <a:pt x="1154" y="49"/>
                    <a:pt x="1154" y="48"/>
                  </a:cubicBezTo>
                  <a:cubicBezTo>
                    <a:pt x="1153" y="48"/>
                    <a:pt x="1153" y="48"/>
                    <a:pt x="1154" y="48"/>
                  </a:cubicBezTo>
                  <a:cubicBezTo>
                    <a:pt x="1153" y="48"/>
                    <a:pt x="1154" y="47"/>
                    <a:pt x="1153" y="47"/>
                  </a:cubicBezTo>
                  <a:cubicBezTo>
                    <a:pt x="1153" y="47"/>
                    <a:pt x="1153" y="47"/>
                    <a:pt x="1153" y="47"/>
                  </a:cubicBezTo>
                  <a:cubicBezTo>
                    <a:pt x="1153" y="47"/>
                    <a:pt x="1153" y="46"/>
                    <a:pt x="1153" y="46"/>
                  </a:cubicBezTo>
                  <a:cubicBezTo>
                    <a:pt x="1153" y="46"/>
                    <a:pt x="1153" y="46"/>
                    <a:pt x="1153" y="46"/>
                  </a:cubicBezTo>
                  <a:cubicBezTo>
                    <a:pt x="1153" y="46"/>
                    <a:pt x="1153" y="45"/>
                    <a:pt x="1152" y="45"/>
                  </a:cubicBezTo>
                  <a:cubicBezTo>
                    <a:pt x="1152" y="45"/>
                    <a:pt x="1152" y="45"/>
                    <a:pt x="1152" y="45"/>
                  </a:cubicBezTo>
                  <a:cubicBezTo>
                    <a:pt x="1152" y="45"/>
                    <a:pt x="1152" y="45"/>
                    <a:pt x="1152" y="44"/>
                  </a:cubicBezTo>
                  <a:cubicBezTo>
                    <a:pt x="1152" y="44"/>
                    <a:pt x="1152" y="44"/>
                    <a:pt x="1152" y="44"/>
                  </a:cubicBezTo>
                  <a:cubicBezTo>
                    <a:pt x="1152" y="44"/>
                    <a:pt x="1152" y="44"/>
                    <a:pt x="1152" y="44"/>
                  </a:cubicBezTo>
                  <a:cubicBezTo>
                    <a:pt x="1152" y="44"/>
                    <a:pt x="1152" y="44"/>
                    <a:pt x="1152" y="44"/>
                  </a:cubicBezTo>
                  <a:cubicBezTo>
                    <a:pt x="1152" y="44"/>
                    <a:pt x="1152" y="43"/>
                    <a:pt x="1151" y="43"/>
                  </a:cubicBezTo>
                  <a:cubicBezTo>
                    <a:pt x="1151" y="43"/>
                    <a:pt x="1151" y="43"/>
                    <a:pt x="1151" y="43"/>
                  </a:cubicBezTo>
                  <a:cubicBezTo>
                    <a:pt x="1151" y="43"/>
                    <a:pt x="1151" y="43"/>
                    <a:pt x="1151" y="42"/>
                  </a:cubicBezTo>
                  <a:cubicBezTo>
                    <a:pt x="1151" y="42"/>
                    <a:pt x="1151" y="42"/>
                    <a:pt x="1151" y="42"/>
                  </a:cubicBezTo>
                  <a:cubicBezTo>
                    <a:pt x="1151" y="42"/>
                    <a:pt x="1151" y="42"/>
                    <a:pt x="1151" y="42"/>
                  </a:cubicBezTo>
                  <a:cubicBezTo>
                    <a:pt x="1151" y="42"/>
                    <a:pt x="1151" y="42"/>
                    <a:pt x="1151" y="42"/>
                  </a:cubicBezTo>
                  <a:cubicBezTo>
                    <a:pt x="1151" y="42"/>
                    <a:pt x="1151" y="41"/>
                    <a:pt x="1150" y="41"/>
                  </a:cubicBezTo>
                  <a:cubicBezTo>
                    <a:pt x="1150" y="41"/>
                    <a:pt x="1150" y="41"/>
                    <a:pt x="1150" y="41"/>
                  </a:cubicBezTo>
                  <a:cubicBezTo>
                    <a:pt x="1150" y="41"/>
                    <a:pt x="1150" y="41"/>
                    <a:pt x="1150" y="41"/>
                  </a:cubicBezTo>
                  <a:cubicBezTo>
                    <a:pt x="1150" y="41"/>
                    <a:pt x="1150" y="41"/>
                    <a:pt x="1150" y="41"/>
                  </a:cubicBezTo>
                  <a:cubicBezTo>
                    <a:pt x="1150" y="40"/>
                    <a:pt x="1150" y="40"/>
                    <a:pt x="1150" y="40"/>
                  </a:cubicBezTo>
                  <a:cubicBezTo>
                    <a:pt x="1150" y="40"/>
                    <a:pt x="1150" y="40"/>
                    <a:pt x="1150" y="40"/>
                  </a:cubicBezTo>
                  <a:cubicBezTo>
                    <a:pt x="1150" y="40"/>
                    <a:pt x="1149" y="40"/>
                    <a:pt x="1149" y="40"/>
                  </a:cubicBezTo>
                  <a:cubicBezTo>
                    <a:pt x="1149" y="40"/>
                    <a:pt x="1149" y="40"/>
                    <a:pt x="1149" y="40"/>
                  </a:cubicBezTo>
                  <a:cubicBezTo>
                    <a:pt x="1149" y="40"/>
                    <a:pt x="1149" y="39"/>
                    <a:pt x="1149" y="39"/>
                  </a:cubicBezTo>
                  <a:cubicBezTo>
                    <a:pt x="1149" y="39"/>
                    <a:pt x="1149" y="39"/>
                    <a:pt x="1149" y="39"/>
                  </a:cubicBezTo>
                  <a:cubicBezTo>
                    <a:pt x="1149" y="39"/>
                    <a:pt x="1148" y="39"/>
                    <a:pt x="1148" y="39"/>
                  </a:cubicBezTo>
                  <a:cubicBezTo>
                    <a:pt x="1148" y="39"/>
                    <a:pt x="1148" y="39"/>
                    <a:pt x="1148" y="39"/>
                  </a:cubicBezTo>
                  <a:cubicBezTo>
                    <a:pt x="1148" y="38"/>
                    <a:pt x="1148" y="38"/>
                    <a:pt x="1148" y="38"/>
                  </a:cubicBezTo>
                  <a:cubicBezTo>
                    <a:pt x="1148" y="38"/>
                    <a:pt x="1148" y="38"/>
                    <a:pt x="1148" y="38"/>
                  </a:cubicBezTo>
                  <a:cubicBezTo>
                    <a:pt x="1148" y="38"/>
                    <a:pt x="1148" y="38"/>
                    <a:pt x="1148" y="38"/>
                  </a:cubicBezTo>
                  <a:cubicBezTo>
                    <a:pt x="1148" y="38"/>
                    <a:pt x="1148" y="38"/>
                    <a:pt x="1148" y="38"/>
                  </a:cubicBezTo>
                  <a:cubicBezTo>
                    <a:pt x="1148" y="38"/>
                    <a:pt x="1147" y="38"/>
                    <a:pt x="1147" y="38"/>
                  </a:cubicBezTo>
                  <a:cubicBezTo>
                    <a:pt x="1147" y="38"/>
                    <a:pt x="1147" y="38"/>
                    <a:pt x="1147" y="38"/>
                  </a:cubicBezTo>
                  <a:cubicBezTo>
                    <a:pt x="1147" y="37"/>
                    <a:pt x="1147" y="37"/>
                    <a:pt x="1146" y="37"/>
                  </a:cubicBezTo>
                  <a:cubicBezTo>
                    <a:pt x="1146" y="37"/>
                    <a:pt x="1146" y="37"/>
                    <a:pt x="1146" y="37"/>
                  </a:cubicBezTo>
                  <a:cubicBezTo>
                    <a:pt x="1146" y="37"/>
                    <a:pt x="1146" y="37"/>
                    <a:pt x="1146" y="36"/>
                  </a:cubicBezTo>
                  <a:cubicBezTo>
                    <a:pt x="1146" y="36"/>
                    <a:pt x="1146" y="36"/>
                    <a:pt x="1146" y="36"/>
                  </a:cubicBezTo>
                  <a:cubicBezTo>
                    <a:pt x="1146" y="36"/>
                    <a:pt x="1145" y="36"/>
                    <a:pt x="1145" y="36"/>
                  </a:cubicBezTo>
                  <a:cubicBezTo>
                    <a:pt x="1145" y="36"/>
                    <a:pt x="1145" y="36"/>
                    <a:pt x="1145" y="36"/>
                  </a:cubicBezTo>
                  <a:cubicBezTo>
                    <a:pt x="1145" y="36"/>
                    <a:pt x="1145" y="36"/>
                    <a:pt x="1145" y="36"/>
                  </a:cubicBezTo>
                  <a:cubicBezTo>
                    <a:pt x="1145" y="36"/>
                    <a:pt x="1145" y="36"/>
                    <a:pt x="1145" y="36"/>
                  </a:cubicBezTo>
                  <a:cubicBezTo>
                    <a:pt x="1145" y="36"/>
                    <a:pt x="1144" y="36"/>
                    <a:pt x="1144" y="35"/>
                  </a:cubicBezTo>
                  <a:cubicBezTo>
                    <a:pt x="1144" y="35"/>
                    <a:pt x="1144" y="35"/>
                    <a:pt x="1144" y="35"/>
                  </a:cubicBezTo>
                  <a:cubicBezTo>
                    <a:pt x="1144" y="35"/>
                    <a:pt x="1144" y="35"/>
                    <a:pt x="1144" y="35"/>
                  </a:cubicBezTo>
                  <a:cubicBezTo>
                    <a:pt x="1144" y="35"/>
                    <a:pt x="1144" y="35"/>
                    <a:pt x="1144" y="35"/>
                  </a:cubicBezTo>
                  <a:cubicBezTo>
                    <a:pt x="1143" y="35"/>
                    <a:pt x="1143" y="35"/>
                    <a:pt x="1143" y="35"/>
                  </a:cubicBezTo>
                  <a:cubicBezTo>
                    <a:pt x="1143" y="35"/>
                    <a:pt x="1143" y="35"/>
                    <a:pt x="1143" y="35"/>
                  </a:cubicBezTo>
                  <a:cubicBezTo>
                    <a:pt x="1143" y="35"/>
                    <a:pt x="1143" y="35"/>
                    <a:pt x="1143" y="35"/>
                  </a:cubicBezTo>
                  <a:cubicBezTo>
                    <a:pt x="1143" y="35"/>
                    <a:pt x="1143" y="35"/>
                    <a:pt x="1143" y="35"/>
                  </a:cubicBezTo>
                  <a:cubicBezTo>
                    <a:pt x="1143" y="34"/>
                    <a:pt x="1142" y="35"/>
                    <a:pt x="1142" y="34"/>
                  </a:cubicBezTo>
                  <a:cubicBezTo>
                    <a:pt x="1142" y="34"/>
                    <a:pt x="1142" y="34"/>
                    <a:pt x="1142" y="34"/>
                  </a:cubicBezTo>
                  <a:cubicBezTo>
                    <a:pt x="1142" y="34"/>
                    <a:pt x="1142" y="34"/>
                    <a:pt x="1141" y="34"/>
                  </a:cubicBezTo>
                  <a:cubicBezTo>
                    <a:pt x="1141" y="34"/>
                    <a:pt x="1141" y="34"/>
                    <a:pt x="1141" y="34"/>
                  </a:cubicBezTo>
                  <a:cubicBezTo>
                    <a:pt x="1141" y="34"/>
                    <a:pt x="1141" y="34"/>
                    <a:pt x="1140" y="34"/>
                  </a:cubicBezTo>
                  <a:cubicBezTo>
                    <a:pt x="1140" y="34"/>
                    <a:pt x="1140" y="34"/>
                    <a:pt x="1140" y="34"/>
                  </a:cubicBezTo>
                  <a:cubicBezTo>
                    <a:pt x="1140" y="33"/>
                    <a:pt x="1139" y="34"/>
                    <a:pt x="1139" y="33"/>
                  </a:cubicBezTo>
                  <a:cubicBezTo>
                    <a:pt x="1139" y="33"/>
                    <a:pt x="1139" y="33"/>
                    <a:pt x="1139" y="33"/>
                  </a:cubicBezTo>
                  <a:cubicBezTo>
                    <a:pt x="1139" y="33"/>
                    <a:pt x="1139" y="33"/>
                    <a:pt x="1139" y="33"/>
                  </a:cubicBezTo>
                  <a:cubicBezTo>
                    <a:pt x="1138" y="33"/>
                    <a:pt x="1138" y="33"/>
                    <a:pt x="1137" y="33"/>
                  </a:cubicBezTo>
                  <a:cubicBezTo>
                    <a:pt x="1137" y="33"/>
                    <a:pt x="1137" y="33"/>
                    <a:pt x="1137" y="33"/>
                  </a:cubicBezTo>
                  <a:cubicBezTo>
                    <a:pt x="1136" y="33"/>
                    <a:pt x="1135" y="33"/>
                    <a:pt x="1135" y="33"/>
                  </a:cubicBezTo>
                  <a:cubicBezTo>
                    <a:pt x="1133" y="33"/>
                    <a:pt x="1132" y="33"/>
                    <a:pt x="1130" y="33"/>
                  </a:cubicBezTo>
                  <a:cubicBezTo>
                    <a:pt x="1129" y="33"/>
                    <a:pt x="1128" y="33"/>
                    <a:pt x="1127" y="33"/>
                  </a:cubicBezTo>
                  <a:cubicBezTo>
                    <a:pt x="1127" y="33"/>
                    <a:pt x="1127" y="33"/>
                    <a:pt x="1127" y="33"/>
                  </a:cubicBezTo>
                  <a:cubicBezTo>
                    <a:pt x="1127" y="33"/>
                    <a:pt x="1127" y="33"/>
                    <a:pt x="1127" y="33"/>
                  </a:cubicBezTo>
                  <a:cubicBezTo>
                    <a:pt x="1127" y="33"/>
                    <a:pt x="1126" y="33"/>
                    <a:pt x="1126" y="33"/>
                  </a:cubicBezTo>
                  <a:cubicBezTo>
                    <a:pt x="1126" y="33"/>
                    <a:pt x="1126" y="33"/>
                    <a:pt x="1126" y="33"/>
                  </a:cubicBezTo>
                  <a:cubicBezTo>
                    <a:pt x="1126" y="33"/>
                    <a:pt x="1126" y="33"/>
                    <a:pt x="1126" y="33"/>
                  </a:cubicBezTo>
                  <a:cubicBezTo>
                    <a:pt x="1125" y="34"/>
                    <a:pt x="1125" y="33"/>
                    <a:pt x="1124" y="34"/>
                  </a:cubicBezTo>
                  <a:cubicBezTo>
                    <a:pt x="1124" y="34"/>
                    <a:pt x="1124" y="34"/>
                    <a:pt x="1124" y="34"/>
                  </a:cubicBezTo>
                  <a:cubicBezTo>
                    <a:pt x="1124" y="34"/>
                    <a:pt x="1124" y="34"/>
                    <a:pt x="1123" y="34"/>
                  </a:cubicBezTo>
                  <a:cubicBezTo>
                    <a:pt x="1123" y="34"/>
                    <a:pt x="1123" y="34"/>
                    <a:pt x="1123" y="34"/>
                  </a:cubicBezTo>
                  <a:cubicBezTo>
                    <a:pt x="1123" y="34"/>
                    <a:pt x="1123" y="34"/>
                    <a:pt x="1123" y="34"/>
                  </a:cubicBezTo>
                  <a:cubicBezTo>
                    <a:pt x="1123" y="34"/>
                    <a:pt x="1122" y="34"/>
                    <a:pt x="1122" y="34"/>
                  </a:cubicBezTo>
                  <a:cubicBezTo>
                    <a:pt x="1122" y="35"/>
                    <a:pt x="1122" y="34"/>
                    <a:pt x="1122" y="35"/>
                  </a:cubicBezTo>
                  <a:cubicBezTo>
                    <a:pt x="1122" y="35"/>
                    <a:pt x="1122" y="35"/>
                    <a:pt x="1122" y="35"/>
                  </a:cubicBezTo>
                  <a:cubicBezTo>
                    <a:pt x="1121" y="35"/>
                    <a:pt x="1121" y="35"/>
                    <a:pt x="1121" y="35"/>
                  </a:cubicBezTo>
                  <a:cubicBezTo>
                    <a:pt x="1121" y="35"/>
                    <a:pt x="1121" y="35"/>
                    <a:pt x="1121" y="35"/>
                  </a:cubicBezTo>
                  <a:cubicBezTo>
                    <a:pt x="1121" y="35"/>
                    <a:pt x="1120" y="35"/>
                    <a:pt x="1120" y="35"/>
                  </a:cubicBezTo>
                  <a:cubicBezTo>
                    <a:pt x="1120" y="35"/>
                    <a:pt x="1120" y="35"/>
                    <a:pt x="1120" y="35"/>
                  </a:cubicBezTo>
                  <a:cubicBezTo>
                    <a:pt x="1120" y="36"/>
                    <a:pt x="1120" y="36"/>
                    <a:pt x="1119" y="36"/>
                  </a:cubicBezTo>
                  <a:cubicBezTo>
                    <a:pt x="1119" y="36"/>
                    <a:pt x="1119" y="36"/>
                    <a:pt x="1119" y="36"/>
                  </a:cubicBezTo>
                  <a:cubicBezTo>
                    <a:pt x="1119" y="36"/>
                    <a:pt x="1119" y="36"/>
                    <a:pt x="1119" y="36"/>
                  </a:cubicBezTo>
                  <a:cubicBezTo>
                    <a:pt x="1119" y="36"/>
                    <a:pt x="1119" y="36"/>
                    <a:pt x="1119" y="36"/>
                  </a:cubicBezTo>
                  <a:cubicBezTo>
                    <a:pt x="1119" y="36"/>
                    <a:pt x="1119" y="36"/>
                    <a:pt x="1118" y="36"/>
                  </a:cubicBezTo>
                  <a:cubicBezTo>
                    <a:pt x="1118" y="36"/>
                    <a:pt x="1118" y="36"/>
                    <a:pt x="1118" y="36"/>
                  </a:cubicBezTo>
                  <a:cubicBezTo>
                    <a:pt x="1118" y="37"/>
                    <a:pt x="1118" y="37"/>
                    <a:pt x="1118" y="37"/>
                  </a:cubicBezTo>
                  <a:cubicBezTo>
                    <a:pt x="1118" y="37"/>
                    <a:pt x="1118" y="37"/>
                    <a:pt x="1118" y="37"/>
                  </a:cubicBezTo>
                  <a:cubicBezTo>
                    <a:pt x="1118" y="37"/>
                    <a:pt x="1117" y="37"/>
                    <a:pt x="1117" y="37"/>
                  </a:cubicBezTo>
                  <a:cubicBezTo>
                    <a:pt x="1117" y="37"/>
                    <a:pt x="1117" y="37"/>
                    <a:pt x="1117" y="37"/>
                  </a:cubicBezTo>
                  <a:cubicBezTo>
                    <a:pt x="1117" y="37"/>
                    <a:pt x="1117" y="37"/>
                    <a:pt x="1117" y="37"/>
                  </a:cubicBezTo>
                  <a:cubicBezTo>
                    <a:pt x="1117" y="37"/>
                    <a:pt x="1117" y="37"/>
                    <a:pt x="1117" y="37"/>
                  </a:cubicBezTo>
                  <a:cubicBezTo>
                    <a:pt x="1117" y="38"/>
                    <a:pt x="1116" y="38"/>
                    <a:pt x="1116" y="38"/>
                  </a:cubicBezTo>
                  <a:cubicBezTo>
                    <a:pt x="1116" y="38"/>
                    <a:pt x="1116" y="38"/>
                    <a:pt x="1116" y="38"/>
                  </a:cubicBezTo>
                  <a:cubicBezTo>
                    <a:pt x="1116" y="38"/>
                    <a:pt x="1116" y="38"/>
                    <a:pt x="1116" y="39"/>
                  </a:cubicBezTo>
                  <a:cubicBezTo>
                    <a:pt x="1116" y="39"/>
                    <a:pt x="1116" y="39"/>
                    <a:pt x="1116" y="39"/>
                  </a:cubicBezTo>
                  <a:cubicBezTo>
                    <a:pt x="1115" y="39"/>
                    <a:pt x="1115" y="39"/>
                    <a:pt x="1115" y="39"/>
                  </a:cubicBezTo>
                  <a:cubicBezTo>
                    <a:pt x="1115" y="39"/>
                    <a:pt x="1115" y="39"/>
                    <a:pt x="1115" y="39"/>
                  </a:cubicBezTo>
                  <a:cubicBezTo>
                    <a:pt x="1115" y="39"/>
                    <a:pt x="1115" y="39"/>
                    <a:pt x="1115" y="39"/>
                  </a:cubicBezTo>
                  <a:cubicBezTo>
                    <a:pt x="1115" y="39"/>
                    <a:pt x="1115" y="39"/>
                    <a:pt x="1115" y="39"/>
                  </a:cubicBezTo>
                  <a:cubicBezTo>
                    <a:pt x="1115" y="39"/>
                    <a:pt x="1115" y="39"/>
                    <a:pt x="1115" y="40"/>
                  </a:cubicBezTo>
                  <a:cubicBezTo>
                    <a:pt x="1115" y="40"/>
                    <a:pt x="1115" y="40"/>
                    <a:pt x="1115" y="40"/>
                  </a:cubicBezTo>
                  <a:cubicBezTo>
                    <a:pt x="1114" y="40"/>
                    <a:pt x="1114" y="40"/>
                    <a:pt x="1114" y="40"/>
                  </a:cubicBezTo>
                  <a:cubicBezTo>
                    <a:pt x="1114" y="40"/>
                    <a:pt x="1114" y="40"/>
                    <a:pt x="1114" y="40"/>
                  </a:cubicBezTo>
                  <a:cubicBezTo>
                    <a:pt x="1114" y="40"/>
                    <a:pt x="1114" y="40"/>
                    <a:pt x="1114" y="40"/>
                  </a:cubicBezTo>
                  <a:cubicBezTo>
                    <a:pt x="1114" y="40"/>
                    <a:pt x="1114" y="40"/>
                    <a:pt x="1114" y="40"/>
                  </a:cubicBezTo>
                  <a:cubicBezTo>
                    <a:pt x="1114" y="40"/>
                    <a:pt x="1114" y="40"/>
                    <a:pt x="1114" y="41"/>
                  </a:cubicBezTo>
                  <a:cubicBezTo>
                    <a:pt x="1114" y="41"/>
                    <a:pt x="1114" y="41"/>
                    <a:pt x="1114" y="41"/>
                  </a:cubicBezTo>
                  <a:cubicBezTo>
                    <a:pt x="1113" y="41"/>
                    <a:pt x="1113" y="41"/>
                    <a:pt x="1113" y="41"/>
                  </a:cubicBezTo>
                  <a:cubicBezTo>
                    <a:pt x="1113" y="41"/>
                    <a:pt x="1113" y="41"/>
                    <a:pt x="1113" y="41"/>
                  </a:cubicBezTo>
                  <a:cubicBezTo>
                    <a:pt x="1113" y="41"/>
                    <a:pt x="1113" y="42"/>
                    <a:pt x="1112" y="42"/>
                  </a:cubicBezTo>
                  <a:cubicBezTo>
                    <a:pt x="1112" y="42"/>
                    <a:pt x="1112" y="42"/>
                    <a:pt x="1112" y="42"/>
                  </a:cubicBezTo>
                  <a:cubicBezTo>
                    <a:pt x="1112" y="42"/>
                    <a:pt x="1112" y="42"/>
                    <a:pt x="1112" y="42"/>
                  </a:cubicBezTo>
                  <a:cubicBezTo>
                    <a:pt x="1112" y="42"/>
                    <a:pt x="1112" y="42"/>
                    <a:pt x="1112" y="42"/>
                  </a:cubicBezTo>
                  <a:cubicBezTo>
                    <a:pt x="1112" y="43"/>
                    <a:pt x="1112" y="43"/>
                    <a:pt x="1111" y="43"/>
                  </a:cubicBezTo>
                  <a:cubicBezTo>
                    <a:pt x="1111" y="43"/>
                    <a:pt x="1111" y="43"/>
                    <a:pt x="1111" y="43"/>
                  </a:cubicBezTo>
                  <a:cubicBezTo>
                    <a:pt x="1111" y="44"/>
                    <a:pt x="1111" y="44"/>
                    <a:pt x="1111" y="44"/>
                  </a:cubicBezTo>
                  <a:cubicBezTo>
                    <a:pt x="1111" y="44"/>
                    <a:pt x="1111" y="44"/>
                    <a:pt x="1111" y="44"/>
                  </a:cubicBezTo>
                  <a:cubicBezTo>
                    <a:pt x="1111" y="44"/>
                    <a:pt x="1111" y="44"/>
                    <a:pt x="1111" y="44"/>
                  </a:cubicBezTo>
                  <a:cubicBezTo>
                    <a:pt x="1111" y="44"/>
                    <a:pt x="1111" y="44"/>
                    <a:pt x="1111" y="44"/>
                  </a:cubicBezTo>
                  <a:cubicBezTo>
                    <a:pt x="1110" y="44"/>
                    <a:pt x="1110" y="44"/>
                    <a:pt x="1110" y="43"/>
                  </a:cubicBezTo>
                  <a:cubicBezTo>
                    <a:pt x="1110" y="41"/>
                    <a:pt x="1110" y="38"/>
                    <a:pt x="1110" y="35"/>
                  </a:cubicBezTo>
                  <a:cubicBezTo>
                    <a:pt x="1110" y="34"/>
                    <a:pt x="1110" y="34"/>
                    <a:pt x="1109" y="34"/>
                  </a:cubicBezTo>
                  <a:cubicBezTo>
                    <a:pt x="1106" y="34"/>
                    <a:pt x="1104" y="34"/>
                    <a:pt x="1101" y="34"/>
                  </a:cubicBezTo>
                  <a:cubicBezTo>
                    <a:pt x="1099" y="34"/>
                    <a:pt x="1099" y="34"/>
                    <a:pt x="1099" y="36"/>
                  </a:cubicBezTo>
                  <a:cubicBezTo>
                    <a:pt x="1099" y="57"/>
                    <a:pt x="1099" y="79"/>
                    <a:pt x="1099" y="100"/>
                  </a:cubicBezTo>
                  <a:cubicBezTo>
                    <a:pt x="1099" y="100"/>
                    <a:pt x="1099" y="101"/>
                    <a:pt x="1099" y="101"/>
                  </a:cubicBezTo>
                  <a:cubicBezTo>
                    <a:pt x="1099" y="101"/>
                    <a:pt x="1099" y="101"/>
                    <a:pt x="1099" y="101"/>
                  </a:cubicBezTo>
                  <a:cubicBezTo>
                    <a:pt x="1101" y="102"/>
                    <a:pt x="1104" y="102"/>
                    <a:pt x="1106" y="102"/>
                  </a:cubicBezTo>
                  <a:cubicBezTo>
                    <a:pt x="1107" y="102"/>
                    <a:pt x="1109" y="102"/>
                    <a:pt x="1110" y="101"/>
                  </a:cubicBezTo>
                  <a:cubicBezTo>
                    <a:pt x="1110" y="101"/>
                    <a:pt x="1110" y="101"/>
                    <a:pt x="1110" y="101"/>
                  </a:cubicBezTo>
                  <a:cubicBezTo>
                    <a:pt x="1110" y="101"/>
                    <a:pt x="1110" y="100"/>
                    <a:pt x="1110" y="100"/>
                  </a:cubicBezTo>
                  <a:cubicBezTo>
                    <a:pt x="1110" y="87"/>
                    <a:pt x="1110" y="74"/>
                    <a:pt x="1110" y="62"/>
                  </a:cubicBezTo>
                  <a:cubicBezTo>
                    <a:pt x="1110" y="61"/>
                    <a:pt x="1110" y="61"/>
                    <a:pt x="1110" y="60"/>
                  </a:cubicBezTo>
                  <a:cubicBezTo>
                    <a:pt x="1110" y="60"/>
                    <a:pt x="1110" y="60"/>
                    <a:pt x="1110" y="59"/>
                  </a:cubicBezTo>
                  <a:cubicBezTo>
                    <a:pt x="1111" y="59"/>
                    <a:pt x="1110" y="58"/>
                    <a:pt x="1111" y="58"/>
                  </a:cubicBezTo>
                  <a:cubicBezTo>
                    <a:pt x="1111" y="57"/>
                    <a:pt x="1111" y="57"/>
                    <a:pt x="1111" y="57"/>
                  </a:cubicBezTo>
                  <a:cubicBezTo>
                    <a:pt x="1111" y="57"/>
                    <a:pt x="1111" y="57"/>
                    <a:pt x="1111" y="56"/>
                  </a:cubicBezTo>
                  <a:cubicBezTo>
                    <a:pt x="1111" y="56"/>
                    <a:pt x="1111" y="56"/>
                    <a:pt x="1111" y="56"/>
                  </a:cubicBezTo>
                  <a:cubicBezTo>
                    <a:pt x="1111" y="56"/>
                    <a:pt x="1111" y="55"/>
                    <a:pt x="1111" y="55"/>
                  </a:cubicBezTo>
                  <a:cubicBezTo>
                    <a:pt x="1111" y="55"/>
                    <a:pt x="1111" y="55"/>
                    <a:pt x="1111" y="55"/>
                  </a:cubicBezTo>
                  <a:cubicBezTo>
                    <a:pt x="1111" y="55"/>
                    <a:pt x="1111" y="55"/>
                    <a:pt x="1111" y="55"/>
                  </a:cubicBezTo>
                  <a:cubicBezTo>
                    <a:pt x="1112" y="55"/>
                    <a:pt x="1112" y="54"/>
                    <a:pt x="1112" y="54"/>
                  </a:cubicBezTo>
                  <a:cubicBezTo>
                    <a:pt x="1112" y="54"/>
                    <a:pt x="1112" y="54"/>
                    <a:pt x="1112" y="54"/>
                  </a:cubicBezTo>
                  <a:cubicBezTo>
                    <a:pt x="1112" y="54"/>
                    <a:pt x="1112" y="53"/>
                    <a:pt x="1112" y="53"/>
                  </a:cubicBezTo>
                  <a:cubicBezTo>
                    <a:pt x="1112" y="53"/>
                    <a:pt x="1112" y="53"/>
                    <a:pt x="1112" y="53"/>
                  </a:cubicBezTo>
                  <a:cubicBezTo>
                    <a:pt x="1112" y="53"/>
                    <a:pt x="1112" y="53"/>
                    <a:pt x="1112" y="52"/>
                  </a:cubicBezTo>
                  <a:cubicBezTo>
                    <a:pt x="1112" y="52"/>
                    <a:pt x="1112" y="52"/>
                    <a:pt x="1112" y="52"/>
                  </a:cubicBezTo>
                  <a:cubicBezTo>
                    <a:pt x="1113" y="52"/>
                    <a:pt x="1113" y="52"/>
                    <a:pt x="1113" y="52"/>
                  </a:cubicBezTo>
                  <a:cubicBezTo>
                    <a:pt x="1113" y="52"/>
                    <a:pt x="1113" y="52"/>
                    <a:pt x="1113" y="52"/>
                  </a:cubicBezTo>
                  <a:cubicBezTo>
                    <a:pt x="1113" y="52"/>
                    <a:pt x="1113" y="51"/>
                    <a:pt x="1113" y="51"/>
                  </a:cubicBezTo>
                  <a:cubicBezTo>
                    <a:pt x="1113" y="51"/>
                    <a:pt x="1113" y="51"/>
                    <a:pt x="1113" y="51"/>
                  </a:cubicBezTo>
                  <a:cubicBezTo>
                    <a:pt x="1113" y="51"/>
                    <a:pt x="1113" y="51"/>
                    <a:pt x="1113" y="51"/>
                  </a:cubicBezTo>
                  <a:cubicBezTo>
                    <a:pt x="1113" y="51"/>
                    <a:pt x="1113" y="51"/>
                    <a:pt x="1113" y="51"/>
                  </a:cubicBezTo>
                  <a:cubicBezTo>
                    <a:pt x="1114" y="51"/>
                    <a:pt x="1114" y="50"/>
                    <a:pt x="1114" y="50"/>
                  </a:cubicBezTo>
                  <a:cubicBezTo>
                    <a:pt x="1114" y="50"/>
                    <a:pt x="1114" y="50"/>
                    <a:pt x="1114" y="50"/>
                  </a:cubicBezTo>
                  <a:cubicBezTo>
                    <a:pt x="1114" y="50"/>
                    <a:pt x="1114" y="50"/>
                    <a:pt x="1114" y="50"/>
                  </a:cubicBezTo>
                  <a:cubicBezTo>
                    <a:pt x="1114" y="50"/>
                    <a:pt x="1114" y="50"/>
                    <a:pt x="1114" y="50"/>
                  </a:cubicBezTo>
                  <a:cubicBezTo>
                    <a:pt x="1115" y="49"/>
                    <a:pt x="1115" y="49"/>
                    <a:pt x="1115" y="49"/>
                  </a:cubicBezTo>
                  <a:cubicBezTo>
                    <a:pt x="1115" y="49"/>
                    <a:pt x="1115" y="49"/>
                    <a:pt x="1115" y="49"/>
                  </a:cubicBezTo>
                  <a:cubicBezTo>
                    <a:pt x="1115" y="48"/>
                    <a:pt x="1115" y="48"/>
                    <a:pt x="1115" y="48"/>
                  </a:cubicBezTo>
                  <a:cubicBezTo>
                    <a:pt x="1115" y="48"/>
                    <a:pt x="1115" y="48"/>
                    <a:pt x="1115" y="48"/>
                  </a:cubicBezTo>
                  <a:cubicBezTo>
                    <a:pt x="1115" y="48"/>
                    <a:pt x="1116" y="48"/>
                    <a:pt x="1116" y="48"/>
                  </a:cubicBezTo>
                  <a:cubicBezTo>
                    <a:pt x="1116" y="48"/>
                    <a:pt x="1116" y="48"/>
                    <a:pt x="1116" y="48"/>
                  </a:cubicBezTo>
                  <a:cubicBezTo>
                    <a:pt x="1116" y="48"/>
                    <a:pt x="1116" y="48"/>
                    <a:pt x="1116" y="47"/>
                  </a:cubicBezTo>
                  <a:cubicBezTo>
                    <a:pt x="1116" y="48"/>
                    <a:pt x="1116" y="48"/>
                    <a:pt x="1116" y="48"/>
                  </a:cubicBezTo>
                  <a:cubicBezTo>
                    <a:pt x="1116" y="47"/>
                    <a:pt x="1116" y="47"/>
                    <a:pt x="1116" y="47"/>
                  </a:cubicBezTo>
                  <a:cubicBezTo>
                    <a:pt x="1116" y="47"/>
                    <a:pt x="1116" y="47"/>
                    <a:pt x="1116" y="47"/>
                  </a:cubicBezTo>
                  <a:cubicBezTo>
                    <a:pt x="1116" y="47"/>
                    <a:pt x="1117" y="47"/>
                    <a:pt x="1117" y="47"/>
                  </a:cubicBezTo>
                  <a:cubicBezTo>
                    <a:pt x="1117" y="47"/>
                    <a:pt x="1117" y="47"/>
                    <a:pt x="1117" y="47"/>
                  </a:cubicBezTo>
                  <a:cubicBezTo>
                    <a:pt x="1117" y="47"/>
                    <a:pt x="1117" y="47"/>
                    <a:pt x="1117" y="46"/>
                  </a:cubicBezTo>
                  <a:cubicBezTo>
                    <a:pt x="1117" y="46"/>
                    <a:pt x="1117" y="46"/>
                    <a:pt x="1117" y="46"/>
                  </a:cubicBezTo>
                  <a:cubicBezTo>
                    <a:pt x="1117" y="46"/>
                    <a:pt x="1117" y="46"/>
                    <a:pt x="1117" y="46"/>
                  </a:cubicBezTo>
                  <a:cubicBezTo>
                    <a:pt x="1117" y="46"/>
                    <a:pt x="1117" y="46"/>
                    <a:pt x="1117" y="46"/>
                  </a:cubicBezTo>
                  <a:cubicBezTo>
                    <a:pt x="1117" y="46"/>
                    <a:pt x="1118" y="46"/>
                    <a:pt x="1118" y="46"/>
                  </a:cubicBezTo>
                  <a:cubicBezTo>
                    <a:pt x="1118" y="46"/>
                    <a:pt x="1118" y="46"/>
                    <a:pt x="1118" y="46"/>
                  </a:cubicBezTo>
                  <a:cubicBezTo>
                    <a:pt x="1118" y="46"/>
                    <a:pt x="1118" y="45"/>
                    <a:pt x="1119" y="45"/>
                  </a:cubicBezTo>
                  <a:cubicBezTo>
                    <a:pt x="1119" y="45"/>
                    <a:pt x="1119" y="45"/>
                    <a:pt x="1119" y="45"/>
                  </a:cubicBezTo>
                  <a:cubicBezTo>
                    <a:pt x="1119" y="45"/>
                    <a:pt x="1119" y="45"/>
                    <a:pt x="1119" y="45"/>
                  </a:cubicBezTo>
                  <a:cubicBezTo>
                    <a:pt x="1119" y="45"/>
                    <a:pt x="1119" y="45"/>
                    <a:pt x="1119" y="45"/>
                  </a:cubicBezTo>
                  <a:cubicBezTo>
                    <a:pt x="1119" y="45"/>
                    <a:pt x="1120" y="45"/>
                    <a:pt x="1120" y="44"/>
                  </a:cubicBezTo>
                  <a:cubicBezTo>
                    <a:pt x="1120" y="44"/>
                    <a:pt x="1120" y="44"/>
                    <a:pt x="1120" y="44"/>
                  </a:cubicBezTo>
                  <a:cubicBezTo>
                    <a:pt x="1120" y="44"/>
                    <a:pt x="1120" y="44"/>
                    <a:pt x="1120" y="44"/>
                  </a:cubicBezTo>
                  <a:cubicBezTo>
                    <a:pt x="1120" y="44"/>
                    <a:pt x="1120" y="44"/>
                    <a:pt x="1120" y="44"/>
                  </a:cubicBezTo>
                  <a:cubicBezTo>
                    <a:pt x="1120" y="44"/>
                    <a:pt x="1120" y="44"/>
                    <a:pt x="1120" y="44"/>
                  </a:cubicBezTo>
                  <a:cubicBezTo>
                    <a:pt x="1121" y="44"/>
                    <a:pt x="1121" y="44"/>
                    <a:pt x="1121" y="44"/>
                  </a:cubicBezTo>
                  <a:cubicBezTo>
                    <a:pt x="1121" y="44"/>
                    <a:pt x="1121" y="44"/>
                    <a:pt x="1121" y="44"/>
                  </a:cubicBezTo>
                  <a:cubicBezTo>
                    <a:pt x="1121" y="44"/>
                    <a:pt x="1121" y="44"/>
                    <a:pt x="1121" y="44"/>
                  </a:cubicBezTo>
                  <a:cubicBezTo>
                    <a:pt x="1121" y="44"/>
                    <a:pt x="1121" y="44"/>
                    <a:pt x="1122" y="43"/>
                  </a:cubicBezTo>
                  <a:cubicBezTo>
                    <a:pt x="1122" y="43"/>
                    <a:pt x="1122" y="43"/>
                    <a:pt x="1122" y="43"/>
                  </a:cubicBezTo>
                  <a:cubicBezTo>
                    <a:pt x="1122" y="43"/>
                    <a:pt x="1122" y="43"/>
                    <a:pt x="1122" y="43"/>
                  </a:cubicBezTo>
                  <a:cubicBezTo>
                    <a:pt x="1122" y="43"/>
                    <a:pt x="1122" y="43"/>
                    <a:pt x="1123" y="43"/>
                  </a:cubicBezTo>
                  <a:cubicBezTo>
                    <a:pt x="1123" y="43"/>
                    <a:pt x="1123" y="43"/>
                    <a:pt x="1123" y="43"/>
                  </a:cubicBezTo>
                  <a:cubicBezTo>
                    <a:pt x="1123" y="43"/>
                    <a:pt x="1123" y="43"/>
                    <a:pt x="1124" y="43"/>
                  </a:cubicBezTo>
                  <a:cubicBezTo>
                    <a:pt x="1124" y="43"/>
                    <a:pt x="1124" y="43"/>
                    <a:pt x="1124" y="43"/>
                  </a:cubicBezTo>
                  <a:cubicBezTo>
                    <a:pt x="1124" y="43"/>
                    <a:pt x="1124" y="43"/>
                    <a:pt x="1124" y="43"/>
                  </a:cubicBezTo>
                  <a:cubicBezTo>
                    <a:pt x="1124" y="42"/>
                    <a:pt x="1125" y="43"/>
                    <a:pt x="1125" y="42"/>
                  </a:cubicBezTo>
                  <a:cubicBezTo>
                    <a:pt x="1125" y="42"/>
                    <a:pt x="1125" y="42"/>
                    <a:pt x="1125" y="42"/>
                  </a:cubicBezTo>
                  <a:cubicBezTo>
                    <a:pt x="1125" y="42"/>
                    <a:pt x="1125" y="42"/>
                    <a:pt x="1125" y="42"/>
                  </a:cubicBezTo>
                  <a:cubicBezTo>
                    <a:pt x="1126" y="42"/>
                    <a:pt x="1127" y="42"/>
                    <a:pt x="1127" y="42"/>
                  </a:cubicBezTo>
                  <a:cubicBezTo>
                    <a:pt x="1128" y="42"/>
                    <a:pt x="1129" y="42"/>
                    <a:pt x="1130" y="42"/>
                  </a:cubicBezTo>
                  <a:cubicBezTo>
                    <a:pt x="1131" y="42"/>
                    <a:pt x="1131" y="42"/>
                    <a:pt x="1132" y="42"/>
                  </a:cubicBezTo>
                  <a:cubicBezTo>
                    <a:pt x="1132" y="42"/>
                    <a:pt x="1132" y="42"/>
                    <a:pt x="1132" y="42"/>
                  </a:cubicBezTo>
                  <a:cubicBezTo>
                    <a:pt x="1132" y="42"/>
                    <a:pt x="1132" y="42"/>
                    <a:pt x="1132" y="42"/>
                  </a:cubicBezTo>
                  <a:cubicBezTo>
                    <a:pt x="1133" y="43"/>
                    <a:pt x="1133" y="42"/>
                    <a:pt x="1134" y="43"/>
                  </a:cubicBezTo>
                  <a:cubicBezTo>
                    <a:pt x="1134" y="43"/>
                    <a:pt x="1134" y="43"/>
                    <a:pt x="1134" y="43"/>
                  </a:cubicBezTo>
                  <a:cubicBezTo>
                    <a:pt x="1134" y="43"/>
                    <a:pt x="1134" y="43"/>
                    <a:pt x="1135" y="43"/>
                  </a:cubicBezTo>
                  <a:cubicBezTo>
                    <a:pt x="1135" y="43"/>
                    <a:pt x="1135" y="43"/>
                    <a:pt x="1135" y="43"/>
                  </a:cubicBezTo>
                  <a:cubicBezTo>
                    <a:pt x="1135" y="43"/>
                    <a:pt x="1135" y="43"/>
                    <a:pt x="1135" y="43"/>
                  </a:cubicBezTo>
                  <a:cubicBezTo>
                    <a:pt x="1135" y="43"/>
                    <a:pt x="1135" y="43"/>
                    <a:pt x="1135" y="43"/>
                  </a:cubicBezTo>
                  <a:cubicBezTo>
                    <a:pt x="1136" y="44"/>
                    <a:pt x="1136" y="44"/>
                    <a:pt x="1136" y="44"/>
                  </a:cubicBezTo>
                  <a:cubicBezTo>
                    <a:pt x="1136" y="44"/>
                    <a:pt x="1136" y="44"/>
                    <a:pt x="1136" y="44"/>
                  </a:cubicBezTo>
                  <a:cubicBezTo>
                    <a:pt x="1136" y="44"/>
                    <a:pt x="1137" y="44"/>
                    <a:pt x="1137" y="44"/>
                  </a:cubicBezTo>
                  <a:cubicBezTo>
                    <a:pt x="1137" y="44"/>
                    <a:pt x="1137" y="44"/>
                    <a:pt x="1137" y="44"/>
                  </a:cubicBezTo>
                  <a:cubicBezTo>
                    <a:pt x="1137" y="44"/>
                    <a:pt x="1137" y="44"/>
                    <a:pt x="1137" y="44"/>
                  </a:cubicBezTo>
                  <a:cubicBezTo>
                    <a:pt x="1137" y="44"/>
                    <a:pt x="1137" y="44"/>
                    <a:pt x="1137" y="44"/>
                  </a:cubicBezTo>
                  <a:cubicBezTo>
                    <a:pt x="1137" y="45"/>
                    <a:pt x="1138" y="45"/>
                    <a:pt x="1138" y="45"/>
                  </a:cubicBezTo>
                  <a:cubicBezTo>
                    <a:pt x="1138" y="45"/>
                    <a:pt x="1138" y="45"/>
                    <a:pt x="1138" y="45"/>
                  </a:cubicBezTo>
                  <a:cubicBezTo>
                    <a:pt x="1138" y="45"/>
                    <a:pt x="1138" y="45"/>
                    <a:pt x="1138" y="45"/>
                  </a:cubicBezTo>
                  <a:cubicBezTo>
                    <a:pt x="1138" y="45"/>
                    <a:pt x="1138" y="45"/>
                    <a:pt x="1138" y="45"/>
                  </a:cubicBezTo>
                  <a:cubicBezTo>
                    <a:pt x="1138" y="45"/>
                    <a:pt x="1138" y="45"/>
                    <a:pt x="1139" y="45"/>
                  </a:cubicBezTo>
                  <a:cubicBezTo>
                    <a:pt x="1139" y="45"/>
                    <a:pt x="1139" y="45"/>
                    <a:pt x="1139" y="45"/>
                  </a:cubicBezTo>
                  <a:cubicBezTo>
                    <a:pt x="1139" y="46"/>
                    <a:pt x="1139" y="46"/>
                    <a:pt x="1139" y="46"/>
                  </a:cubicBezTo>
                  <a:cubicBezTo>
                    <a:pt x="1139" y="46"/>
                    <a:pt x="1139" y="46"/>
                    <a:pt x="1139" y="46"/>
                  </a:cubicBezTo>
                  <a:cubicBezTo>
                    <a:pt x="1139" y="46"/>
                    <a:pt x="1139" y="46"/>
                    <a:pt x="1139" y="46"/>
                  </a:cubicBezTo>
                  <a:cubicBezTo>
                    <a:pt x="1139" y="46"/>
                    <a:pt x="1139" y="46"/>
                    <a:pt x="1139" y="46"/>
                  </a:cubicBezTo>
                  <a:cubicBezTo>
                    <a:pt x="1139" y="46"/>
                    <a:pt x="1140" y="46"/>
                    <a:pt x="1140" y="47"/>
                  </a:cubicBezTo>
                  <a:cubicBezTo>
                    <a:pt x="1140" y="46"/>
                    <a:pt x="1140" y="46"/>
                    <a:pt x="1140" y="46"/>
                  </a:cubicBezTo>
                  <a:cubicBezTo>
                    <a:pt x="1140" y="47"/>
                    <a:pt x="1140" y="47"/>
                    <a:pt x="1140" y="47"/>
                  </a:cubicBezTo>
                  <a:cubicBezTo>
                    <a:pt x="1140" y="47"/>
                    <a:pt x="1140" y="47"/>
                    <a:pt x="1140" y="47"/>
                  </a:cubicBezTo>
                  <a:cubicBezTo>
                    <a:pt x="1140" y="47"/>
                    <a:pt x="1140" y="47"/>
                    <a:pt x="1140" y="47"/>
                  </a:cubicBezTo>
                  <a:cubicBezTo>
                    <a:pt x="1140" y="47"/>
                    <a:pt x="1140" y="47"/>
                    <a:pt x="1140" y="47"/>
                  </a:cubicBezTo>
                  <a:cubicBezTo>
                    <a:pt x="1140" y="48"/>
                    <a:pt x="1141" y="48"/>
                    <a:pt x="1141" y="48"/>
                  </a:cubicBezTo>
                  <a:cubicBezTo>
                    <a:pt x="1141" y="48"/>
                    <a:pt x="1141" y="48"/>
                    <a:pt x="1141" y="48"/>
                  </a:cubicBezTo>
                  <a:cubicBezTo>
                    <a:pt x="1141" y="48"/>
                    <a:pt x="1141" y="48"/>
                    <a:pt x="1141" y="49"/>
                  </a:cubicBezTo>
                  <a:cubicBezTo>
                    <a:pt x="1141" y="49"/>
                    <a:pt x="1141" y="49"/>
                    <a:pt x="1141" y="49"/>
                  </a:cubicBezTo>
                  <a:cubicBezTo>
                    <a:pt x="1141" y="49"/>
                    <a:pt x="1141" y="49"/>
                    <a:pt x="1141" y="49"/>
                  </a:cubicBezTo>
                  <a:cubicBezTo>
                    <a:pt x="1141" y="49"/>
                    <a:pt x="1141" y="49"/>
                    <a:pt x="1141" y="49"/>
                  </a:cubicBezTo>
                  <a:cubicBezTo>
                    <a:pt x="1141" y="49"/>
                    <a:pt x="1141" y="49"/>
                    <a:pt x="1141" y="49"/>
                  </a:cubicBezTo>
                  <a:cubicBezTo>
                    <a:pt x="1141" y="49"/>
                    <a:pt x="1142" y="49"/>
                    <a:pt x="1142" y="50"/>
                  </a:cubicBezTo>
                  <a:cubicBezTo>
                    <a:pt x="1142" y="50"/>
                    <a:pt x="1142" y="50"/>
                    <a:pt x="1142" y="50"/>
                  </a:cubicBezTo>
                  <a:cubicBezTo>
                    <a:pt x="1142" y="50"/>
                    <a:pt x="1142" y="50"/>
                    <a:pt x="1142" y="50"/>
                  </a:cubicBezTo>
                  <a:cubicBezTo>
                    <a:pt x="1142" y="50"/>
                    <a:pt x="1142" y="50"/>
                    <a:pt x="1142" y="51"/>
                  </a:cubicBezTo>
                  <a:cubicBezTo>
                    <a:pt x="1142" y="51"/>
                    <a:pt x="1142" y="51"/>
                    <a:pt x="1142" y="51"/>
                  </a:cubicBezTo>
                  <a:cubicBezTo>
                    <a:pt x="1142" y="51"/>
                    <a:pt x="1142" y="51"/>
                    <a:pt x="1142" y="51"/>
                  </a:cubicBezTo>
                  <a:cubicBezTo>
                    <a:pt x="1142" y="51"/>
                    <a:pt x="1142" y="51"/>
                    <a:pt x="1142" y="51"/>
                  </a:cubicBezTo>
                  <a:cubicBezTo>
                    <a:pt x="1142" y="52"/>
                    <a:pt x="1142" y="52"/>
                    <a:pt x="1142" y="52"/>
                  </a:cubicBezTo>
                  <a:cubicBezTo>
                    <a:pt x="1143" y="52"/>
                    <a:pt x="1143" y="52"/>
                    <a:pt x="1143" y="52"/>
                  </a:cubicBezTo>
                  <a:cubicBezTo>
                    <a:pt x="1143" y="53"/>
                    <a:pt x="1143" y="53"/>
                    <a:pt x="1143" y="53"/>
                  </a:cubicBezTo>
                  <a:cubicBezTo>
                    <a:pt x="1143" y="53"/>
                    <a:pt x="1143" y="53"/>
                    <a:pt x="1143" y="53"/>
                  </a:cubicBezTo>
                  <a:cubicBezTo>
                    <a:pt x="1143" y="53"/>
                    <a:pt x="1143" y="53"/>
                    <a:pt x="1143" y="54"/>
                  </a:cubicBezTo>
                  <a:cubicBezTo>
                    <a:pt x="1143" y="54"/>
                    <a:pt x="1143" y="54"/>
                    <a:pt x="1143" y="54"/>
                  </a:cubicBezTo>
                  <a:cubicBezTo>
                    <a:pt x="1143" y="54"/>
                    <a:pt x="1143" y="55"/>
                    <a:pt x="1143" y="55"/>
                  </a:cubicBezTo>
                  <a:cubicBezTo>
                    <a:pt x="1144" y="55"/>
                    <a:pt x="1144" y="55"/>
                    <a:pt x="1143" y="55"/>
                  </a:cubicBezTo>
                  <a:cubicBezTo>
                    <a:pt x="1144" y="56"/>
                    <a:pt x="1143" y="57"/>
                    <a:pt x="1144" y="57"/>
                  </a:cubicBezTo>
                  <a:cubicBezTo>
                    <a:pt x="1144" y="57"/>
                    <a:pt x="1144" y="58"/>
                    <a:pt x="1144" y="58"/>
                  </a:cubicBezTo>
                  <a:cubicBezTo>
                    <a:pt x="1144" y="59"/>
                    <a:pt x="1144" y="61"/>
                    <a:pt x="1144" y="62"/>
                  </a:cubicBezTo>
                  <a:cubicBezTo>
                    <a:pt x="1144" y="62"/>
                    <a:pt x="1144" y="62"/>
                    <a:pt x="1144" y="63"/>
                  </a:cubicBezTo>
                  <a:cubicBezTo>
                    <a:pt x="1144" y="76"/>
                    <a:pt x="1144" y="88"/>
                    <a:pt x="1144" y="101"/>
                  </a:cubicBezTo>
                  <a:cubicBezTo>
                    <a:pt x="1145" y="102"/>
                    <a:pt x="1145" y="102"/>
                    <a:pt x="1146" y="102"/>
                  </a:cubicBezTo>
                  <a:cubicBezTo>
                    <a:pt x="1148" y="102"/>
                    <a:pt x="1151" y="102"/>
                    <a:pt x="1153" y="102"/>
                  </a:cubicBezTo>
                  <a:cubicBezTo>
                    <a:pt x="1155" y="102"/>
                    <a:pt x="1155" y="102"/>
                    <a:pt x="1155" y="100"/>
                  </a:cubicBezTo>
                  <a:cubicBezTo>
                    <a:pt x="1155" y="86"/>
                    <a:pt x="1155" y="72"/>
                    <a:pt x="1155" y="58"/>
                  </a:cubicBezTo>
                  <a:cubicBezTo>
                    <a:pt x="1155" y="57"/>
                    <a:pt x="1155" y="56"/>
                    <a:pt x="1155" y="56"/>
                  </a:cubicBezTo>
                  <a:cubicBezTo>
                    <a:pt x="1155" y="56"/>
                    <a:pt x="1155" y="55"/>
                    <a:pt x="1155" y="55"/>
                  </a:cubicBezTo>
                  <a:cubicBezTo>
                    <a:pt x="1155" y="54"/>
                    <a:pt x="1155" y="53"/>
                    <a:pt x="1155" y="53"/>
                  </a:cubicBezTo>
                  <a:cubicBezTo>
                    <a:pt x="1154" y="53"/>
                    <a:pt x="1154" y="53"/>
                    <a:pt x="1155" y="53"/>
                  </a:cubicBezTo>
                  <a:cubicBezTo>
                    <a:pt x="1154" y="52"/>
                    <a:pt x="1155" y="51"/>
                    <a:pt x="1154" y="51"/>
                  </a:cubicBezTo>
                  <a:cubicBezTo>
                    <a:pt x="1154" y="51"/>
                    <a:pt x="1154" y="51"/>
                    <a:pt x="1154" y="51"/>
                  </a:cubicBezTo>
                  <a:cubicBezTo>
                    <a:pt x="1154" y="50"/>
                    <a:pt x="1154" y="50"/>
                    <a:pt x="1154" y="49"/>
                  </a:cubicBezTo>
                  <a:close/>
                  <a:moveTo>
                    <a:pt x="680" y="63"/>
                  </a:moveTo>
                  <a:cubicBezTo>
                    <a:pt x="680" y="63"/>
                    <a:pt x="680" y="63"/>
                    <a:pt x="680" y="63"/>
                  </a:cubicBezTo>
                  <a:cubicBezTo>
                    <a:pt x="680" y="62"/>
                    <a:pt x="679" y="62"/>
                    <a:pt x="679" y="62"/>
                  </a:cubicBezTo>
                  <a:cubicBezTo>
                    <a:pt x="679" y="62"/>
                    <a:pt x="679" y="62"/>
                    <a:pt x="679" y="62"/>
                  </a:cubicBezTo>
                  <a:cubicBezTo>
                    <a:pt x="679" y="62"/>
                    <a:pt x="679" y="62"/>
                    <a:pt x="678" y="62"/>
                  </a:cubicBezTo>
                  <a:cubicBezTo>
                    <a:pt x="678" y="62"/>
                    <a:pt x="678" y="62"/>
                    <a:pt x="678" y="62"/>
                  </a:cubicBezTo>
                  <a:cubicBezTo>
                    <a:pt x="678" y="62"/>
                    <a:pt x="678" y="62"/>
                    <a:pt x="678" y="62"/>
                  </a:cubicBezTo>
                  <a:cubicBezTo>
                    <a:pt x="678" y="62"/>
                    <a:pt x="678" y="62"/>
                    <a:pt x="678" y="62"/>
                  </a:cubicBezTo>
                  <a:cubicBezTo>
                    <a:pt x="678" y="61"/>
                    <a:pt x="677" y="61"/>
                    <a:pt x="677" y="61"/>
                  </a:cubicBezTo>
                  <a:cubicBezTo>
                    <a:pt x="677" y="61"/>
                    <a:pt x="677" y="61"/>
                    <a:pt x="677" y="61"/>
                  </a:cubicBezTo>
                  <a:cubicBezTo>
                    <a:pt x="677" y="61"/>
                    <a:pt x="676" y="61"/>
                    <a:pt x="676" y="61"/>
                  </a:cubicBezTo>
                  <a:cubicBezTo>
                    <a:pt x="676" y="61"/>
                    <a:pt x="676" y="61"/>
                    <a:pt x="676" y="61"/>
                  </a:cubicBezTo>
                  <a:cubicBezTo>
                    <a:pt x="676" y="61"/>
                    <a:pt x="676" y="61"/>
                    <a:pt x="676" y="60"/>
                  </a:cubicBezTo>
                  <a:cubicBezTo>
                    <a:pt x="676" y="60"/>
                    <a:pt x="676" y="60"/>
                    <a:pt x="676" y="60"/>
                  </a:cubicBezTo>
                  <a:cubicBezTo>
                    <a:pt x="675" y="60"/>
                    <a:pt x="675" y="60"/>
                    <a:pt x="675" y="60"/>
                  </a:cubicBezTo>
                  <a:cubicBezTo>
                    <a:pt x="675" y="60"/>
                    <a:pt x="675" y="60"/>
                    <a:pt x="675" y="60"/>
                  </a:cubicBezTo>
                  <a:cubicBezTo>
                    <a:pt x="675" y="60"/>
                    <a:pt x="675" y="60"/>
                    <a:pt x="675" y="60"/>
                  </a:cubicBezTo>
                  <a:cubicBezTo>
                    <a:pt x="675" y="60"/>
                    <a:pt x="675" y="60"/>
                    <a:pt x="675" y="60"/>
                  </a:cubicBezTo>
                  <a:cubicBezTo>
                    <a:pt x="674" y="60"/>
                    <a:pt x="674" y="60"/>
                    <a:pt x="674" y="59"/>
                  </a:cubicBezTo>
                  <a:cubicBezTo>
                    <a:pt x="674" y="59"/>
                    <a:pt x="674" y="59"/>
                    <a:pt x="674" y="59"/>
                  </a:cubicBezTo>
                  <a:cubicBezTo>
                    <a:pt x="674" y="59"/>
                    <a:pt x="674" y="59"/>
                    <a:pt x="673" y="59"/>
                  </a:cubicBezTo>
                  <a:cubicBezTo>
                    <a:pt x="673" y="59"/>
                    <a:pt x="673" y="59"/>
                    <a:pt x="673" y="59"/>
                  </a:cubicBezTo>
                  <a:cubicBezTo>
                    <a:pt x="673" y="59"/>
                    <a:pt x="673" y="59"/>
                    <a:pt x="673" y="59"/>
                  </a:cubicBezTo>
                  <a:cubicBezTo>
                    <a:pt x="673" y="59"/>
                    <a:pt x="673" y="59"/>
                    <a:pt x="673" y="59"/>
                  </a:cubicBezTo>
                  <a:cubicBezTo>
                    <a:pt x="673" y="59"/>
                    <a:pt x="673"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7"/>
                    <a:pt x="671" y="57"/>
                  </a:cubicBezTo>
                  <a:cubicBezTo>
                    <a:pt x="671" y="57"/>
                    <a:pt x="671" y="57"/>
                    <a:pt x="671" y="57"/>
                  </a:cubicBezTo>
                  <a:cubicBezTo>
                    <a:pt x="671" y="57"/>
                    <a:pt x="671" y="57"/>
                    <a:pt x="671" y="57"/>
                  </a:cubicBezTo>
                  <a:cubicBezTo>
                    <a:pt x="671" y="57"/>
                    <a:pt x="671" y="57"/>
                    <a:pt x="671" y="57"/>
                  </a:cubicBezTo>
                  <a:cubicBezTo>
                    <a:pt x="671" y="56"/>
                    <a:pt x="671" y="56"/>
                    <a:pt x="671" y="56"/>
                  </a:cubicBezTo>
                  <a:cubicBezTo>
                    <a:pt x="671" y="56"/>
                    <a:pt x="671" y="56"/>
                    <a:pt x="671" y="56"/>
                  </a:cubicBezTo>
                  <a:cubicBezTo>
                    <a:pt x="671" y="56"/>
                    <a:pt x="671" y="56"/>
                    <a:pt x="670" y="56"/>
                  </a:cubicBezTo>
                  <a:cubicBezTo>
                    <a:pt x="670" y="56"/>
                    <a:pt x="670" y="56"/>
                    <a:pt x="670" y="56"/>
                  </a:cubicBezTo>
                  <a:cubicBezTo>
                    <a:pt x="670" y="55"/>
                    <a:pt x="670" y="55"/>
                    <a:pt x="670" y="55"/>
                  </a:cubicBezTo>
                  <a:cubicBezTo>
                    <a:pt x="670" y="54"/>
                    <a:pt x="670" y="54"/>
                    <a:pt x="670" y="54"/>
                  </a:cubicBezTo>
                  <a:cubicBezTo>
                    <a:pt x="670" y="54"/>
                    <a:pt x="670" y="54"/>
                    <a:pt x="670" y="54"/>
                  </a:cubicBezTo>
                  <a:cubicBezTo>
                    <a:pt x="670" y="54"/>
                    <a:pt x="670" y="54"/>
                    <a:pt x="670" y="53"/>
                  </a:cubicBezTo>
                  <a:cubicBezTo>
                    <a:pt x="670" y="53"/>
                    <a:pt x="670" y="53"/>
                    <a:pt x="670" y="52"/>
                  </a:cubicBezTo>
                  <a:cubicBezTo>
                    <a:pt x="669" y="52"/>
                    <a:pt x="669" y="51"/>
                    <a:pt x="670" y="50"/>
                  </a:cubicBezTo>
                  <a:cubicBezTo>
                    <a:pt x="670" y="50"/>
                    <a:pt x="670" y="50"/>
                    <a:pt x="670" y="50"/>
                  </a:cubicBezTo>
                  <a:cubicBezTo>
                    <a:pt x="670" y="50"/>
                    <a:pt x="670" y="49"/>
                    <a:pt x="670" y="49"/>
                  </a:cubicBezTo>
                  <a:cubicBezTo>
                    <a:pt x="670" y="49"/>
                    <a:pt x="670" y="49"/>
                    <a:pt x="670" y="49"/>
                  </a:cubicBezTo>
                  <a:cubicBezTo>
                    <a:pt x="670" y="48"/>
                    <a:pt x="670" y="48"/>
                    <a:pt x="670" y="48"/>
                  </a:cubicBezTo>
                  <a:cubicBezTo>
                    <a:pt x="670" y="48"/>
                    <a:pt x="670" y="48"/>
                    <a:pt x="670" y="48"/>
                  </a:cubicBezTo>
                  <a:cubicBezTo>
                    <a:pt x="671" y="47"/>
                    <a:pt x="671" y="47"/>
                    <a:pt x="671" y="47"/>
                  </a:cubicBezTo>
                  <a:cubicBezTo>
                    <a:pt x="671" y="47"/>
                    <a:pt x="671" y="47"/>
                    <a:pt x="671" y="47"/>
                  </a:cubicBezTo>
                  <a:cubicBezTo>
                    <a:pt x="671" y="47"/>
                    <a:pt x="671" y="47"/>
                    <a:pt x="671" y="46"/>
                  </a:cubicBezTo>
                  <a:cubicBezTo>
                    <a:pt x="671" y="46"/>
                    <a:pt x="671" y="46"/>
                    <a:pt x="671" y="46"/>
                  </a:cubicBezTo>
                  <a:cubicBezTo>
                    <a:pt x="671" y="46"/>
                    <a:pt x="671" y="46"/>
                    <a:pt x="671" y="46"/>
                  </a:cubicBezTo>
                  <a:cubicBezTo>
                    <a:pt x="671" y="46"/>
                    <a:pt x="671" y="46"/>
                    <a:pt x="671" y="46"/>
                  </a:cubicBezTo>
                  <a:cubicBezTo>
                    <a:pt x="672" y="46"/>
                    <a:pt x="673" y="45"/>
                    <a:pt x="673" y="44"/>
                  </a:cubicBezTo>
                  <a:cubicBezTo>
                    <a:pt x="673" y="44"/>
                    <a:pt x="673" y="44"/>
                    <a:pt x="673" y="44"/>
                  </a:cubicBezTo>
                  <a:cubicBezTo>
                    <a:pt x="673" y="44"/>
                    <a:pt x="673" y="44"/>
                    <a:pt x="674" y="44"/>
                  </a:cubicBezTo>
                  <a:cubicBezTo>
                    <a:pt x="674" y="44"/>
                    <a:pt x="674" y="44"/>
                    <a:pt x="674" y="44"/>
                  </a:cubicBezTo>
                  <a:cubicBezTo>
                    <a:pt x="674" y="44"/>
                    <a:pt x="674" y="44"/>
                    <a:pt x="674" y="44"/>
                  </a:cubicBezTo>
                  <a:cubicBezTo>
                    <a:pt x="674" y="44"/>
                    <a:pt x="674" y="44"/>
                    <a:pt x="674" y="44"/>
                  </a:cubicBezTo>
                  <a:cubicBezTo>
                    <a:pt x="674" y="44"/>
                    <a:pt x="674" y="44"/>
                    <a:pt x="675" y="43"/>
                  </a:cubicBezTo>
                  <a:cubicBezTo>
                    <a:pt x="675" y="43"/>
                    <a:pt x="675" y="43"/>
                    <a:pt x="675" y="43"/>
                  </a:cubicBezTo>
                  <a:cubicBezTo>
                    <a:pt x="675" y="43"/>
                    <a:pt x="675" y="43"/>
                    <a:pt x="675" y="43"/>
                  </a:cubicBezTo>
                  <a:cubicBezTo>
                    <a:pt x="675" y="43"/>
                    <a:pt x="675" y="43"/>
                    <a:pt x="676" y="43"/>
                  </a:cubicBezTo>
                  <a:cubicBezTo>
                    <a:pt x="676" y="43"/>
                    <a:pt x="676" y="43"/>
                    <a:pt x="676" y="43"/>
                  </a:cubicBezTo>
                  <a:cubicBezTo>
                    <a:pt x="676" y="43"/>
                    <a:pt x="676" y="43"/>
                    <a:pt x="676" y="43"/>
                  </a:cubicBezTo>
                  <a:cubicBezTo>
                    <a:pt x="676" y="43"/>
                    <a:pt x="676" y="43"/>
                    <a:pt x="676" y="43"/>
                  </a:cubicBezTo>
                  <a:cubicBezTo>
                    <a:pt x="677" y="43"/>
                    <a:pt x="677" y="43"/>
                    <a:pt x="677" y="43"/>
                  </a:cubicBezTo>
                  <a:cubicBezTo>
                    <a:pt x="677" y="42"/>
                    <a:pt x="677" y="43"/>
                    <a:pt x="678" y="42"/>
                  </a:cubicBezTo>
                  <a:cubicBezTo>
                    <a:pt x="678" y="42"/>
                    <a:pt x="678" y="42"/>
                    <a:pt x="678" y="42"/>
                  </a:cubicBezTo>
                  <a:cubicBezTo>
                    <a:pt x="678" y="42"/>
                    <a:pt x="678" y="42"/>
                    <a:pt x="678" y="42"/>
                  </a:cubicBezTo>
                  <a:cubicBezTo>
                    <a:pt x="679" y="42"/>
                    <a:pt x="679" y="42"/>
                    <a:pt x="680" y="42"/>
                  </a:cubicBezTo>
                  <a:cubicBezTo>
                    <a:pt x="681" y="42"/>
                    <a:pt x="682" y="42"/>
                    <a:pt x="683" y="42"/>
                  </a:cubicBezTo>
                  <a:cubicBezTo>
                    <a:pt x="684" y="42"/>
                    <a:pt x="685" y="42"/>
                    <a:pt x="685" y="42"/>
                  </a:cubicBezTo>
                  <a:cubicBezTo>
                    <a:pt x="686" y="42"/>
                    <a:pt x="686" y="42"/>
                    <a:pt x="686" y="42"/>
                  </a:cubicBezTo>
                  <a:cubicBezTo>
                    <a:pt x="686" y="42"/>
                    <a:pt x="686" y="42"/>
                    <a:pt x="686" y="42"/>
                  </a:cubicBezTo>
                  <a:cubicBezTo>
                    <a:pt x="686" y="43"/>
                    <a:pt x="687" y="42"/>
                    <a:pt x="687" y="43"/>
                  </a:cubicBezTo>
                  <a:cubicBezTo>
                    <a:pt x="687" y="43"/>
                    <a:pt x="687" y="43"/>
                    <a:pt x="687" y="43"/>
                  </a:cubicBezTo>
                  <a:cubicBezTo>
                    <a:pt x="687" y="43"/>
                    <a:pt x="687" y="43"/>
                    <a:pt x="687" y="43"/>
                  </a:cubicBezTo>
                  <a:cubicBezTo>
                    <a:pt x="688" y="43"/>
                    <a:pt x="688" y="43"/>
                    <a:pt x="689" y="43"/>
                  </a:cubicBezTo>
                  <a:cubicBezTo>
                    <a:pt x="689" y="43"/>
                    <a:pt x="689" y="43"/>
                    <a:pt x="689" y="43"/>
                  </a:cubicBezTo>
                  <a:cubicBezTo>
                    <a:pt x="689" y="43"/>
                    <a:pt x="689" y="43"/>
                    <a:pt x="689" y="43"/>
                  </a:cubicBezTo>
                  <a:cubicBezTo>
                    <a:pt x="689" y="43"/>
                    <a:pt x="690" y="43"/>
                    <a:pt x="690" y="43"/>
                  </a:cubicBezTo>
                  <a:cubicBezTo>
                    <a:pt x="690" y="43"/>
                    <a:pt x="690" y="43"/>
                    <a:pt x="690" y="43"/>
                  </a:cubicBezTo>
                  <a:cubicBezTo>
                    <a:pt x="690" y="44"/>
                    <a:pt x="691" y="43"/>
                    <a:pt x="691" y="44"/>
                  </a:cubicBezTo>
                  <a:cubicBezTo>
                    <a:pt x="691" y="44"/>
                    <a:pt x="691" y="44"/>
                    <a:pt x="691" y="44"/>
                  </a:cubicBezTo>
                  <a:cubicBezTo>
                    <a:pt x="691" y="44"/>
                    <a:pt x="691" y="44"/>
                    <a:pt x="692" y="44"/>
                  </a:cubicBezTo>
                  <a:cubicBezTo>
                    <a:pt x="692" y="44"/>
                    <a:pt x="692" y="44"/>
                    <a:pt x="692" y="44"/>
                  </a:cubicBezTo>
                  <a:cubicBezTo>
                    <a:pt x="692" y="44"/>
                    <a:pt x="692" y="44"/>
                    <a:pt x="692" y="44"/>
                  </a:cubicBezTo>
                  <a:cubicBezTo>
                    <a:pt x="692" y="44"/>
                    <a:pt x="692" y="44"/>
                    <a:pt x="692" y="44"/>
                  </a:cubicBezTo>
                  <a:cubicBezTo>
                    <a:pt x="693" y="45"/>
                    <a:pt x="693" y="45"/>
                    <a:pt x="693" y="45"/>
                  </a:cubicBezTo>
                  <a:cubicBezTo>
                    <a:pt x="693" y="45"/>
                    <a:pt x="693" y="45"/>
                    <a:pt x="693" y="45"/>
                  </a:cubicBezTo>
                  <a:cubicBezTo>
                    <a:pt x="693" y="45"/>
                    <a:pt x="694" y="45"/>
                    <a:pt x="694" y="45"/>
                  </a:cubicBezTo>
                  <a:cubicBezTo>
                    <a:pt x="694" y="45"/>
                    <a:pt x="694" y="45"/>
                    <a:pt x="694" y="45"/>
                  </a:cubicBezTo>
                  <a:cubicBezTo>
                    <a:pt x="694" y="45"/>
                    <a:pt x="694" y="45"/>
                    <a:pt x="694" y="45"/>
                  </a:cubicBezTo>
                  <a:cubicBezTo>
                    <a:pt x="694" y="45"/>
                    <a:pt x="694" y="45"/>
                    <a:pt x="694" y="45"/>
                  </a:cubicBezTo>
                  <a:cubicBezTo>
                    <a:pt x="695" y="46"/>
                    <a:pt x="695" y="46"/>
                    <a:pt x="695" y="46"/>
                  </a:cubicBezTo>
                  <a:cubicBezTo>
                    <a:pt x="695" y="46"/>
                    <a:pt x="695" y="46"/>
                    <a:pt x="695" y="46"/>
                  </a:cubicBezTo>
                  <a:cubicBezTo>
                    <a:pt x="695" y="46"/>
                    <a:pt x="695" y="46"/>
                    <a:pt x="696" y="46"/>
                  </a:cubicBezTo>
                  <a:cubicBezTo>
                    <a:pt x="695" y="46"/>
                    <a:pt x="695" y="46"/>
                    <a:pt x="695" y="46"/>
                  </a:cubicBezTo>
                  <a:cubicBezTo>
                    <a:pt x="696" y="46"/>
                    <a:pt x="696" y="46"/>
                    <a:pt x="696" y="47"/>
                  </a:cubicBezTo>
                  <a:cubicBezTo>
                    <a:pt x="696" y="47"/>
                    <a:pt x="696" y="47"/>
                    <a:pt x="696" y="47"/>
                  </a:cubicBezTo>
                  <a:cubicBezTo>
                    <a:pt x="696" y="47"/>
                    <a:pt x="697" y="46"/>
                    <a:pt x="697" y="46"/>
                  </a:cubicBezTo>
                  <a:cubicBezTo>
                    <a:pt x="697" y="43"/>
                    <a:pt x="697" y="39"/>
                    <a:pt x="696" y="36"/>
                  </a:cubicBezTo>
                  <a:cubicBezTo>
                    <a:pt x="696" y="36"/>
                    <a:pt x="696" y="36"/>
                    <a:pt x="696" y="36"/>
                  </a:cubicBezTo>
                  <a:cubicBezTo>
                    <a:pt x="696" y="36"/>
                    <a:pt x="696" y="36"/>
                    <a:pt x="696" y="35"/>
                  </a:cubicBezTo>
                  <a:cubicBezTo>
                    <a:pt x="696" y="35"/>
                    <a:pt x="696" y="35"/>
                    <a:pt x="696" y="35"/>
                  </a:cubicBezTo>
                  <a:cubicBezTo>
                    <a:pt x="696" y="35"/>
                    <a:pt x="695" y="35"/>
                    <a:pt x="695" y="35"/>
                  </a:cubicBezTo>
                  <a:cubicBezTo>
                    <a:pt x="695" y="35"/>
                    <a:pt x="695" y="35"/>
                    <a:pt x="695" y="35"/>
                  </a:cubicBezTo>
                  <a:cubicBezTo>
                    <a:pt x="695" y="35"/>
                    <a:pt x="695" y="35"/>
                    <a:pt x="694" y="35"/>
                  </a:cubicBezTo>
                  <a:cubicBezTo>
                    <a:pt x="694" y="35"/>
                    <a:pt x="694" y="35"/>
                    <a:pt x="694" y="35"/>
                  </a:cubicBezTo>
                  <a:cubicBezTo>
                    <a:pt x="694" y="34"/>
                    <a:pt x="694" y="35"/>
                    <a:pt x="693" y="34"/>
                  </a:cubicBezTo>
                  <a:cubicBezTo>
                    <a:pt x="693" y="34"/>
                    <a:pt x="693" y="34"/>
                    <a:pt x="693" y="34"/>
                  </a:cubicBezTo>
                  <a:cubicBezTo>
                    <a:pt x="693" y="34"/>
                    <a:pt x="693" y="34"/>
                    <a:pt x="692" y="34"/>
                  </a:cubicBezTo>
                  <a:cubicBezTo>
                    <a:pt x="692" y="34"/>
                    <a:pt x="692" y="34"/>
                    <a:pt x="692" y="34"/>
                  </a:cubicBezTo>
                  <a:cubicBezTo>
                    <a:pt x="692" y="34"/>
                    <a:pt x="692" y="34"/>
                    <a:pt x="691" y="34"/>
                  </a:cubicBezTo>
                  <a:cubicBezTo>
                    <a:pt x="691" y="34"/>
                    <a:pt x="691" y="34"/>
                    <a:pt x="691" y="34"/>
                  </a:cubicBezTo>
                  <a:cubicBezTo>
                    <a:pt x="691" y="34"/>
                    <a:pt x="691" y="34"/>
                    <a:pt x="691" y="34"/>
                  </a:cubicBezTo>
                  <a:cubicBezTo>
                    <a:pt x="691" y="33"/>
                    <a:pt x="690" y="34"/>
                    <a:pt x="690" y="33"/>
                  </a:cubicBezTo>
                  <a:cubicBezTo>
                    <a:pt x="690" y="33"/>
                    <a:pt x="690" y="33"/>
                    <a:pt x="690" y="33"/>
                  </a:cubicBezTo>
                  <a:cubicBezTo>
                    <a:pt x="690" y="33"/>
                    <a:pt x="690" y="33"/>
                    <a:pt x="690" y="33"/>
                  </a:cubicBezTo>
                  <a:cubicBezTo>
                    <a:pt x="689" y="33"/>
                    <a:pt x="688" y="33"/>
                    <a:pt x="688" y="33"/>
                  </a:cubicBezTo>
                  <a:cubicBezTo>
                    <a:pt x="688" y="33"/>
                    <a:pt x="688" y="33"/>
                    <a:pt x="687" y="33"/>
                  </a:cubicBezTo>
                  <a:cubicBezTo>
                    <a:pt x="687" y="33"/>
                    <a:pt x="686" y="33"/>
                    <a:pt x="685" y="33"/>
                  </a:cubicBezTo>
                  <a:cubicBezTo>
                    <a:pt x="683" y="33"/>
                    <a:pt x="681" y="33"/>
                    <a:pt x="680" y="33"/>
                  </a:cubicBezTo>
                  <a:cubicBezTo>
                    <a:pt x="679" y="33"/>
                    <a:pt x="678" y="33"/>
                    <a:pt x="677" y="33"/>
                  </a:cubicBezTo>
                  <a:cubicBezTo>
                    <a:pt x="677" y="33"/>
                    <a:pt x="677" y="33"/>
                    <a:pt x="677" y="33"/>
                  </a:cubicBezTo>
                  <a:cubicBezTo>
                    <a:pt x="676" y="33"/>
                    <a:pt x="676" y="33"/>
                    <a:pt x="675" y="33"/>
                  </a:cubicBezTo>
                  <a:cubicBezTo>
                    <a:pt x="675" y="33"/>
                    <a:pt x="675" y="33"/>
                    <a:pt x="675" y="33"/>
                  </a:cubicBezTo>
                  <a:cubicBezTo>
                    <a:pt x="675" y="34"/>
                    <a:pt x="674" y="33"/>
                    <a:pt x="674" y="34"/>
                  </a:cubicBezTo>
                  <a:cubicBezTo>
                    <a:pt x="674" y="34"/>
                    <a:pt x="674" y="34"/>
                    <a:pt x="674" y="34"/>
                  </a:cubicBezTo>
                  <a:cubicBezTo>
                    <a:pt x="673" y="34"/>
                    <a:pt x="673" y="34"/>
                    <a:pt x="672" y="34"/>
                  </a:cubicBezTo>
                  <a:cubicBezTo>
                    <a:pt x="673" y="34"/>
                    <a:pt x="673" y="34"/>
                    <a:pt x="673" y="34"/>
                  </a:cubicBezTo>
                  <a:cubicBezTo>
                    <a:pt x="672" y="34"/>
                    <a:pt x="672" y="34"/>
                    <a:pt x="671" y="34"/>
                  </a:cubicBezTo>
                  <a:cubicBezTo>
                    <a:pt x="671" y="34"/>
                    <a:pt x="671" y="34"/>
                    <a:pt x="671" y="34"/>
                  </a:cubicBezTo>
                  <a:cubicBezTo>
                    <a:pt x="671" y="35"/>
                    <a:pt x="671" y="34"/>
                    <a:pt x="671" y="35"/>
                  </a:cubicBezTo>
                  <a:cubicBezTo>
                    <a:pt x="671" y="35"/>
                    <a:pt x="671" y="35"/>
                    <a:pt x="671" y="35"/>
                  </a:cubicBezTo>
                  <a:cubicBezTo>
                    <a:pt x="671" y="35"/>
                    <a:pt x="670" y="35"/>
                    <a:pt x="670" y="35"/>
                  </a:cubicBezTo>
                  <a:cubicBezTo>
                    <a:pt x="670" y="35"/>
                    <a:pt x="670" y="35"/>
                    <a:pt x="670" y="35"/>
                  </a:cubicBezTo>
                  <a:cubicBezTo>
                    <a:pt x="670" y="35"/>
                    <a:pt x="670" y="35"/>
                    <a:pt x="670" y="35"/>
                  </a:cubicBezTo>
                  <a:cubicBezTo>
                    <a:pt x="670" y="35"/>
                    <a:pt x="670" y="35"/>
                    <a:pt x="669" y="35"/>
                  </a:cubicBezTo>
                  <a:cubicBezTo>
                    <a:pt x="669" y="35"/>
                    <a:pt x="669" y="35"/>
                    <a:pt x="669" y="35"/>
                  </a:cubicBezTo>
                  <a:cubicBezTo>
                    <a:pt x="669" y="35"/>
                    <a:pt x="669" y="35"/>
                    <a:pt x="669" y="35"/>
                  </a:cubicBezTo>
                  <a:cubicBezTo>
                    <a:pt x="669" y="35"/>
                    <a:pt x="669" y="36"/>
                    <a:pt x="669" y="36"/>
                  </a:cubicBezTo>
                  <a:cubicBezTo>
                    <a:pt x="669" y="36"/>
                    <a:pt x="669" y="36"/>
                    <a:pt x="669" y="36"/>
                  </a:cubicBezTo>
                  <a:cubicBezTo>
                    <a:pt x="668" y="36"/>
                    <a:pt x="668" y="36"/>
                    <a:pt x="668" y="36"/>
                  </a:cubicBezTo>
                  <a:cubicBezTo>
                    <a:pt x="668" y="36"/>
                    <a:pt x="668" y="36"/>
                    <a:pt x="668" y="36"/>
                  </a:cubicBezTo>
                  <a:cubicBezTo>
                    <a:pt x="668" y="36"/>
                    <a:pt x="667" y="36"/>
                    <a:pt x="667" y="37"/>
                  </a:cubicBezTo>
                  <a:cubicBezTo>
                    <a:pt x="667" y="36"/>
                    <a:pt x="667" y="36"/>
                    <a:pt x="667" y="36"/>
                  </a:cubicBezTo>
                  <a:cubicBezTo>
                    <a:pt x="667" y="37"/>
                    <a:pt x="667" y="37"/>
                    <a:pt x="667" y="37"/>
                  </a:cubicBezTo>
                  <a:cubicBezTo>
                    <a:pt x="667" y="37"/>
                    <a:pt x="667" y="37"/>
                    <a:pt x="667" y="37"/>
                  </a:cubicBezTo>
                  <a:cubicBezTo>
                    <a:pt x="667" y="37"/>
                    <a:pt x="666" y="37"/>
                    <a:pt x="666" y="37"/>
                  </a:cubicBezTo>
                  <a:cubicBezTo>
                    <a:pt x="666" y="37"/>
                    <a:pt x="666" y="37"/>
                    <a:pt x="666" y="37"/>
                  </a:cubicBezTo>
                  <a:cubicBezTo>
                    <a:pt x="666" y="37"/>
                    <a:pt x="666" y="37"/>
                    <a:pt x="666" y="38"/>
                  </a:cubicBezTo>
                  <a:cubicBezTo>
                    <a:pt x="666" y="37"/>
                    <a:pt x="666" y="37"/>
                    <a:pt x="666" y="37"/>
                  </a:cubicBezTo>
                  <a:cubicBezTo>
                    <a:pt x="666" y="38"/>
                    <a:pt x="666" y="38"/>
                    <a:pt x="666" y="38"/>
                  </a:cubicBezTo>
                  <a:cubicBezTo>
                    <a:pt x="666" y="38"/>
                    <a:pt x="666" y="38"/>
                    <a:pt x="666" y="38"/>
                  </a:cubicBezTo>
                  <a:cubicBezTo>
                    <a:pt x="665" y="38"/>
                    <a:pt x="665" y="38"/>
                    <a:pt x="665" y="39"/>
                  </a:cubicBezTo>
                  <a:cubicBezTo>
                    <a:pt x="665" y="39"/>
                    <a:pt x="665" y="39"/>
                    <a:pt x="665" y="39"/>
                  </a:cubicBezTo>
                  <a:cubicBezTo>
                    <a:pt x="664" y="39"/>
                    <a:pt x="664" y="39"/>
                    <a:pt x="664" y="39"/>
                  </a:cubicBezTo>
                  <a:cubicBezTo>
                    <a:pt x="664" y="39"/>
                    <a:pt x="664" y="39"/>
                    <a:pt x="664" y="39"/>
                  </a:cubicBezTo>
                  <a:cubicBezTo>
                    <a:pt x="664" y="39"/>
                    <a:pt x="664" y="39"/>
                    <a:pt x="664" y="39"/>
                  </a:cubicBezTo>
                  <a:cubicBezTo>
                    <a:pt x="664" y="39"/>
                    <a:pt x="664" y="39"/>
                    <a:pt x="664" y="39"/>
                  </a:cubicBezTo>
                  <a:cubicBezTo>
                    <a:pt x="664" y="39"/>
                    <a:pt x="664" y="39"/>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2" y="40"/>
                    <a:pt x="662" y="41"/>
                  </a:cubicBezTo>
                  <a:cubicBezTo>
                    <a:pt x="663" y="41"/>
                    <a:pt x="663" y="41"/>
                    <a:pt x="663" y="41"/>
                  </a:cubicBezTo>
                  <a:cubicBezTo>
                    <a:pt x="662" y="41"/>
                    <a:pt x="662" y="41"/>
                    <a:pt x="662" y="41"/>
                  </a:cubicBezTo>
                  <a:cubicBezTo>
                    <a:pt x="662" y="41"/>
                    <a:pt x="662" y="41"/>
                    <a:pt x="662" y="41"/>
                  </a:cubicBezTo>
                  <a:cubicBezTo>
                    <a:pt x="662" y="41"/>
                    <a:pt x="662" y="42"/>
                    <a:pt x="662" y="42"/>
                  </a:cubicBezTo>
                  <a:cubicBezTo>
                    <a:pt x="662" y="42"/>
                    <a:pt x="662" y="42"/>
                    <a:pt x="662" y="42"/>
                  </a:cubicBezTo>
                  <a:cubicBezTo>
                    <a:pt x="662" y="42"/>
                    <a:pt x="661" y="42"/>
                    <a:pt x="661" y="42"/>
                  </a:cubicBezTo>
                  <a:cubicBezTo>
                    <a:pt x="661" y="42"/>
                    <a:pt x="661" y="42"/>
                    <a:pt x="661" y="42"/>
                  </a:cubicBezTo>
                  <a:cubicBezTo>
                    <a:pt x="661" y="42"/>
                    <a:pt x="661" y="43"/>
                    <a:pt x="661" y="43"/>
                  </a:cubicBezTo>
                  <a:cubicBezTo>
                    <a:pt x="661" y="43"/>
                    <a:pt x="661" y="43"/>
                    <a:pt x="661" y="43"/>
                  </a:cubicBezTo>
                  <a:cubicBezTo>
                    <a:pt x="661" y="43"/>
                    <a:pt x="661" y="43"/>
                    <a:pt x="661" y="43"/>
                  </a:cubicBezTo>
                  <a:cubicBezTo>
                    <a:pt x="661" y="43"/>
                    <a:pt x="661" y="43"/>
                    <a:pt x="661" y="43"/>
                  </a:cubicBezTo>
                  <a:cubicBezTo>
                    <a:pt x="660" y="43"/>
                    <a:pt x="660" y="44"/>
                    <a:pt x="660" y="44"/>
                  </a:cubicBezTo>
                  <a:cubicBezTo>
                    <a:pt x="660" y="44"/>
                    <a:pt x="660" y="44"/>
                    <a:pt x="660" y="44"/>
                  </a:cubicBezTo>
                  <a:cubicBezTo>
                    <a:pt x="660" y="44"/>
                    <a:pt x="660" y="44"/>
                    <a:pt x="660" y="44"/>
                  </a:cubicBezTo>
                  <a:cubicBezTo>
                    <a:pt x="660" y="44"/>
                    <a:pt x="660" y="44"/>
                    <a:pt x="660" y="44"/>
                  </a:cubicBezTo>
                  <a:cubicBezTo>
                    <a:pt x="660" y="45"/>
                    <a:pt x="660" y="45"/>
                    <a:pt x="660" y="45"/>
                  </a:cubicBezTo>
                  <a:cubicBezTo>
                    <a:pt x="660" y="45"/>
                    <a:pt x="660" y="45"/>
                    <a:pt x="660" y="45"/>
                  </a:cubicBezTo>
                  <a:cubicBezTo>
                    <a:pt x="660" y="45"/>
                    <a:pt x="660" y="45"/>
                    <a:pt x="660" y="45"/>
                  </a:cubicBezTo>
                  <a:cubicBezTo>
                    <a:pt x="659" y="46"/>
                    <a:pt x="659" y="46"/>
                    <a:pt x="659" y="46"/>
                  </a:cubicBezTo>
                  <a:cubicBezTo>
                    <a:pt x="659" y="46"/>
                    <a:pt x="659" y="46"/>
                    <a:pt x="659" y="46"/>
                  </a:cubicBezTo>
                  <a:cubicBezTo>
                    <a:pt x="659" y="46"/>
                    <a:pt x="659" y="47"/>
                    <a:pt x="659" y="47"/>
                  </a:cubicBezTo>
                  <a:cubicBezTo>
                    <a:pt x="659" y="47"/>
                    <a:pt x="659" y="48"/>
                    <a:pt x="659" y="48"/>
                  </a:cubicBezTo>
                  <a:cubicBezTo>
                    <a:pt x="659" y="48"/>
                    <a:pt x="659" y="49"/>
                    <a:pt x="659" y="49"/>
                  </a:cubicBezTo>
                  <a:cubicBezTo>
                    <a:pt x="659" y="49"/>
                    <a:pt x="659" y="49"/>
                    <a:pt x="659" y="49"/>
                  </a:cubicBezTo>
                  <a:cubicBezTo>
                    <a:pt x="658" y="51"/>
                    <a:pt x="658" y="53"/>
                    <a:pt x="659" y="55"/>
                  </a:cubicBezTo>
                  <a:cubicBezTo>
                    <a:pt x="659" y="55"/>
                    <a:pt x="659" y="56"/>
                    <a:pt x="659" y="56"/>
                  </a:cubicBezTo>
                  <a:cubicBezTo>
                    <a:pt x="659" y="56"/>
                    <a:pt x="659" y="57"/>
                    <a:pt x="659" y="57"/>
                  </a:cubicBezTo>
                  <a:cubicBezTo>
                    <a:pt x="659" y="57"/>
                    <a:pt x="659" y="57"/>
                    <a:pt x="659" y="58"/>
                  </a:cubicBezTo>
                  <a:cubicBezTo>
                    <a:pt x="659" y="58"/>
                    <a:pt x="659" y="58"/>
                    <a:pt x="659" y="59"/>
                  </a:cubicBezTo>
                  <a:cubicBezTo>
                    <a:pt x="659" y="59"/>
                    <a:pt x="659" y="59"/>
                    <a:pt x="659" y="59"/>
                  </a:cubicBezTo>
                  <a:cubicBezTo>
                    <a:pt x="659" y="59"/>
                    <a:pt x="659" y="59"/>
                    <a:pt x="659" y="59"/>
                  </a:cubicBezTo>
                  <a:cubicBezTo>
                    <a:pt x="659" y="59"/>
                    <a:pt x="659" y="59"/>
                    <a:pt x="660" y="60"/>
                  </a:cubicBezTo>
                  <a:cubicBezTo>
                    <a:pt x="660" y="60"/>
                    <a:pt x="660" y="60"/>
                    <a:pt x="660" y="60"/>
                  </a:cubicBezTo>
                  <a:cubicBezTo>
                    <a:pt x="660" y="60"/>
                    <a:pt x="660" y="60"/>
                    <a:pt x="660" y="60"/>
                  </a:cubicBezTo>
                  <a:cubicBezTo>
                    <a:pt x="660" y="60"/>
                    <a:pt x="660" y="60"/>
                    <a:pt x="660" y="60"/>
                  </a:cubicBezTo>
                  <a:cubicBezTo>
                    <a:pt x="660" y="61"/>
                    <a:pt x="660" y="61"/>
                    <a:pt x="660" y="61"/>
                  </a:cubicBezTo>
                  <a:cubicBezTo>
                    <a:pt x="660" y="61"/>
                    <a:pt x="660" y="61"/>
                    <a:pt x="660" y="61"/>
                  </a:cubicBezTo>
                  <a:cubicBezTo>
                    <a:pt x="660" y="61"/>
                    <a:pt x="660" y="61"/>
                    <a:pt x="660" y="61"/>
                  </a:cubicBezTo>
                  <a:cubicBezTo>
                    <a:pt x="660" y="61"/>
                    <a:pt x="660" y="61"/>
                    <a:pt x="660" y="61"/>
                  </a:cubicBezTo>
                  <a:cubicBezTo>
                    <a:pt x="660" y="62"/>
                    <a:pt x="661" y="62"/>
                    <a:pt x="661" y="62"/>
                  </a:cubicBezTo>
                  <a:cubicBezTo>
                    <a:pt x="661" y="62"/>
                    <a:pt x="661" y="62"/>
                    <a:pt x="661" y="62"/>
                  </a:cubicBezTo>
                  <a:cubicBezTo>
                    <a:pt x="661" y="62"/>
                    <a:pt x="661" y="62"/>
                    <a:pt x="661" y="62"/>
                  </a:cubicBezTo>
                  <a:cubicBezTo>
                    <a:pt x="661" y="62"/>
                    <a:pt x="661" y="62"/>
                    <a:pt x="661" y="62"/>
                  </a:cubicBezTo>
                  <a:cubicBezTo>
                    <a:pt x="661" y="63"/>
                    <a:pt x="661" y="63"/>
                    <a:pt x="661" y="63"/>
                  </a:cubicBezTo>
                  <a:cubicBezTo>
                    <a:pt x="661" y="63"/>
                    <a:pt x="661" y="63"/>
                    <a:pt x="661" y="63"/>
                  </a:cubicBezTo>
                  <a:cubicBezTo>
                    <a:pt x="662" y="63"/>
                    <a:pt x="661" y="63"/>
                    <a:pt x="662" y="64"/>
                  </a:cubicBezTo>
                  <a:cubicBezTo>
                    <a:pt x="662" y="63"/>
                    <a:pt x="662" y="63"/>
                    <a:pt x="662" y="63"/>
                  </a:cubicBezTo>
                  <a:cubicBezTo>
                    <a:pt x="662" y="64"/>
                    <a:pt x="662" y="64"/>
                    <a:pt x="662" y="64"/>
                  </a:cubicBezTo>
                  <a:cubicBezTo>
                    <a:pt x="662" y="64"/>
                    <a:pt x="662" y="64"/>
                    <a:pt x="662" y="64"/>
                  </a:cubicBezTo>
                  <a:cubicBezTo>
                    <a:pt x="662" y="64"/>
                    <a:pt x="662" y="64"/>
                    <a:pt x="662" y="64"/>
                  </a:cubicBezTo>
                  <a:cubicBezTo>
                    <a:pt x="662" y="64"/>
                    <a:pt x="662" y="64"/>
                    <a:pt x="662" y="64"/>
                  </a:cubicBezTo>
                  <a:cubicBezTo>
                    <a:pt x="662" y="64"/>
                    <a:pt x="663" y="64"/>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4" y="65"/>
                    <a:pt x="664" y="66"/>
                    <a:pt x="664" y="66"/>
                  </a:cubicBezTo>
                  <a:cubicBezTo>
                    <a:pt x="664" y="66"/>
                    <a:pt x="664" y="66"/>
                    <a:pt x="664" y="66"/>
                  </a:cubicBezTo>
                  <a:cubicBezTo>
                    <a:pt x="664" y="66"/>
                    <a:pt x="664" y="66"/>
                    <a:pt x="664" y="66"/>
                  </a:cubicBezTo>
                  <a:cubicBezTo>
                    <a:pt x="664" y="66"/>
                    <a:pt x="664" y="66"/>
                    <a:pt x="664" y="66"/>
                  </a:cubicBezTo>
                  <a:cubicBezTo>
                    <a:pt x="664" y="66"/>
                    <a:pt x="664" y="66"/>
                    <a:pt x="665" y="66"/>
                  </a:cubicBezTo>
                  <a:cubicBezTo>
                    <a:pt x="665" y="66"/>
                    <a:pt x="665" y="66"/>
                    <a:pt x="665" y="66"/>
                  </a:cubicBezTo>
                  <a:cubicBezTo>
                    <a:pt x="665" y="67"/>
                    <a:pt x="665" y="66"/>
                    <a:pt x="665" y="67"/>
                  </a:cubicBezTo>
                  <a:cubicBezTo>
                    <a:pt x="665" y="67"/>
                    <a:pt x="665" y="67"/>
                    <a:pt x="665" y="67"/>
                  </a:cubicBezTo>
                  <a:cubicBezTo>
                    <a:pt x="665" y="67"/>
                    <a:pt x="665" y="67"/>
                    <a:pt x="666" y="67"/>
                  </a:cubicBezTo>
                  <a:cubicBezTo>
                    <a:pt x="666" y="67"/>
                    <a:pt x="666" y="67"/>
                    <a:pt x="666" y="67"/>
                  </a:cubicBezTo>
                  <a:cubicBezTo>
                    <a:pt x="666" y="67"/>
                    <a:pt x="666" y="67"/>
                    <a:pt x="666" y="67"/>
                  </a:cubicBezTo>
                  <a:cubicBezTo>
                    <a:pt x="666" y="67"/>
                    <a:pt x="666" y="67"/>
                    <a:pt x="666" y="67"/>
                  </a:cubicBezTo>
                  <a:cubicBezTo>
                    <a:pt x="666" y="68"/>
                    <a:pt x="666" y="68"/>
                    <a:pt x="667" y="68"/>
                  </a:cubicBezTo>
                  <a:cubicBezTo>
                    <a:pt x="667" y="68"/>
                    <a:pt x="667" y="68"/>
                    <a:pt x="667" y="68"/>
                  </a:cubicBezTo>
                  <a:cubicBezTo>
                    <a:pt x="667" y="68"/>
                    <a:pt x="667" y="68"/>
                    <a:pt x="667" y="68"/>
                  </a:cubicBezTo>
                  <a:cubicBezTo>
                    <a:pt x="667" y="68"/>
                    <a:pt x="667" y="68"/>
                    <a:pt x="667" y="68"/>
                  </a:cubicBezTo>
                  <a:cubicBezTo>
                    <a:pt x="667" y="68"/>
                    <a:pt x="667" y="68"/>
                    <a:pt x="668" y="68"/>
                  </a:cubicBezTo>
                  <a:cubicBezTo>
                    <a:pt x="668" y="68"/>
                    <a:pt x="668" y="68"/>
                    <a:pt x="668" y="68"/>
                  </a:cubicBezTo>
                  <a:cubicBezTo>
                    <a:pt x="668" y="69"/>
                    <a:pt x="668" y="69"/>
                    <a:pt x="668" y="69"/>
                  </a:cubicBezTo>
                  <a:cubicBezTo>
                    <a:pt x="668" y="69"/>
                    <a:pt x="668" y="69"/>
                    <a:pt x="668" y="69"/>
                  </a:cubicBezTo>
                  <a:cubicBezTo>
                    <a:pt x="668" y="69"/>
                    <a:pt x="669" y="69"/>
                    <a:pt x="669" y="69"/>
                  </a:cubicBezTo>
                  <a:cubicBezTo>
                    <a:pt x="669" y="69"/>
                    <a:pt x="669" y="69"/>
                    <a:pt x="669" y="69"/>
                  </a:cubicBezTo>
                  <a:cubicBezTo>
                    <a:pt x="669" y="69"/>
                    <a:pt x="669" y="69"/>
                    <a:pt x="669" y="69"/>
                  </a:cubicBezTo>
                  <a:cubicBezTo>
                    <a:pt x="669" y="69"/>
                    <a:pt x="669" y="69"/>
                    <a:pt x="669" y="69"/>
                  </a:cubicBezTo>
                  <a:cubicBezTo>
                    <a:pt x="670" y="70"/>
                    <a:pt x="670" y="70"/>
                    <a:pt x="670" y="70"/>
                  </a:cubicBezTo>
                  <a:cubicBezTo>
                    <a:pt x="670" y="70"/>
                    <a:pt x="670" y="70"/>
                    <a:pt x="670" y="70"/>
                  </a:cubicBezTo>
                  <a:cubicBezTo>
                    <a:pt x="670" y="70"/>
                    <a:pt x="671" y="70"/>
                    <a:pt x="671" y="70"/>
                  </a:cubicBezTo>
                  <a:cubicBezTo>
                    <a:pt x="671" y="70"/>
                    <a:pt x="671" y="70"/>
                    <a:pt x="671" y="70"/>
                  </a:cubicBezTo>
                  <a:cubicBezTo>
                    <a:pt x="671" y="70"/>
                    <a:pt x="671" y="70"/>
                    <a:pt x="671" y="71"/>
                  </a:cubicBezTo>
                  <a:cubicBezTo>
                    <a:pt x="671" y="71"/>
                    <a:pt x="671" y="71"/>
                    <a:pt x="671" y="71"/>
                  </a:cubicBezTo>
                  <a:cubicBezTo>
                    <a:pt x="672" y="71"/>
                    <a:pt x="672" y="71"/>
                    <a:pt x="672" y="71"/>
                  </a:cubicBezTo>
                  <a:cubicBezTo>
                    <a:pt x="672" y="71"/>
                    <a:pt x="672" y="71"/>
                    <a:pt x="672" y="71"/>
                  </a:cubicBezTo>
                  <a:cubicBezTo>
                    <a:pt x="672" y="71"/>
                    <a:pt x="673" y="71"/>
                    <a:pt x="673" y="71"/>
                  </a:cubicBezTo>
                  <a:cubicBezTo>
                    <a:pt x="673" y="71"/>
                    <a:pt x="673" y="71"/>
                    <a:pt x="673" y="71"/>
                  </a:cubicBezTo>
                  <a:cubicBezTo>
                    <a:pt x="673" y="71"/>
                    <a:pt x="673" y="71"/>
                    <a:pt x="674" y="72"/>
                  </a:cubicBezTo>
                  <a:cubicBezTo>
                    <a:pt x="674" y="72"/>
                    <a:pt x="674" y="72"/>
                    <a:pt x="674" y="72"/>
                  </a:cubicBezTo>
                  <a:cubicBezTo>
                    <a:pt x="674" y="72"/>
                    <a:pt x="674" y="72"/>
                    <a:pt x="674" y="72"/>
                  </a:cubicBezTo>
                  <a:cubicBezTo>
                    <a:pt x="674" y="72"/>
                    <a:pt x="674" y="72"/>
                    <a:pt x="674" y="72"/>
                  </a:cubicBezTo>
                  <a:cubicBezTo>
                    <a:pt x="675" y="72"/>
                    <a:pt x="675" y="72"/>
                    <a:pt x="675" y="72"/>
                  </a:cubicBezTo>
                  <a:cubicBezTo>
                    <a:pt x="675" y="72"/>
                    <a:pt x="675" y="72"/>
                    <a:pt x="675" y="72"/>
                  </a:cubicBezTo>
                  <a:cubicBezTo>
                    <a:pt x="675" y="72"/>
                    <a:pt x="675" y="72"/>
                    <a:pt x="675" y="72"/>
                  </a:cubicBezTo>
                  <a:cubicBezTo>
                    <a:pt x="675" y="72"/>
                    <a:pt x="676" y="72"/>
                    <a:pt x="676" y="73"/>
                  </a:cubicBezTo>
                  <a:cubicBezTo>
                    <a:pt x="676" y="73"/>
                    <a:pt x="676" y="73"/>
                    <a:pt x="676" y="73"/>
                  </a:cubicBezTo>
                  <a:cubicBezTo>
                    <a:pt x="676" y="73"/>
                    <a:pt x="676" y="73"/>
                    <a:pt x="677" y="73"/>
                  </a:cubicBezTo>
                  <a:cubicBezTo>
                    <a:pt x="677" y="73"/>
                    <a:pt x="677" y="73"/>
                    <a:pt x="677" y="73"/>
                  </a:cubicBezTo>
                  <a:cubicBezTo>
                    <a:pt x="677" y="73"/>
                    <a:pt x="677" y="73"/>
                    <a:pt x="677" y="73"/>
                  </a:cubicBezTo>
                  <a:cubicBezTo>
                    <a:pt x="677" y="73"/>
                    <a:pt x="677" y="73"/>
                    <a:pt x="677" y="73"/>
                  </a:cubicBezTo>
                  <a:cubicBezTo>
                    <a:pt x="678" y="74"/>
                    <a:pt x="678" y="73"/>
                    <a:pt x="678" y="74"/>
                  </a:cubicBezTo>
                  <a:cubicBezTo>
                    <a:pt x="678" y="74"/>
                    <a:pt x="678" y="74"/>
                    <a:pt x="678" y="74"/>
                  </a:cubicBezTo>
                  <a:cubicBezTo>
                    <a:pt x="678" y="74"/>
                    <a:pt x="679" y="74"/>
                    <a:pt x="679" y="74"/>
                  </a:cubicBezTo>
                  <a:cubicBezTo>
                    <a:pt x="679" y="74"/>
                    <a:pt x="679" y="74"/>
                    <a:pt x="679" y="74"/>
                  </a:cubicBezTo>
                  <a:cubicBezTo>
                    <a:pt x="679" y="74"/>
                    <a:pt x="679" y="74"/>
                    <a:pt x="679" y="74"/>
                  </a:cubicBezTo>
                  <a:cubicBezTo>
                    <a:pt x="679" y="74"/>
                    <a:pt x="679" y="74"/>
                    <a:pt x="679" y="74"/>
                  </a:cubicBezTo>
                  <a:cubicBezTo>
                    <a:pt x="680" y="75"/>
                    <a:pt x="680" y="75"/>
                    <a:pt x="680" y="75"/>
                  </a:cubicBezTo>
                  <a:cubicBezTo>
                    <a:pt x="680" y="75"/>
                    <a:pt x="680" y="75"/>
                    <a:pt x="680" y="75"/>
                  </a:cubicBezTo>
                  <a:cubicBezTo>
                    <a:pt x="680" y="75"/>
                    <a:pt x="681" y="75"/>
                    <a:pt x="681" y="75"/>
                  </a:cubicBezTo>
                  <a:cubicBezTo>
                    <a:pt x="681" y="75"/>
                    <a:pt x="681" y="75"/>
                    <a:pt x="681" y="75"/>
                  </a:cubicBezTo>
                  <a:cubicBezTo>
                    <a:pt x="681" y="75"/>
                    <a:pt x="681" y="75"/>
                    <a:pt x="682" y="75"/>
                  </a:cubicBezTo>
                  <a:cubicBezTo>
                    <a:pt x="682" y="75"/>
                    <a:pt x="682" y="75"/>
                    <a:pt x="682" y="75"/>
                  </a:cubicBezTo>
                  <a:cubicBezTo>
                    <a:pt x="682" y="76"/>
                    <a:pt x="682" y="76"/>
                    <a:pt x="682" y="76"/>
                  </a:cubicBezTo>
                  <a:cubicBezTo>
                    <a:pt x="682" y="76"/>
                    <a:pt x="682" y="76"/>
                    <a:pt x="682" y="76"/>
                  </a:cubicBezTo>
                  <a:cubicBezTo>
                    <a:pt x="682" y="76"/>
                    <a:pt x="682" y="76"/>
                    <a:pt x="683" y="76"/>
                  </a:cubicBezTo>
                  <a:cubicBezTo>
                    <a:pt x="683" y="76"/>
                    <a:pt x="683" y="76"/>
                    <a:pt x="683" y="76"/>
                  </a:cubicBezTo>
                  <a:cubicBezTo>
                    <a:pt x="683" y="76"/>
                    <a:pt x="683" y="76"/>
                    <a:pt x="683" y="76"/>
                  </a:cubicBezTo>
                  <a:cubicBezTo>
                    <a:pt x="683" y="76"/>
                    <a:pt x="683" y="76"/>
                    <a:pt x="683" y="76"/>
                  </a:cubicBezTo>
                  <a:cubicBezTo>
                    <a:pt x="683" y="77"/>
                    <a:pt x="684" y="77"/>
                    <a:pt x="684" y="77"/>
                  </a:cubicBezTo>
                  <a:cubicBezTo>
                    <a:pt x="684" y="77"/>
                    <a:pt x="684" y="77"/>
                    <a:pt x="684" y="77"/>
                  </a:cubicBezTo>
                  <a:cubicBezTo>
                    <a:pt x="684" y="77"/>
                    <a:pt x="684" y="77"/>
                    <a:pt x="684" y="77"/>
                  </a:cubicBezTo>
                  <a:cubicBezTo>
                    <a:pt x="684" y="77"/>
                    <a:pt x="684" y="77"/>
                    <a:pt x="684" y="77"/>
                  </a:cubicBezTo>
                  <a:cubicBezTo>
                    <a:pt x="684" y="77"/>
                    <a:pt x="685" y="77"/>
                    <a:pt x="685" y="77"/>
                  </a:cubicBezTo>
                  <a:cubicBezTo>
                    <a:pt x="685" y="77"/>
                    <a:pt x="685" y="77"/>
                    <a:pt x="685" y="77"/>
                  </a:cubicBezTo>
                  <a:cubicBezTo>
                    <a:pt x="685" y="78"/>
                    <a:pt x="685" y="78"/>
                    <a:pt x="686" y="78"/>
                  </a:cubicBezTo>
                  <a:cubicBezTo>
                    <a:pt x="686" y="78"/>
                    <a:pt x="686" y="78"/>
                    <a:pt x="686" y="78"/>
                  </a:cubicBezTo>
                  <a:cubicBezTo>
                    <a:pt x="686" y="78"/>
                    <a:pt x="686" y="78"/>
                    <a:pt x="686" y="79"/>
                  </a:cubicBezTo>
                  <a:cubicBezTo>
                    <a:pt x="686" y="79"/>
                    <a:pt x="686" y="79"/>
                    <a:pt x="686" y="79"/>
                  </a:cubicBezTo>
                  <a:cubicBezTo>
                    <a:pt x="686" y="79"/>
                    <a:pt x="686" y="79"/>
                    <a:pt x="686" y="79"/>
                  </a:cubicBezTo>
                  <a:cubicBezTo>
                    <a:pt x="686" y="79"/>
                    <a:pt x="686" y="79"/>
                    <a:pt x="686" y="79"/>
                  </a:cubicBezTo>
                  <a:cubicBezTo>
                    <a:pt x="687" y="79"/>
                    <a:pt x="687" y="79"/>
                    <a:pt x="687" y="79"/>
                  </a:cubicBezTo>
                  <a:cubicBezTo>
                    <a:pt x="687" y="79"/>
                    <a:pt x="687" y="79"/>
                    <a:pt x="687" y="79"/>
                  </a:cubicBezTo>
                  <a:cubicBezTo>
                    <a:pt x="687" y="79"/>
                    <a:pt x="687" y="80"/>
                    <a:pt x="687" y="80"/>
                  </a:cubicBezTo>
                  <a:cubicBezTo>
                    <a:pt x="687" y="80"/>
                    <a:pt x="687" y="80"/>
                    <a:pt x="687" y="80"/>
                  </a:cubicBezTo>
                  <a:cubicBezTo>
                    <a:pt x="687" y="80"/>
                    <a:pt x="687" y="80"/>
                    <a:pt x="687" y="80"/>
                  </a:cubicBezTo>
                  <a:cubicBezTo>
                    <a:pt x="688" y="80"/>
                    <a:pt x="688" y="80"/>
                    <a:pt x="688" y="80"/>
                  </a:cubicBezTo>
                  <a:cubicBezTo>
                    <a:pt x="688" y="80"/>
                    <a:pt x="688" y="80"/>
                    <a:pt x="688" y="80"/>
                  </a:cubicBezTo>
                  <a:cubicBezTo>
                    <a:pt x="688" y="81"/>
                    <a:pt x="688" y="81"/>
                    <a:pt x="688" y="81"/>
                  </a:cubicBezTo>
                  <a:cubicBezTo>
                    <a:pt x="688" y="81"/>
                    <a:pt x="688" y="81"/>
                    <a:pt x="688" y="81"/>
                  </a:cubicBezTo>
                  <a:cubicBezTo>
                    <a:pt x="688" y="81"/>
                    <a:pt x="688" y="82"/>
                    <a:pt x="688" y="82"/>
                  </a:cubicBezTo>
                  <a:cubicBezTo>
                    <a:pt x="688" y="82"/>
                    <a:pt x="688" y="82"/>
                    <a:pt x="688" y="82"/>
                  </a:cubicBezTo>
                  <a:cubicBezTo>
                    <a:pt x="688" y="84"/>
                    <a:pt x="688" y="85"/>
                    <a:pt x="688" y="87"/>
                  </a:cubicBezTo>
                  <a:cubicBezTo>
                    <a:pt x="688" y="87"/>
                    <a:pt x="688" y="87"/>
                    <a:pt x="688" y="87"/>
                  </a:cubicBezTo>
                  <a:cubicBezTo>
                    <a:pt x="688" y="87"/>
                    <a:pt x="688" y="88"/>
                    <a:pt x="688" y="88"/>
                  </a:cubicBezTo>
                  <a:cubicBezTo>
                    <a:pt x="688" y="88"/>
                    <a:pt x="688" y="88"/>
                    <a:pt x="688" y="88"/>
                  </a:cubicBezTo>
                  <a:cubicBezTo>
                    <a:pt x="688" y="88"/>
                    <a:pt x="688" y="88"/>
                    <a:pt x="688" y="88"/>
                  </a:cubicBezTo>
                  <a:cubicBezTo>
                    <a:pt x="688" y="88"/>
                    <a:pt x="688" y="89"/>
                    <a:pt x="687" y="89"/>
                  </a:cubicBezTo>
                  <a:cubicBezTo>
                    <a:pt x="687" y="89"/>
                    <a:pt x="687" y="89"/>
                    <a:pt x="687" y="89"/>
                  </a:cubicBezTo>
                  <a:cubicBezTo>
                    <a:pt x="687" y="89"/>
                    <a:pt x="687" y="89"/>
                    <a:pt x="687" y="89"/>
                  </a:cubicBezTo>
                  <a:cubicBezTo>
                    <a:pt x="687" y="89"/>
                    <a:pt x="687" y="89"/>
                    <a:pt x="687" y="89"/>
                  </a:cubicBezTo>
                  <a:cubicBezTo>
                    <a:pt x="687" y="89"/>
                    <a:pt x="687" y="90"/>
                    <a:pt x="687" y="90"/>
                  </a:cubicBezTo>
                  <a:cubicBezTo>
                    <a:pt x="687" y="90"/>
                    <a:pt x="687" y="90"/>
                    <a:pt x="687" y="90"/>
                  </a:cubicBezTo>
                  <a:cubicBezTo>
                    <a:pt x="687" y="90"/>
                    <a:pt x="687" y="90"/>
                    <a:pt x="686" y="90"/>
                  </a:cubicBezTo>
                  <a:cubicBezTo>
                    <a:pt x="686" y="90"/>
                    <a:pt x="686" y="90"/>
                    <a:pt x="686" y="90"/>
                  </a:cubicBezTo>
                  <a:cubicBezTo>
                    <a:pt x="686" y="90"/>
                    <a:pt x="686" y="91"/>
                    <a:pt x="686" y="91"/>
                  </a:cubicBezTo>
                  <a:cubicBezTo>
                    <a:pt x="686" y="91"/>
                    <a:pt x="686" y="91"/>
                    <a:pt x="686" y="91"/>
                  </a:cubicBezTo>
                  <a:cubicBezTo>
                    <a:pt x="686" y="91"/>
                    <a:pt x="686" y="91"/>
                    <a:pt x="686" y="91"/>
                  </a:cubicBezTo>
                  <a:cubicBezTo>
                    <a:pt x="686" y="91"/>
                    <a:pt x="686" y="91"/>
                    <a:pt x="686" y="91"/>
                  </a:cubicBezTo>
                  <a:cubicBezTo>
                    <a:pt x="686" y="91"/>
                    <a:pt x="685" y="91"/>
                    <a:pt x="685" y="91"/>
                  </a:cubicBezTo>
                  <a:cubicBezTo>
                    <a:pt x="685" y="91"/>
                    <a:pt x="685" y="91"/>
                    <a:pt x="685" y="91"/>
                  </a:cubicBezTo>
                  <a:cubicBezTo>
                    <a:pt x="685" y="92"/>
                    <a:pt x="685" y="92"/>
                    <a:pt x="685" y="92"/>
                  </a:cubicBezTo>
                  <a:cubicBezTo>
                    <a:pt x="685" y="92"/>
                    <a:pt x="685" y="92"/>
                    <a:pt x="685" y="92"/>
                  </a:cubicBezTo>
                  <a:cubicBezTo>
                    <a:pt x="685" y="92"/>
                    <a:pt x="684" y="92"/>
                    <a:pt x="684" y="92"/>
                  </a:cubicBezTo>
                  <a:cubicBezTo>
                    <a:pt x="684" y="92"/>
                    <a:pt x="684" y="92"/>
                    <a:pt x="684" y="92"/>
                  </a:cubicBezTo>
                  <a:cubicBezTo>
                    <a:pt x="684" y="92"/>
                    <a:pt x="684" y="92"/>
                    <a:pt x="684" y="92"/>
                  </a:cubicBezTo>
                  <a:cubicBezTo>
                    <a:pt x="684" y="93"/>
                    <a:pt x="684" y="93"/>
                    <a:pt x="684" y="93"/>
                  </a:cubicBezTo>
                  <a:cubicBezTo>
                    <a:pt x="683" y="93"/>
                    <a:pt x="683" y="93"/>
                    <a:pt x="683" y="93"/>
                  </a:cubicBezTo>
                  <a:cubicBezTo>
                    <a:pt x="683" y="93"/>
                    <a:pt x="683" y="93"/>
                    <a:pt x="683" y="93"/>
                  </a:cubicBezTo>
                  <a:cubicBezTo>
                    <a:pt x="683" y="93"/>
                    <a:pt x="683" y="93"/>
                    <a:pt x="683" y="93"/>
                  </a:cubicBezTo>
                  <a:cubicBezTo>
                    <a:pt x="682" y="93"/>
                    <a:pt x="682" y="93"/>
                    <a:pt x="682" y="93"/>
                  </a:cubicBezTo>
                  <a:cubicBezTo>
                    <a:pt x="681" y="93"/>
                    <a:pt x="681" y="93"/>
                    <a:pt x="681" y="93"/>
                  </a:cubicBezTo>
                  <a:cubicBezTo>
                    <a:pt x="681" y="93"/>
                    <a:pt x="681" y="93"/>
                    <a:pt x="681" y="93"/>
                  </a:cubicBezTo>
                  <a:cubicBezTo>
                    <a:pt x="681" y="93"/>
                    <a:pt x="680" y="93"/>
                    <a:pt x="680" y="94"/>
                  </a:cubicBezTo>
                  <a:cubicBezTo>
                    <a:pt x="680" y="94"/>
                    <a:pt x="680" y="94"/>
                    <a:pt x="680" y="94"/>
                  </a:cubicBezTo>
                  <a:cubicBezTo>
                    <a:pt x="677" y="94"/>
                    <a:pt x="675" y="94"/>
                    <a:pt x="672" y="94"/>
                  </a:cubicBezTo>
                  <a:cubicBezTo>
                    <a:pt x="672" y="94"/>
                    <a:pt x="672" y="94"/>
                    <a:pt x="672" y="93"/>
                  </a:cubicBezTo>
                  <a:cubicBezTo>
                    <a:pt x="671" y="93"/>
                    <a:pt x="671" y="93"/>
                    <a:pt x="670" y="93"/>
                  </a:cubicBezTo>
                  <a:cubicBezTo>
                    <a:pt x="670" y="93"/>
                    <a:pt x="670" y="93"/>
                    <a:pt x="670" y="93"/>
                  </a:cubicBezTo>
                  <a:cubicBezTo>
                    <a:pt x="670" y="93"/>
                    <a:pt x="670" y="93"/>
                    <a:pt x="670" y="93"/>
                  </a:cubicBezTo>
                  <a:cubicBezTo>
                    <a:pt x="670" y="93"/>
                    <a:pt x="669" y="93"/>
                    <a:pt x="669" y="93"/>
                  </a:cubicBezTo>
                  <a:cubicBezTo>
                    <a:pt x="669" y="93"/>
                    <a:pt x="669" y="93"/>
                    <a:pt x="669" y="93"/>
                  </a:cubicBezTo>
                  <a:cubicBezTo>
                    <a:pt x="669" y="93"/>
                    <a:pt x="669" y="93"/>
                    <a:pt x="669" y="93"/>
                  </a:cubicBezTo>
                  <a:cubicBezTo>
                    <a:pt x="668" y="93"/>
                    <a:pt x="668" y="93"/>
                    <a:pt x="668" y="92"/>
                  </a:cubicBezTo>
                  <a:cubicBezTo>
                    <a:pt x="668" y="92"/>
                    <a:pt x="668" y="92"/>
                    <a:pt x="668" y="92"/>
                  </a:cubicBezTo>
                  <a:cubicBezTo>
                    <a:pt x="667" y="92"/>
                    <a:pt x="667" y="92"/>
                    <a:pt x="667" y="92"/>
                  </a:cubicBezTo>
                  <a:cubicBezTo>
                    <a:pt x="667" y="92"/>
                    <a:pt x="667" y="92"/>
                    <a:pt x="667" y="92"/>
                  </a:cubicBezTo>
                  <a:cubicBezTo>
                    <a:pt x="666" y="92"/>
                    <a:pt x="666" y="92"/>
                    <a:pt x="666" y="92"/>
                  </a:cubicBezTo>
                  <a:cubicBezTo>
                    <a:pt x="666" y="92"/>
                    <a:pt x="666" y="92"/>
                    <a:pt x="666" y="92"/>
                  </a:cubicBezTo>
                  <a:cubicBezTo>
                    <a:pt x="665" y="92"/>
                    <a:pt x="665" y="92"/>
                    <a:pt x="665" y="91"/>
                  </a:cubicBezTo>
                  <a:cubicBezTo>
                    <a:pt x="665" y="91"/>
                    <a:pt x="665" y="91"/>
                    <a:pt x="665" y="91"/>
                  </a:cubicBezTo>
                  <a:cubicBezTo>
                    <a:pt x="665" y="91"/>
                    <a:pt x="664" y="91"/>
                    <a:pt x="664" y="91"/>
                  </a:cubicBezTo>
                  <a:cubicBezTo>
                    <a:pt x="664" y="91"/>
                    <a:pt x="664" y="91"/>
                    <a:pt x="664" y="91"/>
                  </a:cubicBezTo>
                  <a:cubicBezTo>
                    <a:pt x="664" y="91"/>
                    <a:pt x="664" y="91"/>
                    <a:pt x="663" y="91"/>
                  </a:cubicBezTo>
                  <a:cubicBezTo>
                    <a:pt x="663" y="91"/>
                    <a:pt x="663" y="91"/>
                    <a:pt x="663" y="91"/>
                  </a:cubicBezTo>
                  <a:cubicBezTo>
                    <a:pt x="663" y="91"/>
                    <a:pt x="663" y="91"/>
                    <a:pt x="663" y="90"/>
                  </a:cubicBezTo>
                  <a:cubicBezTo>
                    <a:pt x="663" y="90"/>
                    <a:pt x="663" y="90"/>
                    <a:pt x="663" y="90"/>
                  </a:cubicBezTo>
                  <a:cubicBezTo>
                    <a:pt x="663" y="90"/>
                    <a:pt x="662" y="90"/>
                    <a:pt x="662" y="90"/>
                  </a:cubicBezTo>
                  <a:cubicBezTo>
                    <a:pt x="662" y="90"/>
                    <a:pt x="662" y="90"/>
                    <a:pt x="662" y="90"/>
                  </a:cubicBezTo>
                  <a:cubicBezTo>
                    <a:pt x="662" y="90"/>
                    <a:pt x="662" y="90"/>
                    <a:pt x="662" y="90"/>
                  </a:cubicBezTo>
                  <a:cubicBezTo>
                    <a:pt x="662" y="90"/>
                    <a:pt x="662" y="90"/>
                    <a:pt x="662" y="90"/>
                  </a:cubicBezTo>
                  <a:cubicBezTo>
                    <a:pt x="662" y="89"/>
                    <a:pt x="661" y="90"/>
                    <a:pt x="661" y="89"/>
                  </a:cubicBezTo>
                  <a:cubicBezTo>
                    <a:pt x="661" y="89"/>
                    <a:pt x="661" y="89"/>
                    <a:pt x="661" y="89"/>
                  </a:cubicBezTo>
                  <a:cubicBezTo>
                    <a:pt x="661" y="89"/>
                    <a:pt x="661" y="89"/>
                    <a:pt x="661" y="89"/>
                  </a:cubicBezTo>
                  <a:cubicBezTo>
                    <a:pt x="661" y="89"/>
                    <a:pt x="661" y="89"/>
                    <a:pt x="661" y="89"/>
                  </a:cubicBezTo>
                  <a:cubicBezTo>
                    <a:pt x="660" y="89"/>
                    <a:pt x="660" y="89"/>
                    <a:pt x="660" y="88"/>
                  </a:cubicBezTo>
                  <a:cubicBezTo>
                    <a:pt x="660" y="88"/>
                    <a:pt x="660" y="88"/>
                    <a:pt x="660" y="88"/>
                  </a:cubicBezTo>
                  <a:cubicBezTo>
                    <a:pt x="659" y="88"/>
                    <a:pt x="659" y="88"/>
                    <a:pt x="659" y="88"/>
                  </a:cubicBezTo>
                  <a:cubicBezTo>
                    <a:pt x="659" y="88"/>
                    <a:pt x="659" y="88"/>
                    <a:pt x="659" y="88"/>
                  </a:cubicBezTo>
                  <a:cubicBezTo>
                    <a:pt x="659" y="88"/>
                    <a:pt x="659" y="87"/>
                    <a:pt x="658" y="88"/>
                  </a:cubicBezTo>
                  <a:cubicBezTo>
                    <a:pt x="658" y="91"/>
                    <a:pt x="658" y="95"/>
                    <a:pt x="658" y="99"/>
                  </a:cubicBezTo>
                  <a:cubicBezTo>
                    <a:pt x="658" y="99"/>
                    <a:pt x="658" y="99"/>
                    <a:pt x="659" y="99"/>
                  </a:cubicBezTo>
                  <a:cubicBezTo>
                    <a:pt x="659" y="99"/>
                    <a:pt x="659" y="99"/>
                    <a:pt x="659" y="99"/>
                  </a:cubicBezTo>
                  <a:cubicBezTo>
                    <a:pt x="659" y="100"/>
                    <a:pt x="659" y="100"/>
                    <a:pt x="659" y="100"/>
                  </a:cubicBezTo>
                  <a:cubicBezTo>
                    <a:pt x="659" y="100"/>
                    <a:pt x="659" y="100"/>
                    <a:pt x="659" y="100"/>
                  </a:cubicBezTo>
                  <a:cubicBezTo>
                    <a:pt x="659" y="100"/>
                    <a:pt x="660" y="100"/>
                    <a:pt x="660" y="100"/>
                  </a:cubicBezTo>
                  <a:cubicBezTo>
                    <a:pt x="660" y="100"/>
                    <a:pt x="660" y="100"/>
                    <a:pt x="660" y="100"/>
                  </a:cubicBezTo>
                  <a:cubicBezTo>
                    <a:pt x="660" y="100"/>
                    <a:pt x="661" y="100"/>
                    <a:pt x="661" y="100"/>
                  </a:cubicBezTo>
                  <a:cubicBezTo>
                    <a:pt x="661" y="100"/>
                    <a:pt x="661" y="100"/>
                    <a:pt x="661" y="100"/>
                  </a:cubicBezTo>
                  <a:cubicBezTo>
                    <a:pt x="661" y="101"/>
                    <a:pt x="661" y="101"/>
                    <a:pt x="661" y="101"/>
                  </a:cubicBezTo>
                  <a:cubicBezTo>
                    <a:pt x="661" y="101"/>
                    <a:pt x="662" y="101"/>
                    <a:pt x="662" y="101"/>
                  </a:cubicBezTo>
                  <a:cubicBezTo>
                    <a:pt x="662" y="101"/>
                    <a:pt x="662" y="101"/>
                    <a:pt x="662" y="101"/>
                  </a:cubicBezTo>
                  <a:cubicBezTo>
                    <a:pt x="662" y="101"/>
                    <a:pt x="662" y="101"/>
                    <a:pt x="662" y="101"/>
                  </a:cubicBezTo>
                  <a:cubicBezTo>
                    <a:pt x="663" y="101"/>
                    <a:pt x="663" y="101"/>
                    <a:pt x="663" y="101"/>
                  </a:cubicBezTo>
                  <a:cubicBezTo>
                    <a:pt x="663" y="101"/>
                    <a:pt x="663" y="101"/>
                    <a:pt x="663" y="101"/>
                  </a:cubicBezTo>
                  <a:cubicBezTo>
                    <a:pt x="663" y="101"/>
                    <a:pt x="663" y="101"/>
                    <a:pt x="663" y="101"/>
                  </a:cubicBezTo>
                  <a:cubicBezTo>
                    <a:pt x="663" y="101"/>
                    <a:pt x="663" y="101"/>
                    <a:pt x="663" y="101"/>
                  </a:cubicBezTo>
                  <a:cubicBezTo>
                    <a:pt x="664" y="102"/>
                    <a:pt x="664" y="102"/>
                    <a:pt x="665" y="102"/>
                  </a:cubicBezTo>
                  <a:cubicBezTo>
                    <a:pt x="665" y="102"/>
                    <a:pt x="665" y="102"/>
                    <a:pt x="665" y="102"/>
                  </a:cubicBezTo>
                  <a:cubicBezTo>
                    <a:pt x="665" y="102"/>
                    <a:pt x="665" y="102"/>
                    <a:pt x="665" y="102"/>
                  </a:cubicBezTo>
                  <a:cubicBezTo>
                    <a:pt x="665" y="102"/>
                    <a:pt x="666" y="102"/>
                    <a:pt x="666" y="102"/>
                  </a:cubicBezTo>
                  <a:cubicBezTo>
                    <a:pt x="666" y="102"/>
                    <a:pt x="666" y="102"/>
                    <a:pt x="666" y="102"/>
                  </a:cubicBezTo>
                  <a:cubicBezTo>
                    <a:pt x="666" y="102"/>
                    <a:pt x="666" y="102"/>
                    <a:pt x="666" y="102"/>
                  </a:cubicBezTo>
                  <a:cubicBezTo>
                    <a:pt x="667" y="102"/>
                    <a:pt x="667" y="102"/>
                    <a:pt x="667" y="103"/>
                  </a:cubicBezTo>
                  <a:cubicBezTo>
                    <a:pt x="668" y="102"/>
                    <a:pt x="668" y="102"/>
                    <a:pt x="668" y="102"/>
                  </a:cubicBezTo>
                  <a:cubicBezTo>
                    <a:pt x="668" y="103"/>
                    <a:pt x="668" y="103"/>
                    <a:pt x="668" y="103"/>
                  </a:cubicBezTo>
                  <a:cubicBezTo>
                    <a:pt x="668" y="103"/>
                    <a:pt x="669" y="103"/>
                    <a:pt x="669" y="103"/>
                  </a:cubicBezTo>
                  <a:cubicBezTo>
                    <a:pt x="670" y="103"/>
                    <a:pt x="670" y="103"/>
                    <a:pt x="670" y="103"/>
                  </a:cubicBezTo>
                  <a:cubicBezTo>
                    <a:pt x="671" y="103"/>
                    <a:pt x="672" y="103"/>
                    <a:pt x="673" y="103"/>
                  </a:cubicBezTo>
                  <a:cubicBezTo>
                    <a:pt x="674" y="103"/>
                    <a:pt x="675" y="103"/>
                    <a:pt x="676" y="103"/>
                  </a:cubicBezTo>
                  <a:cubicBezTo>
                    <a:pt x="678" y="103"/>
                    <a:pt x="679" y="103"/>
                    <a:pt x="680" y="103"/>
                  </a:cubicBezTo>
                  <a:cubicBezTo>
                    <a:pt x="680" y="103"/>
                    <a:pt x="680" y="103"/>
                    <a:pt x="681" y="103"/>
                  </a:cubicBezTo>
                  <a:cubicBezTo>
                    <a:pt x="681" y="103"/>
                    <a:pt x="682" y="103"/>
                    <a:pt x="682" y="103"/>
                  </a:cubicBezTo>
                  <a:cubicBezTo>
                    <a:pt x="682" y="102"/>
                    <a:pt x="682" y="102"/>
                    <a:pt x="682" y="102"/>
                  </a:cubicBezTo>
                  <a:cubicBezTo>
                    <a:pt x="683" y="103"/>
                    <a:pt x="683" y="103"/>
                    <a:pt x="683" y="103"/>
                  </a:cubicBezTo>
                  <a:cubicBezTo>
                    <a:pt x="683" y="102"/>
                    <a:pt x="684" y="103"/>
                    <a:pt x="684" y="102"/>
                  </a:cubicBezTo>
                  <a:cubicBezTo>
                    <a:pt x="684" y="102"/>
                    <a:pt x="684" y="102"/>
                    <a:pt x="684" y="102"/>
                  </a:cubicBezTo>
                  <a:cubicBezTo>
                    <a:pt x="684" y="102"/>
                    <a:pt x="685" y="102"/>
                    <a:pt x="685" y="102"/>
                  </a:cubicBezTo>
                  <a:cubicBezTo>
                    <a:pt x="685" y="102"/>
                    <a:pt x="685" y="102"/>
                    <a:pt x="685" y="102"/>
                  </a:cubicBezTo>
                  <a:cubicBezTo>
                    <a:pt x="685" y="102"/>
                    <a:pt x="685" y="102"/>
                    <a:pt x="685" y="102"/>
                  </a:cubicBezTo>
                  <a:cubicBezTo>
                    <a:pt x="686" y="102"/>
                    <a:pt x="686" y="102"/>
                    <a:pt x="686" y="102"/>
                  </a:cubicBezTo>
                  <a:cubicBezTo>
                    <a:pt x="686" y="101"/>
                    <a:pt x="686" y="101"/>
                    <a:pt x="686" y="101"/>
                  </a:cubicBezTo>
                  <a:cubicBezTo>
                    <a:pt x="686" y="101"/>
                    <a:pt x="686" y="101"/>
                    <a:pt x="686" y="101"/>
                  </a:cubicBezTo>
                  <a:cubicBezTo>
                    <a:pt x="687" y="101"/>
                    <a:pt x="687" y="101"/>
                    <a:pt x="687" y="101"/>
                  </a:cubicBezTo>
                  <a:cubicBezTo>
                    <a:pt x="687" y="101"/>
                    <a:pt x="687" y="101"/>
                    <a:pt x="687" y="101"/>
                  </a:cubicBezTo>
                  <a:cubicBezTo>
                    <a:pt x="687" y="101"/>
                    <a:pt x="688" y="101"/>
                    <a:pt x="688" y="101"/>
                  </a:cubicBezTo>
                  <a:cubicBezTo>
                    <a:pt x="688" y="101"/>
                    <a:pt x="688" y="101"/>
                    <a:pt x="688" y="101"/>
                  </a:cubicBezTo>
                  <a:cubicBezTo>
                    <a:pt x="688" y="101"/>
                    <a:pt x="688" y="101"/>
                    <a:pt x="688" y="101"/>
                  </a:cubicBezTo>
                  <a:cubicBezTo>
                    <a:pt x="688" y="101"/>
                    <a:pt x="689" y="101"/>
                    <a:pt x="689" y="100"/>
                  </a:cubicBezTo>
                  <a:cubicBezTo>
                    <a:pt x="689" y="100"/>
                    <a:pt x="689" y="100"/>
                    <a:pt x="689" y="100"/>
                  </a:cubicBezTo>
                  <a:cubicBezTo>
                    <a:pt x="689" y="100"/>
                    <a:pt x="689" y="100"/>
                    <a:pt x="690" y="100"/>
                  </a:cubicBezTo>
                  <a:cubicBezTo>
                    <a:pt x="689" y="100"/>
                    <a:pt x="689" y="100"/>
                    <a:pt x="689" y="100"/>
                  </a:cubicBezTo>
                  <a:cubicBezTo>
                    <a:pt x="690" y="100"/>
                    <a:pt x="690" y="100"/>
                    <a:pt x="690" y="100"/>
                  </a:cubicBezTo>
                  <a:cubicBezTo>
                    <a:pt x="690" y="100"/>
                    <a:pt x="690" y="100"/>
                    <a:pt x="690" y="100"/>
                  </a:cubicBezTo>
                  <a:cubicBezTo>
                    <a:pt x="690" y="100"/>
                    <a:pt x="690" y="100"/>
                    <a:pt x="690" y="100"/>
                  </a:cubicBezTo>
                  <a:cubicBezTo>
                    <a:pt x="690" y="100"/>
                    <a:pt x="690" y="100"/>
                    <a:pt x="691" y="99"/>
                  </a:cubicBezTo>
                  <a:cubicBezTo>
                    <a:pt x="691" y="99"/>
                    <a:pt x="691" y="99"/>
                    <a:pt x="691" y="99"/>
                  </a:cubicBezTo>
                  <a:cubicBezTo>
                    <a:pt x="691" y="99"/>
                    <a:pt x="691" y="99"/>
                    <a:pt x="691" y="99"/>
                  </a:cubicBezTo>
                  <a:cubicBezTo>
                    <a:pt x="691" y="99"/>
                    <a:pt x="691" y="99"/>
                    <a:pt x="691" y="99"/>
                  </a:cubicBezTo>
                  <a:cubicBezTo>
                    <a:pt x="691" y="99"/>
                    <a:pt x="692" y="99"/>
                    <a:pt x="692" y="99"/>
                  </a:cubicBezTo>
                  <a:cubicBezTo>
                    <a:pt x="692" y="99"/>
                    <a:pt x="692" y="99"/>
                    <a:pt x="692" y="99"/>
                  </a:cubicBezTo>
                  <a:cubicBezTo>
                    <a:pt x="692" y="99"/>
                    <a:pt x="692" y="99"/>
                    <a:pt x="692" y="98"/>
                  </a:cubicBezTo>
                  <a:cubicBezTo>
                    <a:pt x="692" y="98"/>
                    <a:pt x="692" y="98"/>
                    <a:pt x="692" y="98"/>
                  </a:cubicBezTo>
                  <a:cubicBezTo>
                    <a:pt x="692" y="98"/>
                    <a:pt x="693" y="98"/>
                    <a:pt x="693" y="98"/>
                  </a:cubicBezTo>
                  <a:cubicBezTo>
                    <a:pt x="693" y="98"/>
                    <a:pt x="693" y="98"/>
                    <a:pt x="693" y="98"/>
                  </a:cubicBezTo>
                  <a:cubicBezTo>
                    <a:pt x="693" y="98"/>
                    <a:pt x="693" y="98"/>
                    <a:pt x="693" y="98"/>
                  </a:cubicBezTo>
                  <a:cubicBezTo>
                    <a:pt x="693" y="98"/>
                    <a:pt x="693" y="98"/>
                    <a:pt x="693" y="98"/>
                  </a:cubicBezTo>
                  <a:cubicBezTo>
                    <a:pt x="693" y="97"/>
                    <a:pt x="694" y="97"/>
                    <a:pt x="694" y="97"/>
                  </a:cubicBezTo>
                  <a:cubicBezTo>
                    <a:pt x="694" y="97"/>
                    <a:pt x="694" y="97"/>
                    <a:pt x="694" y="97"/>
                  </a:cubicBezTo>
                  <a:cubicBezTo>
                    <a:pt x="695" y="97"/>
                    <a:pt x="695" y="96"/>
                    <a:pt x="695" y="96"/>
                  </a:cubicBezTo>
                  <a:cubicBezTo>
                    <a:pt x="695" y="96"/>
                    <a:pt x="695" y="96"/>
                    <a:pt x="695" y="96"/>
                  </a:cubicBezTo>
                  <a:cubicBezTo>
                    <a:pt x="695" y="96"/>
                    <a:pt x="695" y="96"/>
                    <a:pt x="695" y="96"/>
                  </a:cubicBezTo>
                  <a:cubicBezTo>
                    <a:pt x="695" y="96"/>
                    <a:pt x="695" y="96"/>
                    <a:pt x="695" y="96"/>
                  </a:cubicBezTo>
                  <a:cubicBezTo>
                    <a:pt x="695" y="96"/>
                    <a:pt x="695" y="95"/>
                    <a:pt x="696" y="95"/>
                  </a:cubicBezTo>
                  <a:cubicBezTo>
                    <a:pt x="696" y="95"/>
                    <a:pt x="696" y="95"/>
                    <a:pt x="696" y="95"/>
                  </a:cubicBezTo>
                  <a:cubicBezTo>
                    <a:pt x="696" y="95"/>
                    <a:pt x="696" y="95"/>
                    <a:pt x="696" y="95"/>
                  </a:cubicBezTo>
                  <a:cubicBezTo>
                    <a:pt x="696" y="95"/>
                    <a:pt x="696" y="95"/>
                    <a:pt x="696" y="95"/>
                  </a:cubicBezTo>
                  <a:cubicBezTo>
                    <a:pt x="696" y="94"/>
                    <a:pt x="696" y="94"/>
                    <a:pt x="696" y="94"/>
                  </a:cubicBezTo>
                  <a:cubicBezTo>
                    <a:pt x="696" y="94"/>
                    <a:pt x="696" y="94"/>
                    <a:pt x="696" y="94"/>
                  </a:cubicBezTo>
                  <a:cubicBezTo>
                    <a:pt x="697" y="94"/>
                    <a:pt x="697" y="94"/>
                    <a:pt x="697" y="94"/>
                  </a:cubicBezTo>
                  <a:cubicBezTo>
                    <a:pt x="697" y="94"/>
                    <a:pt x="697" y="94"/>
                    <a:pt x="697" y="94"/>
                  </a:cubicBezTo>
                  <a:cubicBezTo>
                    <a:pt x="697" y="93"/>
                    <a:pt x="697" y="93"/>
                    <a:pt x="697" y="93"/>
                  </a:cubicBezTo>
                  <a:cubicBezTo>
                    <a:pt x="697" y="93"/>
                    <a:pt x="697" y="93"/>
                    <a:pt x="697" y="93"/>
                  </a:cubicBezTo>
                  <a:cubicBezTo>
                    <a:pt x="697" y="93"/>
                    <a:pt x="697" y="93"/>
                    <a:pt x="698" y="92"/>
                  </a:cubicBezTo>
                  <a:cubicBezTo>
                    <a:pt x="698" y="92"/>
                    <a:pt x="698" y="92"/>
                    <a:pt x="698" y="92"/>
                  </a:cubicBezTo>
                  <a:cubicBezTo>
                    <a:pt x="698" y="92"/>
                    <a:pt x="698" y="92"/>
                    <a:pt x="698" y="92"/>
                  </a:cubicBezTo>
                  <a:cubicBezTo>
                    <a:pt x="698" y="92"/>
                    <a:pt x="698" y="92"/>
                    <a:pt x="698" y="92"/>
                  </a:cubicBezTo>
                  <a:cubicBezTo>
                    <a:pt x="698" y="92"/>
                    <a:pt x="698" y="91"/>
                    <a:pt x="698" y="91"/>
                  </a:cubicBezTo>
                  <a:cubicBezTo>
                    <a:pt x="698" y="91"/>
                    <a:pt x="698" y="91"/>
                    <a:pt x="698" y="91"/>
                  </a:cubicBezTo>
                  <a:cubicBezTo>
                    <a:pt x="698" y="91"/>
                    <a:pt x="698" y="91"/>
                    <a:pt x="699" y="90"/>
                  </a:cubicBezTo>
                  <a:cubicBezTo>
                    <a:pt x="699" y="90"/>
                    <a:pt x="699" y="90"/>
                    <a:pt x="699" y="90"/>
                  </a:cubicBezTo>
                  <a:cubicBezTo>
                    <a:pt x="699" y="90"/>
                    <a:pt x="699" y="90"/>
                    <a:pt x="699" y="90"/>
                  </a:cubicBezTo>
                  <a:cubicBezTo>
                    <a:pt x="699" y="90"/>
                    <a:pt x="699" y="89"/>
                    <a:pt x="699" y="89"/>
                  </a:cubicBezTo>
                  <a:cubicBezTo>
                    <a:pt x="699" y="89"/>
                    <a:pt x="699" y="89"/>
                    <a:pt x="699" y="89"/>
                  </a:cubicBezTo>
                  <a:cubicBezTo>
                    <a:pt x="699" y="89"/>
                    <a:pt x="699" y="88"/>
                    <a:pt x="699" y="88"/>
                  </a:cubicBezTo>
                  <a:cubicBezTo>
                    <a:pt x="699" y="88"/>
                    <a:pt x="699" y="88"/>
                    <a:pt x="699" y="88"/>
                  </a:cubicBezTo>
                  <a:cubicBezTo>
                    <a:pt x="700" y="87"/>
                    <a:pt x="699" y="86"/>
                    <a:pt x="700" y="86"/>
                  </a:cubicBezTo>
                  <a:cubicBezTo>
                    <a:pt x="700" y="85"/>
                    <a:pt x="700" y="85"/>
                    <a:pt x="700" y="85"/>
                  </a:cubicBezTo>
                  <a:cubicBezTo>
                    <a:pt x="700" y="84"/>
                    <a:pt x="700" y="83"/>
                    <a:pt x="700" y="82"/>
                  </a:cubicBezTo>
                  <a:cubicBezTo>
                    <a:pt x="700" y="82"/>
                    <a:pt x="699" y="81"/>
                    <a:pt x="700" y="81"/>
                  </a:cubicBezTo>
                  <a:cubicBezTo>
                    <a:pt x="699" y="81"/>
                    <a:pt x="700" y="80"/>
                    <a:pt x="699" y="79"/>
                  </a:cubicBezTo>
                  <a:cubicBezTo>
                    <a:pt x="699" y="79"/>
                    <a:pt x="699" y="79"/>
                    <a:pt x="699" y="79"/>
                  </a:cubicBezTo>
                  <a:cubicBezTo>
                    <a:pt x="699" y="79"/>
                    <a:pt x="699" y="79"/>
                    <a:pt x="699" y="79"/>
                  </a:cubicBezTo>
                  <a:cubicBezTo>
                    <a:pt x="699" y="79"/>
                    <a:pt x="699" y="78"/>
                    <a:pt x="699" y="78"/>
                  </a:cubicBezTo>
                  <a:cubicBezTo>
                    <a:pt x="699" y="78"/>
                    <a:pt x="699" y="78"/>
                    <a:pt x="699" y="78"/>
                  </a:cubicBezTo>
                  <a:cubicBezTo>
                    <a:pt x="699" y="78"/>
                    <a:pt x="699" y="77"/>
                    <a:pt x="699" y="77"/>
                  </a:cubicBezTo>
                  <a:cubicBezTo>
                    <a:pt x="699" y="77"/>
                    <a:pt x="699" y="77"/>
                    <a:pt x="699" y="77"/>
                  </a:cubicBezTo>
                  <a:cubicBezTo>
                    <a:pt x="698" y="77"/>
                    <a:pt x="698" y="76"/>
                    <a:pt x="698" y="76"/>
                  </a:cubicBezTo>
                  <a:cubicBezTo>
                    <a:pt x="698" y="76"/>
                    <a:pt x="698" y="76"/>
                    <a:pt x="698" y="76"/>
                  </a:cubicBezTo>
                  <a:cubicBezTo>
                    <a:pt x="698" y="76"/>
                    <a:pt x="698" y="76"/>
                    <a:pt x="698" y="76"/>
                  </a:cubicBezTo>
                  <a:cubicBezTo>
                    <a:pt x="698" y="76"/>
                    <a:pt x="698" y="76"/>
                    <a:pt x="698" y="75"/>
                  </a:cubicBezTo>
                  <a:cubicBezTo>
                    <a:pt x="698" y="75"/>
                    <a:pt x="698" y="75"/>
                    <a:pt x="698" y="75"/>
                  </a:cubicBezTo>
                  <a:cubicBezTo>
                    <a:pt x="698" y="75"/>
                    <a:pt x="698" y="75"/>
                    <a:pt x="698" y="75"/>
                  </a:cubicBezTo>
                  <a:cubicBezTo>
                    <a:pt x="698" y="75"/>
                    <a:pt x="698" y="75"/>
                    <a:pt x="698" y="75"/>
                  </a:cubicBezTo>
                  <a:cubicBezTo>
                    <a:pt x="698" y="75"/>
                    <a:pt x="698" y="75"/>
                    <a:pt x="698" y="75"/>
                  </a:cubicBezTo>
                  <a:cubicBezTo>
                    <a:pt x="697" y="75"/>
                    <a:pt x="697" y="74"/>
                    <a:pt x="697" y="74"/>
                  </a:cubicBezTo>
                  <a:cubicBezTo>
                    <a:pt x="697" y="74"/>
                    <a:pt x="697" y="74"/>
                    <a:pt x="697" y="74"/>
                  </a:cubicBezTo>
                  <a:cubicBezTo>
                    <a:pt x="697" y="74"/>
                    <a:pt x="697" y="73"/>
                    <a:pt x="697" y="73"/>
                  </a:cubicBezTo>
                  <a:cubicBezTo>
                    <a:pt x="697" y="73"/>
                    <a:pt x="697" y="73"/>
                    <a:pt x="697" y="73"/>
                  </a:cubicBezTo>
                  <a:cubicBezTo>
                    <a:pt x="697" y="73"/>
                    <a:pt x="697" y="73"/>
                    <a:pt x="696" y="73"/>
                  </a:cubicBezTo>
                  <a:cubicBezTo>
                    <a:pt x="696" y="73"/>
                    <a:pt x="696" y="73"/>
                    <a:pt x="696" y="73"/>
                  </a:cubicBezTo>
                  <a:cubicBezTo>
                    <a:pt x="696" y="73"/>
                    <a:pt x="696" y="73"/>
                    <a:pt x="696" y="73"/>
                  </a:cubicBezTo>
                  <a:cubicBezTo>
                    <a:pt x="696" y="73"/>
                    <a:pt x="696" y="73"/>
                    <a:pt x="696" y="73"/>
                  </a:cubicBezTo>
                  <a:cubicBezTo>
                    <a:pt x="695" y="72"/>
                    <a:pt x="695" y="71"/>
                    <a:pt x="694" y="70"/>
                  </a:cubicBezTo>
                  <a:cubicBezTo>
                    <a:pt x="694" y="70"/>
                    <a:pt x="694" y="70"/>
                    <a:pt x="694" y="70"/>
                  </a:cubicBezTo>
                  <a:cubicBezTo>
                    <a:pt x="694" y="70"/>
                    <a:pt x="693" y="70"/>
                    <a:pt x="693" y="70"/>
                  </a:cubicBezTo>
                  <a:cubicBezTo>
                    <a:pt x="693" y="70"/>
                    <a:pt x="693" y="70"/>
                    <a:pt x="693" y="70"/>
                  </a:cubicBezTo>
                  <a:cubicBezTo>
                    <a:pt x="693" y="70"/>
                    <a:pt x="693" y="70"/>
                    <a:pt x="693" y="70"/>
                  </a:cubicBezTo>
                  <a:cubicBezTo>
                    <a:pt x="693" y="70"/>
                    <a:pt x="693" y="70"/>
                    <a:pt x="693" y="70"/>
                  </a:cubicBezTo>
                  <a:cubicBezTo>
                    <a:pt x="693" y="69"/>
                    <a:pt x="692" y="69"/>
                    <a:pt x="692" y="69"/>
                  </a:cubicBezTo>
                  <a:cubicBezTo>
                    <a:pt x="692" y="69"/>
                    <a:pt x="692" y="69"/>
                    <a:pt x="692" y="69"/>
                  </a:cubicBezTo>
                  <a:cubicBezTo>
                    <a:pt x="692" y="69"/>
                    <a:pt x="692" y="69"/>
                    <a:pt x="692" y="69"/>
                  </a:cubicBezTo>
                  <a:cubicBezTo>
                    <a:pt x="692" y="69"/>
                    <a:pt x="692" y="69"/>
                    <a:pt x="692" y="69"/>
                  </a:cubicBezTo>
                  <a:cubicBezTo>
                    <a:pt x="691" y="68"/>
                    <a:pt x="691" y="68"/>
                    <a:pt x="691" y="68"/>
                  </a:cubicBezTo>
                  <a:cubicBezTo>
                    <a:pt x="691" y="68"/>
                    <a:pt x="691" y="68"/>
                    <a:pt x="691" y="68"/>
                  </a:cubicBezTo>
                  <a:cubicBezTo>
                    <a:pt x="691" y="68"/>
                    <a:pt x="691" y="68"/>
                    <a:pt x="690" y="68"/>
                  </a:cubicBezTo>
                  <a:cubicBezTo>
                    <a:pt x="691" y="68"/>
                    <a:pt x="691" y="68"/>
                    <a:pt x="691" y="68"/>
                  </a:cubicBezTo>
                  <a:cubicBezTo>
                    <a:pt x="690" y="68"/>
                    <a:pt x="690" y="68"/>
                    <a:pt x="690" y="67"/>
                  </a:cubicBezTo>
                  <a:cubicBezTo>
                    <a:pt x="690" y="67"/>
                    <a:pt x="690" y="67"/>
                    <a:pt x="690" y="67"/>
                  </a:cubicBezTo>
                  <a:cubicBezTo>
                    <a:pt x="690" y="67"/>
                    <a:pt x="689" y="67"/>
                    <a:pt x="689" y="67"/>
                  </a:cubicBezTo>
                  <a:cubicBezTo>
                    <a:pt x="689" y="67"/>
                    <a:pt x="689" y="67"/>
                    <a:pt x="689" y="67"/>
                  </a:cubicBezTo>
                  <a:cubicBezTo>
                    <a:pt x="689" y="67"/>
                    <a:pt x="689" y="67"/>
                    <a:pt x="689" y="67"/>
                  </a:cubicBezTo>
                  <a:cubicBezTo>
                    <a:pt x="689" y="67"/>
                    <a:pt x="689" y="67"/>
                    <a:pt x="689" y="67"/>
                  </a:cubicBezTo>
                  <a:cubicBezTo>
                    <a:pt x="689" y="66"/>
                    <a:pt x="688" y="67"/>
                    <a:pt x="688" y="66"/>
                  </a:cubicBezTo>
                  <a:cubicBezTo>
                    <a:pt x="688" y="66"/>
                    <a:pt x="688" y="66"/>
                    <a:pt x="688" y="66"/>
                  </a:cubicBezTo>
                  <a:cubicBezTo>
                    <a:pt x="688" y="66"/>
                    <a:pt x="688" y="66"/>
                    <a:pt x="687" y="66"/>
                  </a:cubicBezTo>
                  <a:cubicBezTo>
                    <a:pt x="687" y="66"/>
                    <a:pt x="687" y="66"/>
                    <a:pt x="687" y="66"/>
                  </a:cubicBezTo>
                  <a:cubicBezTo>
                    <a:pt x="687" y="66"/>
                    <a:pt x="687" y="66"/>
                    <a:pt x="687" y="66"/>
                  </a:cubicBezTo>
                  <a:cubicBezTo>
                    <a:pt x="687" y="66"/>
                    <a:pt x="687" y="66"/>
                    <a:pt x="687" y="66"/>
                  </a:cubicBezTo>
                  <a:cubicBezTo>
                    <a:pt x="687" y="65"/>
                    <a:pt x="686" y="66"/>
                    <a:pt x="686" y="65"/>
                  </a:cubicBezTo>
                  <a:cubicBezTo>
                    <a:pt x="686" y="65"/>
                    <a:pt x="686" y="65"/>
                    <a:pt x="686" y="65"/>
                  </a:cubicBezTo>
                  <a:cubicBezTo>
                    <a:pt x="686" y="65"/>
                    <a:pt x="686" y="65"/>
                    <a:pt x="685" y="65"/>
                  </a:cubicBezTo>
                  <a:cubicBezTo>
                    <a:pt x="685" y="65"/>
                    <a:pt x="685" y="65"/>
                    <a:pt x="685" y="65"/>
                  </a:cubicBezTo>
                  <a:cubicBezTo>
                    <a:pt x="685" y="65"/>
                    <a:pt x="685" y="65"/>
                    <a:pt x="685" y="65"/>
                  </a:cubicBezTo>
                  <a:cubicBezTo>
                    <a:pt x="685" y="65"/>
                    <a:pt x="685" y="65"/>
                    <a:pt x="685" y="65"/>
                  </a:cubicBezTo>
                  <a:cubicBezTo>
                    <a:pt x="684" y="64"/>
                    <a:pt x="684" y="64"/>
                    <a:pt x="684" y="64"/>
                  </a:cubicBezTo>
                  <a:cubicBezTo>
                    <a:pt x="684" y="64"/>
                    <a:pt x="684" y="64"/>
                    <a:pt x="684" y="64"/>
                  </a:cubicBezTo>
                  <a:cubicBezTo>
                    <a:pt x="684" y="64"/>
                    <a:pt x="683" y="64"/>
                    <a:pt x="683" y="64"/>
                  </a:cubicBezTo>
                  <a:cubicBezTo>
                    <a:pt x="683" y="64"/>
                    <a:pt x="683" y="64"/>
                    <a:pt x="683" y="64"/>
                  </a:cubicBezTo>
                  <a:cubicBezTo>
                    <a:pt x="683" y="64"/>
                    <a:pt x="683" y="64"/>
                    <a:pt x="683" y="64"/>
                  </a:cubicBezTo>
                  <a:cubicBezTo>
                    <a:pt x="683" y="64"/>
                    <a:pt x="682" y="64"/>
                    <a:pt x="682" y="64"/>
                  </a:cubicBezTo>
                  <a:cubicBezTo>
                    <a:pt x="682" y="64"/>
                    <a:pt x="682" y="64"/>
                    <a:pt x="682" y="64"/>
                  </a:cubicBezTo>
                  <a:cubicBezTo>
                    <a:pt x="682" y="63"/>
                    <a:pt x="682" y="63"/>
                    <a:pt x="681" y="63"/>
                  </a:cubicBezTo>
                  <a:cubicBezTo>
                    <a:pt x="682" y="63"/>
                    <a:pt x="682" y="63"/>
                    <a:pt x="682" y="63"/>
                  </a:cubicBezTo>
                  <a:cubicBezTo>
                    <a:pt x="681" y="63"/>
                    <a:pt x="681" y="63"/>
                    <a:pt x="681" y="63"/>
                  </a:cubicBezTo>
                  <a:cubicBezTo>
                    <a:pt x="681" y="63"/>
                    <a:pt x="681" y="63"/>
                    <a:pt x="681" y="63"/>
                  </a:cubicBezTo>
                  <a:cubicBezTo>
                    <a:pt x="680" y="63"/>
                    <a:pt x="680" y="63"/>
                    <a:pt x="680" y="63"/>
                  </a:cubicBezTo>
                  <a:cubicBezTo>
                    <a:pt x="680" y="63"/>
                    <a:pt x="680" y="63"/>
                    <a:pt x="680" y="63"/>
                  </a:cubicBezTo>
                  <a:close/>
                  <a:moveTo>
                    <a:pt x="310" y="98"/>
                  </a:moveTo>
                  <a:cubicBezTo>
                    <a:pt x="310" y="99"/>
                    <a:pt x="311" y="99"/>
                    <a:pt x="312" y="100"/>
                  </a:cubicBezTo>
                  <a:cubicBezTo>
                    <a:pt x="316" y="102"/>
                    <a:pt x="321" y="103"/>
                    <a:pt x="326" y="103"/>
                  </a:cubicBezTo>
                  <a:cubicBezTo>
                    <a:pt x="330" y="103"/>
                    <a:pt x="335" y="103"/>
                    <a:pt x="339" y="101"/>
                  </a:cubicBezTo>
                  <a:cubicBezTo>
                    <a:pt x="346" y="98"/>
                    <a:pt x="351" y="93"/>
                    <a:pt x="351" y="84"/>
                  </a:cubicBezTo>
                  <a:cubicBezTo>
                    <a:pt x="352" y="78"/>
                    <a:pt x="350" y="73"/>
                    <a:pt x="345" y="69"/>
                  </a:cubicBezTo>
                  <a:cubicBezTo>
                    <a:pt x="342" y="68"/>
                    <a:pt x="339" y="66"/>
                    <a:pt x="337" y="65"/>
                  </a:cubicBezTo>
                  <a:cubicBezTo>
                    <a:pt x="335" y="64"/>
                    <a:pt x="333" y="63"/>
                    <a:pt x="331" y="62"/>
                  </a:cubicBezTo>
                  <a:cubicBezTo>
                    <a:pt x="328" y="61"/>
                    <a:pt x="326" y="60"/>
                    <a:pt x="325" y="59"/>
                  </a:cubicBezTo>
                  <a:cubicBezTo>
                    <a:pt x="321" y="56"/>
                    <a:pt x="320" y="49"/>
                    <a:pt x="324" y="45"/>
                  </a:cubicBezTo>
                  <a:cubicBezTo>
                    <a:pt x="326" y="43"/>
                    <a:pt x="328" y="42"/>
                    <a:pt x="331" y="42"/>
                  </a:cubicBezTo>
                  <a:cubicBezTo>
                    <a:pt x="337" y="42"/>
                    <a:pt x="342" y="43"/>
                    <a:pt x="347" y="46"/>
                  </a:cubicBezTo>
                  <a:cubicBezTo>
                    <a:pt x="347" y="46"/>
                    <a:pt x="348" y="46"/>
                    <a:pt x="348" y="46"/>
                  </a:cubicBezTo>
                  <a:cubicBezTo>
                    <a:pt x="348" y="43"/>
                    <a:pt x="348" y="41"/>
                    <a:pt x="348" y="38"/>
                  </a:cubicBezTo>
                  <a:cubicBezTo>
                    <a:pt x="348" y="36"/>
                    <a:pt x="348" y="36"/>
                    <a:pt x="347" y="35"/>
                  </a:cubicBezTo>
                  <a:cubicBezTo>
                    <a:pt x="341" y="33"/>
                    <a:pt x="335" y="32"/>
                    <a:pt x="329" y="33"/>
                  </a:cubicBezTo>
                  <a:cubicBezTo>
                    <a:pt x="324" y="34"/>
                    <a:pt x="319" y="36"/>
                    <a:pt x="316" y="39"/>
                  </a:cubicBezTo>
                  <a:cubicBezTo>
                    <a:pt x="312" y="43"/>
                    <a:pt x="310" y="48"/>
                    <a:pt x="310" y="53"/>
                  </a:cubicBezTo>
                  <a:cubicBezTo>
                    <a:pt x="310" y="60"/>
                    <a:pt x="313" y="64"/>
                    <a:pt x="319" y="68"/>
                  </a:cubicBezTo>
                  <a:cubicBezTo>
                    <a:pt x="320" y="69"/>
                    <a:pt x="322" y="70"/>
                    <a:pt x="324" y="71"/>
                  </a:cubicBezTo>
                  <a:cubicBezTo>
                    <a:pt x="326" y="72"/>
                    <a:pt x="329" y="73"/>
                    <a:pt x="332" y="74"/>
                  </a:cubicBezTo>
                  <a:cubicBezTo>
                    <a:pt x="333" y="75"/>
                    <a:pt x="335" y="76"/>
                    <a:pt x="337" y="78"/>
                  </a:cubicBezTo>
                  <a:cubicBezTo>
                    <a:pt x="338" y="79"/>
                    <a:pt x="340" y="80"/>
                    <a:pt x="340" y="82"/>
                  </a:cubicBezTo>
                  <a:cubicBezTo>
                    <a:pt x="341" y="87"/>
                    <a:pt x="340" y="92"/>
                    <a:pt x="334" y="93"/>
                  </a:cubicBezTo>
                  <a:cubicBezTo>
                    <a:pt x="329" y="94"/>
                    <a:pt x="324" y="94"/>
                    <a:pt x="319" y="93"/>
                  </a:cubicBezTo>
                  <a:cubicBezTo>
                    <a:pt x="316" y="92"/>
                    <a:pt x="313" y="90"/>
                    <a:pt x="310" y="87"/>
                  </a:cubicBezTo>
                  <a:cubicBezTo>
                    <a:pt x="310" y="91"/>
                    <a:pt x="310" y="94"/>
                    <a:pt x="310" y="98"/>
                  </a:cubicBezTo>
                  <a:close/>
                  <a:moveTo>
                    <a:pt x="1177" y="95"/>
                  </a:moveTo>
                  <a:cubicBezTo>
                    <a:pt x="1177" y="95"/>
                    <a:pt x="1177" y="95"/>
                    <a:pt x="1177" y="95"/>
                  </a:cubicBezTo>
                  <a:cubicBezTo>
                    <a:pt x="1177" y="95"/>
                    <a:pt x="1177" y="95"/>
                    <a:pt x="1177" y="96"/>
                  </a:cubicBezTo>
                  <a:cubicBezTo>
                    <a:pt x="1177" y="96"/>
                    <a:pt x="1177" y="96"/>
                    <a:pt x="1177" y="96"/>
                  </a:cubicBezTo>
                  <a:cubicBezTo>
                    <a:pt x="1177" y="96"/>
                    <a:pt x="1177" y="96"/>
                    <a:pt x="1177" y="96"/>
                  </a:cubicBezTo>
                  <a:cubicBezTo>
                    <a:pt x="1177" y="96"/>
                    <a:pt x="1177" y="96"/>
                    <a:pt x="1177" y="96"/>
                  </a:cubicBezTo>
                  <a:cubicBezTo>
                    <a:pt x="1177" y="96"/>
                    <a:pt x="1177" y="96"/>
                    <a:pt x="1178" y="97"/>
                  </a:cubicBezTo>
                  <a:cubicBezTo>
                    <a:pt x="1178" y="97"/>
                    <a:pt x="1178" y="97"/>
                    <a:pt x="1178" y="97"/>
                  </a:cubicBezTo>
                  <a:cubicBezTo>
                    <a:pt x="1178" y="97"/>
                    <a:pt x="1178" y="97"/>
                    <a:pt x="1178" y="97"/>
                  </a:cubicBezTo>
                  <a:cubicBezTo>
                    <a:pt x="1178" y="97"/>
                    <a:pt x="1178" y="97"/>
                    <a:pt x="1178" y="97"/>
                  </a:cubicBezTo>
                  <a:cubicBezTo>
                    <a:pt x="1178" y="97"/>
                    <a:pt x="1178" y="98"/>
                    <a:pt x="1178" y="98"/>
                  </a:cubicBezTo>
                  <a:cubicBezTo>
                    <a:pt x="1178" y="98"/>
                    <a:pt x="1178" y="98"/>
                    <a:pt x="1178" y="98"/>
                  </a:cubicBezTo>
                  <a:cubicBezTo>
                    <a:pt x="1178" y="98"/>
                    <a:pt x="1178" y="98"/>
                    <a:pt x="1179" y="98"/>
                  </a:cubicBezTo>
                  <a:cubicBezTo>
                    <a:pt x="1179" y="98"/>
                    <a:pt x="1179" y="98"/>
                    <a:pt x="1179" y="98"/>
                  </a:cubicBezTo>
                  <a:cubicBezTo>
                    <a:pt x="1179" y="98"/>
                    <a:pt x="1179" y="98"/>
                    <a:pt x="1179" y="98"/>
                  </a:cubicBezTo>
                  <a:cubicBezTo>
                    <a:pt x="1179" y="98"/>
                    <a:pt x="1179" y="98"/>
                    <a:pt x="1179" y="98"/>
                  </a:cubicBezTo>
                  <a:cubicBezTo>
                    <a:pt x="1179" y="98"/>
                    <a:pt x="1179" y="99"/>
                    <a:pt x="1179" y="99"/>
                  </a:cubicBezTo>
                  <a:cubicBezTo>
                    <a:pt x="1179" y="99"/>
                    <a:pt x="1179" y="99"/>
                    <a:pt x="1179" y="99"/>
                  </a:cubicBezTo>
                  <a:cubicBezTo>
                    <a:pt x="1179" y="99"/>
                    <a:pt x="1180" y="99"/>
                    <a:pt x="1180" y="99"/>
                  </a:cubicBezTo>
                  <a:cubicBezTo>
                    <a:pt x="1180" y="99"/>
                    <a:pt x="1180" y="99"/>
                    <a:pt x="1180" y="99"/>
                  </a:cubicBezTo>
                  <a:cubicBezTo>
                    <a:pt x="1180" y="99"/>
                    <a:pt x="1180" y="99"/>
                    <a:pt x="1180" y="99"/>
                  </a:cubicBezTo>
                  <a:cubicBezTo>
                    <a:pt x="1180" y="99"/>
                    <a:pt x="1180" y="99"/>
                    <a:pt x="1180" y="99"/>
                  </a:cubicBezTo>
                  <a:cubicBezTo>
                    <a:pt x="1180" y="100"/>
                    <a:pt x="1180" y="100"/>
                    <a:pt x="1180" y="100"/>
                  </a:cubicBezTo>
                  <a:cubicBezTo>
                    <a:pt x="1180" y="100"/>
                    <a:pt x="1180" y="100"/>
                    <a:pt x="1180" y="100"/>
                  </a:cubicBezTo>
                  <a:cubicBezTo>
                    <a:pt x="1180" y="100"/>
                    <a:pt x="1181" y="100"/>
                    <a:pt x="1181" y="100"/>
                  </a:cubicBezTo>
                  <a:cubicBezTo>
                    <a:pt x="1181" y="100"/>
                    <a:pt x="1181" y="100"/>
                    <a:pt x="1181" y="100"/>
                  </a:cubicBezTo>
                  <a:cubicBezTo>
                    <a:pt x="1181" y="100"/>
                    <a:pt x="1181" y="100"/>
                    <a:pt x="1181" y="100"/>
                  </a:cubicBezTo>
                  <a:cubicBezTo>
                    <a:pt x="1181" y="100"/>
                    <a:pt x="1181" y="100"/>
                    <a:pt x="1181" y="100"/>
                  </a:cubicBezTo>
                  <a:cubicBezTo>
                    <a:pt x="1182" y="101"/>
                    <a:pt x="1182" y="101"/>
                    <a:pt x="1182" y="101"/>
                  </a:cubicBezTo>
                  <a:cubicBezTo>
                    <a:pt x="1182" y="101"/>
                    <a:pt x="1182" y="101"/>
                    <a:pt x="1182" y="101"/>
                  </a:cubicBezTo>
                  <a:cubicBezTo>
                    <a:pt x="1182" y="101"/>
                    <a:pt x="1183" y="101"/>
                    <a:pt x="1183" y="101"/>
                  </a:cubicBezTo>
                  <a:cubicBezTo>
                    <a:pt x="1183" y="101"/>
                    <a:pt x="1183" y="101"/>
                    <a:pt x="1183" y="101"/>
                  </a:cubicBezTo>
                  <a:cubicBezTo>
                    <a:pt x="1183" y="101"/>
                    <a:pt x="1183" y="101"/>
                    <a:pt x="1183" y="102"/>
                  </a:cubicBezTo>
                  <a:cubicBezTo>
                    <a:pt x="1183" y="102"/>
                    <a:pt x="1183" y="102"/>
                    <a:pt x="1183" y="102"/>
                  </a:cubicBezTo>
                  <a:cubicBezTo>
                    <a:pt x="1184" y="102"/>
                    <a:pt x="1184" y="102"/>
                    <a:pt x="1184" y="102"/>
                  </a:cubicBezTo>
                  <a:cubicBezTo>
                    <a:pt x="1184" y="102"/>
                    <a:pt x="1184" y="102"/>
                    <a:pt x="1184" y="102"/>
                  </a:cubicBezTo>
                  <a:cubicBezTo>
                    <a:pt x="1184" y="102"/>
                    <a:pt x="1185" y="102"/>
                    <a:pt x="1185" y="102"/>
                  </a:cubicBezTo>
                  <a:cubicBezTo>
                    <a:pt x="1185" y="102"/>
                    <a:pt x="1185" y="102"/>
                    <a:pt x="1185" y="102"/>
                  </a:cubicBezTo>
                  <a:cubicBezTo>
                    <a:pt x="1186" y="103"/>
                    <a:pt x="1186" y="102"/>
                    <a:pt x="1186" y="103"/>
                  </a:cubicBezTo>
                  <a:cubicBezTo>
                    <a:pt x="1187" y="102"/>
                    <a:pt x="1187" y="102"/>
                    <a:pt x="1187" y="102"/>
                  </a:cubicBezTo>
                  <a:cubicBezTo>
                    <a:pt x="1187" y="103"/>
                    <a:pt x="1187" y="103"/>
                    <a:pt x="1187" y="103"/>
                  </a:cubicBezTo>
                  <a:cubicBezTo>
                    <a:pt x="1187" y="103"/>
                    <a:pt x="1188" y="103"/>
                    <a:pt x="1188" y="103"/>
                  </a:cubicBezTo>
                  <a:cubicBezTo>
                    <a:pt x="1189" y="103"/>
                    <a:pt x="1189" y="103"/>
                    <a:pt x="1189" y="103"/>
                  </a:cubicBezTo>
                  <a:cubicBezTo>
                    <a:pt x="1191" y="103"/>
                    <a:pt x="1193" y="103"/>
                    <a:pt x="1195" y="103"/>
                  </a:cubicBezTo>
                  <a:cubicBezTo>
                    <a:pt x="1196" y="103"/>
                    <a:pt x="1196" y="103"/>
                    <a:pt x="1196" y="103"/>
                  </a:cubicBezTo>
                  <a:cubicBezTo>
                    <a:pt x="1196" y="103"/>
                    <a:pt x="1197" y="103"/>
                    <a:pt x="1198" y="103"/>
                  </a:cubicBezTo>
                  <a:cubicBezTo>
                    <a:pt x="1198" y="102"/>
                    <a:pt x="1198" y="102"/>
                    <a:pt x="1198" y="102"/>
                  </a:cubicBezTo>
                  <a:cubicBezTo>
                    <a:pt x="1198" y="103"/>
                    <a:pt x="1198" y="103"/>
                    <a:pt x="1198" y="103"/>
                  </a:cubicBezTo>
                  <a:cubicBezTo>
                    <a:pt x="1198" y="102"/>
                    <a:pt x="1199" y="102"/>
                    <a:pt x="1199" y="102"/>
                  </a:cubicBezTo>
                  <a:cubicBezTo>
                    <a:pt x="1199" y="102"/>
                    <a:pt x="1199" y="102"/>
                    <a:pt x="1199" y="102"/>
                  </a:cubicBezTo>
                  <a:cubicBezTo>
                    <a:pt x="1199" y="102"/>
                    <a:pt x="1200" y="102"/>
                    <a:pt x="1200" y="102"/>
                  </a:cubicBezTo>
                  <a:cubicBezTo>
                    <a:pt x="1200" y="102"/>
                    <a:pt x="1200" y="102"/>
                    <a:pt x="1200" y="102"/>
                  </a:cubicBezTo>
                  <a:cubicBezTo>
                    <a:pt x="1200" y="102"/>
                    <a:pt x="1201" y="102"/>
                    <a:pt x="1201" y="102"/>
                  </a:cubicBezTo>
                  <a:cubicBezTo>
                    <a:pt x="1201" y="101"/>
                    <a:pt x="1201" y="101"/>
                    <a:pt x="1201" y="101"/>
                  </a:cubicBezTo>
                  <a:cubicBezTo>
                    <a:pt x="1201" y="101"/>
                    <a:pt x="1201" y="101"/>
                    <a:pt x="1201" y="101"/>
                  </a:cubicBezTo>
                  <a:cubicBezTo>
                    <a:pt x="1201" y="101"/>
                    <a:pt x="1202" y="101"/>
                    <a:pt x="1202" y="101"/>
                  </a:cubicBezTo>
                  <a:cubicBezTo>
                    <a:pt x="1202" y="101"/>
                    <a:pt x="1202" y="101"/>
                    <a:pt x="1202" y="101"/>
                  </a:cubicBezTo>
                  <a:cubicBezTo>
                    <a:pt x="1202" y="101"/>
                    <a:pt x="1202" y="101"/>
                    <a:pt x="1202" y="101"/>
                  </a:cubicBezTo>
                  <a:cubicBezTo>
                    <a:pt x="1202" y="98"/>
                    <a:pt x="1202" y="95"/>
                    <a:pt x="1202" y="92"/>
                  </a:cubicBezTo>
                  <a:cubicBezTo>
                    <a:pt x="1202" y="92"/>
                    <a:pt x="1202" y="92"/>
                    <a:pt x="1202" y="92"/>
                  </a:cubicBezTo>
                  <a:cubicBezTo>
                    <a:pt x="1202" y="92"/>
                    <a:pt x="1202" y="92"/>
                    <a:pt x="1202" y="92"/>
                  </a:cubicBezTo>
                  <a:cubicBezTo>
                    <a:pt x="1201" y="92"/>
                    <a:pt x="1201" y="92"/>
                    <a:pt x="1201" y="92"/>
                  </a:cubicBezTo>
                  <a:cubicBezTo>
                    <a:pt x="1201" y="92"/>
                    <a:pt x="1201" y="92"/>
                    <a:pt x="1201" y="92"/>
                  </a:cubicBezTo>
                  <a:cubicBezTo>
                    <a:pt x="1201" y="92"/>
                    <a:pt x="1201" y="92"/>
                    <a:pt x="1201" y="92"/>
                  </a:cubicBezTo>
                  <a:cubicBezTo>
                    <a:pt x="1201" y="92"/>
                    <a:pt x="1201" y="92"/>
                    <a:pt x="1201" y="92"/>
                  </a:cubicBezTo>
                  <a:cubicBezTo>
                    <a:pt x="1200" y="93"/>
                    <a:pt x="1200" y="93"/>
                    <a:pt x="1200" y="93"/>
                  </a:cubicBezTo>
                  <a:cubicBezTo>
                    <a:pt x="1200" y="93"/>
                    <a:pt x="1200" y="93"/>
                    <a:pt x="1200" y="93"/>
                  </a:cubicBezTo>
                  <a:cubicBezTo>
                    <a:pt x="1200" y="93"/>
                    <a:pt x="1200" y="93"/>
                    <a:pt x="1200" y="93"/>
                  </a:cubicBezTo>
                  <a:cubicBezTo>
                    <a:pt x="1199" y="93"/>
                    <a:pt x="1199" y="93"/>
                    <a:pt x="1199" y="93"/>
                  </a:cubicBezTo>
                  <a:cubicBezTo>
                    <a:pt x="1199" y="93"/>
                    <a:pt x="1199" y="93"/>
                    <a:pt x="1199" y="93"/>
                  </a:cubicBezTo>
                  <a:cubicBezTo>
                    <a:pt x="1199" y="93"/>
                    <a:pt x="1199" y="93"/>
                    <a:pt x="1199" y="93"/>
                  </a:cubicBezTo>
                  <a:cubicBezTo>
                    <a:pt x="1198" y="93"/>
                    <a:pt x="1198" y="93"/>
                    <a:pt x="1197" y="93"/>
                  </a:cubicBezTo>
                  <a:cubicBezTo>
                    <a:pt x="1197" y="94"/>
                    <a:pt x="1197" y="94"/>
                    <a:pt x="1197" y="94"/>
                  </a:cubicBezTo>
                  <a:cubicBezTo>
                    <a:pt x="1196" y="94"/>
                    <a:pt x="1195" y="94"/>
                    <a:pt x="1193" y="94"/>
                  </a:cubicBezTo>
                  <a:cubicBezTo>
                    <a:pt x="1193" y="94"/>
                    <a:pt x="1193" y="94"/>
                    <a:pt x="1193" y="94"/>
                  </a:cubicBezTo>
                  <a:cubicBezTo>
                    <a:pt x="1192" y="93"/>
                    <a:pt x="1192" y="93"/>
                    <a:pt x="1191" y="93"/>
                  </a:cubicBezTo>
                  <a:cubicBezTo>
                    <a:pt x="1191" y="93"/>
                    <a:pt x="1191" y="93"/>
                    <a:pt x="1191" y="93"/>
                  </a:cubicBezTo>
                  <a:cubicBezTo>
                    <a:pt x="1191" y="93"/>
                    <a:pt x="1191" y="93"/>
                    <a:pt x="1190" y="93"/>
                  </a:cubicBezTo>
                  <a:cubicBezTo>
                    <a:pt x="1190" y="93"/>
                    <a:pt x="1190" y="93"/>
                    <a:pt x="1190" y="93"/>
                  </a:cubicBezTo>
                  <a:cubicBezTo>
                    <a:pt x="1190" y="93"/>
                    <a:pt x="1190" y="93"/>
                    <a:pt x="1190" y="93"/>
                  </a:cubicBezTo>
                  <a:cubicBezTo>
                    <a:pt x="1190" y="93"/>
                    <a:pt x="1190" y="93"/>
                    <a:pt x="1190" y="93"/>
                  </a:cubicBezTo>
                  <a:cubicBezTo>
                    <a:pt x="1190" y="92"/>
                    <a:pt x="1189" y="92"/>
                    <a:pt x="1189" y="92"/>
                  </a:cubicBezTo>
                  <a:cubicBezTo>
                    <a:pt x="1189" y="92"/>
                    <a:pt x="1189" y="92"/>
                    <a:pt x="1189" y="92"/>
                  </a:cubicBezTo>
                  <a:cubicBezTo>
                    <a:pt x="1189" y="92"/>
                    <a:pt x="1189" y="92"/>
                    <a:pt x="1189" y="92"/>
                  </a:cubicBezTo>
                  <a:cubicBezTo>
                    <a:pt x="1189" y="92"/>
                    <a:pt x="1189" y="92"/>
                    <a:pt x="1189" y="92"/>
                  </a:cubicBezTo>
                  <a:cubicBezTo>
                    <a:pt x="1188" y="91"/>
                    <a:pt x="1188" y="91"/>
                    <a:pt x="1188" y="91"/>
                  </a:cubicBezTo>
                  <a:cubicBezTo>
                    <a:pt x="1188" y="91"/>
                    <a:pt x="1188" y="91"/>
                    <a:pt x="1188" y="91"/>
                  </a:cubicBezTo>
                  <a:cubicBezTo>
                    <a:pt x="1188" y="91"/>
                    <a:pt x="1187" y="90"/>
                    <a:pt x="1187" y="90"/>
                  </a:cubicBezTo>
                  <a:cubicBezTo>
                    <a:pt x="1187" y="90"/>
                    <a:pt x="1187" y="90"/>
                    <a:pt x="1187" y="90"/>
                  </a:cubicBezTo>
                  <a:cubicBezTo>
                    <a:pt x="1187" y="90"/>
                    <a:pt x="1187" y="90"/>
                    <a:pt x="1187" y="90"/>
                  </a:cubicBezTo>
                  <a:cubicBezTo>
                    <a:pt x="1187" y="90"/>
                    <a:pt x="1187" y="90"/>
                    <a:pt x="1187" y="90"/>
                  </a:cubicBezTo>
                  <a:cubicBezTo>
                    <a:pt x="1187" y="90"/>
                    <a:pt x="1187" y="89"/>
                    <a:pt x="1187" y="89"/>
                  </a:cubicBezTo>
                  <a:cubicBezTo>
                    <a:pt x="1187" y="89"/>
                    <a:pt x="1187" y="89"/>
                    <a:pt x="1187" y="89"/>
                  </a:cubicBezTo>
                  <a:cubicBezTo>
                    <a:pt x="1186" y="89"/>
                    <a:pt x="1186" y="89"/>
                    <a:pt x="1186" y="88"/>
                  </a:cubicBezTo>
                  <a:cubicBezTo>
                    <a:pt x="1186" y="88"/>
                    <a:pt x="1186" y="88"/>
                    <a:pt x="1186" y="88"/>
                  </a:cubicBezTo>
                  <a:cubicBezTo>
                    <a:pt x="1186" y="88"/>
                    <a:pt x="1186" y="88"/>
                    <a:pt x="1186" y="88"/>
                  </a:cubicBezTo>
                  <a:cubicBezTo>
                    <a:pt x="1186" y="88"/>
                    <a:pt x="1186" y="88"/>
                    <a:pt x="1186" y="87"/>
                  </a:cubicBezTo>
                  <a:cubicBezTo>
                    <a:pt x="1186" y="87"/>
                    <a:pt x="1186" y="87"/>
                    <a:pt x="1186" y="87"/>
                  </a:cubicBezTo>
                  <a:cubicBezTo>
                    <a:pt x="1186" y="86"/>
                    <a:pt x="1186" y="86"/>
                    <a:pt x="1186" y="85"/>
                  </a:cubicBezTo>
                  <a:cubicBezTo>
                    <a:pt x="1185" y="85"/>
                    <a:pt x="1185" y="85"/>
                    <a:pt x="1186" y="85"/>
                  </a:cubicBezTo>
                  <a:cubicBezTo>
                    <a:pt x="1185" y="84"/>
                    <a:pt x="1185" y="84"/>
                    <a:pt x="1185" y="84"/>
                  </a:cubicBezTo>
                  <a:cubicBezTo>
                    <a:pt x="1185" y="71"/>
                    <a:pt x="1185" y="58"/>
                    <a:pt x="1185" y="45"/>
                  </a:cubicBezTo>
                  <a:cubicBezTo>
                    <a:pt x="1185" y="44"/>
                    <a:pt x="1186" y="44"/>
                    <a:pt x="1187" y="44"/>
                  </a:cubicBezTo>
                  <a:cubicBezTo>
                    <a:pt x="1191" y="44"/>
                    <a:pt x="1196" y="44"/>
                    <a:pt x="1201" y="44"/>
                  </a:cubicBezTo>
                  <a:cubicBezTo>
                    <a:pt x="1201" y="44"/>
                    <a:pt x="1202" y="44"/>
                    <a:pt x="1202" y="43"/>
                  </a:cubicBezTo>
                  <a:cubicBezTo>
                    <a:pt x="1202" y="40"/>
                    <a:pt x="1202" y="37"/>
                    <a:pt x="1202" y="34"/>
                  </a:cubicBezTo>
                  <a:cubicBezTo>
                    <a:pt x="1202" y="34"/>
                    <a:pt x="1201" y="34"/>
                    <a:pt x="1201" y="34"/>
                  </a:cubicBezTo>
                  <a:cubicBezTo>
                    <a:pt x="1196" y="34"/>
                    <a:pt x="1191" y="34"/>
                    <a:pt x="1187" y="34"/>
                  </a:cubicBezTo>
                  <a:cubicBezTo>
                    <a:pt x="1186" y="34"/>
                    <a:pt x="1185" y="34"/>
                    <a:pt x="1185" y="33"/>
                  </a:cubicBezTo>
                  <a:cubicBezTo>
                    <a:pt x="1185" y="29"/>
                    <a:pt x="1185" y="24"/>
                    <a:pt x="1185" y="20"/>
                  </a:cubicBezTo>
                  <a:cubicBezTo>
                    <a:pt x="1185" y="19"/>
                    <a:pt x="1185" y="17"/>
                    <a:pt x="1185" y="15"/>
                  </a:cubicBezTo>
                  <a:cubicBezTo>
                    <a:pt x="1185" y="15"/>
                    <a:pt x="1186" y="14"/>
                    <a:pt x="1185" y="15"/>
                  </a:cubicBezTo>
                  <a:cubicBezTo>
                    <a:pt x="1185" y="15"/>
                    <a:pt x="1185" y="15"/>
                    <a:pt x="1185" y="15"/>
                  </a:cubicBezTo>
                  <a:cubicBezTo>
                    <a:pt x="1184" y="15"/>
                    <a:pt x="1184" y="15"/>
                    <a:pt x="1183" y="15"/>
                  </a:cubicBezTo>
                  <a:cubicBezTo>
                    <a:pt x="1184" y="15"/>
                    <a:pt x="1184" y="15"/>
                    <a:pt x="1184" y="15"/>
                  </a:cubicBezTo>
                  <a:cubicBezTo>
                    <a:pt x="1183" y="15"/>
                    <a:pt x="1183" y="15"/>
                    <a:pt x="1182" y="15"/>
                  </a:cubicBezTo>
                  <a:cubicBezTo>
                    <a:pt x="1182" y="15"/>
                    <a:pt x="1182" y="15"/>
                    <a:pt x="1182" y="15"/>
                  </a:cubicBezTo>
                  <a:cubicBezTo>
                    <a:pt x="1182" y="15"/>
                    <a:pt x="1182" y="15"/>
                    <a:pt x="1181" y="16"/>
                  </a:cubicBezTo>
                  <a:cubicBezTo>
                    <a:pt x="1181" y="16"/>
                    <a:pt x="1181" y="16"/>
                    <a:pt x="1181" y="16"/>
                  </a:cubicBezTo>
                  <a:cubicBezTo>
                    <a:pt x="1181" y="16"/>
                    <a:pt x="1181" y="16"/>
                    <a:pt x="1180" y="16"/>
                  </a:cubicBezTo>
                  <a:cubicBezTo>
                    <a:pt x="1180" y="16"/>
                    <a:pt x="1180" y="16"/>
                    <a:pt x="1180" y="16"/>
                  </a:cubicBezTo>
                  <a:cubicBezTo>
                    <a:pt x="1180" y="16"/>
                    <a:pt x="1180" y="16"/>
                    <a:pt x="1180" y="16"/>
                  </a:cubicBezTo>
                  <a:cubicBezTo>
                    <a:pt x="1180" y="16"/>
                    <a:pt x="1180" y="16"/>
                    <a:pt x="1179" y="16"/>
                  </a:cubicBezTo>
                  <a:cubicBezTo>
                    <a:pt x="1179" y="16"/>
                    <a:pt x="1179" y="16"/>
                    <a:pt x="1179" y="16"/>
                  </a:cubicBezTo>
                  <a:cubicBezTo>
                    <a:pt x="1179" y="16"/>
                    <a:pt x="1179" y="16"/>
                    <a:pt x="1179" y="16"/>
                  </a:cubicBezTo>
                  <a:cubicBezTo>
                    <a:pt x="1179" y="16"/>
                    <a:pt x="1179" y="16"/>
                    <a:pt x="1178" y="17"/>
                  </a:cubicBezTo>
                  <a:cubicBezTo>
                    <a:pt x="1178" y="17"/>
                    <a:pt x="1178" y="17"/>
                    <a:pt x="1178" y="17"/>
                  </a:cubicBezTo>
                  <a:cubicBezTo>
                    <a:pt x="1178" y="17"/>
                    <a:pt x="1178" y="17"/>
                    <a:pt x="1178" y="17"/>
                  </a:cubicBezTo>
                  <a:cubicBezTo>
                    <a:pt x="1178" y="17"/>
                    <a:pt x="1177" y="17"/>
                    <a:pt x="1177" y="17"/>
                  </a:cubicBezTo>
                  <a:cubicBezTo>
                    <a:pt x="1177" y="17"/>
                    <a:pt x="1177" y="17"/>
                    <a:pt x="1177" y="17"/>
                  </a:cubicBezTo>
                  <a:cubicBezTo>
                    <a:pt x="1177" y="17"/>
                    <a:pt x="1176" y="17"/>
                    <a:pt x="1176" y="17"/>
                  </a:cubicBezTo>
                  <a:cubicBezTo>
                    <a:pt x="1176" y="17"/>
                    <a:pt x="1176" y="17"/>
                    <a:pt x="1176" y="17"/>
                  </a:cubicBezTo>
                  <a:cubicBezTo>
                    <a:pt x="1176" y="17"/>
                    <a:pt x="1175" y="17"/>
                    <a:pt x="1175" y="18"/>
                  </a:cubicBezTo>
                  <a:cubicBezTo>
                    <a:pt x="1175" y="18"/>
                    <a:pt x="1175" y="18"/>
                    <a:pt x="1175" y="18"/>
                  </a:cubicBezTo>
                  <a:cubicBezTo>
                    <a:pt x="1174" y="18"/>
                    <a:pt x="1174" y="19"/>
                    <a:pt x="1174" y="19"/>
                  </a:cubicBezTo>
                  <a:cubicBezTo>
                    <a:pt x="1174" y="24"/>
                    <a:pt x="1174" y="28"/>
                    <a:pt x="1174" y="32"/>
                  </a:cubicBezTo>
                  <a:cubicBezTo>
                    <a:pt x="1174" y="34"/>
                    <a:pt x="1174" y="34"/>
                    <a:pt x="1173" y="34"/>
                  </a:cubicBezTo>
                  <a:cubicBezTo>
                    <a:pt x="1170" y="34"/>
                    <a:pt x="1167" y="34"/>
                    <a:pt x="1164" y="34"/>
                  </a:cubicBezTo>
                  <a:cubicBezTo>
                    <a:pt x="1163" y="34"/>
                    <a:pt x="1163" y="35"/>
                    <a:pt x="1163" y="36"/>
                  </a:cubicBezTo>
                  <a:cubicBezTo>
                    <a:pt x="1163" y="38"/>
                    <a:pt x="1163" y="40"/>
                    <a:pt x="1163" y="42"/>
                  </a:cubicBezTo>
                  <a:cubicBezTo>
                    <a:pt x="1163" y="43"/>
                    <a:pt x="1163" y="44"/>
                    <a:pt x="1164" y="44"/>
                  </a:cubicBezTo>
                  <a:cubicBezTo>
                    <a:pt x="1167" y="43"/>
                    <a:pt x="1170" y="44"/>
                    <a:pt x="1173" y="44"/>
                  </a:cubicBezTo>
                  <a:cubicBezTo>
                    <a:pt x="1174" y="43"/>
                    <a:pt x="1174" y="44"/>
                    <a:pt x="1174" y="45"/>
                  </a:cubicBezTo>
                  <a:cubicBezTo>
                    <a:pt x="1174" y="58"/>
                    <a:pt x="1174" y="71"/>
                    <a:pt x="1174" y="84"/>
                  </a:cubicBezTo>
                  <a:cubicBezTo>
                    <a:pt x="1174" y="84"/>
                    <a:pt x="1174" y="85"/>
                    <a:pt x="1174" y="85"/>
                  </a:cubicBezTo>
                  <a:cubicBezTo>
                    <a:pt x="1175" y="86"/>
                    <a:pt x="1175" y="86"/>
                    <a:pt x="1174" y="87"/>
                  </a:cubicBezTo>
                  <a:cubicBezTo>
                    <a:pt x="1175" y="87"/>
                    <a:pt x="1174" y="88"/>
                    <a:pt x="1175" y="89"/>
                  </a:cubicBezTo>
                  <a:cubicBezTo>
                    <a:pt x="1175" y="89"/>
                    <a:pt x="1175" y="89"/>
                    <a:pt x="1175" y="89"/>
                  </a:cubicBezTo>
                  <a:cubicBezTo>
                    <a:pt x="1175" y="90"/>
                    <a:pt x="1175" y="90"/>
                    <a:pt x="1175" y="91"/>
                  </a:cubicBezTo>
                  <a:cubicBezTo>
                    <a:pt x="1175" y="91"/>
                    <a:pt x="1175" y="91"/>
                    <a:pt x="1175" y="91"/>
                  </a:cubicBezTo>
                  <a:cubicBezTo>
                    <a:pt x="1175" y="91"/>
                    <a:pt x="1175" y="91"/>
                    <a:pt x="1175" y="91"/>
                  </a:cubicBezTo>
                  <a:cubicBezTo>
                    <a:pt x="1175" y="91"/>
                    <a:pt x="1175" y="92"/>
                    <a:pt x="1176" y="92"/>
                  </a:cubicBezTo>
                  <a:cubicBezTo>
                    <a:pt x="1175" y="92"/>
                    <a:pt x="1175" y="92"/>
                    <a:pt x="1175" y="92"/>
                  </a:cubicBezTo>
                  <a:cubicBezTo>
                    <a:pt x="1176" y="92"/>
                    <a:pt x="1176" y="93"/>
                    <a:pt x="1176" y="93"/>
                  </a:cubicBezTo>
                  <a:cubicBezTo>
                    <a:pt x="1176" y="93"/>
                    <a:pt x="1176" y="93"/>
                    <a:pt x="1176" y="93"/>
                  </a:cubicBezTo>
                  <a:cubicBezTo>
                    <a:pt x="1176" y="93"/>
                    <a:pt x="1176" y="94"/>
                    <a:pt x="1176" y="94"/>
                  </a:cubicBezTo>
                  <a:cubicBezTo>
                    <a:pt x="1176" y="94"/>
                    <a:pt x="1176" y="94"/>
                    <a:pt x="1176" y="94"/>
                  </a:cubicBezTo>
                  <a:cubicBezTo>
                    <a:pt x="1176" y="94"/>
                    <a:pt x="1176" y="94"/>
                    <a:pt x="1176" y="94"/>
                  </a:cubicBezTo>
                  <a:cubicBezTo>
                    <a:pt x="1176" y="94"/>
                    <a:pt x="1176" y="95"/>
                    <a:pt x="1177" y="95"/>
                  </a:cubicBezTo>
                  <a:close/>
                  <a:moveTo>
                    <a:pt x="715" y="91"/>
                  </a:moveTo>
                  <a:cubicBezTo>
                    <a:pt x="715" y="91"/>
                    <a:pt x="715" y="91"/>
                    <a:pt x="715" y="91"/>
                  </a:cubicBezTo>
                  <a:cubicBezTo>
                    <a:pt x="716" y="92"/>
                    <a:pt x="715" y="92"/>
                    <a:pt x="716" y="92"/>
                  </a:cubicBezTo>
                  <a:cubicBezTo>
                    <a:pt x="716" y="92"/>
                    <a:pt x="716" y="92"/>
                    <a:pt x="716" y="92"/>
                  </a:cubicBezTo>
                  <a:cubicBezTo>
                    <a:pt x="716" y="93"/>
                    <a:pt x="716" y="93"/>
                    <a:pt x="716" y="93"/>
                  </a:cubicBezTo>
                  <a:cubicBezTo>
                    <a:pt x="716" y="93"/>
                    <a:pt x="716" y="93"/>
                    <a:pt x="716" y="93"/>
                  </a:cubicBezTo>
                  <a:cubicBezTo>
                    <a:pt x="716" y="94"/>
                    <a:pt x="716" y="94"/>
                    <a:pt x="716" y="94"/>
                  </a:cubicBezTo>
                  <a:cubicBezTo>
                    <a:pt x="716" y="94"/>
                    <a:pt x="716" y="94"/>
                    <a:pt x="716" y="94"/>
                  </a:cubicBezTo>
                  <a:cubicBezTo>
                    <a:pt x="717" y="94"/>
                    <a:pt x="717" y="95"/>
                    <a:pt x="717" y="95"/>
                  </a:cubicBezTo>
                  <a:cubicBezTo>
                    <a:pt x="717" y="95"/>
                    <a:pt x="717" y="95"/>
                    <a:pt x="717" y="95"/>
                  </a:cubicBezTo>
                  <a:cubicBezTo>
                    <a:pt x="717" y="95"/>
                    <a:pt x="717" y="95"/>
                    <a:pt x="717" y="96"/>
                  </a:cubicBezTo>
                  <a:cubicBezTo>
                    <a:pt x="717" y="96"/>
                    <a:pt x="717" y="96"/>
                    <a:pt x="717" y="96"/>
                  </a:cubicBezTo>
                  <a:cubicBezTo>
                    <a:pt x="717" y="96"/>
                    <a:pt x="717" y="96"/>
                    <a:pt x="717" y="96"/>
                  </a:cubicBezTo>
                  <a:cubicBezTo>
                    <a:pt x="717" y="96"/>
                    <a:pt x="717" y="96"/>
                    <a:pt x="717" y="96"/>
                  </a:cubicBezTo>
                  <a:cubicBezTo>
                    <a:pt x="718" y="97"/>
                    <a:pt x="718" y="97"/>
                    <a:pt x="718" y="97"/>
                  </a:cubicBezTo>
                  <a:cubicBezTo>
                    <a:pt x="718" y="97"/>
                    <a:pt x="718" y="97"/>
                    <a:pt x="718" y="97"/>
                  </a:cubicBezTo>
                  <a:cubicBezTo>
                    <a:pt x="718" y="97"/>
                    <a:pt x="718" y="98"/>
                    <a:pt x="718" y="98"/>
                  </a:cubicBezTo>
                  <a:cubicBezTo>
                    <a:pt x="718" y="98"/>
                    <a:pt x="718" y="98"/>
                    <a:pt x="718" y="98"/>
                  </a:cubicBezTo>
                  <a:cubicBezTo>
                    <a:pt x="719" y="98"/>
                    <a:pt x="719" y="98"/>
                    <a:pt x="719" y="98"/>
                  </a:cubicBezTo>
                  <a:cubicBezTo>
                    <a:pt x="719" y="98"/>
                    <a:pt x="719" y="98"/>
                    <a:pt x="719" y="98"/>
                  </a:cubicBezTo>
                  <a:cubicBezTo>
                    <a:pt x="719" y="99"/>
                    <a:pt x="720" y="99"/>
                    <a:pt x="720" y="99"/>
                  </a:cubicBezTo>
                  <a:cubicBezTo>
                    <a:pt x="720" y="99"/>
                    <a:pt x="720" y="99"/>
                    <a:pt x="720" y="99"/>
                  </a:cubicBezTo>
                  <a:cubicBezTo>
                    <a:pt x="720" y="100"/>
                    <a:pt x="720" y="100"/>
                    <a:pt x="721" y="100"/>
                  </a:cubicBezTo>
                  <a:cubicBezTo>
                    <a:pt x="721" y="100"/>
                    <a:pt x="721" y="100"/>
                    <a:pt x="721" y="100"/>
                  </a:cubicBezTo>
                  <a:cubicBezTo>
                    <a:pt x="721" y="100"/>
                    <a:pt x="721" y="100"/>
                    <a:pt x="721" y="100"/>
                  </a:cubicBezTo>
                  <a:cubicBezTo>
                    <a:pt x="721" y="100"/>
                    <a:pt x="721" y="100"/>
                    <a:pt x="721" y="100"/>
                  </a:cubicBezTo>
                  <a:cubicBezTo>
                    <a:pt x="721" y="100"/>
                    <a:pt x="721" y="100"/>
                    <a:pt x="722" y="100"/>
                  </a:cubicBezTo>
                  <a:cubicBezTo>
                    <a:pt x="722" y="100"/>
                    <a:pt x="722" y="100"/>
                    <a:pt x="722" y="100"/>
                  </a:cubicBezTo>
                  <a:cubicBezTo>
                    <a:pt x="722" y="101"/>
                    <a:pt x="722" y="101"/>
                    <a:pt x="722" y="101"/>
                  </a:cubicBezTo>
                  <a:cubicBezTo>
                    <a:pt x="722" y="101"/>
                    <a:pt x="722" y="101"/>
                    <a:pt x="722" y="101"/>
                  </a:cubicBezTo>
                  <a:cubicBezTo>
                    <a:pt x="722" y="101"/>
                    <a:pt x="722" y="101"/>
                    <a:pt x="723" y="101"/>
                  </a:cubicBezTo>
                  <a:cubicBezTo>
                    <a:pt x="723" y="101"/>
                    <a:pt x="723" y="101"/>
                    <a:pt x="723" y="101"/>
                  </a:cubicBezTo>
                  <a:cubicBezTo>
                    <a:pt x="723" y="101"/>
                    <a:pt x="723" y="101"/>
                    <a:pt x="723" y="101"/>
                  </a:cubicBezTo>
                  <a:cubicBezTo>
                    <a:pt x="723" y="101"/>
                    <a:pt x="723" y="101"/>
                    <a:pt x="723" y="101"/>
                  </a:cubicBezTo>
                  <a:cubicBezTo>
                    <a:pt x="724" y="102"/>
                    <a:pt x="724" y="102"/>
                    <a:pt x="724" y="102"/>
                  </a:cubicBezTo>
                  <a:cubicBezTo>
                    <a:pt x="724" y="102"/>
                    <a:pt x="724" y="102"/>
                    <a:pt x="724" y="102"/>
                  </a:cubicBezTo>
                  <a:cubicBezTo>
                    <a:pt x="725" y="102"/>
                    <a:pt x="725" y="102"/>
                    <a:pt x="725" y="102"/>
                  </a:cubicBezTo>
                  <a:cubicBezTo>
                    <a:pt x="725" y="102"/>
                    <a:pt x="725" y="102"/>
                    <a:pt x="725" y="102"/>
                  </a:cubicBezTo>
                  <a:cubicBezTo>
                    <a:pt x="725" y="102"/>
                    <a:pt x="725" y="102"/>
                    <a:pt x="725" y="102"/>
                  </a:cubicBezTo>
                  <a:cubicBezTo>
                    <a:pt x="726" y="103"/>
                    <a:pt x="726" y="102"/>
                    <a:pt x="727" y="103"/>
                  </a:cubicBezTo>
                  <a:cubicBezTo>
                    <a:pt x="727" y="102"/>
                    <a:pt x="727" y="102"/>
                    <a:pt x="727" y="102"/>
                  </a:cubicBezTo>
                  <a:cubicBezTo>
                    <a:pt x="727" y="103"/>
                    <a:pt x="727" y="103"/>
                    <a:pt x="727" y="103"/>
                  </a:cubicBezTo>
                  <a:cubicBezTo>
                    <a:pt x="727" y="103"/>
                    <a:pt x="728" y="103"/>
                    <a:pt x="728" y="103"/>
                  </a:cubicBezTo>
                  <a:cubicBezTo>
                    <a:pt x="729" y="103"/>
                    <a:pt x="729" y="103"/>
                    <a:pt x="729" y="103"/>
                  </a:cubicBezTo>
                  <a:cubicBezTo>
                    <a:pt x="731" y="103"/>
                    <a:pt x="733" y="103"/>
                    <a:pt x="735" y="103"/>
                  </a:cubicBezTo>
                  <a:cubicBezTo>
                    <a:pt x="736" y="103"/>
                    <a:pt x="736" y="103"/>
                    <a:pt x="736" y="103"/>
                  </a:cubicBezTo>
                  <a:cubicBezTo>
                    <a:pt x="737" y="103"/>
                    <a:pt x="737" y="103"/>
                    <a:pt x="738" y="103"/>
                  </a:cubicBezTo>
                  <a:cubicBezTo>
                    <a:pt x="738" y="102"/>
                    <a:pt x="738" y="102"/>
                    <a:pt x="738" y="102"/>
                  </a:cubicBezTo>
                  <a:cubicBezTo>
                    <a:pt x="738" y="103"/>
                    <a:pt x="738" y="103"/>
                    <a:pt x="738" y="103"/>
                  </a:cubicBezTo>
                  <a:cubicBezTo>
                    <a:pt x="738" y="102"/>
                    <a:pt x="739" y="102"/>
                    <a:pt x="739" y="102"/>
                  </a:cubicBezTo>
                  <a:cubicBezTo>
                    <a:pt x="739" y="102"/>
                    <a:pt x="739" y="102"/>
                    <a:pt x="739" y="102"/>
                  </a:cubicBezTo>
                  <a:cubicBezTo>
                    <a:pt x="739" y="102"/>
                    <a:pt x="739" y="102"/>
                    <a:pt x="739" y="102"/>
                  </a:cubicBezTo>
                  <a:cubicBezTo>
                    <a:pt x="740" y="102"/>
                    <a:pt x="740" y="102"/>
                    <a:pt x="740" y="102"/>
                  </a:cubicBezTo>
                  <a:cubicBezTo>
                    <a:pt x="740" y="102"/>
                    <a:pt x="740" y="102"/>
                    <a:pt x="740" y="102"/>
                  </a:cubicBezTo>
                  <a:cubicBezTo>
                    <a:pt x="741" y="102"/>
                    <a:pt x="741" y="102"/>
                    <a:pt x="741" y="102"/>
                  </a:cubicBezTo>
                  <a:cubicBezTo>
                    <a:pt x="741" y="102"/>
                    <a:pt x="741" y="102"/>
                    <a:pt x="741" y="102"/>
                  </a:cubicBezTo>
                  <a:cubicBezTo>
                    <a:pt x="741" y="101"/>
                    <a:pt x="742" y="101"/>
                    <a:pt x="742" y="101"/>
                  </a:cubicBezTo>
                  <a:cubicBezTo>
                    <a:pt x="742" y="101"/>
                    <a:pt x="742" y="101"/>
                    <a:pt x="742" y="101"/>
                  </a:cubicBezTo>
                  <a:cubicBezTo>
                    <a:pt x="742" y="101"/>
                    <a:pt x="742" y="101"/>
                    <a:pt x="742" y="100"/>
                  </a:cubicBezTo>
                  <a:cubicBezTo>
                    <a:pt x="742" y="98"/>
                    <a:pt x="742" y="95"/>
                    <a:pt x="742" y="92"/>
                  </a:cubicBezTo>
                  <a:cubicBezTo>
                    <a:pt x="742" y="92"/>
                    <a:pt x="742" y="92"/>
                    <a:pt x="742" y="92"/>
                  </a:cubicBezTo>
                  <a:cubicBezTo>
                    <a:pt x="742" y="92"/>
                    <a:pt x="742" y="92"/>
                    <a:pt x="742" y="92"/>
                  </a:cubicBezTo>
                  <a:cubicBezTo>
                    <a:pt x="742" y="92"/>
                    <a:pt x="741" y="92"/>
                    <a:pt x="741" y="92"/>
                  </a:cubicBezTo>
                  <a:cubicBezTo>
                    <a:pt x="741" y="92"/>
                    <a:pt x="741" y="92"/>
                    <a:pt x="741" y="92"/>
                  </a:cubicBezTo>
                  <a:cubicBezTo>
                    <a:pt x="741" y="92"/>
                    <a:pt x="741" y="92"/>
                    <a:pt x="740" y="93"/>
                  </a:cubicBezTo>
                  <a:cubicBezTo>
                    <a:pt x="740" y="93"/>
                    <a:pt x="740" y="93"/>
                    <a:pt x="740" y="93"/>
                  </a:cubicBezTo>
                  <a:cubicBezTo>
                    <a:pt x="740" y="93"/>
                    <a:pt x="740" y="93"/>
                    <a:pt x="740" y="93"/>
                  </a:cubicBezTo>
                  <a:cubicBezTo>
                    <a:pt x="740" y="93"/>
                    <a:pt x="740" y="93"/>
                    <a:pt x="740" y="93"/>
                  </a:cubicBezTo>
                  <a:cubicBezTo>
                    <a:pt x="739" y="93"/>
                    <a:pt x="739" y="93"/>
                    <a:pt x="739" y="93"/>
                  </a:cubicBezTo>
                  <a:cubicBezTo>
                    <a:pt x="739" y="93"/>
                    <a:pt x="739" y="93"/>
                    <a:pt x="739" y="93"/>
                  </a:cubicBezTo>
                  <a:cubicBezTo>
                    <a:pt x="738" y="94"/>
                    <a:pt x="738" y="93"/>
                    <a:pt x="737" y="94"/>
                  </a:cubicBezTo>
                  <a:cubicBezTo>
                    <a:pt x="737" y="94"/>
                    <a:pt x="737" y="94"/>
                    <a:pt x="737" y="94"/>
                  </a:cubicBezTo>
                  <a:cubicBezTo>
                    <a:pt x="736" y="94"/>
                    <a:pt x="735" y="94"/>
                    <a:pt x="733" y="94"/>
                  </a:cubicBezTo>
                  <a:cubicBezTo>
                    <a:pt x="733" y="94"/>
                    <a:pt x="733" y="94"/>
                    <a:pt x="733" y="93"/>
                  </a:cubicBezTo>
                  <a:cubicBezTo>
                    <a:pt x="732" y="93"/>
                    <a:pt x="732" y="93"/>
                    <a:pt x="731" y="93"/>
                  </a:cubicBezTo>
                  <a:cubicBezTo>
                    <a:pt x="731" y="93"/>
                    <a:pt x="731" y="93"/>
                    <a:pt x="731" y="93"/>
                  </a:cubicBezTo>
                  <a:cubicBezTo>
                    <a:pt x="731" y="93"/>
                    <a:pt x="731" y="93"/>
                    <a:pt x="731" y="93"/>
                  </a:cubicBezTo>
                  <a:cubicBezTo>
                    <a:pt x="731" y="93"/>
                    <a:pt x="731" y="93"/>
                    <a:pt x="730" y="93"/>
                  </a:cubicBezTo>
                  <a:cubicBezTo>
                    <a:pt x="730" y="93"/>
                    <a:pt x="730" y="93"/>
                    <a:pt x="730" y="93"/>
                  </a:cubicBezTo>
                  <a:cubicBezTo>
                    <a:pt x="730" y="93"/>
                    <a:pt x="730" y="93"/>
                    <a:pt x="730" y="93"/>
                  </a:cubicBezTo>
                  <a:cubicBezTo>
                    <a:pt x="730" y="93"/>
                    <a:pt x="730" y="93"/>
                    <a:pt x="730" y="92"/>
                  </a:cubicBezTo>
                  <a:cubicBezTo>
                    <a:pt x="730" y="92"/>
                    <a:pt x="730" y="92"/>
                    <a:pt x="730" y="92"/>
                  </a:cubicBezTo>
                  <a:cubicBezTo>
                    <a:pt x="729" y="92"/>
                    <a:pt x="729" y="92"/>
                    <a:pt x="729" y="92"/>
                  </a:cubicBezTo>
                  <a:cubicBezTo>
                    <a:pt x="729" y="92"/>
                    <a:pt x="729" y="92"/>
                    <a:pt x="729" y="92"/>
                  </a:cubicBezTo>
                  <a:cubicBezTo>
                    <a:pt x="729" y="92"/>
                    <a:pt x="729" y="92"/>
                    <a:pt x="729" y="92"/>
                  </a:cubicBezTo>
                  <a:cubicBezTo>
                    <a:pt x="729" y="92"/>
                    <a:pt x="729" y="92"/>
                    <a:pt x="729" y="92"/>
                  </a:cubicBezTo>
                  <a:cubicBezTo>
                    <a:pt x="728" y="92"/>
                    <a:pt x="728" y="92"/>
                    <a:pt x="728" y="91"/>
                  </a:cubicBezTo>
                  <a:cubicBezTo>
                    <a:pt x="728" y="91"/>
                    <a:pt x="728" y="91"/>
                    <a:pt x="728" y="91"/>
                  </a:cubicBezTo>
                  <a:cubicBezTo>
                    <a:pt x="728" y="91"/>
                    <a:pt x="728" y="91"/>
                    <a:pt x="728" y="91"/>
                  </a:cubicBezTo>
                  <a:cubicBezTo>
                    <a:pt x="728" y="91"/>
                    <a:pt x="728" y="91"/>
                    <a:pt x="728" y="91"/>
                  </a:cubicBezTo>
                  <a:cubicBezTo>
                    <a:pt x="728" y="91"/>
                    <a:pt x="727" y="90"/>
                    <a:pt x="727" y="90"/>
                  </a:cubicBezTo>
                  <a:cubicBezTo>
                    <a:pt x="727" y="90"/>
                    <a:pt x="727" y="90"/>
                    <a:pt x="727" y="90"/>
                  </a:cubicBezTo>
                  <a:cubicBezTo>
                    <a:pt x="727" y="90"/>
                    <a:pt x="727" y="90"/>
                    <a:pt x="727" y="89"/>
                  </a:cubicBezTo>
                  <a:cubicBezTo>
                    <a:pt x="727" y="89"/>
                    <a:pt x="727" y="89"/>
                    <a:pt x="727" y="89"/>
                  </a:cubicBezTo>
                  <a:cubicBezTo>
                    <a:pt x="727" y="89"/>
                    <a:pt x="727" y="89"/>
                    <a:pt x="726" y="89"/>
                  </a:cubicBezTo>
                  <a:cubicBezTo>
                    <a:pt x="726" y="89"/>
                    <a:pt x="726" y="89"/>
                    <a:pt x="726" y="89"/>
                  </a:cubicBezTo>
                  <a:cubicBezTo>
                    <a:pt x="726" y="88"/>
                    <a:pt x="726" y="88"/>
                    <a:pt x="726" y="88"/>
                  </a:cubicBezTo>
                  <a:cubicBezTo>
                    <a:pt x="726" y="88"/>
                    <a:pt x="726" y="88"/>
                    <a:pt x="726" y="88"/>
                  </a:cubicBezTo>
                  <a:cubicBezTo>
                    <a:pt x="726" y="87"/>
                    <a:pt x="726" y="87"/>
                    <a:pt x="726" y="87"/>
                  </a:cubicBezTo>
                  <a:cubicBezTo>
                    <a:pt x="726" y="87"/>
                    <a:pt x="726" y="87"/>
                    <a:pt x="726" y="86"/>
                  </a:cubicBezTo>
                  <a:cubicBezTo>
                    <a:pt x="726" y="86"/>
                    <a:pt x="726" y="86"/>
                    <a:pt x="726" y="86"/>
                  </a:cubicBezTo>
                  <a:cubicBezTo>
                    <a:pt x="725" y="85"/>
                    <a:pt x="726" y="84"/>
                    <a:pt x="725" y="83"/>
                  </a:cubicBezTo>
                  <a:cubicBezTo>
                    <a:pt x="725" y="82"/>
                    <a:pt x="725" y="81"/>
                    <a:pt x="725" y="80"/>
                  </a:cubicBezTo>
                  <a:cubicBezTo>
                    <a:pt x="725" y="68"/>
                    <a:pt x="725" y="57"/>
                    <a:pt x="725" y="45"/>
                  </a:cubicBezTo>
                  <a:cubicBezTo>
                    <a:pt x="725" y="45"/>
                    <a:pt x="725" y="44"/>
                    <a:pt x="725" y="44"/>
                  </a:cubicBezTo>
                  <a:cubicBezTo>
                    <a:pt x="726" y="43"/>
                    <a:pt x="727" y="44"/>
                    <a:pt x="727" y="44"/>
                  </a:cubicBezTo>
                  <a:cubicBezTo>
                    <a:pt x="732" y="44"/>
                    <a:pt x="736" y="44"/>
                    <a:pt x="741" y="44"/>
                  </a:cubicBezTo>
                  <a:cubicBezTo>
                    <a:pt x="742" y="44"/>
                    <a:pt x="742" y="43"/>
                    <a:pt x="742" y="42"/>
                  </a:cubicBezTo>
                  <a:cubicBezTo>
                    <a:pt x="742" y="40"/>
                    <a:pt x="742" y="38"/>
                    <a:pt x="742" y="36"/>
                  </a:cubicBezTo>
                  <a:cubicBezTo>
                    <a:pt x="742" y="35"/>
                    <a:pt x="742" y="34"/>
                    <a:pt x="741" y="34"/>
                  </a:cubicBezTo>
                  <a:cubicBezTo>
                    <a:pt x="736" y="34"/>
                    <a:pt x="732" y="34"/>
                    <a:pt x="728" y="34"/>
                  </a:cubicBezTo>
                  <a:cubicBezTo>
                    <a:pt x="727" y="34"/>
                    <a:pt x="726" y="34"/>
                    <a:pt x="725" y="34"/>
                  </a:cubicBezTo>
                  <a:cubicBezTo>
                    <a:pt x="725" y="34"/>
                    <a:pt x="725" y="34"/>
                    <a:pt x="725" y="34"/>
                  </a:cubicBezTo>
                  <a:cubicBezTo>
                    <a:pt x="725" y="27"/>
                    <a:pt x="725" y="21"/>
                    <a:pt x="725" y="15"/>
                  </a:cubicBezTo>
                  <a:cubicBezTo>
                    <a:pt x="725" y="14"/>
                    <a:pt x="725" y="14"/>
                    <a:pt x="725" y="14"/>
                  </a:cubicBezTo>
                  <a:cubicBezTo>
                    <a:pt x="725" y="15"/>
                    <a:pt x="725" y="15"/>
                    <a:pt x="725" y="15"/>
                  </a:cubicBezTo>
                  <a:cubicBezTo>
                    <a:pt x="725" y="15"/>
                    <a:pt x="725" y="15"/>
                    <a:pt x="725" y="15"/>
                  </a:cubicBezTo>
                  <a:cubicBezTo>
                    <a:pt x="724" y="15"/>
                    <a:pt x="724" y="15"/>
                    <a:pt x="724" y="15"/>
                  </a:cubicBezTo>
                  <a:cubicBezTo>
                    <a:pt x="724" y="15"/>
                    <a:pt x="724" y="15"/>
                    <a:pt x="724" y="15"/>
                  </a:cubicBezTo>
                  <a:cubicBezTo>
                    <a:pt x="723" y="15"/>
                    <a:pt x="723" y="15"/>
                    <a:pt x="723" y="15"/>
                  </a:cubicBezTo>
                  <a:cubicBezTo>
                    <a:pt x="723" y="15"/>
                    <a:pt x="723" y="15"/>
                    <a:pt x="723" y="15"/>
                  </a:cubicBezTo>
                  <a:cubicBezTo>
                    <a:pt x="723" y="15"/>
                    <a:pt x="723" y="15"/>
                    <a:pt x="723" y="15"/>
                  </a:cubicBezTo>
                  <a:cubicBezTo>
                    <a:pt x="722" y="15"/>
                    <a:pt x="722" y="15"/>
                    <a:pt x="722" y="15"/>
                  </a:cubicBezTo>
                  <a:cubicBezTo>
                    <a:pt x="722" y="15"/>
                    <a:pt x="722" y="15"/>
                    <a:pt x="722" y="16"/>
                  </a:cubicBezTo>
                  <a:cubicBezTo>
                    <a:pt x="722" y="16"/>
                    <a:pt x="721" y="16"/>
                    <a:pt x="721" y="16"/>
                  </a:cubicBezTo>
                  <a:cubicBezTo>
                    <a:pt x="721" y="16"/>
                    <a:pt x="721" y="16"/>
                    <a:pt x="721" y="16"/>
                  </a:cubicBezTo>
                  <a:cubicBezTo>
                    <a:pt x="720" y="16"/>
                    <a:pt x="720" y="16"/>
                    <a:pt x="720" y="16"/>
                  </a:cubicBezTo>
                  <a:cubicBezTo>
                    <a:pt x="720" y="16"/>
                    <a:pt x="720" y="16"/>
                    <a:pt x="719" y="16"/>
                  </a:cubicBezTo>
                  <a:cubicBezTo>
                    <a:pt x="719" y="16"/>
                    <a:pt x="719" y="16"/>
                    <a:pt x="719" y="16"/>
                  </a:cubicBezTo>
                  <a:cubicBezTo>
                    <a:pt x="719" y="17"/>
                    <a:pt x="718" y="16"/>
                    <a:pt x="718" y="17"/>
                  </a:cubicBezTo>
                  <a:cubicBezTo>
                    <a:pt x="718" y="17"/>
                    <a:pt x="718" y="17"/>
                    <a:pt x="718" y="17"/>
                  </a:cubicBezTo>
                  <a:cubicBezTo>
                    <a:pt x="718" y="17"/>
                    <a:pt x="717" y="17"/>
                    <a:pt x="717" y="17"/>
                  </a:cubicBezTo>
                  <a:cubicBezTo>
                    <a:pt x="717" y="17"/>
                    <a:pt x="717" y="17"/>
                    <a:pt x="717" y="17"/>
                  </a:cubicBezTo>
                  <a:cubicBezTo>
                    <a:pt x="717" y="17"/>
                    <a:pt x="716" y="17"/>
                    <a:pt x="716" y="17"/>
                  </a:cubicBezTo>
                  <a:cubicBezTo>
                    <a:pt x="716" y="17"/>
                    <a:pt x="716" y="17"/>
                    <a:pt x="716" y="17"/>
                  </a:cubicBezTo>
                  <a:cubicBezTo>
                    <a:pt x="716" y="18"/>
                    <a:pt x="715" y="17"/>
                    <a:pt x="715" y="18"/>
                  </a:cubicBezTo>
                  <a:cubicBezTo>
                    <a:pt x="715" y="18"/>
                    <a:pt x="715" y="18"/>
                    <a:pt x="715" y="18"/>
                  </a:cubicBezTo>
                  <a:cubicBezTo>
                    <a:pt x="714" y="18"/>
                    <a:pt x="714" y="19"/>
                    <a:pt x="714" y="20"/>
                  </a:cubicBezTo>
                  <a:cubicBezTo>
                    <a:pt x="714" y="24"/>
                    <a:pt x="714" y="28"/>
                    <a:pt x="714" y="33"/>
                  </a:cubicBezTo>
                  <a:cubicBezTo>
                    <a:pt x="714" y="34"/>
                    <a:pt x="714" y="34"/>
                    <a:pt x="713" y="34"/>
                  </a:cubicBezTo>
                  <a:cubicBezTo>
                    <a:pt x="710" y="34"/>
                    <a:pt x="707" y="34"/>
                    <a:pt x="704" y="34"/>
                  </a:cubicBezTo>
                  <a:cubicBezTo>
                    <a:pt x="703" y="34"/>
                    <a:pt x="703" y="34"/>
                    <a:pt x="703" y="36"/>
                  </a:cubicBezTo>
                  <a:cubicBezTo>
                    <a:pt x="703" y="38"/>
                    <a:pt x="703" y="40"/>
                    <a:pt x="703" y="42"/>
                  </a:cubicBezTo>
                  <a:cubicBezTo>
                    <a:pt x="703" y="43"/>
                    <a:pt x="703" y="44"/>
                    <a:pt x="705" y="44"/>
                  </a:cubicBezTo>
                  <a:cubicBezTo>
                    <a:pt x="708" y="44"/>
                    <a:pt x="711" y="43"/>
                    <a:pt x="714" y="44"/>
                  </a:cubicBezTo>
                  <a:cubicBezTo>
                    <a:pt x="714" y="44"/>
                    <a:pt x="714" y="44"/>
                    <a:pt x="714" y="44"/>
                  </a:cubicBezTo>
                  <a:cubicBezTo>
                    <a:pt x="715" y="44"/>
                    <a:pt x="714" y="45"/>
                    <a:pt x="714" y="46"/>
                  </a:cubicBezTo>
                  <a:cubicBezTo>
                    <a:pt x="714" y="59"/>
                    <a:pt x="714" y="72"/>
                    <a:pt x="714" y="85"/>
                  </a:cubicBezTo>
                  <a:cubicBezTo>
                    <a:pt x="714" y="86"/>
                    <a:pt x="714" y="87"/>
                    <a:pt x="715" y="87"/>
                  </a:cubicBezTo>
                  <a:cubicBezTo>
                    <a:pt x="715" y="87"/>
                    <a:pt x="715" y="88"/>
                    <a:pt x="715" y="88"/>
                  </a:cubicBezTo>
                  <a:cubicBezTo>
                    <a:pt x="715" y="88"/>
                    <a:pt x="715" y="89"/>
                    <a:pt x="715" y="90"/>
                  </a:cubicBezTo>
                  <a:cubicBezTo>
                    <a:pt x="715" y="90"/>
                    <a:pt x="715" y="90"/>
                    <a:pt x="715" y="90"/>
                  </a:cubicBezTo>
                  <a:cubicBezTo>
                    <a:pt x="715" y="90"/>
                    <a:pt x="715" y="91"/>
                    <a:pt x="715" y="91"/>
                  </a:cubicBezTo>
                  <a:close/>
                  <a:moveTo>
                    <a:pt x="189" y="46"/>
                  </a:moveTo>
                  <a:cubicBezTo>
                    <a:pt x="189" y="44"/>
                    <a:pt x="189" y="42"/>
                    <a:pt x="189" y="39"/>
                  </a:cubicBezTo>
                  <a:cubicBezTo>
                    <a:pt x="189" y="36"/>
                    <a:pt x="189" y="36"/>
                    <a:pt x="186" y="35"/>
                  </a:cubicBezTo>
                  <a:cubicBezTo>
                    <a:pt x="179" y="32"/>
                    <a:pt x="173" y="32"/>
                    <a:pt x="166" y="33"/>
                  </a:cubicBezTo>
                  <a:cubicBezTo>
                    <a:pt x="155" y="35"/>
                    <a:pt x="146" y="42"/>
                    <a:pt x="142" y="52"/>
                  </a:cubicBezTo>
                  <a:cubicBezTo>
                    <a:pt x="137" y="62"/>
                    <a:pt x="137" y="72"/>
                    <a:pt x="140" y="82"/>
                  </a:cubicBezTo>
                  <a:cubicBezTo>
                    <a:pt x="143" y="91"/>
                    <a:pt x="150" y="98"/>
                    <a:pt x="159" y="101"/>
                  </a:cubicBezTo>
                  <a:cubicBezTo>
                    <a:pt x="165" y="103"/>
                    <a:pt x="170" y="104"/>
                    <a:pt x="176" y="103"/>
                  </a:cubicBezTo>
                  <a:cubicBezTo>
                    <a:pt x="180" y="102"/>
                    <a:pt x="184" y="101"/>
                    <a:pt x="187" y="99"/>
                  </a:cubicBezTo>
                  <a:cubicBezTo>
                    <a:pt x="188" y="99"/>
                    <a:pt x="189" y="98"/>
                    <a:pt x="189" y="97"/>
                  </a:cubicBezTo>
                  <a:cubicBezTo>
                    <a:pt x="189" y="94"/>
                    <a:pt x="189" y="92"/>
                    <a:pt x="189" y="90"/>
                  </a:cubicBezTo>
                  <a:cubicBezTo>
                    <a:pt x="189" y="89"/>
                    <a:pt x="189" y="89"/>
                    <a:pt x="188" y="88"/>
                  </a:cubicBezTo>
                  <a:cubicBezTo>
                    <a:pt x="188" y="89"/>
                    <a:pt x="188" y="89"/>
                    <a:pt x="187" y="89"/>
                  </a:cubicBezTo>
                  <a:cubicBezTo>
                    <a:pt x="182" y="93"/>
                    <a:pt x="176" y="94"/>
                    <a:pt x="170" y="94"/>
                  </a:cubicBezTo>
                  <a:cubicBezTo>
                    <a:pt x="162" y="93"/>
                    <a:pt x="156" y="89"/>
                    <a:pt x="152" y="82"/>
                  </a:cubicBezTo>
                  <a:cubicBezTo>
                    <a:pt x="148" y="72"/>
                    <a:pt x="148" y="63"/>
                    <a:pt x="153" y="54"/>
                  </a:cubicBezTo>
                  <a:cubicBezTo>
                    <a:pt x="156" y="47"/>
                    <a:pt x="162" y="43"/>
                    <a:pt x="169" y="42"/>
                  </a:cubicBezTo>
                  <a:cubicBezTo>
                    <a:pt x="176" y="41"/>
                    <a:pt x="182" y="43"/>
                    <a:pt x="187" y="46"/>
                  </a:cubicBezTo>
                  <a:cubicBezTo>
                    <a:pt x="187" y="46"/>
                    <a:pt x="188" y="47"/>
                    <a:pt x="189" y="47"/>
                  </a:cubicBezTo>
                  <a:cubicBezTo>
                    <a:pt x="189" y="47"/>
                    <a:pt x="189" y="47"/>
                    <a:pt x="189" y="46"/>
                  </a:cubicBezTo>
                  <a:close/>
                  <a:moveTo>
                    <a:pt x="1487" y="28"/>
                  </a:moveTo>
                  <a:cubicBezTo>
                    <a:pt x="1487" y="28"/>
                    <a:pt x="1487" y="28"/>
                    <a:pt x="1487" y="28"/>
                  </a:cubicBezTo>
                  <a:cubicBezTo>
                    <a:pt x="1487" y="28"/>
                    <a:pt x="1487" y="28"/>
                    <a:pt x="1487" y="28"/>
                  </a:cubicBezTo>
                  <a:cubicBezTo>
                    <a:pt x="1487" y="28"/>
                    <a:pt x="1488" y="28"/>
                    <a:pt x="1488" y="28"/>
                  </a:cubicBezTo>
                  <a:cubicBezTo>
                    <a:pt x="1488" y="28"/>
                    <a:pt x="1488" y="28"/>
                    <a:pt x="1488" y="28"/>
                  </a:cubicBezTo>
                  <a:cubicBezTo>
                    <a:pt x="1488" y="28"/>
                    <a:pt x="1488" y="28"/>
                    <a:pt x="1488" y="27"/>
                  </a:cubicBezTo>
                  <a:cubicBezTo>
                    <a:pt x="1488" y="27"/>
                    <a:pt x="1488" y="27"/>
                    <a:pt x="1488" y="27"/>
                  </a:cubicBezTo>
                  <a:cubicBezTo>
                    <a:pt x="1489" y="27"/>
                    <a:pt x="1489" y="27"/>
                    <a:pt x="1489" y="27"/>
                  </a:cubicBezTo>
                  <a:cubicBezTo>
                    <a:pt x="1489" y="27"/>
                    <a:pt x="1489" y="27"/>
                    <a:pt x="1489" y="27"/>
                  </a:cubicBezTo>
                  <a:cubicBezTo>
                    <a:pt x="1489" y="27"/>
                    <a:pt x="1490" y="27"/>
                    <a:pt x="1490" y="27"/>
                  </a:cubicBezTo>
                  <a:cubicBezTo>
                    <a:pt x="1490" y="27"/>
                    <a:pt x="1490" y="27"/>
                    <a:pt x="1490" y="27"/>
                  </a:cubicBezTo>
                  <a:cubicBezTo>
                    <a:pt x="1490" y="26"/>
                    <a:pt x="1490" y="27"/>
                    <a:pt x="1490" y="26"/>
                  </a:cubicBezTo>
                  <a:cubicBezTo>
                    <a:pt x="1490" y="26"/>
                    <a:pt x="1490" y="26"/>
                    <a:pt x="1490" y="26"/>
                  </a:cubicBezTo>
                  <a:cubicBezTo>
                    <a:pt x="1491" y="26"/>
                    <a:pt x="1491" y="26"/>
                    <a:pt x="1491" y="26"/>
                  </a:cubicBezTo>
                  <a:cubicBezTo>
                    <a:pt x="1491" y="26"/>
                    <a:pt x="1491" y="26"/>
                    <a:pt x="1491" y="26"/>
                  </a:cubicBezTo>
                  <a:cubicBezTo>
                    <a:pt x="1491" y="26"/>
                    <a:pt x="1491" y="26"/>
                    <a:pt x="1491" y="26"/>
                  </a:cubicBezTo>
                  <a:cubicBezTo>
                    <a:pt x="1491" y="26"/>
                    <a:pt x="1491" y="26"/>
                    <a:pt x="1492" y="26"/>
                  </a:cubicBezTo>
                  <a:cubicBezTo>
                    <a:pt x="1492" y="26"/>
                    <a:pt x="1492" y="26"/>
                    <a:pt x="1492" y="26"/>
                  </a:cubicBezTo>
                  <a:cubicBezTo>
                    <a:pt x="1492" y="25"/>
                    <a:pt x="1492" y="25"/>
                    <a:pt x="1492" y="25"/>
                  </a:cubicBezTo>
                  <a:cubicBezTo>
                    <a:pt x="1492" y="25"/>
                    <a:pt x="1492" y="25"/>
                    <a:pt x="1492" y="25"/>
                  </a:cubicBezTo>
                  <a:cubicBezTo>
                    <a:pt x="1492" y="25"/>
                    <a:pt x="1493" y="25"/>
                    <a:pt x="1493" y="25"/>
                  </a:cubicBezTo>
                  <a:cubicBezTo>
                    <a:pt x="1493" y="25"/>
                    <a:pt x="1493" y="25"/>
                    <a:pt x="1493" y="25"/>
                  </a:cubicBezTo>
                  <a:cubicBezTo>
                    <a:pt x="1493" y="25"/>
                    <a:pt x="1493" y="25"/>
                    <a:pt x="1494" y="24"/>
                  </a:cubicBezTo>
                  <a:cubicBezTo>
                    <a:pt x="1494" y="25"/>
                    <a:pt x="1494" y="25"/>
                    <a:pt x="1494" y="25"/>
                  </a:cubicBezTo>
                  <a:cubicBezTo>
                    <a:pt x="1494" y="25"/>
                    <a:pt x="1494" y="24"/>
                    <a:pt x="1494" y="24"/>
                  </a:cubicBezTo>
                  <a:cubicBezTo>
                    <a:pt x="1494" y="24"/>
                    <a:pt x="1494" y="24"/>
                    <a:pt x="1494" y="24"/>
                  </a:cubicBezTo>
                  <a:cubicBezTo>
                    <a:pt x="1494" y="24"/>
                    <a:pt x="1495" y="24"/>
                    <a:pt x="1495" y="24"/>
                  </a:cubicBezTo>
                  <a:cubicBezTo>
                    <a:pt x="1495" y="24"/>
                    <a:pt x="1495" y="24"/>
                    <a:pt x="1495" y="24"/>
                  </a:cubicBezTo>
                  <a:cubicBezTo>
                    <a:pt x="1495" y="24"/>
                    <a:pt x="1495" y="24"/>
                    <a:pt x="1495" y="24"/>
                  </a:cubicBezTo>
                  <a:cubicBezTo>
                    <a:pt x="1495" y="24"/>
                    <a:pt x="1495" y="24"/>
                    <a:pt x="1495" y="24"/>
                  </a:cubicBezTo>
                  <a:cubicBezTo>
                    <a:pt x="1495" y="23"/>
                    <a:pt x="1496" y="23"/>
                    <a:pt x="1496" y="23"/>
                  </a:cubicBezTo>
                  <a:cubicBezTo>
                    <a:pt x="1496" y="23"/>
                    <a:pt x="1496" y="23"/>
                    <a:pt x="1496" y="23"/>
                  </a:cubicBezTo>
                  <a:cubicBezTo>
                    <a:pt x="1496" y="23"/>
                    <a:pt x="1496" y="23"/>
                    <a:pt x="1496" y="23"/>
                  </a:cubicBezTo>
                  <a:cubicBezTo>
                    <a:pt x="1496" y="23"/>
                    <a:pt x="1496" y="23"/>
                    <a:pt x="1496" y="23"/>
                  </a:cubicBezTo>
                  <a:cubicBezTo>
                    <a:pt x="1496" y="23"/>
                    <a:pt x="1497" y="23"/>
                    <a:pt x="1497" y="22"/>
                  </a:cubicBezTo>
                  <a:cubicBezTo>
                    <a:pt x="1497" y="22"/>
                    <a:pt x="1497" y="22"/>
                    <a:pt x="1497" y="22"/>
                  </a:cubicBezTo>
                  <a:cubicBezTo>
                    <a:pt x="1497" y="22"/>
                    <a:pt x="1497" y="22"/>
                    <a:pt x="1497" y="22"/>
                  </a:cubicBezTo>
                  <a:cubicBezTo>
                    <a:pt x="1497" y="22"/>
                    <a:pt x="1497" y="22"/>
                    <a:pt x="1497" y="22"/>
                  </a:cubicBezTo>
                  <a:cubicBezTo>
                    <a:pt x="1497" y="22"/>
                    <a:pt x="1498" y="22"/>
                    <a:pt x="1498" y="21"/>
                  </a:cubicBezTo>
                  <a:cubicBezTo>
                    <a:pt x="1498" y="21"/>
                    <a:pt x="1498" y="21"/>
                    <a:pt x="1498" y="21"/>
                  </a:cubicBezTo>
                  <a:cubicBezTo>
                    <a:pt x="1498" y="21"/>
                    <a:pt x="1498" y="21"/>
                    <a:pt x="1498" y="21"/>
                  </a:cubicBezTo>
                  <a:cubicBezTo>
                    <a:pt x="1498" y="21"/>
                    <a:pt x="1498" y="21"/>
                    <a:pt x="1498" y="21"/>
                  </a:cubicBezTo>
                  <a:cubicBezTo>
                    <a:pt x="1500" y="21"/>
                    <a:pt x="1499" y="22"/>
                    <a:pt x="1499" y="23"/>
                  </a:cubicBezTo>
                  <a:cubicBezTo>
                    <a:pt x="1499" y="48"/>
                    <a:pt x="1499" y="74"/>
                    <a:pt x="1499" y="99"/>
                  </a:cubicBezTo>
                  <a:cubicBezTo>
                    <a:pt x="1499" y="100"/>
                    <a:pt x="1499" y="100"/>
                    <a:pt x="1499" y="100"/>
                  </a:cubicBezTo>
                  <a:cubicBezTo>
                    <a:pt x="1499" y="101"/>
                    <a:pt x="1499" y="102"/>
                    <a:pt x="1500" y="102"/>
                  </a:cubicBezTo>
                  <a:cubicBezTo>
                    <a:pt x="1503" y="102"/>
                    <a:pt x="1505" y="102"/>
                    <a:pt x="1508" y="102"/>
                  </a:cubicBezTo>
                  <a:cubicBezTo>
                    <a:pt x="1508" y="102"/>
                    <a:pt x="1509" y="102"/>
                    <a:pt x="1510" y="101"/>
                  </a:cubicBezTo>
                  <a:cubicBezTo>
                    <a:pt x="1510" y="101"/>
                    <a:pt x="1510" y="101"/>
                    <a:pt x="1510" y="101"/>
                  </a:cubicBezTo>
                  <a:cubicBezTo>
                    <a:pt x="1510" y="101"/>
                    <a:pt x="1510" y="100"/>
                    <a:pt x="1510" y="100"/>
                  </a:cubicBezTo>
                  <a:cubicBezTo>
                    <a:pt x="1510" y="69"/>
                    <a:pt x="1510" y="38"/>
                    <a:pt x="1510" y="7"/>
                  </a:cubicBezTo>
                  <a:cubicBezTo>
                    <a:pt x="1510" y="7"/>
                    <a:pt x="1510" y="6"/>
                    <a:pt x="1510" y="6"/>
                  </a:cubicBezTo>
                  <a:cubicBezTo>
                    <a:pt x="1510" y="6"/>
                    <a:pt x="1510" y="5"/>
                    <a:pt x="1509" y="5"/>
                  </a:cubicBezTo>
                  <a:cubicBezTo>
                    <a:pt x="1508" y="5"/>
                    <a:pt x="1507" y="5"/>
                    <a:pt x="1505" y="5"/>
                  </a:cubicBezTo>
                  <a:cubicBezTo>
                    <a:pt x="1506" y="5"/>
                    <a:pt x="1506" y="5"/>
                    <a:pt x="1506" y="5"/>
                  </a:cubicBezTo>
                  <a:cubicBezTo>
                    <a:pt x="1505" y="6"/>
                    <a:pt x="1505" y="6"/>
                    <a:pt x="1505" y="6"/>
                  </a:cubicBezTo>
                  <a:cubicBezTo>
                    <a:pt x="1505" y="6"/>
                    <a:pt x="1505" y="6"/>
                    <a:pt x="1505" y="6"/>
                  </a:cubicBezTo>
                  <a:cubicBezTo>
                    <a:pt x="1505" y="6"/>
                    <a:pt x="1505" y="6"/>
                    <a:pt x="1505" y="6"/>
                  </a:cubicBezTo>
                  <a:cubicBezTo>
                    <a:pt x="1505" y="6"/>
                    <a:pt x="1505" y="6"/>
                    <a:pt x="1505" y="6"/>
                  </a:cubicBezTo>
                  <a:cubicBezTo>
                    <a:pt x="1505" y="6"/>
                    <a:pt x="1504" y="6"/>
                    <a:pt x="1504" y="7"/>
                  </a:cubicBezTo>
                  <a:cubicBezTo>
                    <a:pt x="1504" y="7"/>
                    <a:pt x="1504" y="7"/>
                    <a:pt x="1504" y="7"/>
                  </a:cubicBezTo>
                  <a:cubicBezTo>
                    <a:pt x="1504" y="7"/>
                    <a:pt x="1504" y="7"/>
                    <a:pt x="1504" y="7"/>
                  </a:cubicBezTo>
                  <a:cubicBezTo>
                    <a:pt x="1504" y="7"/>
                    <a:pt x="1504" y="7"/>
                    <a:pt x="1504" y="7"/>
                  </a:cubicBezTo>
                  <a:cubicBezTo>
                    <a:pt x="1504" y="7"/>
                    <a:pt x="1504" y="7"/>
                    <a:pt x="1503" y="7"/>
                  </a:cubicBezTo>
                  <a:cubicBezTo>
                    <a:pt x="1503" y="7"/>
                    <a:pt x="1503" y="7"/>
                    <a:pt x="1503" y="7"/>
                  </a:cubicBezTo>
                  <a:cubicBezTo>
                    <a:pt x="1503" y="7"/>
                    <a:pt x="1503" y="7"/>
                    <a:pt x="1503" y="7"/>
                  </a:cubicBezTo>
                  <a:cubicBezTo>
                    <a:pt x="1503" y="8"/>
                    <a:pt x="1503" y="8"/>
                    <a:pt x="1503" y="8"/>
                  </a:cubicBezTo>
                  <a:cubicBezTo>
                    <a:pt x="1503" y="8"/>
                    <a:pt x="1502" y="8"/>
                    <a:pt x="1502" y="8"/>
                  </a:cubicBezTo>
                  <a:cubicBezTo>
                    <a:pt x="1502" y="8"/>
                    <a:pt x="1502" y="8"/>
                    <a:pt x="1502" y="8"/>
                  </a:cubicBezTo>
                  <a:cubicBezTo>
                    <a:pt x="1502" y="8"/>
                    <a:pt x="1502" y="8"/>
                    <a:pt x="1502" y="8"/>
                  </a:cubicBezTo>
                  <a:cubicBezTo>
                    <a:pt x="1502" y="8"/>
                    <a:pt x="1502" y="8"/>
                    <a:pt x="1502" y="8"/>
                  </a:cubicBezTo>
                  <a:cubicBezTo>
                    <a:pt x="1502" y="8"/>
                    <a:pt x="1501" y="8"/>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0" y="10"/>
                    <a:pt x="1500" y="9"/>
                    <a:pt x="1500" y="10"/>
                  </a:cubicBezTo>
                  <a:cubicBezTo>
                    <a:pt x="1500" y="10"/>
                    <a:pt x="1500" y="10"/>
                    <a:pt x="1500" y="10"/>
                  </a:cubicBezTo>
                  <a:cubicBezTo>
                    <a:pt x="1500" y="10"/>
                    <a:pt x="1500" y="10"/>
                    <a:pt x="1500" y="10"/>
                  </a:cubicBezTo>
                  <a:cubicBezTo>
                    <a:pt x="1500" y="10"/>
                    <a:pt x="1500" y="10"/>
                    <a:pt x="1500" y="10"/>
                  </a:cubicBezTo>
                  <a:cubicBezTo>
                    <a:pt x="1499" y="10"/>
                    <a:pt x="1499" y="10"/>
                    <a:pt x="1499" y="10"/>
                  </a:cubicBezTo>
                  <a:cubicBezTo>
                    <a:pt x="1499" y="10"/>
                    <a:pt x="1499" y="10"/>
                    <a:pt x="1499" y="10"/>
                  </a:cubicBezTo>
                  <a:cubicBezTo>
                    <a:pt x="1499" y="11"/>
                    <a:pt x="1498" y="10"/>
                    <a:pt x="1498" y="11"/>
                  </a:cubicBezTo>
                  <a:cubicBezTo>
                    <a:pt x="1498" y="11"/>
                    <a:pt x="1498" y="11"/>
                    <a:pt x="1498" y="11"/>
                  </a:cubicBezTo>
                  <a:cubicBezTo>
                    <a:pt x="1498" y="11"/>
                    <a:pt x="1498" y="11"/>
                    <a:pt x="1498" y="11"/>
                  </a:cubicBezTo>
                  <a:cubicBezTo>
                    <a:pt x="1498" y="11"/>
                    <a:pt x="1498" y="11"/>
                    <a:pt x="1498" y="11"/>
                  </a:cubicBezTo>
                  <a:cubicBezTo>
                    <a:pt x="1498" y="11"/>
                    <a:pt x="1497" y="11"/>
                    <a:pt x="1497" y="11"/>
                  </a:cubicBezTo>
                  <a:cubicBezTo>
                    <a:pt x="1497" y="11"/>
                    <a:pt x="1497" y="11"/>
                    <a:pt x="1497" y="11"/>
                  </a:cubicBezTo>
                  <a:cubicBezTo>
                    <a:pt x="1497" y="11"/>
                    <a:pt x="1497" y="12"/>
                    <a:pt x="1497" y="12"/>
                  </a:cubicBezTo>
                  <a:cubicBezTo>
                    <a:pt x="1497" y="12"/>
                    <a:pt x="1497" y="12"/>
                    <a:pt x="1497" y="12"/>
                  </a:cubicBezTo>
                  <a:cubicBezTo>
                    <a:pt x="1497" y="12"/>
                    <a:pt x="1496" y="12"/>
                    <a:pt x="1496" y="12"/>
                  </a:cubicBezTo>
                  <a:cubicBezTo>
                    <a:pt x="1496" y="12"/>
                    <a:pt x="1496" y="12"/>
                    <a:pt x="1496" y="12"/>
                  </a:cubicBezTo>
                  <a:cubicBezTo>
                    <a:pt x="1496" y="12"/>
                    <a:pt x="1496" y="12"/>
                    <a:pt x="1495" y="12"/>
                  </a:cubicBezTo>
                  <a:cubicBezTo>
                    <a:pt x="1495" y="12"/>
                    <a:pt x="1495" y="12"/>
                    <a:pt x="1495" y="12"/>
                  </a:cubicBezTo>
                  <a:cubicBezTo>
                    <a:pt x="1495" y="13"/>
                    <a:pt x="1495" y="13"/>
                    <a:pt x="1495" y="13"/>
                  </a:cubicBezTo>
                  <a:cubicBezTo>
                    <a:pt x="1495" y="13"/>
                    <a:pt x="1495" y="13"/>
                    <a:pt x="1495" y="13"/>
                  </a:cubicBezTo>
                  <a:cubicBezTo>
                    <a:pt x="1495" y="13"/>
                    <a:pt x="1494" y="13"/>
                    <a:pt x="1494" y="13"/>
                  </a:cubicBezTo>
                  <a:cubicBezTo>
                    <a:pt x="1494" y="13"/>
                    <a:pt x="1494" y="13"/>
                    <a:pt x="1494" y="13"/>
                  </a:cubicBezTo>
                  <a:cubicBezTo>
                    <a:pt x="1494" y="13"/>
                    <a:pt x="1494" y="13"/>
                    <a:pt x="1494" y="13"/>
                  </a:cubicBezTo>
                  <a:cubicBezTo>
                    <a:pt x="1494" y="13"/>
                    <a:pt x="1494" y="13"/>
                    <a:pt x="1494" y="13"/>
                  </a:cubicBezTo>
                  <a:cubicBezTo>
                    <a:pt x="1493" y="14"/>
                    <a:pt x="1493" y="14"/>
                    <a:pt x="1493" y="14"/>
                  </a:cubicBezTo>
                  <a:cubicBezTo>
                    <a:pt x="1493" y="14"/>
                    <a:pt x="1493" y="14"/>
                    <a:pt x="1493" y="14"/>
                  </a:cubicBezTo>
                  <a:cubicBezTo>
                    <a:pt x="1493" y="14"/>
                    <a:pt x="1492" y="14"/>
                    <a:pt x="1492" y="14"/>
                  </a:cubicBezTo>
                  <a:cubicBezTo>
                    <a:pt x="1492" y="14"/>
                    <a:pt x="1492" y="14"/>
                    <a:pt x="1492" y="14"/>
                  </a:cubicBezTo>
                  <a:cubicBezTo>
                    <a:pt x="1492" y="14"/>
                    <a:pt x="1492" y="14"/>
                    <a:pt x="1492" y="15"/>
                  </a:cubicBezTo>
                  <a:cubicBezTo>
                    <a:pt x="1492" y="15"/>
                    <a:pt x="1492" y="15"/>
                    <a:pt x="1492" y="15"/>
                  </a:cubicBezTo>
                  <a:cubicBezTo>
                    <a:pt x="1491" y="15"/>
                    <a:pt x="1491" y="15"/>
                    <a:pt x="1491" y="15"/>
                  </a:cubicBezTo>
                  <a:cubicBezTo>
                    <a:pt x="1491" y="15"/>
                    <a:pt x="1491" y="15"/>
                    <a:pt x="1491" y="15"/>
                  </a:cubicBezTo>
                  <a:cubicBezTo>
                    <a:pt x="1491" y="15"/>
                    <a:pt x="1490" y="15"/>
                    <a:pt x="1490" y="15"/>
                  </a:cubicBezTo>
                  <a:cubicBezTo>
                    <a:pt x="1490" y="15"/>
                    <a:pt x="1490" y="15"/>
                    <a:pt x="1490" y="15"/>
                  </a:cubicBezTo>
                  <a:cubicBezTo>
                    <a:pt x="1490" y="15"/>
                    <a:pt x="1490" y="15"/>
                    <a:pt x="1489" y="16"/>
                  </a:cubicBezTo>
                  <a:cubicBezTo>
                    <a:pt x="1490" y="16"/>
                    <a:pt x="1490" y="16"/>
                    <a:pt x="1490" y="16"/>
                  </a:cubicBezTo>
                  <a:cubicBezTo>
                    <a:pt x="1489" y="16"/>
                    <a:pt x="1489" y="16"/>
                    <a:pt x="1489" y="16"/>
                  </a:cubicBezTo>
                  <a:cubicBezTo>
                    <a:pt x="1489" y="16"/>
                    <a:pt x="1489" y="16"/>
                    <a:pt x="1489" y="16"/>
                  </a:cubicBezTo>
                  <a:cubicBezTo>
                    <a:pt x="1489" y="16"/>
                    <a:pt x="1488" y="16"/>
                    <a:pt x="1488" y="16"/>
                  </a:cubicBezTo>
                  <a:cubicBezTo>
                    <a:pt x="1488" y="16"/>
                    <a:pt x="1488" y="16"/>
                    <a:pt x="1488" y="16"/>
                  </a:cubicBezTo>
                  <a:cubicBezTo>
                    <a:pt x="1488" y="16"/>
                    <a:pt x="1488" y="16"/>
                    <a:pt x="1487" y="17"/>
                  </a:cubicBezTo>
                  <a:cubicBezTo>
                    <a:pt x="1487" y="17"/>
                    <a:pt x="1487" y="17"/>
                    <a:pt x="1487" y="17"/>
                  </a:cubicBezTo>
                  <a:cubicBezTo>
                    <a:pt x="1487" y="17"/>
                    <a:pt x="1487" y="17"/>
                    <a:pt x="1487" y="17"/>
                  </a:cubicBezTo>
                  <a:cubicBezTo>
                    <a:pt x="1487" y="17"/>
                    <a:pt x="1487" y="17"/>
                    <a:pt x="1487" y="17"/>
                  </a:cubicBezTo>
                  <a:cubicBezTo>
                    <a:pt x="1486" y="17"/>
                    <a:pt x="1486" y="17"/>
                    <a:pt x="1486" y="17"/>
                  </a:cubicBezTo>
                  <a:cubicBezTo>
                    <a:pt x="1486" y="17"/>
                    <a:pt x="1486" y="17"/>
                    <a:pt x="1486" y="17"/>
                  </a:cubicBezTo>
                  <a:cubicBezTo>
                    <a:pt x="1486" y="17"/>
                    <a:pt x="1486" y="17"/>
                    <a:pt x="1486" y="17"/>
                  </a:cubicBezTo>
                  <a:cubicBezTo>
                    <a:pt x="1486" y="17"/>
                    <a:pt x="1485" y="17"/>
                    <a:pt x="1485" y="18"/>
                  </a:cubicBezTo>
                  <a:cubicBezTo>
                    <a:pt x="1485" y="18"/>
                    <a:pt x="1485" y="18"/>
                    <a:pt x="1485" y="18"/>
                  </a:cubicBezTo>
                  <a:cubicBezTo>
                    <a:pt x="1485" y="18"/>
                    <a:pt x="1484" y="18"/>
                    <a:pt x="1484" y="18"/>
                  </a:cubicBezTo>
                  <a:cubicBezTo>
                    <a:pt x="1484" y="18"/>
                    <a:pt x="1484" y="18"/>
                    <a:pt x="1484" y="18"/>
                  </a:cubicBezTo>
                  <a:cubicBezTo>
                    <a:pt x="1484" y="18"/>
                    <a:pt x="1484" y="18"/>
                    <a:pt x="1484" y="18"/>
                  </a:cubicBezTo>
                  <a:cubicBezTo>
                    <a:pt x="1483" y="18"/>
                    <a:pt x="1483" y="18"/>
                    <a:pt x="1483" y="18"/>
                  </a:cubicBezTo>
                  <a:cubicBezTo>
                    <a:pt x="1483" y="18"/>
                    <a:pt x="1483" y="18"/>
                    <a:pt x="1482" y="19"/>
                  </a:cubicBezTo>
                  <a:cubicBezTo>
                    <a:pt x="1482" y="19"/>
                    <a:pt x="1482" y="19"/>
                    <a:pt x="1482" y="19"/>
                  </a:cubicBezTo>
                  <a:cubicBezTo>
                    <a:pt x="1482" y="19"/>
                    <a:pt x="1482" y="19"/>
                    <a:pt x="1481" y="19"/>
                  </a:cubicBezTo>
                  <a:cubicBezTo>
                    <a:pt x="1481" y="19"/>
                    <a:pt x="1481" y="19"/>
                    <a:pt x="1481" y="19"/>
                  </a:cubicBezTo>
                  <a:cubicBezTo>
                    <a:pt x="1481" y="19"/>
                    <a:pt x="1481" y="19"/>
                    <a:pt x="1480" y="19"/>
                  </a:cubicBezTo>
                  <a:cubicBezTo>
                    <a:pt x="1480" y="19"/>
                    <a:pt x="1480" y="19"/>
                    <a:pt x="1480" y="19"/>
                  </a:cubicBezTo>
                  <a:cubicBezTo>
                    <a:pt x="1480" y="20"/>
                    <a:pt x="1480" y="19"/>
                    <a:pt x="1479" y="20"/>
                  </a:cubicBezTo>
                  <a:cubicBezTo>
                    <a:pt x="1479" y="20"/>
                    <a:pt x="1479" y="20"/>
                    <a:pt x="1479" y="20"/>
                  </a:cubicBezTo>
                  <a:cubicBezTo>
                    <a:pt x="1479" y="20"/>
                    <a:pt x="1479" y="20"/>
                    <a:pt x="1478" y="20"/>
                  </a:cubicBezTo>
                  <a:cubicBezTo>
                    <a:pt x="1478" y="20"/>
                    <a:pt x="1478" y="20"/>
                    <a:pt x="1478" y="20"/>
                  </a:cubicBezTo>
                  <a:cubicBezTo>
                    <a:pt x="1478" y="20"/>
                    <a:pt x="1477" y="20"/>
                    <a:pt x="1477" y="21"/>
                  </a:cubicBezTo>
                  <a:cubicBezTo>
                    <a:pt x="1477" y="24"/>
                    <a:pt x="1477" y="28"/>
                    <a:pt x="1477" y="31"/>
                  </a:cubicBezTo>
                  <a:cubicBezTo>
                    <a:pt x="1478" y="32"/>
                    <a:pt x="1478" y="31"/>
                    <a:pt x="1479" y="31"/>
                  </a:cubicBezTo>
                  <a:cubicBezTo>
                    <a:pt x="1479" y="31"/>
                    <a:pt x="1479" y="31"/>
                    <a:pt x="1479" y="31"/>
                  </a:cubicBezTo>
                  <a:cubicBezTo>
                    <a:pt x="1479" y="31"/>
                    <a:pt x="1479" y="31"/>
                    <a:pt x="1480" y="31"/>
                  </a:cubicBezTo>
                  <a:cubicBezTo>
                    <a:pt x="1480" y="31"/>
                    <a:pt x="1480" y="31"/>
                    <a:pt x="1480" y="31"/>
                  </a:cubicBezTo>
                  <a:cubicBezTo>
                    <a:pt x="1480" y="31"/>
                    <a:pt x="1480" y="31"/>
                    <a:pt x="1480" y="31"/>
                  </a:cubicBezTo>
                  <a:cubicBezTo>
                    <a:pt x="1480" y="31"/>
                    <a:pt x="1481" y="31"/>
                    <a:pt x="1481" y="31"/>
                  </a:cubicBezTo>
                  <a:cubicBezTo>
                    <a:pt x="1481" y="30"/>
                    <a:pt x="1481" y="30"/>
                    <a:pt x="1481" y="30"/>
                  </a:cubicBezTo>
                  <a:cubicBezTo>
                    <a:pt x="1481" y="30"/>
                    <a:pt x="1481" y="30"/>
                    <a:pt x="1481" y="30"/>
                  </a:cubicBezTo>
                  <a:cubicBezTo>
                    <a:pt x="1481" y="30"/>
                    <a:pt x="1482" y="30"/>
                    <a:pt x="1482" y="30"/>
                  </a:cubicBezTo>
                  <a:cubicBezTo>
                    <a:pt x="1482" y="30"/>
                    <a:pt x="1482" y="30"/>
                    <a:pt x="1482" y="30"/>
                  </a:cubicBezTo>
                  <a:cubicBezTo>
                    <a:pt x="1482" y="30"/>
                    <a:pt x="1483" y="30"/>
                    <a:pt x="1483" y="30"/>
                  </a:cubicBezTo>
                  <a:cubicBezTo>
                    <a:pt x="1483" y="30"/>
                    <a:pt x="1483" y="30"/>
                    <a:pt x="1483" y="30"/>
                  </a:cubicBezTo>
                  <a:cubicBezTo>
                    <a:pt x="1483" y="30"/>
                    <a:pt x="1483" y="30"/>
                    <a:pt x="1484" y="29"/>
                  </a:cubicBezTo>
                  <a:cubicBezTo>
                    <a:pt x="1484" y="29"/>
                    <a:pt x="1484" y="29"/>
                    <a:pt x="1484" y="29"/>
                  </a:cubicBezTo>
                  <a:cubicBezTo>
                    <a:pt x="1484" y="29"/>
                    <a:pt x="1484" y="29"/>
                    <a:pt x="1484" y="29"/>
                  </a:cubicBezTo>
                  <a:cubicBezTo>
                    <a:pt x="1484" y="29"/>
                    <a:pt x="1484" y="29"/>
                    <a:pt x="1485" y="29"/>
                  </a:cubicBezTo>
                  <a:cubicBezTo>
                    <a:pt x="1485" y="29"/>
                    <a:pt x="1485" y="29"/>
                    <a:pt x="1485" y="29"/>
                  </a:cubicBezTo>
                  <a:cubicBezTo>
                    <a:pt x="1485" y="29"/>
                    <a:pt x="1485" y="29"/>
                    <a:pt x="1485" y="29"/>
                  </a:cubicBezTo>
                  <a:cubicBezTo>
                    <a:pt x="1485" y="29"/>
                    <a:pt x="1485" y="29"/>
                    <a:pt x="1485" y="29"/>
                  </a:cubicBezTo>
                  <a:cubicBezTo>
                    <a:pt x="1485" y="29"/>
                    <a:pt x="1486" y="29"/>
                    <a:pt x="1486" y="28"/>
                  </a:cubicBezTo>
                  <a:cubicBezTo>
                    <a:pt x="1486" y="28"/>
                    <a:pt x="1486" y="28"/>
                    <a:pt x="1486" y="28"/>
                  </a:cubicBezTo>
                  <a:cubicBezTo>
                    <a:pt x="1486" y="28"/>
                    <a:pt x="1486" y="28"/>
                    <a:pt x="1486" y="28"/>
                  </a:cubicBezTo>
                  <a:cubicBezTo>
                    <a:pt x="1486" y="28"/>
                    <a:pt x="1487" y="28"/>
                    <a:pt x="1487" y="28"/>
                  </a:cubicBezTo>
                  <a:close/>
                  <a:moveTo>
                    <a:pt x="211" y="46"/>
                  </a:moveTo>
                  <a:cubicBezTo>
                    <a:pt x="211" y="42"/>
                    <a:pt x="211" y="39"/>
                    <a:pt x="211" y="36"/>
                  </a:cubicBezTo>
                  <a:cubicBezTo>
                    <a:pt x="211" y="34"/>
                    <a:pt x="211" y="34"/>
                    <a:pt x="210" y="34"/>
                  </a:cubicBezTo>
                  <a:cubicBezTo>
                    <a:pt x="208" y="34"/>
                    <a:pt x="205" y="34"/>
                    <a:pt x="203" y="34"/>
                  </a:cubicBezTo>
                  <a:cubicBezTo>
                    <a:pt x="200" y="34"/>
                    <a:pt x="201" y="34"/>
                    <a:pt x="201" y="36"/>
                  </a:cubicBezTo>
                  <a:cubicBezTo>
                    <a:pt x="201" y="57"/>
                    <a:pt x="201" y="78"/>
                    <a:pt x="201" y="99"/>
                  </a:cubicBezTo>
                  <a:cubicBezTo>
                    <a:pt x="201" y="100"/>
                    <a:pt x="201" y="100"/>
                    <a:pt x="201" y="100"/>
                  </a:cubicBezTo>
                  <a:cubicBezTo>
                    <a:pt x="201" y="101"/>
                    <a:pt x="201" y="101"/>
                    <a:pt x="202" y="101"/>
                  </a:cubicBezTo>
                  <a:cubicBezTo>
                    <a:pt x="205" y="101"/>
                    <a:pt x="207" y="101"/>
                    <a:pt x="210" y="101"/>
                  </a:cubicBezTo>
                  <a:cubicBezTo>
                    <a:pt x="212" y="101"/>
                    <a:pt x="211" y="102"/>
                    <a:pt x="211" y="100"/>
                  </a:cubicBezTo>
                  <a:cubicBezTo>
                    <a:pt x="211" y="89"/>
                    <a:pt x="211" y="78"/>
                    <a:pt x="211" y="68"/>
                  </a:cubicBezTo>
                  <a:cubicBezTo>
                    <a:pt x="211" y="65"/>
                    <a:pt x="212" y="63"/>
                    <a:pt x="212" y="60"/>
                  </a:cubicBezTo>
                  <a:cubicBezTo>
                    <a:pt x="213" y="55"/>
                    <a:pt x="214" y="51"/>
                    <a:pt x="218" y="47"/>
                  </a:cubicBezTo>
                  <a:cubicBezTo>
                    <a:pt x="220" y="44"/>
                    <a:pt x="224" y="43"/>
                    <a:pt x="228" y="43"/>
                  </a:cubicBezTo>
                  <a:cubicBezTo>
                    <a:pt x="230" y="43"/>
                    <a:pt x="233" y="44"/>
                    <a:pt x="236" y="45"/>
                  </a:cubicBezTo>
                  <a:cubicBezTo>
                    <a:pt x="236" y="42"/>
                    <a:pt x="236" y="39"/>
                    <a:pt x="236" y="35"/>
                  </a:cubicBezTo>
                  <a:cubicBezTo>
                    <a:pt x="236" y="34"/>
                    <a:pt x="236" y="34"/>
                    <a:pt x="234" y="34"/>
                  </a:cubicBezTo>
                  <a:cubicBezTo>
                    <a:pt x="227" y="32"/>
                    <a:pt x="221" y="34"/>
                    <a:pt x="216" y="40"/>
                  </a:cubicBezTo>
                  <a:cubicBezTo>
                    <a:pt x="214" y="42"/>
                    <a:pt x="213" y="44"/>
                    <a:pt x="212" y="46"/>
                  </a:cubicBezTo>
                  <a:cubicBezTo>
                    <a:pt x="212" y="47"/>
                    <a:pt x="212" y="47"/>
                    <a:pt x="212" y="48"/>
                  </a:cubicBezTo>
                  <a:cubicBezTo>
                    <a:pt x="211" y="47"/>
                    <a:pt x="211" y="46"/>
                    <a:pt x="211" y="46"/>
                  </a:cubicBezTo>
                  <a:close/>
                  <a:moveTo>
                    <a:pt x="1289" y="58"/>
                  </a:moveTo>
                  <a:cubicBezTo>
                    <a:pt x="1289" y="58"/>
                    <a:pt x="1289" y="58"/>
                    <a:pt x="1289" y="58"/>
                  </a:cubicBezTo>
                  <a:cubicBezTo>
                    <a:pt x="1289" y="58"/>
                    <a:pt x="1289" y="57"/>
                    <a:pt x="1289" y="57"/>
                  </a:cubicBezTo>
                  <a:cubicBezTo>
                    <a:pt x="1289" y="57"/>
                    <a:pt x="1289" y="57"/>
                    <a:pt x="1289" y="57"/>
                  </a:cubicBezTo>
                  <a:cubicBezTo>
                    <a:pt x="1290" y="56"/>
                    <a:pt x="1289" y="56"/>
                    <a:pt x="1290" y="56"/>
                  </a:cubicBezTo>
                  <a:cubicBezTo>
                    <a:pt x="1290" y="56"/>
                    <a:pt x="1290" y="56"/>
                    <a:pt x="1290" y="56"/>
                  </a:cubicBezTo>
                  <a:cubicBezTo>
                    <a:pt x="1290" y="55"/>
                    <a:pt x="1290" y="55"/>
                    <a:pt x="1290" y="55"/>
                  </a:cubicBezTo>
                  <a:cubicBezTo>
                    <a:pt x="1290" y="55"/>
                    <a:pt x="1290" y="55"/>
                    <a:pt x="1290" y="55"/>
                  </a:cubicBezTo>
                  <a:cubicBezTo>
                    <a:pt x="1290" y="54"/>
                    <a:pt x="1290" y="54"/>
                    <a:pt x="1290" y="54"/>
                  </a:cubicBezTo>
                  <a:cubicBezTo>
                    <a:pt x="1290" y="54"/>
                    <a:pt x="1290" y="54"/>
                    <a:pt x="1290" y="54"/>
                  </a:cubicBezTo>
                  <a:cubicBezTo>
                    <a:pt x="1291" y="54"/>
                    <a:pt x="1291" y="53"/>
                    <a:pt x="1291" y="53"/>
                  </a:cubicBezTo>
                  <a:cubicBezTo>
                    <a:pt x="1291" y="53"/>
                    <a:pt x="1291" y="53"/>
                    <a:pt x="1291" y="53"/>
                  </a:cubicBezTo>
                  <a:cubicBezTo>
                    <a:pt x="1291" y="53"/>
                    <a:pt x="1291" y="53"/>
                    <a:pt x="1291" y="52"/>
                  </a:cubicBezTo>
                  <a:cubicBezTo>
                    <a:pt x="1291" y="52"/>
                    <a:pt x="1291" y="52"/>
                    <a:pt x="1291" y="52"/>
                  </a:cubicBezTo>
                  <a:cubicBezTo>
                    <a:pt x="1291" y="52"/>
                    <a:pt x="1291" y="52"/>
                    <a:pt x="1291" y="52"/>
                  </a:cubicBezTo>
                  <a:cubicBezTo>
                    <a:pt x="1291" y="52"/>
                    <a:pt x="1291" y="52"/>
                    <a:pt x="1291" y="52"/>
                  </a:cubicBezTo>
                  <a:cubicBezTo>
                    <a:pt x="1292" y="52"/>
                    <a:pt x="1292" y="51"/>
                    <a:pt x="1292" y="51"/>
                  </a:cubicBezTo>
                  <a:cubicBezTo>
                    <a:pt x="1292" y="51"/>
                    <a:pt x="1292" y="51"/>
                    <a:pt x="1292" y="51"/>
                  </a:cubicBezTo>
                  <a:cubicBezTo>
                    <a:pt x="1292" y="51"/>
                    <a:pt x="1292" y="51"/>
                    <a:pt x="1292" y="50"/>
                  </a:cubicBezTo>
                  <a:cubicBezTo>
                    <a:pt x="1292" y="50"/>
                    <a:pt x="1292" y="50"/>
                    <a:pt x="1292" y="50"/>
                  </a:cubicBezTo>
                  <a:cubicBezTo>
                    <a:pt x="1292" y="50"/>
                    <a:pt x="1292" y="50"/>
                    <a:pt x="1292" y="50"/>
                  </a:cubicBezTo>
                  <a:cubicBezTo>
                    <a:pt x="1292" y="50"/>
                    <a:pt x="1292" y="50"/>
                    <a:pt x="1292" y="50"/>
                  </a:cubicBezTo>
                  <a:cubicBezTo>
                    <a:pt x="1293" y="50"/>
                    <a:pt x="1293" y="49"/>
                    <a:pt x="1293" y="49"/>
                  </a:cubicBezTo>
                  <a:cubicBezTo>
                    <a:pt x="1293" y="49"/>
                    <a:pt x="1293" y="49"/>
                    <a:pt x="1293" y="49"/>
                  </a:cubicBezTo>
                  <a:cubicBezTo>
                    <a:pt x="1293" y="49"/>
                    <a:pt x="1293" y="49"/>
                    <a:pt x="1293" y="49"/>
                  </a:cubicBezTo>
                  <a:cubicBezTo>
                    <a:pt x="1293" y="49"/>
                    <a:pt x="1293" y="49"/>
                    <a:pt x="1293" y="49"/>
                  </a:cubicBezTo>
                  <a:cubicBezTo>
                    <a:pt x="1293" y="49"/>
                    <a:pt x="1293" y="49"/>
                    <a:pt x="1293" y="48"/>
                  </a:cubicBezTo>
                  <a:cubicBezTo>
                    <a:pt x="1293" y="49"/>
                    <a:pt x="1293" y="49"/>
                    <a:pt x="1293" y="49"/>
                  </a:cubicBezTo>
                  <a:cubicBezTo>
                    <a:pt x="1294" y="48"/>
                    <a:pt x="1294" y="48"/>
                    <a:pt x="1294" y="48"/>
                  </a:cubicBezTo>
                  <a:cubicBezTo>
                    <a:pt x="1294" y="48"/>
                    <a:pt x="1294" y="48"/>
                    <a:pt x="1294" y="48"/>
                  </a:cubicBezTo>
                  <a:cubicBezTo>
                    <a:pt x="1294" y="48"/>
                    <a:pt x="1294" y="48"/>
                    <a:pt x="1294" y="48"/>
                  </a:cubicBezTo>
                  <a:cubicBezTo>
                    <a:pt x="1294" y="48"/>
                    <a:pt x="1294" y="48"/>
                    <a:pt x="1294" y="48"/>
                  </a:cubicBezTo>
                  <a:cubicBezTo>
                    <a:pt x="1294" y="47"/>
                    <a:pt x="1294"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6"/>
                    <a:pt x="1295" y="46"/>
                    <a:pt x="1296" y="46"/>
                  </a:cubicBezTo>
                  <a:cubicBezTo>
                    <a:pt x="1296" y="46"/>
                    <a:pt x="1296" y="46"/>
                    <a:pt x="1296" y="46"/>
                  </a:cubicBezTo>
                  <a:cubicBezTo>
                    <a:pt x="1296" y="46"/>
                    <a:pt x="1296" y="46"/>
                    <a:pt x="1296" y="46"/>
                  </a:cubicBezTo>
                  <a:cubicBezTo>
                    <a:pt x="1296" y="46"/>
                    <a:pt x="1296" y="46"/>
                    <a:pt x="1296" y="46"/>
                  </a:cubicBezTo>
                  <a:cubicBezTo>
                    <a:pt x="1296" y="46"/>
                    <a:pt x="1296" y="46"/>
                    <a:pt x="1297" y="45"/>
                  </a:cubicBezTo>
                  <a:cubicBezTo>
                    <a:pt x="1297" y="45"/>
                    <a:pt x="1297" y="45"/>
                    <a:pt x="1297" y="45"/>
                  </a:cubicBezTo>
                  <a:cubicBezTo>
                    <a:pt x="1297" y="45"/>
                    <a:pt x="1297" y="45"/>
                    <a:pt x="1297" y="45"/>
                  </a:cubicBezTo>
                  <a:cubicBezTo>
                    <a:pt x="1297" y="45"/>
                    <a:pt x="1297" y="45"/>
                    <a:pt x="1297" y="45"/>
                  </a:cubicBezTo>
                  <a:cubicBezTo>
                    <a:pt x="1297" y="45"/>
                    <a:pt x="1297" y="45"/>
                    <a:pt x="1298" y="45"/>
                  </a:cubicBezTo>
                  <a:cubicBezTo>
                    <a:pt x="1298" y="45"/>
                    <a:pt x="1298" y="45"/>
                    <a:pt x="1298" y="45"/>
                  </a:cubicBezTo>
                  <a:cubicBezTo>
                    <a:pt x="1298" y="45"/>
                    <a:pt x="1298" y="45"/>
                    <a:pt x="1298" y="44"/>
                  </a:cubicBezTo>
                  <a:cubicBezTo>
                    <a:pt x="1298" y="44"/>
                    <a:pt x="1298" y="44"/>
                    <a:pt x="1298" y="44"/>
                  </a:cubicBezTo>
                  <a:cubicBezTo>
                    <a:pt x="1299" y="44"/>
                    <a:pt x="1299" y="44"/>
                    <a:pt x="1299" y="44"/>
                  </a:cubicBezTo>
                  <a:cubicBezTo>
                    <a:pt x="1299" y="44"/>
                    <a:pt x="1299" y="44"/>
                    <a:pt x="1299" y="44"/>
                  </a:cubicBezTo>
                  <a:cubicBezTo>
                    <a:pt x="1299" y="44"/>
                    <a:pt x="1300" y="44"/>
                    <a:pt x="1300" y="44"/>
                  </a:cubicBezTo>
                  <a:cubicBezTo>
                    <a:pt x="1300" y="44"/>
                    <a:pt x="1300" y="44"/>
                    <a:pt x="1300" y="44"/>
                  </a:cubicBezTo>
                  <a:cubicBezTo>
                    <a:pt x="1300" y="44"/>
                    <a:pt x="1300" y="44"/>
                    <a:pt x="1300" y="44"/>
                  </a:cubicBezTo>
                  <a:cubicBezTo>
                    <a:pt x="1301" y="44"/>
                    <a:pt x="1301" y="44"/>
                    <a:pt x="1301" y="43"/>
                  </a:cubicBezTo>
                  <a:cubicBezTo>
                    <a:pt x="1302" y="43"/>
                    <a:pt x="1302" y="43"/>
                    <a:pt x="1302" y="43"/>
                  </a:cubicBezTo>
                  <a:cubicBezTo>
                    <a:pt x="1302" y="43"/>
                    <a:pt x="1302" y="43"/>
                    <a:pt x="1302" y="43"/>
                  </a:cubicBezTo>
                  <a:cubicBezTo>
                    <a:pt x="1303" y="43"/>
                    <a:pt x="1305" y="43"/>
                    <a:pt x="1307" y="43"/>
                  </a:cubicBezTo>
                  <a:cubicBezTo>
                    <a:pt x="1307" y="43"/>
                    <a:pt x="1307" y="43"/>
                    <a:pt x="1307" y="43"/>
                  </a:cubicBezTo>
                  <a:cubicBezTo>
                    <a:pt x="1308" y="44"/>
                    <a:pt x="1308" y="43"/>
                    <a:pt x="1309" y="44"/>
                  </a:cubicBezTo>
                  <a:cubicBezTo>
                    <a:pt x="1309" y="44"/>
                    <a:pt x="1309" y="44"/>
                    <a:pt x="1309" y="44"/>
                  </a:cubicBezTo>
                  <a:cubicBezTo>
                    <a:pt x="1309" y="44"/>
                    <a:pt x="1309" y="44"/>
                    <a:pt x="1309" y="44"/>
                  </a:cubicBezTo>
                  <a:cubicBezTo>
                    <a:pt x="1309" y="44"/>
                    <a:pt x="1309" y="44"/>
                    <a:pt x="1310" y="44"/>
                  </a:cubicBezTo>
                  <a:cubicBezTo>
                    <a:pt x="1310" y="44"/>
                    <a:pt x="1310" y="44"/>
                    <a:pt x="1310" y="44"/>
                  </a:cubicBezTo>
                  <a:cubicBezTo>
                    <a:pt x="1310" y="44"/>
                    <a:pt x="1310" y="44"/>
                    <a:pt x="1310" y="44"/>
                  </a:cubicBezTo>
                  <a:cubicBezTo>
                    <a:pt x="1310" y="44"/>
                    <a:pt x="1310" y="44"/>
                    <a:pt x="1311" y="44"/>
                  </a:cubicBezTo>
                  <a:cubicBezTo>
                    <a:pt x="1311" y="44"/>
                    <a:pt x="1311" y="44"/>
                    <a:pt x="1311" y="44"/>
                  </a:cubicBezTo>
                  <a:cubicBezTo>
                    <a:pt x="1311" y="45"/>
                    <a:pt x="1311" y="45"/>
                    <a:pt x="1311" y="45"/>
                  </a:cubicBezTo>
                  <a:cubicBezTo>
                    <a:pt x="1311" y="45"/>
                    <a:pt x="1311" y="45"/>
                    <a:pt x="1311" y="45"/>
                  </a:cubicBezTo>
                  <a:cubicBezTo>
                    <a:pt x="1311" y="45"/>
                    <a:pt x="1311" y="45"/>
                    <a:pt x="1312" y="45"/>
                  </a:cubicBezTo>
                  <a:cubicBezTo>
                    <a:pt x="1312" y="45"/>
                    <a:pt x="1312" y="45"/>
                    <a:pt x="1312" y="45"/>
                  </a:cubicBezTo>
                  <a:cubicBezTo>
                    <a:pt x="1312" y="45"/>
                    <a:pt x="1312" y="45"/>
                    <a:pt x="1312" y="45"/>
                  </a:cubicBezTo>
                  <a:cubicBezTo>
                    <a:pt x="1312" y="41"/>
                    <a:pt x="1312" y="38"/>
                    <a:pt x="1312" y="34"/>
                  </a:cubicBezTo>
                  <a:cubicBezTo>
                    <a:pt x="1312" y="34"/>
                    <a:pt x="1312" y="34"/>
                    <a:pt x="1311" y="34"/>
                  </a:cubicBezTo>
                  <a:cubicBezTo>
                    <a:pt x="1311" y="34"/>
                    <a:pt x="1311" y="34"/>
                    <a:pt x="1311" y="34"/>
                  </a:cubicBezTo>
                  <a:cubicBezTo>
                    <a:pt x="1311" y="33"/>
                    <a:pt x="1310" y="34"/>
                    <a:pt x="1310" y="33"/>
                  </a:cubicBezTo>
                  <a:cubicBezTo>
                    <a:pt x="1310" y="33"/>
                    <a:pt x="1310" y="33"/>
                    <a:pt x="1309" y="33"/>
                  </a:cubicBezTo>
                  <a:cubicBezTo>
                    <a:pt x="1307" y="33"/>
                    <a:pt x="1305" y="33"/>
                    <a:pt x="1303" y="33"/>
                  </a:cubicBezTo>
                  <a:cubicBezTo>
                    <a:pt x="1302" y="33"/>
                    <a:pt x="1302" y="33"/>
                    <a:pt x="1302" y="33"/>
                  </a:cubicBezTo>
                  <a:cubicBezTo>
                    <a:pt x="1302" y="33"/>
                    <a:pt x="1302" y="33"/>
                    <a:pt x="1302" y="33"/>
                  </a:cubicBezTo>
                  <a:cubicBezTo>
                    <a:pt x="1302" y="34"/>
                    <a:pt x="1301" y="33"/>
                    <a:pt x="1301" y="34"/>
                  </a:cubicBezTo>
                  <a:cubicBezTo>
                    <a:pt x="1301" y="34"/>
                    <a:pt x="1301" y="34"/>
                    <a:pt x="1301" y="34"/>
                  </a:cubicBezTo>
                  <a:cubicBezTo>
                    <a:pt x="1301" y="34"/>
                    <a:pt x="1301" y="34"/>
                    <a:pt x="1301" y="34"/>
                  </a:cubicBezTo>
                  <a:cubicBezTo>
                    <a:pt x="1301" y="34"/>
                    <a:pt x="1300" y="34"/>
                    <a:pt x="1300" y="34"/>
                  </a:cubicBezTo>
                  <a:cubicBezTo>
                    <a:pt x="1300" y="34"/>
                    <a:pt x="1300" y="34"/>
                    <a:pt x="1300" y="34"/>
                  </a:cubicBezTo>
                  <a:cubicBezTo>
                    <a:pt x="1300" y="34"/>
                    <a:pt x="1300" y="34"/>
                    <a:pt x="1300" y="34"/>
                  </a:cubicBezTo>
                  <a:cubicBezTo>
                    <a:pt x="1300" y="34"/>
                    <a:pt x="1299" y="34"/>
                    <a:pt x="1299" y="34"/>
                  </a:cubicBezTo>
                  <a:cubicBezTo>
                    <a:pt x="1299" y="34"/>
                    <a:pt x="1299" y="34"/>
                    <a:pt x="1299" y="34"/>
                  </a:cubicBezTo>
                  <a:cubicBezTo>
                    <a:pt x="1299" y="35"/>
                    <a:pt x="1299" y="34"/>
                    <a:pt x="1298" y="35"/>
                  </a:cubicBezTo>
                  <a:cubicBezTo>
                    <a:pt x="1298" y="35"/>
                    <a:pt x="1298" y="35"/>
                    <a:pt x="1298" y="35"/>
                  </a:cubicBezTo>
                  <a:cubicBezTo>
                    <a:pt x="1298" y="35"/>
                    <a:pt x="1298" y="35"/>
                    <a:pt x="1298" y="35"/>
                  </a:cubicBezTo>
                  <a:cubicBezTo>
                    <a:pt x="1298" y="35"/>
                    <a:pt x="1298" y="35"/>
                    <a:pt x="1298" y="35"/>
                  </a:cubicBezTo>
                  <a:cubicBezTo>
                    <a:pt x="1298" y="35"/>
                    <a:pt x="1297" y="35"/>
                    <a:pt x="1297" y="35"/>
                  </a:cubicBezTo>
                  <a:cubicBezTo>
                    <a:pt x="1297" y="35"/>
                    <a:pt x="1297" y="35"/>
                    <a:pt x="1297" y="35"/>
                  </a:cubicBezTo>
                  <a:cubicBezTo>
                    <a:pt x="1297" y="36"/>
                    <a:pt x="1297" y="36"/>
                    <a:pt x="1297" y="36"/>
                  </a:cubicBezTo>
                  <a:cubicBezTo>
                    <a:pt x="1297" y="36"/>
                    <a:pt x="1297" y="36"/>
                    <a:pt x="1297" y="36"/>
                  </a:cubicBezTo>
                  <a:cubicBezTo>
                    <a:pt x="1296" y="36"/>
                    <a:pt x="1296" y="36"/>
                    <a:pt x="1296" y="36"/>
                  </a:cubicBezTo>
                  <a:cubicBezTo>
                    <a:pt x="1296" y="36"/>
                    <a:pt x="1296" y="36"/>
                    <a:pt x="1296" y="36"/>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4" y="38"/>
                    <a:pt x="1293" y="38"/>
                    <a:pt x="1293" y="39"/>
                  </a:cubicBezTo>
                  <a:cubicBezTo>
                    <a:pt x="1293" y="39"/>
                    <a:pt x="1293" y="39"/>
                    <a:pt x="1293" y="39"/>
                  </a:cubicBezTo>
                  <a:cubicBezTo>
                    <a:pt x="1293" y="39"/>
                    <a:pt x="1293" y="39"/>
                    <a:pt x="1293" y="39"/>
                  </a:cubicBezTo>
                  <a:cubicBezTo>
                    <a:pt x="1293" y="39"/>
                    <a:pt x="1293" y="39"/>
                    <a:pt x="1293" y="39"/>
                  </a:cubicBezTo>
                  <a:cubicBezTo>
                    <a:pt x="1293" y="39"/>
                    <a:pt x="1293" y="39"/>
                    <a:pt x="1292" y="40"/>
                  </a:cubicBezTo>
                  <a:cubicBezTo>
                    <a:pt x="1292" y="40"/>
                    <a:pt x="1292" y="40"/>
                    <a:pt x="1292" y="40"/>
                  </a:cubicBezTo>
                  <a:cubicBezTo>
                    <a:pt x="1292" y="40"/>
                    <a:pt x="1292" y="40"/>
                    <a:pt x="1292" y="40"/>
                  </a:cubicBezTo>
                  <a:cubicBezTo>
                    <a:pt x="1292" y="40"/>
                    <a:pt x="1292" y="40"/>
                    <a:pt x="1292" y="40"/>
                  </a:cubicBezTo>
                  <a:cubicBezTo>
                    <a:pt x="1292" y="40"/>
                    <a:pt x="1292" y="40"/>
                    <a:pt x="1292" y="41"/>
                  </a:cubicBezTo>
                  <a:cubicBezTo>
                    <a:pt x="1292" y="41"/>
                    <a:pt x="1292" y="41"/>
                    <a:pt x="1292" y="41"/>
                  </a:cubicBezTo>
                  <a:cubicBezTo>
                    <a:pt x="1292" y="41"/>
                    <a:pt x="1291" y="41"/>
                    <a:pt x="1291" y="41"/>
                  </a:cubicBezTo>
                  <a:cubicBezTo>
                    <a:pt x="1291" y="41"/>
                    <a:pt x="1291" y="41"/>
                    <a:pt x="1291" y="41"/>
                  </a:cubicBezTo>
                  <a:cubicBezTo>
                    <a:pt x="1291" y="41"/>
                    <a:pt x="1291" y="41"/>
                    <a:pt x="1291" y="42"/>
                  </a:cubicBezTo>
                  <a:cubicBezTo>
                    <a:pt x="1291" y="42"/>
                    <a:pt x="1291" y="42"/>
                    <a:pt x="1291" y="42"/>
                  </a:cubicBezTo>
                  <a:cubicBezTo>
                    <a:pt x="1291" y="42"/>
                    <a:pt x="1291" y="42"/>
                    <a:pt x="1291" y="42"/>
                  </a:cubicBezTo>
                  <a:cubicBezTo>
                    <a:pt x="1291" y="42"/>
                    <a:pt x="1291" y="42"/>
                    <a:pt x="1291" y="42"/>
                  </a:cubicBezTo>
                  <a:cubicBezTo>
                    <a:pt x="1290" y="42"/>
                    <a:pt x="1291" y="43"/>
                    <a:pt x="1290" y="43"/>
                  </a:cubicBezTo>
                  <a:cubicBezTo>
                    <a:pt x="1290" y="43"/>
                    <a:pt x="1290" y="43"/>
                    <a:pt x="1290" y="43"/>
                  </a:cubicBezTo>
                  <a:cubicBezTo>
                    <a:pt x="1290" y="43"/>
                    <a:pt x="1290" y="43"/>
                    <a:pt x="1290" y="43"/>
                  </a:cubicBezTo>
                  <a:cubicBezTo>
                    <a:pt x="1290" y="43"/>
                    <a:pt x="1290" y="43"/>
                    <a:pt x="1290" y="43"/>
                  </a:cubicBezTo>
                  <a:cubicBezTo>
                    <a:pt x="1290" y="44"/>
                    <a:pt x="1290" y="44"/>
                    <a:pt x="1290" y="44"/>
                  </a:cubicBezTo>
                  <a:cubicBezTo>
                    <a:pt x="1290" y="44"/>
                    <a:pt x="1290" y="44"/>
                    <a:pt x="1290" y="44"/>
                  </a:cubicBezTo>
                  <a:cubicBezTo>
                    <a:pt x="1289" y="44"/>
                    <a:pt x="1290" y="45"/>
                    <a:pt x="1289" y="45"/>
                  </a:cubicBezTo>
                  <a:cubicBezTo>
                    <a:pt x="1289" y="45"/>
                    <a:pt x="1289" y="45"/>
                    <a:pt x="1289" y="45"/>
                  </a:cubicBezTo>
                  <a:cubicBezTo>
                    <a:pt x="1289" y="45"/>
                    <a:pt x="1289" y="45"/>
                    <a:pt x="1289" y="45"/>
                  </a:cubicBezTo>
                  <a:cubicBezTo>
                    <a:pt x="1289" y="45"/>
                    <a:pt x="1289" y="45"/>
                    <a:pt x="1289" y="45"/>
                  </a:cubicBezTo>
                  <a:cubicBezTo>
                    <a:pt x="1289" y="46"/>
                    <a:pt x="1289" y="46"/>
                    <a:pt x="1289" y="46"/>
                  </a:cubicBezTo>
                  <a:cubicBezTo>
                    <a:pt x="1289" y="46"/>
                    <a:pt x="1289" y="46"/>
                    <a:pt x="1289" y="46"/>
                  </a:cubicBezTo>
                  <a:cubicBezTo>
                    <a:pt x="1288" y="46"/>
                    <a:pt x="1288" y="45"/>
                    <a:pt x="1288" y="45"/>
                  </a:cubicBez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9"/>
                    <a:pt x="1277" y="100"/>
                  </a:cubicBezTo>
                  <a:cubicBezTo>
                    <a:pt x="1277" y="100"/>
                    <a:pt x="1277" y="100"/>
                    <a:pt x="1277" y="100"/>
                  </a:cubicBezTo>
                  <a:cubicBezTo>
                    <a:pt x="1277" y="101"/>
                    <a:pt x="1277" y="102"/>
                    <a:pt x="1278" y="102"/>
                  </a:cubicBezTo>
                  <a:cubicBezTo>
                    <a:pt x="1281" y="102"/>
                    <a:pt x="1283" y="102"/>
                    <a:pt x="1285" y="102"/>
                  </a:cubicBezTo>
                  <a:cubicBezTo>
                    <a:pt x="1286" y="102"/>
                    <a:pt x="1287" y="102"/>
                    <a:pt x="1288" y="101"/>
                  </a:cubicBezTo>
                  <a:cubicBezTo>
                    <a:pt x="1288" y="101"/>
                    <a:pt x="1288" y="101"/>
                    <a:pt x="1288" y="101"/>
                  </a:cubicBezTo>
                  <a:cubicBezTo>
                    <a:pt x="1288" y="101"/>
                    <a:pt x="1288" y="100"/>
                    <a:pt x="1288" y="100"/>
                  </a:cubicBezTo>
                  <a:cubicBezTo>
                    <a:pt x="1288" y="88"/>
                    <a:pt x="1288" y="76"/>
                    <a:pt x="1288" y="65"/>
                  </a:cubicBezTo>
                  <a:cubicBezTo>
                    <a:pt x="1288" y="64"/>
                    <a:pt x="1288" y="63"/>
                    <a:pt x="1288" y="63"/>
                  </a:cubicBezTo>
                  <a:cubicBezTo>
                    <a:pt x="1288" y="62"/>
                    <a:pt x="1288" y="62"/>
                    <a:pt x="1288" y="62"/>
                  </a:cubicBezTo>
                  <a:cubicBezTo>
                    <a:pt x="1289" y="61"/>
                    <a:pt x="1288" y="61"/>
                    <a:pt x="1289" y="60"/>
                  </a:cubicBezTo>
                  <a:cubicBezTo>
                    <a:pt x="1289" y="60"/>
                    <a:pt x="1289" y="60"/>
                    <a:pt x="1289" y="60"/>
                  </a:cubicBezTo>
                  <a:cubicBezTo>
                    <a:pt x="1289" y="59"/>
                    <a:pt x="1289" y="59"/>
                    <a:pt x="1289" y="58"/>
                  </a:cubicBezTo>
                  <a:close/>
                  <a:moveTo>
                    <a:pt x="126" y="60"/>
                  </a:moveTo>
                  <a:cubicBezTo>
                    <a:pt x="126" y="52"/>
                    <a:pt x="126" y="44"/>
                    <a:pt x="126" y="36"/>
                  </a:cubicBezTo>
                  <a:cubicBezTo>
                    <a:pt x="126" y="34"/>
                    <a:pt x="126" y="34"/>
                    <a:pt x="124" y="34"/>
                  </a:cubicBezTo>
                  <a:cubicBezTo>
                    <a:pt x="122" y="34"/>
                    <a:pt x="120" y="34"/>
                    <a:pt x="117" y="34"/>
                  </a:cubicBezTo>
                  <a:cubicBezTo>
                    <a:pt x="115" y="34"/>
                    <a:pt x="115" y="34"/>
                    <a:pt x="115" y="36"/>
                  </a:cubicBezTo>
                  <a:cubicBezTo>
                    <a:pt x="115" y="57"/>
                    <a:pt x="115" y="78"/>
                    <a:pt x="115" y="100"/>
                  </a:cubicBezTo>
                  <a:cubicBezTo>
                    <a:pt x="115" y="100"/>
                    <a:pt x="115" y="100"/>
                    <a:pt x="115" y="101"/>
                  </a:cubicBezTo>
                  <a:cubicBezTo>
                    <a:pt x="115" y="101"/>
                    <a:pt x="115" y="101"/>
                    <a:pt x="116" y="101"/>
                  </a:cubicBezTo>
                  <a:cubicBezTo>
                    <a:pt x="119" y="101"/>
                    <a:pt x="122" y="101"/>
                    <a:pt x="125" y="101"/>
                  </a:cubicBezTo>
                  <a:cubicBezTo>
                    <a:pt x="126" y="101"/>
                    <a:pt x="126" y="101"/>
                    <a:pt x="126" y="101"/>
                  </a:cubicBezTo>
                  <a:cubicBezTo>
                    <a:pt x="126" y="100"/>
                    <a:pt x="126" y="100"/>
                    <a:pt x="126" y="99"/>
                  </a:cubicBezTo>
                  <a:cubicBezTo>
                    <a:pt x="126" y="89"/>
                    <a:pt x="126" y="78"/>
                    <a:pt x="126" y="68"/>
                  </a:cubicBezTo>
                  <a:cubicBezTo>
                    <a:pt x="126" y="65"/>
                    <a:pt x="126" y="63"/>
                    <a:pt x="126" y="60"/>
                  </a:cubicBezTo>
                  <a:close/>
                  <a:moveTo>
                    <a:pt x="114" y="10"/>
                  </a:moveTo>
                  <a:cubicBezTo>
                    <a:pt x="114" y="14"/>
                    <a:pt x="117" y="17"/>
                    <a:pt x="121" y="17"/>
                  </a:cubicBezTo>
                  <a:cubicBezTo>
                    <a:pt x="125" y="17"/>
                    <a:pt x="128" y="14"/>
                    <a:pt x="128" y="10"/>
                  </a:cubicBezTo>
                  <a:cubicBezTo>
                    <a:pt x="128" y="6"/>
                    <a:pt x="125" y="3"/>
                    <a:pt x="121" y="3"/>
                  </a:cubicBezTo>
                  <a:cubicBezTo>
                    <a:pt x="117" y="3"/>
                    <a:pt x="114" y="6"/>
                    <a:pt x="114" y="10"/>
                  </a:cubicBezTo>
                  <a:close/>
                  <a:moveTo>
                    <a:pt x="1658" y="7"/>
                  </a:moveTo>
                  <a:cubicBezTo>
                    <a:pt x="1649" y="7"/>
                    <a:pt x="1639" y="7"/>
                    <a:pt x="1630" y="7"/>
                  </a:cubicBezTo>
                  <a:cubicBezTo>
                    <a:pt x="1627" y="7"/>
                    <a:pt x="1627" y="7"/>
                    <a:pt x="1627" y="10"/>
                  </a:cubicBezTo>
                  <a:cubicBezTo>
                    <a:pt x="1627" y="39"/>
                    <a:pt x="1627" y="69"/>
                    <a:pt x="1627" y="99"/>
                  </a:cubicBezTo>
                  <a:cubicBezTo>
                    <a:pt x="1627" y="100"/>
                    <a:pt x="1627" y="100"/>
                    <a:pt x="1627" y="100"/>
                  </a:cubicBezTo>
                  <a:cubicBezTo>
                    <a:pt x="1627" y="102"/>
                    <a:pt x="1627" y="102"/>
                    <a:pt x="1629" y="102"/>
                  </a:cubicBezTo>
                  <a:cubicBezTo>
                    <a:pt x="1632" y="102"/>
                    <a:pt x="1634" y="102"/>
                    <a:pt x="1637" y="102"/>
                  </a:cubicBezTo>
                  <a:cubicBezTo>
                    <a:pt x="1639" y="102"/>
                    <a:pt x="1639" y="102"/>
                    <a:pt x="1639" y="101"/>
                  </a:cubicBezTo>
                  <a:cubicBezTo>
                    <a:pt x="1639" y="100"/>
                    <a:pt x="1639" y="100"/>
                    <a:pt x="1639" y="99"/>
                  </a:cubicBezTo>
                  <a:cubicBezTo>
                    <a:pt x="1639" y="87"/>
                    <a:pt x="1639" y="76"/>
                    <a:pt x="1639" y="64"/>
                  </a:cubicBezTo>
                  <a:cubicBezTo>
                    <a:pt x="1639" y="62"/>
                    <a:pt x="1639" y="62"/>
                    <a:pt x="1641" y="62"/>
                  </a:cubicBezTo>
                  <a:cubicBezTo>
                    <a:pt x="1644" y="62"/>
                    <a:pt x="1647" y="62"/>
                    <a:pt x="1650" y="62"/>
                  </a:cubicBezTo>
                  <a:cubicBezTo>
                    <a:pt x="1650" y="62"/>
                    <a:pt x="1650" y="62"/>
                    <a:pt x="1650" y="62"/>
                  </a:cubicBezTo>
                  <a:cubicBezTo>
                    <a:pt x="1647" y="61"/>
                    <a:pt x="1643" y="62"/>
                    <a:pt x="1639" y="61"/>
                  </a:cubicBezTo>
                  <a:cubicBezTo>
                    <a:pt x="1639" y="61"/>
                    <a:pt x="1638" y="62"/>
                    <a:pt x="1639" y="62"/>
                  </a:cubicBezTo>
                  <a:cubicBezTo>
                    <a:pt x="1639" y="63"/>
                    <a:pt x="1638" y="63"/>
                    <a:pt x="1638" y="63"/>
                  </a:cubicBezTo>
                  <a:cubicBezTo>
                    <a:pt x="1638" y="72"/>
                    <a:pt x="1638" y="81"/>
                    <a:pt x="1638" y="90"/>
                  </a:cubicBezTo>
                  <a:cubicBezTo>
                    <a:pt x="1638" y="94"/>
                    <a:pt x="1638" y="97"/>
                    <a:pt x="1639" y="100"/>
                  </a:cubicBezTo>
                  <a:cubicBezTo>
                    <a:pt x="1639" y="101"/>
                    <a:pt x="1638" y="102"/>
                    <a:pt x="1637" y="102"/>
                  </a:cubicBezTo>
                  <a:cubicBezTo>
                    <a:pt x="1635" y="101"/>
                    <a:pt x="1632" y="101"/>
                    <a:pt x="1629" y="101"/>
                  </a:cubicBezTo>
                  <a:cubicBezTo>
                    <a:pt x="1627" y="101"/>
                    <a:pt x="1627" y="102"/>
                    <a:pt x="1627" y="100"/>
                  </a:cubicBezTo>
                  <a:cubicBezTo>
                    <a:pt x="1627" y="69"/>
                    <a:pt x="1627" y="39"/>
                    <a:pt x="1627" y="9"/>
                  </a:cubicBezTo>
                  <a:cubicBezTo>
                    <a:pt x="1627" y="7"/>
                    <a:pt x="1627" y="7"/>
                    <a:pt x="1629" y="7"/>
                  </a:cubicBezTo>
                  <a:cubicBezTo>
                    <a:pt x="1640" y="7"/>
                    <a:pt x="1650" y="7"/>
                    <a:pt x="1660" y="8"/>
                  </a:cubicBezTo>
                  <a:cubicBezTo>
                    <a:pt x="1659" y="7"/>
                    <a:pt x="1659" y="7"/>
                    <a:pt x="1658" y="7"/>
                  </a:cubicBezTo>
                  <a:close/>
                  <a:moveTo>
                    <a:pt x="828" y="43"/>
                  </a:moveTo>
                  <a:cubicBezTo>
                    <a:pt x="828" y="40"/>
                    <a:pt x="828" y="38"/>
                    <a:pt x="828" y="36"/>
                  </a:cubicBezTo>
                  <a:cubicBezTo>
                    <a:pt x="828" y="34"/>
                    <a:pt x="828" y="34"/>
                    <a:pt x="826" y="34"/>
                  </a:cubicBezTo>
                  <a:cubicBezTo>
                    <a:pt x="824" y="34"/>
                    <a:pt x="822" y="34"/>
                    <a:pt x="819" y="34"/>
                  </a:cubicBezTo>
                  <a:cubicBezTo>
                    <a:pt x="817" y="34"/>
                    <a:pt x="817" y="34"/>
                    <a:pt x="817" y="36"/>
                  </a:cubicBezTo>
                  <a:cubicBezTo>
                    <a:pt x="817" y="57"/>
                    <a:pt x="817" y="78"/>
                    <a:pt x="817" y="100"/>
                  </a:cubicBezTo>
                  <a:cubicBezTo>
                    <a:pt x="817" y="100"/>
                    <a:pt x="817" y="100"/>
                    <a:pt x="817" y="101"/>
                  </a:cubicBezTo>
                  <a:cubicBezTo>
                    <a:pt x="817" y="102"/>
                    <a:pt x="817" y="102"/>
                    <a:pt x="818" y="102"/>
                  </a:cubicBezTo>
                  <a:cubicBezTo>
                    <a:pt x="821" y="102"/>
                    <a:pt x="824" y="102"/>
                    <a:pt x="827" y="102"/>
                  </a:cubicBezTo>
                  <a:cubicBezTo>
                    <a:pt x="828" y="102"/>
                    <a:pt x="828" y="102"/>
                    <a:pt x="828" y="100"/>
                  </a:cubicBezTo>
                  <a:cubicBezTo>
                    <a:pt x="828" y="97"/>
                    <a:pt x="828" y="94"/>
                    <a:pt x="828" y="91"/>
                  </a:cubicBezTo>
                  <a:cubicBezTo>
                    <a:pt x="828" y="82"/>
                    <a:pt x="828" y="72"/>
                    <a:pt x="828" y="63"/>
                  </a:cubicBezTo>
                  <a:cubicBezTo>
                    <a:pt x="828" y="63"/>
                    <a:pt x="828" y="64"/>
                    <a:pt x="828" y="64"/>
                  </a:cubicBezTo>
                  <a:cubicBezTo>
                    <a:pt x="828" y="67"/>
                    <a:pt x="828" y="70"/>
                    <a:pt x="828" y="73"/>
                  </a:cubicBezTo>
                  <a:cubicBezTo>
                    <a:pt x="828" y="82"/>
                    <a:pt x="828" y="91"/>
                    <a:pt x="828" y="100"/>
                  </a:cubicBezTo>
                  <a:cubicBezTo>
                    <a:pt x="828" y="102"/>
                    <a:pt x="828" y="101"/>
                    <a:pt x="826" y="101"/>
                  </a:cubicBezTo>
                  <a:cubicBezTo>
                    <a:pt x="824" y="101"/>
                    <a:pt x="821" y="101"/>
                    <a:pt x="819" y="101"/>
                  </a:cubicBezTo>
                  <a:cubicBezTo>
                    <a:pt x="817" y="101"/>
                    <a:pt x="817" y="102"/>
                    <a:pt x="817" y="99"/>
                  </a:cubicBezTo>
                  <a:cubicBezTo>
                    <a:pt x="817" y="78"/>
                    <a:pt x="817" y="57"/>
                    <a:pt x="817" y="36"/>
                  </a:cubicBezTo>
                  <a:cubicBezTo>
                    <a:pt x="817" y="36"/>
                    <a:pt x="817" y="36"/>
                    <a:pt x="817" y="35"/>
                  </a:cubicBezTo>
                  <a:cubicBezTo>
                    <a:pt x="817" y="34"/>
                    <a:pt x="817" y="34"/>
                    <a:pt x="818" y="34"/>
                  </a:cubicBezTo>
                  <a:cubicBezTo>
                    <a:pt x="821" y="34"/>
                    <a:pt x="824" y="34"/>
                    <a:pt x="827" y="34"/>
                  </a:cubicBezTo>
                  <a:cubicBezTo>
                    <a:pt x="828" y="34"/>
                    <a:pt x="828" y="35"/>
                    <a:pt x="828" y="36"/>
                  </a:cubicBezTo>
                  <a:cubicBezTo>
                    <a:pt x="828" y="38"/>
                    <a:pt x="828" y="41"/>
                    <a:pt x="828" y="43"/>
                  </a:cubicBezTo>
                  <a:cubicBezTo>
                    <a:pt x="828" y="44"/>
                    <a:pt x="828" y="44"/>
                    <a:pt x="828" y="44"/>
                  </a:cubicBezTo>
                  <a:cubicBezTo>
                    <a:pt x="828" y="45"/>
                    <a:pt x="828" y="45"/>
                    <a:pt x="828" y="45"/>
                  </a:cubicBezTo>
                  <a:cubicBezTo>
                    <a:pt x="828" y="45"/>
                    <a:pt x="828" y="44"/>
                    <a:pt x="828" y="44"/>
                  </a:cubicBezTo>
                  <a:cubicBezTo>
                    <a:pt x="828" y="44"/>
                    <a:pt x="828" y="43"/>
                    <a:pt x="828" y="43"/>
                  </a:cubicBezTo>
                  <a:close/>
                  <a:moveTo>
                    <a:pt x="1288" y="44"/>
                  </a:move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8"/>
                    <a:pt x="1277" y="100"/>
                  </a:cubicBezTo>
                  <a:cubicBezTo>
                    <a:pt x="1277" y="100"/>
                    <a:pt x="1277" y="100"/>
                    <a:pt x="1277" y="101"/>
                  </a:cubicBezTo>
                  <a:cubicBezTo>
                    <a:pt x="1277" y="102"/>
                    <a:pt x="1277" y="102"/>
                    <a:pt x="1278" y="102"/>
                  </a:cubicBezTo>
                  <a:cubicBezTo>
                    <a:pt x="1281" y="102"/>
                    <a:pt x="1284" y="102"/>
                    <a:pt x="1287" y="102"/>
                  </a:cubicBezTo>
                  <a:cubicBezTo>
                    <a:pt x="1287" y="102"/>
                    <a:pt x="1288" y="102"/>
                    <a:pt x="1288" y="101"/>
                  </a:cubicBezTo>
                  <a:cubicBezTo>
                    <a:pt x="1285" y="101"/>
                    <a:pt x="1282" y="101"/>
                    <a:pt x="1279" y="101"/>
                  </a:cubicBezTo>
                  <a:cubicBezTo>
                    <a:pt x="1277" y="101"/>
                    <a:pt x="1277" y="102"/>
                    <a:pt x="1277" y="100"/>
                  </a:cubicBezTo>
                  <a:cubicBezTo>
                    <a:pt x="1277" y="78"/>
                    <a:pt x="1277" y="57"/>
                    <a:pt x="1277" y="36"/>
                  </a:cubicBezTo>
                  <a:cubicBezTo>
                    <a:pt x="1277" y="36"/>
                    <a:pt x="1277" y="36"/>
                    <a:pt x="1277" y="35"/>
                  </a:cubicBezTo>
                  <a:cubicBezTo>
                    <a:pt x="1277" y="35"/>
                    <a:pt x="1277" y="34"/>
                    <a:pt x="1278" y="34"/>
                  </a:cubicBezTo>
                  <a:cubicBezTo>
                    <a:pt x="1281" y="34"/>
                    <a:pt x="1284" y="34"/>
                    <a:pt x="1287" y="34"/>
                  </a:cubicBezTo>
                  <a:cubicBezTo>
                    <a:pt x="1288" y="34"/>
                    <a:pt x="1288" y="34"/>
                    <a:pt x="1288" y="36"/>
                  </a:cubicBezTo>
                  <a:cubicBezTo>
                    <a:pt x="1288" y="39"/>
                    <a:pt x="1288" y="43"/>
                    <a:pt x="1288" y="46"/>
                  </a:cubicBezTo>
                  <a:cubicBezTo>
                    <a:pt x="1288" y="47"/>
                    <a:pt x="1288" y="47"/>
                    <a:pt x="1288" y="48"/>
                  </a:cubicBezTo>
                  <a:cubicBezTo>
                    <a:pt x="1288" y="47"/>
                    <a:pt x="1289" y="47"/>
                    <a:pt x="1289" y="46"/>
                  </a:cubicBezTo>
                  <a:cubicBezTo>
                    <a:pt x="1288" y="46"/>
                    <a:pt x="1288" y="45"/>
                    <a:pt x="1288" y="44"/>
                  </a:cubicBezTo>
                  <a:close/>
                  <a:moveTo>
                    <a:pt x="1510" y="100"/>
                  </a:moveTo>
                  <a:cubicBezTo>
                    <a:pt x="1510" y="69"/>
                    <a:pt x="1510" y="38"/>
                    <a:pt x="1510" y="7"/>
                  </a:cubicBezTo>
                  <a:cubicBezTo>
                    <a:pt x="1510" y="7"/>
                    <a:pt x="1510" y="6"/>
                    <a:pt x="1510" y="6"/>
                  </a:cubicBezTo>
                  <a:cubicBezTo>
                    <a:pt x="1510" y="6"/>
                    <a:pt x="1510" y="5"/>
                    <a:pt x="1510" y="5"/>
                  </a:cubicBezTo>
                  <a:cubicBezTo>
                    <a:pt x="1508" y="5"/>
                    <a:pt x="1507" y="5"/>
                    <a:pt x="1505" y="5"/>
                  </a:cubicBezTo>
                  <a:cubicBezTo>
                    <a:pt x="1507" y="5"/>
                    <a:pt x="1508" y="5"/>
                    <a:pt x="1509" y="5"/>
                  </a:cubicBezTo>
                  <a:cubicBezTo>
                    <a:pt x="1510" y="5"/>
                    <a:pt x="1510" y="5"/>
                    <a:pt x="1510" y="6"/>
                  </a:cubicBezTo>
                  <a:cubicBezTo>
                    <a:pt x="1510" y="7"/>
                    <a:pt x="1510" y="7"/>
                    <a:pt x="1510" y="7"/>
                  </a:cubicBezTo>
                  <a:cubicBezTo>
                    <a:pt x="1510" y="38"/>
                    <a:pt x="1510" y="69"/>
                    <a:pt x="1510" y="100"/>
                  </a:cubicBezTo>
                  <a:cubicBezTo>
                    <a:pt x="1510" y="100"/>
                    <a:pt x="1510" y="101"/>
                    <a:pt x="1510" y="101"/>
                  </a:cubicBezTo>
                  <a:cubicBezTo>
                    <a:pt x="1511" y="101"/>
                    <a:pt x="1510" y="100"/>
                    <a:pt x="1510" y="100"/>
                  </a:cubicBezTo>
                  <a:close/>
                  <a:moveTo>
                    <a:pt x="902" y="100"/>
                  </a:moveTo>
                  <a:cubicBezTo>
                    <a:pt x="902" y="100"/>
                    <a:pt x="902" y="101"/>
                    <a:pt x="902" y="101"/>
                  </a:cubicBezTo>
                  <a:cubicBezTo>
                    <a:pt x="902" y="102"/>
                    <a:pt x="902" y="102"/>
                    <a:pt x="902" y="102"/>
                  </a:cubicBezTo>
                  <a:cubicBezTo>
                    <a:pt x="906" y="102"/>
                    <a:pt x="909" y="102"/>
                    <a:pt x="912" y="102"/>
                  </a:cubicBezTo>
                  <a:cubicBezTo>
                    <a:pt x="912" y="102"/>
                    <a:pt x="913" y="102"/>
                    <a:pt x="913" y="101"/>
                  </a:cubicBezTo>
                  <a:cubicBezTo>
                    <a:pt x="913" y="101"/>
                    <a:pt x="913" y="100"/>
                    <a:pt x="913" y="100"/>
                  </a:cubicBezTo>
                  <a:cubicBezTo>
                    <a:pt x="913" y="85"/>
                    <a:pt x="913" y="71"/>
                    <a:pt x="913" y="56"/>
                  </a:cubicBezTo>
                  <a:cubicBezTo>
                    <a:pt x="913" y="56"/>
                    <a:pt x="913" y="55"/>
                    <a:pt x="912" y="55"/>
                  </a:cubicBezTo>
                  <a:cubicBezTo>
                    <a:pt x="912" y="56"/>
                    <a:pt x="912" y="58"/>
                    <a:pt x="912" y="60"/>
                  </a:cubicBezTo>
                  <a:cubicBezTo>
                    <a:pt x="912" y="73"/>
                    <a:pt x="912" y="86"/>
                    <a:pt x="912" y="99"/>
                  </a:cubicBezTo>
                  <a:cubicBezTo>
                    <a:pt x="912" y="100"/>
                    <a:pt x="912" y="100"/>
                    <a:pt x="912" y="100"/>
                  </a:cubicBezTo>
                  <a:cubicBezTo>
                    <a:pt x="913" y="101"/>
                    <a:pt x="912" y="102"/>
                    <a:pt x="911" y="102"/>
                  </a:cubicBezTo>
                  <a:cubicBezTo>
                    <a:pt x="909" y="101"/>
                    <a:pt x="906" y="101"/>
                    <a:pt x="903" y="101"/>
                  </a:cubicBezTo>
                  <a:cubicBezTo>
                    <a:pt x="902" y="102"/>
                    <a:pt x="902" y="101"/>
                    <a:pt x="902" y="101"/>
                  </a:cubicBezTo>
                  <a:cubicBezTo>
                    <a:pt x="902" y="100"/>
                    <a:pt x="902" y="100"/>
                    <a:pt x="902" y="99"/>
                  </a:cubicBezTo>
                  <a:cubicBezTo>
                    <a:pt x="902" y="87"/>
                    <a:pt x="902" y="75"/>
                    <a:pt x="902" y="63"/>
                  </a:cubicBezTo>
                  <a:cubicBezTo>
                    <a:pt x="902" y="62"/>
                    <a:pt x="902" y="62"/>
                    <a:pt x="902" y="61"/>
                  </a:cubicBezTo>
                  <a:cubicBezTo>
                    <a:pt x="902" y="74"/>
                    <a:pt x="902" y="87"/>
                    <a:pt x="902" y="100"/>
                  </a:cubicBezTo>
                  <a:close/>
                  <a:moveTo>
                    <a:pt x="1499" y="23"/>
                  </a:moveTo>
                  <a:cubicBezTo>
                    <a:pt x="1499" y="49"/>
                    <a:pt x="1499" y="74"/>
                    <a:pt x="1499" y="99"/>
                  </a:cubicBezTo>
                  <a:cubicBezTo>
                    <a:pt x="1499" y="100"/>
                    <a:pt x="1499" y="100"/>
                    <a:pt x="1499" y="100"/>
                  </a:cubicBezTo>
                  <a:cubicBezTo>
                    <a:pt x="1499" y="102"/>
                    <a:pt x="1499" y="102"/>
                    <a:pt x="1500" y="102"/>
                  </a:cubicBezTo>
                  <a:cubicBezTo>
                    <a:pt x="1503" y="102"/>
                    <a:pt x="1506" y="102"/>
                    <a:pt x="1509" y="102"/>
                  </a:cubicBezTo>
                  <a:cubicBezTo>
                    <a:pt x="1509" y="102"/>
                    <a:pt x="1510" y="102"/>
                    <a:pt x="1510" y="101"/>
                  </a:cubicBezTo>
                  <a:cubicBezTo>
                    <a:pt x="1507" y="101"/>
                    <a:pt x="1504" y="101"/>
                    <a:pt x="1501" y="101"/>
                  </a:cubicBezTo>
                  <a:cubicBezTo>
                    <a:pt x="1499" y="101"/>
                    <a:pt x="1499" y="101"/>
                    <a:pt x="1499" y="99"/>
                  </a:cubicBezTo>
                  <a:cubicBezTo>
                    <a:pt x="1499" y="74"/>
                    <a:pt x="1499" y="48"/>
                    <a:pt x="1499" y="22"/>
                  </a:cubicBezTo>
                  <a:cubicBezTo>
                    <a:pt x="1499" y="22"/>
                    <a:pt x="1499" y="21"/>
                    <a:pt x="1499" y="21"/>
                  </a:cubicBezTo>
                  <a:cubicBezTo>
                    <a:pt x="1499" y="20"/>
                    <a:pt x="1499" y="21"/>
                    <a:pt x="1498" y="21"/>
                  </a:cubicBezTo>
                  <a:cubicBezTo>
                    <a:pt x="1499" y="22"/>
                    <a:pt x="1499" y="22"/>
                    <a:pt x="1499" y="23"/>
                  </a:cubicBezTo>
                  <a:close/>
                  <a:moveTo>
                    <a:pt x="1174" y="19"/>
                  </a:moveTo>
                  <a:cubicBezTo>
                    <a:pt x="1174" y="23"/>
                    <a:pt x="1174" y="28"/>
                    <a:pt x="1174" y="32"/>
                  </a:cubicBezTo>
                  <a:cubicBezTo>
                    <a:pt x="1174" y="34"/>
                    <a:pt x="1174" y="34"/>
                    <a:pt x="1172" y="34"/>
                  </a:cubicBezTo>
                  <a:cubicBezTo>
                    <a:pt x="1169" y="34"/>
                    <a:pt x="1167" y="34"/>
                    <a:pt x="1164" y="34"/>
                  </a:cubicBezTo>
                  <a:cubicBezTo>
                    <a:pt x="1163" y="34"/>
                    <a:pt x="1163" y="34"/>
                    <a:pt x="1163" y="35"/>
                  </a:cubicBezTo>
                  <a:cubicBezTo>
                    <a:pt x="1163" y="38"/>
                    <a:pt x="1163" y="40"/>
                    <a:pt x="1163" y="42"/>
                  </a:cubicBezTo>
                  <a:cubicBezTo>
                    <a:pt x="1163" y="44"/>
                    <a:pt x="1163" y="44"/>
                    <a:pt x="1164" y="44"/>
                  </a:cubicBezTo>
                  <a:cubicBezTo>
                    <a:pt x="1167" y="44"/>
                    <a:pt x="1170" y="44"/>
                    <a:pt x="1173" y="44"/>
                  </a:cubicBezTo>
                  <a:cubicBezTo>
                    <a:pt x="1174" y="44"/>
                    <a:pt x="1174" y="44"/>
                    <a:pt x="1174" y="45"/>
                  </a:cubicBezTo>
                  <a:cubicBezTo>
                    <a:pt x="1174" y="45"/>
                    <a:pt x="1174" y="46"/>
                    <a:pt x="1174" y="46"/>
                  </a:cubicBezTo>
                  <a:cubicBezTo>
                    <a:pt x="1174" y="59"/>
                    <a:pt x="1174" y="71"/>
                    <a:pt x="1174" y="84"/>
                  </a:cubicBezTo>
                  <a:cubicBezTo>
                    <a:pt x="1174" y="84"/>
                    <a:pt x="1174" y="85"/>
                    <a:pt x="1174" y="85"/>
                  </a:cubicBezTo>
                  <a:cubicBezTo>
                    <a:pt x="1174" y="84"/>
                    <a:pt x="1174" y="83"/>
                    <a:pt x="1174" y="82"/>
                  </a:cubicBezTo>
                  <a:cubicBezTo>
                    <a:pt x="1174" y="70"/>
                    <a:pt x="1174" y="57"/>
                    <a:pt x="1174" y="45"/>
                  </a:cubicBezTo>
                  <a:cubicBezTo>
                    <a:pt x="1174" y="43"/>
                    <a:pt x="1174" y="43"/>
                    <a:pt x="1173" y="43"/>
                  </a:cubicBezTo>
                  <a:cubicBezTo>
                    <a:pt x="1170" y="43"/>
                    <a:pt x="1167" y="43"/>
                    <a:pt x="1164" y="43"/>
                  </a:cubicBezTo>
                  <a:cubicBezTo>
                    <a:pt x="1163" y="43"/>
                    <a:pt x="1163" y="43"/>
                    <a:pt x="1163" y="42"/>
                  </a:cubicBezTo>
                  <a:cubicBezTo>
                    <a:pt x="1163" y="40"/>
                    <a:pt x="1163" y="38"/>
                    <a:pt x="1163" y="35"/>
                  </a:cubicBezTo>
                  <a:cubicBezTo>
                    <a:pt x="1163" y="34"/>
                    <a:pt x="1163" y="34"/>
                    <a:pt x="1164" y="34"/>
                  </a:cubicBezTo>
                  <a:cubicBezTo>
                    <a:pt x="1167" y="34"/>
                    <a:pt x="1170" y="34"/>
                    <a:pt x="1173" y="34"/>
                  </a:cubicBezTo>
                  <a:cubicBezTo>
                    <a:pt x="1174" y="34"/>
                    <a:pt x="1174" y="34"/>
                    <a:pt x="1174" y="33"/>
                  </a:cubicBezTo>
                  <a:cubicBezTo>
                    <a:pt x="1174" y="28"/>
                    <a:pt x="1174" y="24"/>
                    <a:pt x="1174" y="19"/>
                  </a:cubicBezTo>
                  <a:cubicBezTo>
                    <a:pt x="1174" y="19"/>
                    <a:pt x="1174" y="18"/>
                    <a:pt x="1175" y="18"/>
                  </a:cubicBezTo>
                  <a:cubicBezTo>
                    <a:pt x="1174" y="18"/>
                    <a:pt x="1174" y="18"/>
                    <a:pt x="1174" y="19"/>
                  </a:cubicBezTo>
                  <a:close/>
                  <a:moveTo>
                    <a:pt x="1110" y="43"/>
                  </a:moveTo>
                  <a:cubicBezTo>
                    <a:pt x="1110" y="40"/>
                    <a:pt x="1110" y="38"/>
                    <a:pt x="1110" y="36"/>
                  </a:cubicBezTo>
                  <a:cubicBezTo>
                    <a:pt x="1110" y="34"/>
                    <a:pt x="1110" y="34"/>
                    <a:pt x="1109" y="34"/>
                  </a:cubicBezTo>
                  <a:cubicBezTo>
                    <a:pt x="1106" y="34"/>
                    <a:pt x="1103" y="34"/>
                    <a:pt x="1101" y="34"/>
                  </a:cubicBezTo>
                  <a:cubicBezTo>
                    <a:pt x="1099" y="34"/>
                    <a:pt x="1099" y="34"/>
                    <a:pt x="1099" y="36"/>
                  </a:cubicBezTo>
                  <a:cubicBezTo>
                    <a:pt x="1099" y="36"/>
                    <a:pt x="1099" y="36"/>
                    <a:pt x="1099" y="37"/>
                  </a:cubicBezTo>
                  <a:cubicBezTo>
                    <a:pt x="1099" y="57"/>
                    <a:pt x="1099" y="78"/>
                    <a:pt x="1099" y="99"/>
                  </a:cubicBezTo>
                  <a:cubicBezTo>
                    <a:pt x="1099" y="100"/>
                    <a:pt x="1099" y="100"/>
                    <a:pt x="1099" y="101"/>
                  </a:cubicBezTo>
                  <a:cubicBezTo>
                    <a:pt x="1099" y="101"/>
                    <a:pt x="1099" y="101"/>
                    <a:pt x="1099" y="101"/>
                  </a:cubicBezTo>
                  <a:cubicBezTo>
                    <a:pt x="1099" y="101"/>
                    <a:pt x="1099" y="100"/>
                    <a:pt x="1099" y="100"/>
                  </a:cubicBezTo>
                  <a:cubicBezTo>
                    <a:pt x="1099" y="78"/>
                    <a:pt x="1099" y="57"/>
                    <a:pt x="1099" y="36"/>
                  </a:cubicBezTo>
                  <a:cubicBezTo>
                    <a:pt x="1099" y="36"/>
                    <a:pt x="1099" y="36"/>
                    <a:pt x="1099" y="35"/>
                  </a:cubicBezTo>
                  <a:cubicBezTo>
                    <a:pt x="1099" y="35"/>
                    <a:pt x="1099" y="34"/>
                    <a:pt x="1100" y="34"/>
                  </a:cubicBezTo>
                  <a:cubicBezTo>
                    <a:pt x="1103" y="34"/>
                    <a:pt x="1106" y="34"/>
                    <a:pt x="1109" y="34"/>
                  </a:cubicBezTo>
                  <a:cubicBezTo>
                    <a:pt x="1110" y="34"/>
                    <a:pt x="1110" y="35"/>
                    <a:pt x="1110" y="35"/>
                  </a:cubicBezTo>
                  <a:cubicBezTo>
                    <a:pt x="1110" y="38"/>
                    <a:pt x="1110" y="41"/>
                    <a:pt x="1110" y="44"/>
                  </a:cubicBezTo>
                  <a:cubicBezTo>
                    <a:pt x="1110" y="45"/>
                    <a:pt x="1110" y="45"/>
                    <a:pt x="1110" y="45"/>
                  </a:cubicBezTo>
                  <a:cubicBezTo>
                    <a:pt x="1111" y="45"/>
                    <a:pt x="1111" y="45"/>
                    <a:pt x="1111" y="44"/>
                  </a:cubicBezTo>
                  <a:cubicBezTo>
                    <a:pt x="1110" y="44"/>
                    <a:pt x="1110" y="43"/>
                    <a:pt x="1110" y="43"/>
                  </a:cubicBezTo>
                  <a:close/>
                  <a:moveTo>
                    <a:pt x="1343" y="95"/>
                  </a:moveTo>
                  <a:cubicBezTo>
                    <a:pt x="1343" y="97"/>
                    <a:pt x="1343" y="98"/>
                    <a:pt x="1343" y="100"/>
                  </a:cubicBezTo>
                  <a:cubicBezTo>
                    <a:pt x="1343" y="102"/>
                    <a:pt x="1342" y="102"/>
                    <a:pt x="1345" y="102"/>
                  </a:cubicBezTo>
                  <a:cubicBezTo>
                    <a:pt x="1363" y="102"/>
                    <a:pt x="1381" y="102"/>
                    <a:pt x="1399" y="102"/>
                  </a:cubicBezTo>
                  <a:cubicBezTo>
                    <a:pt x="1399" y="102"/>
                    <a:pt x="1400" y="102"/>
                    <a:pt x="1400" y="102"/>
                  </a:cubicBezTo>
                  <a:cubicBezTo>
                    <a:pt x="1401" y="102"/>
                    <a:pt x="1401" y="102"/>
                    <a:pt x="1401" y="101"/>
                  </a:cubicBezTo>
                  <a:cubicBezTo>
                    <a:pt x="1400" y="101"/>
                    <a:pt x="1400" y="101"/>
                    <a:pt x="1399" y="101"/>
                  </a:cubicBezTo>
                  <a:cubicBezTo>
                    <a:pt x="1381" y="101"/>
                    <a:pt x="1363" y="101"/>
                    <a:pt x="1345" y="101"/>
                  </a:cubicBezTo>
                  <a:cubicBezTo>
                    <a:pt x="1343" y="101"/>
                    <a:pt x="1343" y="101"/>
                    <a:pt x="1343" y="99"/>
                  </a:cubicBezTo>
                  <a:cubicBezTo>
                    <a:pt x="1343" y="97"/>
                    <a:pt x="1343" y="95"/>
                    <a:pt x="1343" y="94"/>
                  </a:cubicBezTo>
                  <a:cubicBezTo>
                    <a:pt x="1342" y="94"/>
                    <a:pt x="1343" y="94"/>
                    <a:pt x="1343" y="95"/>
                  </a:cubicBezTo>
                  <a:close/>
                  <a:moveTo>
                    <a:pt x="1041" y="72"/>
                  </a:moveTo>
                  <a:cubicBezTo>
                    <a:pt x="1041" y="71"/>
                    <a:pt x="1041" y="71"/>
                    <a:pt x="1042" y="71"/>
                  </a:cubicBezTo>
                  <a:cubicBezTo>
                    <a:pt x="1043" y="71"/>
                    <a:pt x="1043" y="71"/>
                    <a:pt x="1044" y="71"/>
                  </a:cubicBezTo>
                  <a:cubicBezTo>
                    <a:pt x="1058" y="71"/>
                    <a:pt x="1072" y="71"/>
                    <a:pt x="1086" y="71"/>
                  </a:cubicBezTo>
                  <a:cubicBezTo>
                    <a:pt x="1086" y="71"/>
                    <a:pt x="1086" y="71"/>
                    <a:pt x="1087" y="71"/>
                  </a:cubicBezTo>
                  <a:cubicBezTo>
                    <a:pt x="1088" y="71"/>
                    <a:pt x="1088" y="71"/>
                    <a:pt x="1088" y="70"/>
                  </a:cubicBezTo>
                  <a:cubicBezTo>
                    <a:pt x="1088" y="67"/>
                    <a:pt x="1088" y="64"/>
                    <a:pt x="1088" y="62"/>
                  </a:cubicBezTo>
                  <a:cubicBezTo>
                    <a:pt x="1088" y="61"/>
                    <a:pt x="1088" y="61"/>
                    <a:pt x="1088" y="60"/>
                  </a:cubicBezTo>
                  <a:cubicBezTo>
                    <a:pt x="1088" y="63"/>
                    <a:pt x="1088" y="66"/>
                    <a:pt x="1088" y="69"/>
                  </a:cubicBezTo>
                  <a:cubicBezTo>
                    <a:pt x="1088" y="71"/>
                    <a:pt x="1088" y="71"/>
                    <a:pt x="1086" y="71"/>
                  </a:cubicBezTo>
                  <a:cubicBezTo>
                    <a:pt x="1086" y="71"/>
                    <a:pt x="1086" y="71"/>
                    <a:pt x="1085" y="71"/>
                  </a:cubicBezTo>
                  <a:cubicBezTo>
                    <a:pt x="1071" y="71"/>
                    <a:pt x="1057" y="71"/>
                    <a:pt x="1043" y="71"/>
                  </a:cubicBezTo>
                  <a:cubicBezTo>
                    <a:pt x="1040" y="71"/>
                    <a:pt x="1040" y="71"/>
                    <a:pt x="1041" y="73"/>
                  </a:cubicBezTo>
                  <a:cubicBezTo>
                    <a:pt x="1041" y="73"/>
                    <a:pt x="1041" y="73"/>
                    <a:pt x="1041" y="72"/>
                  </a:cubicBezTo>
                  <a:close/>
                  <a:moveTo>
                    <a:pt x="1219" y="72"/>
                  </a:moveTo>
                  <a:cubicBezTo>
                    <a:pt x="1219" y="71"/>
                    <a:pt x="1219" y="71"/>
                    <a:pt x="1220" y="71"/>
                  </a:cubicBezTo>
                  <a:cubicBezTo>
                    <a:pt x="1220" y="71"/>
                    <a:pt x="1221" y="71"/>
                    <a:pt x="1221" y="71"/>
                  </a:cubicBezTo>
                  <a:cubicBezTo>
                    <a:pt x="1235" y="71"/>
                    <a:pt x="1249" y="71"/>
                    <a:pt x="1263" y="71"/>
                  </a:cubicBezTo>
                  <a:cubicBezTo>
                    <a:pt x="1264" y="71"/>
                    <a:pt x="1264" y="71"/>
                    <a:pt x="1265" y="71"/>
                  </a:cubicBezTo>
                  <a:cubicBezTo>
                    <a:pt x="1266" y="71"/>
                    <a:pt x="1266" y="71"/>
                    <a:pt x="1266" y="70"/>
                  </a:cubicBezTo>
                  <a:cubicBezTo>
                    <a:pt x="1266" y="67"/>
                    <a:pt x="1266" y="65"/>
                    <a:pt x="1266" y="62"/>
                  </a:cubicBezTo>
                  <a:cubicBezTo>
                    <a:pt x="1266" y="62"/>
                    <a:pt x="1266" y="61"/>
                    <a:pt x="1266" y="61"/>
                  </a:cubicBezTo>
                  <a:cubicBezTo>
                    <a:pt x="1266" y="64"/>
                    <a:pt x="1266" y="66"/>
                    <a:pt x="1266" y="69"/>
                  </a:cubicBezTo>
                  <a:cubicBezTo>
                    <a:pt x="1266" y="71"/>
                    <a:pt x="1266" y="71"/>
                    <a:pt x="1264" y="71"/>
                  </a:cubicBezTo>
                  <a:cubicBezTo>
                    <a:pt x="1250" y="71"/>
                    <a:pt x="1235" y="71"/>
                    <a:pt x="1221" y="71"/>
                  </a:cubicBezTo>
                  <a:cubicBezTo>
                    <a:pt x="1218" y="71"/>
                    <a:pt x="1218" y="71"/>
                    <a:pt x="1218" y="74"/>
                  </a:cubicBezTo>
                  <a:cubicBezTo>
                    <a:pt x="1218" y="74"/>
                    <a:pt x="1219" y="74"/>
                    <a:pt x="1219" y="74"/>
                  </a:cubicBezTo>
                  <a:cubicBezTo>
                    <a:pt x="1219" y="73"/>
                    <a:pt x="1219" y="73"/>
                    <a:pt x="1219" y="72"/>
                  </a:cubicBezTo>
                  <a:close/>
                  <a:moveTo>
                    <a:pt x="1529" y="102"/>
                  </a:moveTo>
                  <a:cubicBezTo>
                    <a:pt x="1547" y="102"/>
                    <a:pt x="1565" y="102"/>
                    <a:pt x="1583" y="102"/>
                  </a:cubicBezTo>
                  <a:cubicBezTo>
                    <a:pt x="1584" y="102"/>
                    <a:pt x="1584" y="102"/>
                    <a:pt x="1584" y="102"/>
                  </a:cubicBezTo>
                  <a:cubicBezTo>
                    <a:pt x="1585" y="102"/>
                    <a:pt x="1585" y="102"/>
                    <a:pt x="1585" y="101"/>
                  </a:cubicBezTo>
                  <a:cubicBezTo>
                    <a:pt x="1585" y="101"/>
                    <a:pt x="1584" y="101"/>
                    <a:pt x="1584" y="101"/>
                  </a:cubicBezTo>
                  <a:cubicBezTo>
                    <a:pt x="1566" y="101"/>
                    <a:pt x="1547" y="101"/>
                    <a:pt x="1529" y="101"/>
                  </a:cubicBezTo>
                  <a:cubicBezTo>
                    <a:pt x="1528" y="101"/>
                    <a:pt x="1528" y="101"/>
                    <a:pt x="1527" y="101"/>
                  </a:cubicBezTo>
                  <a:cubicBezTo>
                    <a:pt x="1528" y="102"/>
                    <a:pt x="1528" y="102"/>
                    <a:pt x="1529" y="102"/>
                  </a:cubicBezTo>
                  <a:close/>
                  <a:moveTo>
                    <a:pt x="1697" y="102"/>
                  </a:moveTo>
                  <a:cubicBezTo>
                    <a:pt x="1715" y="102"/>
                    <a:pt x="1733" y="102"/>
                    <a:pt x="1751" y="102"/>
                  </a:cubicBezTo>
                  <a:cubicBezTo>
                    <a:pt x="1752" y="102"/>
                    <a:pt x="1752" y="102"/>
                    <a:pt x="1753" y="102"/>
                  </a:cubicBezTo>
                  <a:cubicBezTo>
                    <a:pt x="1753" y="102"/>
                    <a:pt x="1753" y="102"/>
                    <a:pt x="1753" y="101"/>
                  </a:cubicBezTo>
                  <a:cubicBezTo>
                    <a:pt x="1753" y="101"/>
                    <a:pt x="1752" y="101"/>
                    <a:pt x="1752" y="101"/>
                  </a:cubicBezTo>
                  <a:cubicBezTo>
                    <a:pt x="1734" y="101"/>
                    <a:pt x="1715" y="101"/>
                    <a:pt x="1697" y="101"/>
                  </a:cubicBezTo>
                  <a:cubicBezTo>
                    <a:pt x="1696" y="101"/>
                    <a:pt x="1696" y="101"/>
                    <a:pt x="1695" y="101"/>
                  </a:cubicBezTo>
                  <a:cubicBezTo>
                    <a:pt x="1696" y="102"/>
                    <a:pt x="1697" y="102"/>
                    <a:pt x="1697" y="102"/>
                  </a:cubicBezTo>
                  <a:close/>
                  <a:moveTo>
                    <a:pt x="1186" y="82"/>
                  </a:moveTo>
                  <a:cubicBezTo>
                    <a:pt x="1186" y="70"/>
                    <a:pt x="1186" y="58"/>
                    <a:pt x="1186" y="46"/>
                  </a:cubicBezTo>
                  <a:cubicBezTo>
                    <a:pt x="1186" y="46"/>
                    <a:pt x="1186" y="46"/>
                    <a:pt x="1186" y="45"/>
                  </a:cubicBezTo>
                  <a:cubicBezTo>
                    <a:pt x="1186" y="44"/>
                    <a:pt x="1186" y="44"/>
                    <a:pt x="1187" y="44"/>
                  </a:cubicBezTo>
                  <a:cubicBezTo>
                    <a:pt x="1188" y="44"/>
                    <a:pt x="1188" y="44"/>
                    <a:pt x="1188" y="44"/>
                  </a:cubicBezTo>
                  <a:cubicBezTo>
                    <a:pt x="1192" y="44"/>
                    <a:pt x="1196" y="44"/>
                    <a:pt x="1201" y="44"/>
                  </a:cubicBezTo>
                  <a:cubicBezTo>
                    <a:pt x="1201" y="44"/>
                    <a:pt x="1202" y="44"/>
                    <a:pt x="1202" y="43"/>
                  </a:cubicBezTo>
                  <a:cubicBezTo>
                    <a:pt x="1202" y="44"/>
                    <a:pt x="1201" y="43"/>
                    <a:pt x="1200" y="43"/>
                  </a:cubicBezTo>
                  <a:cubicBezTo>
                    <a:pt x="1196" y="43"/>
                    <a:pt x="1191" y="43"/>
                    <a:pt x="1187" y="43"/>
                  </a:cubicBezTo>
                  <a:cubicBezTo>
                    <a:pt x="1185" y="43"/>
                    <a:pt x="1185" y="43"/>
                    <a:pt x="1185" y="45"/>
                  </a:cubicBezTo>
                  <a:cubicBezTo>
                    <a:pt x="1185" y="57"/>
                    <a:pt x="1185" y="70"/>
                    <a:pt x="1185" y="83"/>
                  </a:cubicBezTo>
                  <a:cubicBezTo>
                    <a:pt x="1185" y="83"/>
                    <a:pt x="1185" y="84"/>
                    <a:pt x="1186" y="85"/>
                  </a:cubicBezTo>
                  <a:cubicBezTo>
                    <a:pt x="1186" y="84"/>
                    <a:pt x="1186" y="83"/>
                    <a:pt x="1186" y="82"/>
                  </a:cubicBezTo>
                  <a:close/>
                  <a:moveTo>
                    <a:pt x="1145" y="102"/>
                  </a:moveTo>
                  <a:cubicBezTo>
                    <a:pt x="1145" y="102"/>
                    <a:pt x="1146" y="102"/>
                    <a:pt x="1146" y="102"/>
                  </a:cubicBezTo>
                  <a:cubicBezTo>
                    <a:pt x="1149" y="102"/>
                    <a:pt x="1152" y="102"/>
                    <a:pt x="1154" y="102"/>
                  </a:cubicBezTo>
                  <a:cubicBezTo>
                    <a:pt x="1155" y="102"/>
                    <a:pt x="1155" y="102"/>
                    <a:pt x="1155" y="101"/>
                  </a:cubicBezTo>
                  <a:cubicBezTo>
                    <a:pt x="1155" y="100"/>
                    <a:pt x="1155" y="100"/>
                    <a:pt x="1155" y="100"/>
                  </a:cubicBezTo>
                  <a:cubicBezTo>
                    <a:pt x="1155" y="86"/>
                    <a:pt x="1155" y="72"/>
                    <a:pt x="1155" y="58"/>
                  </a:cubicBezTo>
                  <a:cubicBezTo>
                    <a:pt x="1155" y="57"/>
                    <a:pt x="1155" y="56"/>
                    <a:pt x="1155" y="56"/>
                  </a:cubicBezTo>
                  <a:cubicBezTo>
                    <a:pt x="1155" y="57"/>
                    <a:pt x="1155" y="59"/>
                    <a:pt x="1155" y="60"/>
                  </a:cubicBezTo>
                  <a:cubicBezTo>
                    <a:pt x="1155" y="73"/>
                    <a:pt x="1155" y="86"/>
                    <a:pt x="1155" y="100"/>
                  </a:cubicBezTo>
                  <a:cubicBezTo>
                    <a:pt x="1155" y="100"/>
                    <a:pt x="1155" y="100"/>
                    <a:pt x="1155" y="101"/>
                  </a:cubicBezTo>
                  <a:cubicBezTo>
                    <a:pt x="1155" y="101"/>
                    <a:pt x="1155" y="101"/>
                    <a:pt x="1154" y="101"/>
                  </a:cubicBezTo>
                  <a:cubicBezTo>
                    <a:pt x="1151" y="101"/>
                    <a:pt x="1148" y="102"/>
                    <a:pt x="1144" y="101"/>
                  </a:cubicBezTo>
                  <a:cubicBezTo>
                    <a:pt x="1144" y="102"/>
                    <a:pt x="1145" y="102"/>
                    <a:pt x="1145" y="102"/>
                  </a:cubicBezTo>
                  <a:close/>
                  <a:moveTo>
                    <a:pt x="714" y="19"/>
                  </a:moveTo>
                  <a:cubicBezTo>
                    <a:pt x="714" y="24"/>
                    <a:pt x="714" y="28"/>
                    <a:pt x="714" y="33"/>
                  </a:cubicBezTo>
                  <a:cubicBezTo>
                    <a:pt x="714" y="34"/>
                    <a:pt x="714" y="34"/>
                    <a:pt x="713" y="34"/>
                  </a:cubicBezTo>
                  <a:cubicBezTo>
                    <a:pt x="710" y="34"/>
                    <a:pt x="707" y="34"/>
                    <a:pt x="704" y="34"/>
                  </a:cubicBezTo>
                  <a:cubicBezTo>
                    <a:pt x="703" y="34"/>
                    <a:pt x="703" y="34"/>
                    <a:pt x="703" y="35"/>
                  </a:cubicBezTo>
                  <a:cubicBezTo>
                    <a:pt x="703" y="38"/>
                    <a:pt x="703" y="40"/>
                    <a:pt x="703" y="42"/>
                  </a:cubicBezTo>
                  <a:cubicBezTo>
                    <a:pt x="703" y="44"/>
                    <a:pt x="703" y="44"/>
                    <a:pt x="704" y="44"/>
                  </a:cubicBezTo>
                  <a:cubicBezTo>
                    <a:pt x="708" y="44"/>
                    <a:pt x="711" y="44"/>
                    <a:pt x="714" y="44"/>
                  </a:cubicBezTo>
                  <a:cubicBezTo>
                    <a:pt x="714" y="43"/>
                    <a:pt x="713" y="43"/>
                    <a:pt x="713" y="43"/>
                  </a:cubicBezTo>
                  <a:cubicBezTo>
                    <a:pt x="710" y="43"/>
                    <a:pt x="707" y="43"/>
                    <a:pt x="704" y="43"/>
                  </a:cubicBezTo>
                  <a:cubicBezTo>
                    <a:pt x="703" y="43"/>
                    <a:pt x="703" y="43"/>
                    <a:pt x="703" y="42"/>
                  </a:cubicBezTo>
                  <a:cubicBezTo>
                    <a:pt x="703" y="40"/>
                    <a:pt x="703" y="38"/>
                    <a:pt x="703" y="36"/>
                  </a:cubicBezTo>
                  <a:cubicBezTo>
                    <a:pt x="703" y="34"/>
                    <a:pt x="703" y="34"/>
                    <a:pt x="704" y="34"/>
                  </a:cubicBezTo>
                  <a:cubicBezTo>
                    <a:pt x="707" y="34"/>
                    <a:pt x="710" y="34"/>
                    <a:pt x="713" y="34"/>
                  </a:cubicBezTo>
                  <a:cubicBezTo>
                    <a:pt x="714" y="34"/>
                    <a:pt x="714" y="34"/>
                    <a:pt x="715" y="33"/>
                  </a:cubicBezTo>
                  <a:cubicBezTo>
                    <a:pt x="715" y="28"/>
                    <a:pt x="714" y="24"/>
                    <a:pt x="715" y="19"/>
                  </a:cubicBezTo>
                  <a:cubicBezTo>
                    <a:pt x="715" y="19"/>
                    <a:pt x="714" y="18"/>
                    <a:pt x="715" y="18"/>
                  </a:cubicBezTo>
                  <a:cubicBezTo>
                    <a:pt x="714" y="18"/>
                    <a:pt x="714" y="19"/>
                    <a:pt x="714" y="19"/>
                  </a:cubicBezTo>
                  <a:close/>
                  <a:moveTo>
                    <a:pt x="1399" y="91"/>
                  </a:moveTo>
                  <a:cubicBezTo>
                    <a:pt x="1385" y="91"/>
                    <a:pt x="1371" y="91"/>
                    <a:pt x="1357" y="91"/>
                  </a:cubicBezTo>
                  <a:cubicBezTo>
                    <a:pt x="1356" y="91"/>
                    <a:pt x="1356" y="91"/>
                    <a:pt x="1355" y="91"/>
                  </a:cubicBezTo>
                  <a:cubicBezTo>
                    <a:pt x="1355" y="91"/>
                    <a:pt x="1354" y="91"/>
                    <a:pt x="1354" y="91"/>
                  </a:cubicBezTo>
                  <a:cubicBezTo>
                    <a:pt x="1354" y="90"/>
                    <a:pt x="1354" y="90"/>
                    <a:pt x="1354" y="89"/>
                  </a:cubicBezTo>
                  <a:cubicBezTo>
                    <a:pt x="1354" y="92"/>
                    <a:pt x="1354" y="92"/>
                    <a:pt x="1356" y="92"/>
                  </a:cubicBezTo>
                  <a:cubicBezTo>
                    <a:pt x="1370" y="92"/>
                    <a:pt x="1385" y="92"/>
                    <a:pt x="1399" y="92"/>
                  </a:cubicBezTo>
                  <a:cubicBezTo>
                    <a:pt x="1400" y="92"/>
                    <a:pt x="1400" y="92"/>
                    <a:pt x="1401" y="92"/>
                  </a:cubicBezTo>
                  <a:cubicBezTo>
                    <a:pt x="1401" y="91"/>
                    <a:pt x="1400" y="91"/>
                    <a:pt x="1399" y="91"/>
                  </a:cubicBezTo>
                  <a:close/>
                  <a:moveTo>
                    <a:pt x="792" y="71"/>
                  </a:moveTo>
                  <a:cubicBezTo>
                    <a:pt x="796" y="71"/>
                    <a:pt x="800" y="71"/>
                    <a:pt x="804" y="71"/>
                  </a:cubicBezTo>
                  <a:cubicBezTo>
                    <a:pt x="805" y="71"/>
                    <a:pt x="805" y="71"/>
                    <a:pt x="806" y="70"/>
                  </a:cubicBezTo>
                  <a:cubicBezTo>
                    <a:pt x="805" y="71"/>
                    <a:pt x="804" y="71"/>
                    <a:pt x="804" y="71"/>
                  </a:cubicBezTo>
                  <a:cubicBezTo>
                    <a:pt x="789" y="71"/>
                    <a:pt x="775" y="71"/>
                    <a:pt x="760" y="71"/>
                  </a:cubicBezTo>
                  <a:cubicBezTo>
                    <a:pt x="760" y="71"/>
                    <a:pt x="759" y="70"/>
                    <a:pt x="759" y="71"/>
                  </a:cubicBezTo>
                  <a:cubicBezTo>
                    <a:pt x="770" y="71"/>
                    <a:pt x="781" y="71"/>
                    <a:pt x="792" y="71"/>
                  </a:cubicBezTo>
                  <a:close/>
                  <a:moveTo>
                    <a:pt x="1751" y="91"/>
                  </a:moveTo>
                  <a:cubicBezTo>
                    <a:pt x="1736" y="91"/>
                    <a:pt x="1722" y="91"/>
                    <a:pt x="1707" y="91"/>
                  </a:cubicBezTo>
                  <a:cubicBezTo>
                    <a:pt x="1707" y="92"/>
                    <a:pt x="1708" y="92"/>
                    <a:pt x="1708" y="92"/>
                  </a:cubicBezTo>
                  <a:cubicBezTo>
                    <a:pt x="1722" y="92"/>
                    <a:pt x="1735" y="92"/>
                    <a:pt x="1748" y="92"/>
                  </a:cubicBezTo>
                  <a:cubicBezTo>
                    <a:pt x="1750" y="92"/>
                    <a:pt x="1752" y="92"/>
                    <a:pt x="1753" y="92"/>
                  </a:cubicBezTo>
                  <a:cubicBezTo>
                    <a:pt x="1753" y="91"/>
                    <a:pt x="1752" y="91"/>
                    <a:pt x="1751" y="91"/>
                  </a:cubicBezTo>
                  <a:close/>
                  <a:moveTo>
                    <a:pt x="1583" y="91"/>
                  </a:moveTo>
                  <a:cubicBezTo>
                    <a:pt x="1568" y="91"/>
                    <a:pt x="1553" y="91"/>
                    <a:pt x="1539" y="91"/>
                  </a:cubicBezTo>
                  <a:cubicBezTo>
                    <a:pt x="1539" y="92"/>
                    <a:pt x="1540" y="92"/>
                    <a:pt x="1540" y="92"/>
                  </a:cubicBezTo>
                  <a:cubicBezTo>
                    <a:pt x="1554" y="92"/>
                    <a:pt x="1567" y="92"/>
                    <a:pt x="1580" y="92"/>
                  </a:cubicBezTo>
                  <a:cubicBezTo>
                    <a:pt x="1582" y="92"/>
                    <a:pt x="1583" y="92"/>
                    <a:pt x="1585" y="92"/>
                  </a:cubicBezTo>
                  <a:cubicBezTo>
                    <a:pt x="1585" y="91"/>
                    <a:pt x="1584" y="91"/>
                    <a:pt x="1583" y="91"/>
                  </a:cubicBezTo>
                  <a:close/>
                  <a:moveTo>
                    <a:pt x="859" y="81"/>
                  </a:moveTo>
                  <a:cubicBezTo>
                    <a:pt x="859" y="87"/>
                    <a:pt x="859" y="94"/>
                    <a:pt x="859" y="100"/>
                  </a:cubicBezTo>
                  <a:cubicBezTo>
                    <a:pt x="859" y="100"/>
                    <a:pt x="859" y="101"/>
                    <a:pt x="859" y="101"/>
                  </a:cubicBezTo>
                  <a:cubicBezTo>
                    <a:pt x="859" y="101"/>
                    <a:pt x="859" y="100"/>
                    <a:pt x="859" y="99"/>
                  </a:cubicBezTo>
                  <a:cubicBezTo>
                    <a:pt x="859" y="87"/>
                    <a:pt x="859" y="74"/>
                    <a:pt x="859" y="61"/>
                  </a:cubicBezTo>
                  <a:cubicBezTo>
                    <a:pt x="859" y="60"/>
                    <a:pt x="860" y="59"/>
                    <a:pt x="859" y="57"/>
                  </a:cubicBezTo>
                  <a:cubicBezTo>
                    <a:pt x="859" y="65"/>
                    <a:pt x="859" y="73"/>
                    <a:pt x="859" y="81"/>
                  </a:cubicBezTo>
                  <a:close/>
                  <a:moveTo>
                    <a:pt x="714" y="86"/>
                  </a:moveTo>
                  <a:cubicBezTo>
                    <a:pt x="714" y="86"/>
                    <a:pt x="714" y="87"/>
                    <a:pt x="715" y="87"/>
                  </a:cubicBezTo>
                  <a:cubicBezTo>
                    <a:pt x="715" y="85"/>
                    <a:pt x="715" y="83"/>
                    <a:pt x="715" y="81"/>
                  </a:cubicBezTo>
                  <a:cubicBezTo>
                    <a:pt x="714" y="69"/>
                    <a:pt x="715" y="57"/>
                    <a:pt x="714" y="46"/>
                  </a:cubicBezTo>
                  <a:cubicBezTo>
                    <a:pt x="714" y="45"/>
                    <a:pt x="715" y="44"/>
                    <a:pt x="714" y="44"/>
                  </a:cubicBezTo>
                  <a:cubicBezTo>
                    <a:pt x="714" y="58"/>
                    <a:pt x="714" y="72"/>
                    <a:pt x="714" y="86"/>
                  </a:cubicBezTo>
                  <a:close/>
                  <a:moveTo>
                    <a:pt x="741" y="44"/>
                  </a:moveTo>
                  <a:cubicBezTo>
                    <a:pt x="742" y="44"/>
                    <a:pt x="742" y="44"/>
                    <a:pt x="742" y="42"/>
                  </a:cubicBezTo>
                  <a:cubicBezTo>
                    <a:pt x="742" y="40"/>
                    <a:pt x="742" y="38"/>
                    <a:pt x="742" y="36"/>
                  </a:cubicBezTo>
                  <a:cubicBezTo>
                    <a:pt x="742" y="34"/>
                    <a:pt x="742" y="34"/>
                    <a:pt x="741" y="34"/>
                  </a:cubicBezTo>
                  <a:cubicBezTo>
                    <a:pt x="736" y="34"/>
                    <a:pt x="731" y="34"/>
                    <a:pt x="725" y="34"/>
                  </a:cubicBezTo>
                  <a:cubicBezTo>
                    <a:pt x="726" y="35"/>
                    <a:pt x="726" y="34"/>
                    <a:pt x="727" y="34"/>
                  </a:cubicBezTo>
                  <a:cubicBezTo>
                    <a:pt x="732" y="34"/>
                    <a:pt x="736" y="34"/>
                    <a:pt x="741" y="34"/>
                  </a:cubicBezTo>
                  <a:cubicBezTo>
                    <a:pt x="742" y="34"/>
                    <a:pt x="742" y="34"/>
                    <a:pt x="742" y="36"/>
                  </a:cubicBezTo>
                  <a:cubicBezTo>
                    <a:pt x="742" y="38"/>
                    <a:pt x="742" y="40"/>
                    <a:pt x="742" y="42"/>
                  </a:cubicBezTo>
                  <a:cubicBezTo>
                    <a:pt x="742" y="44"/>
                    <a:pt x="742" y="43"/>
                    <a:pt x="741" y="43"/>
                  </a:cubicBezTo>
                  <a:cubicBezTo>
                    <a:pt x="736" y="43"/>
                    <a:pt x="732" y="43"/>
                    <a:pt x="727" y="43"/>
                  </a:cubicBezTo>
                  <a:cubicBezTo>
                    <a:pt x="726" y="43"/>
                    <a:pt x="726" y="43"/>
                    <a:pt x="725" y="44"/>
                  </a:cubicBezTo>
                  <a:cubicBezTo>
                    <a:pt x="731" y="44"/>
                    <a:pt x="736" y="44"/>
                    <a:pt x="741" y="44"/>
                  </a:cubicBezTo>
                  <a:close/>
                  <a:moveTo>
                    <a:pt x="871" y="100"/>
                  </a:moveTo>
                  <a:cubicBezTo>
                    <a:pt x="871" y="93"/>
                    <a:pt x="871" y="87"/>
                    <a:pt x="871" y="80"/>
                  </a:cubicBezTo>
                  <a:cubicBezTo>
                    <a:pt x="871" y="73"/>
                    <a:pt x="871" y="67"/>
                    <a:pt x="871" y="60"/>
                  </a:cubicBezTo>
                  <a:cubicBezTo>
                    <a:pt x="870" y="61"/>
                    <a:pt x="870" y="63"/>
                    <a:pt x="870" y="64"/>
                  </a:cubicBezTo>
                  <a:cubicBezTo>
                    <a:pt x="870" y="76"/>
                    <a:pt x="870" y="88"/>
                    <a:pt x="870" y="99"/>
                  </a:cubicBezTo>
                  <a:cubicBezTo>
                    <a:pt x="870" y="100"/>
                    <a:pt x="870" y="101"/>
                    <a:pt x="870" y="101"/>
                  </a:cubicBezTo>
                  <a:cubicBezTo>
                    <a:pt x="871" y="101"/>
                    <a:pt x="871" y="100"/>
                    <a:pt x="871" y="100"/>
                  </a:cubicBezTo>
                  <a:close/>
                  <a:moveTo>
                    <a:pt x="1110" y="100"/>
                  </a:moveTo>
                  <a:cubicBezTo>
                    <a:pt x="1110" y="93"/>
                    <a:pt x="1110" y="86"/>
                    <a:pt x="1110" y="79"/>
                  </a:cubicBezTo>
                  <a:cubicBezTo>
                    <a:pt x="1110" y="73"/>
                    <a:pt x="1110" y="66"/>
                    <a:pt x="1110" y="60"/>
                  </a:cubicBezTo>
                  <a:cubicBezTo>
                    <a:pt x="1110" y="61"/>
                    <a:pt x="1110" y="63"/>
                    <a:pt x="1110" y="64"/>
                  </a:cubicBezTo>
                  <a:cubicBezTo>
                    <a:pt x="1110" y="76"/>
                    <a:pt x="1110" y="88"/>
                    <a:pt x="1110" y="99"/>
                  </a:cubicBezTo>
                  <a:cubicBezTo>
                    <a:pt x="1110" y="100"/>
                    <a:pt x="1110" y="101"/>
                    <a:pt x="1110" y="101"/>
                  </a:cubicBezTo>
                  <a:cubicBezTo>
                    <a:pt x="1111" y="101"/>
                    <a:pt x="1110" y="100"/>
                    <a:pt x="1110" y="100"/>
                  </a:cubicBezTo>
                  <a:close/>
                  <a:moveTo>
                    <a:pt x="1288" y="100"/>
                  </a:moveTo>
                  <a:cubicBezTo>
                    <a:pt x="1288" y="88"/>
                    <a:pt x="1288" y="75"/>
                    <a:pt x="1288" y="63"/>
                  </a:cubicBezTo>
                  <a:cubicBezTo>
                    <a:pt x="1288" y="64"/>
                    <a:pt x="1288" y="65"/>
                    <a:pt x="1288" y="66"/>
                  </a:cubicBezTo>
                  <a:cubicBezTo>
                    <a:pt x="1288" y="77"/>
                    <a:pt x="1288" y="88"/>
                    <a:pt x="1288" y="99"/>
                  </a:cubicBezTo>
                  <a:cubicBezTo>
                    <a:pt x="1288" y="100"/>
                    <a:pt x="1288" y="101"/>
                    <a:pt x="1288" y="101"/>
                  </a:cubicBezTo>
                  <a:cubicBezTo>
                    <a:pt x="1288" y="101"/>
                    <a:pt x="1288" y="101"/>
                    <a:pt x="1288" y="100"/>
                  </a:cubicBezTo>
                  <a:close/>
                  <a:moveTo>
                    <a:pt x="1201" y="34"/>
                  </a:moveTo>
                  <a:cubicBezTo>
                    <a:pt x="1196" y="34"/>
                    <a:pt x="1192" y="34"/>
                    <a:pt x="1187" y="34"/>
                  </a:cubicBezTo>
                  <a:cubicBezTo>
                    <a:pt x="1186" y="34"/>
                    <a:pt x="1186" y="34"/>
                    <a:pt x="1186" y="32"/>
                  </a:cubicBezTo>
                  <a:cubicBezTo>
                    <a:pt x="1186" y="27"/>
                    <a:pt x="1186" y="21"/>
                    <a:pt x="1186" y="16"/>
                  </a:cubicBezTo>
                  <a:cubicBezTo>
                    <a:pt x="1186" y="16"/>
                    <a:pt x="1186" y="15"/>
                    <a:pt x="1186" y="15"/>
                  </a:cubicBezTo>
                  <a:cubicBezTo>
                    <a:pt x="1185" y="14"/>
                    <a:pt x="1185" y="14"/>
                    <a:pt x="1185" y="15"/>
                  </a:cubicBezTo>
                  <a:cubicBezTo>
                    <a:pt x="1185" y="15"/>
                    <a:pt x="1185" y="14"/>
                    <a:pt x="1185" y="15"/>
                  </a:cubicBezTo>
                  <a:cubicBezTo>
                    <a:pt x="1185" y="15"/>
                    <a:pt x="1185" y="16"/>
                    <a:pt x="1185" y="16"/>
                  </a:cubicBezTo>
                  <a:cubicBezTo>
                    <a:pt x="1185" y="22"/>
                    <a:pt x="1185" y="27"/>
                    <a:pt x="1185" y="33"/>
                  </a:cubicBezTo>
                  <a:cubicBezTo>
                    <a:pt x="1185" y="34"/>
                    <a:pt x="1185" y="34"/>
                    <a:pt x="1187" y="34"/>
                  </a:cubicBezTo>
                  <a:cubicBezTo>
                    <a:pt x="1191" y="34"/>
                    <a:pt x="1196" y="34"/>
                    <a:pt x="1200" y="34"/>
                  </a:cubicBezTo>
                  <a:cubicBezTo>
                    <a:pt x="1201" y="34"/>
                    <a:pt x="1202" y="34"/>
                    <a:pt x="1202" y="34"/>
                  </a:cubicBezTo>
                  <a:cubicBezTo>
                    <a:pt x="1202" y="34"/>
                    <a:pt x="1201" y="34"/>
                    <a:pt x="1201" y="34"/>
                  </a:cubicBezTo>
                  <a:close/>
                  <a:moveTo>
                    <a:pt x="1346" y="16"/>
                  </a:moveTo>
                  <a:cubicBezTo>
                    <a:pt x="1346" y="19"/>
                    <a:pt x="1346" y="22"/>
                    <a:pt x="1346" y="26"/>
                  </a:cubicBezTo>
                  <a:cubicBezTo>
                    <a:pt x="1346" y="26"/>
                    <a:pt x="1346" y="26"/>
                    <a:pt x="1347" y="27"/>
                  </a:cubicBezTo>
                  <a:cubicBezTo>
                    <a:pt x="1348" y="26"/>
                    <a:pt x="1349" y="25"/>
                    <a:pt x="1350" y="23"/>
                  </a:cubicBezTo>
                  <a:cubicBezTo>
                    <a:pt x="1349" y="24"/>
                    <a:pt x="1348" y="25"/>
                    <a:pt x="1347" y="26"/>
                  </a:cubicBezTo>
                  <a:cubicBezTo>
                    <a:pt x="1347" y="22"/>
                    <a:pt x="1347" y="19"/>
                    <a:pt x="1347" y="15"/>
                  </a:cubicBezTo>
                  <a:cubicBezTo>
                    <a:pt x="1347" y="15"/>
                    <a:pt x="1347" y="15"/>
                    <a:pt x="1347" y="15"/>
                  </a:cubicBezTo>
                  <a:cubicBezTo>
                    <a:pt x="1346" y="15"/>
                    <a:pt x="1346" y="15"/>
                    <a:pt x="1346" y="16"/>
                  </a:cubicBezTo>
                  <a:close/>
                  <a:moveTo>
                    <a:pt x="1676" y="102"/>
                  </a:moveTo>
                  <a:cubicBezTo>
                    <a:pt x="1680" y="102"/>
                    <a:pt x="1683" y="102"/>
                    <a:pt x="1687" y="102"/>
                  </a:cubicBezTo>
                  <a:cubicBezTo>
                    <a:pt x="1687" y="102"/>
                    <a:pt x="1687" y="102"/>
                    <a:pt x="1688" y="102"/>
                  </a:cubicBezTo>
                  <a:cubicBezTo>
                    <a:pt x="1688" y="102"/>
                    <a:pt x="1688" y="101"/>
                    <a:pt x="1688" y="101"/>
                  </a:cubicBezTo>
                  <a:cubicBezTo>
                    <a:pt x="1688" y="101"/>
                    <a:pt x="1688" y="101"/>
                    <a:pt x="1687" y="101"/>
                  </a:cubicBezTo>
                  <a:cubicBezTo>
                    <a:pt x="1683" y="101"/>
                    <a:pt x="1679" y="101"/>
                    <a:pt x="1675" y="101"/>
                  </a:cubicBezTo>
                  <a:cubicBezTo>
                    <a:pt x="1675" y="102"/>
                    <a:pt x="1676" y="102"/>
                    <a:pt x="1676" y="102"/>
                  </a:cubicBezTo>
                  <a:close/>
                  <a:moveTo>
                    <a:pt x="603" y="34"/>
                  </a:moveTo>
                  <a:cubicBezTo>
                    <a:pt x="600" y="34"/>
                    <a:pt x="597" y="34"/>
                    <a:pt x="593" y="34"/>
                  </a:cubicBezTo>
                  <a:cubicBezTo>
                    <a:pt x="593" y="34"/>
                    <a:pt x="593" y="34"/>
                    <a:pt x="592" y="34"/>
                  </a:cubicBezTo>
                  <a:cubicBezTo>
                    <a:pt x="592" y="34"/>
                    <a:pt x="592" y="35"/>
                    <a:pt x="592" y="35"/>
                  </a:cubicBezTo>
                  <a:cubicBezTo>
                    <a:pt x="592" y="34"/>
                    <a:pt x="593" y="34"/>
                    <a:pt x="593" y="34"/>
                  </a:cubicBezTo>
                  <a:cubicBezTo>
                    <a:pt x="597" y="34"/>
                    <a:pt x="600" y="34"/>
                    <a:pt x="603" y="34"/>
                  </a:cubicBezTo>
                  <a:cubicBezTo>
                    <a:pt x="604" y="34"/>
                    <a:pt x="604" y="34"/>
                    <a:pt x="605" y="35"/>
                  </a:cubicBezTo>
                  <a:cubicBezTo>
                    <a:pt x="605" y="34"/>
                    <a:pt x="604" y="34"/>
                    <a:pt x="603" y="34"/>
                  </a:cubicBezTo>
                  <a:close/>
                  <a:moveTo>
                    <a:pt x="1471" y="59"/>
                  </a:moveTo>
                  <a:cubicBezTo>
                    <a:pt x="1471" y="56"/>
                    <a:pt x="1471" y="52"/>
                    <a:pt x="1471" y="48"/>
                  </a:cubicBezTo>
                  <a:cubicBezTo>
                    <a:pt x="1471" y="48"/>
                    <a:pt x="1471" y="47"/>
                    <a:pt x="1471" y="47"/>
                  </a:cubicBezTo>
                  <a:cubicBezTo>
                    <a:pt x="1471" y="51"/>
                    <a:pt x="1471" y="56"/>
                    <a:pt x="1471" y="60"/>
                  </a:cubicBezTo>
                  <a:cubicBezTo>
                    <a:pt x="1471" y="60"/>
                    <a:pt x="1471" y="60"/>
                    <a:pt x="1471" y="59"/>
                  </a:cubicBezTo>
                  <a:close/>
                  <a:moveTo>
                    <a:pt x="585" y="22"/>
                  </a:moveTo>
                  <a:cubicBezTo>
                    <a:pt x="585" y="21"/>
                    <a:pt x="585" y="21"/>
                    <a:pt x="585" y="21"/>
                  </a:cubicBezTo>
                  <a:cubicBezTo>
                    <a:pt x="585" y="17"/>
                    <a:pt x="585" y="14"/>
                    <a:pt x="585" y="10"/>
                  </a:cubicBezTo>
                  <a:cubicBezTo>
                    <a:pt x="585" y="10"/>
                    <a:pt x="585" y="9"/>
                    <a:pt x="585" y="9"/>
                  </a:cubicBezTo>
                  <a:cubicBezTo>
                    <a:pt x="585" y="9"/>
                    <a:pt x="585" y="9"/>
                    <a:pt x="585" y="10"/>
                  </a:cubicBezTo>
                  <a:cubicBezTo>
                    <a:pt x="585" y="13"/>
                    <a:pt x="585" y="17"/>
                    <a:pt x="585" y="21"/>
                  </a:cubicBezTo>
                  <a:cubicBezTo>
                    <a:pt x="585" y="21"/>
                    <a:pt x="585" y="21"/>
                    <a:pt x="585" y="21"/>
                  </a:cubicBezTo>
                  <a:cubicBezTo>
                    <a:pt x="585" y="22"/>
                    <a:pt x="585" y="22"/>
                    <a:pt x="585" y="22"/>
                  </a:cubicBezTo>
                  <a:close/>
                  <a:moveTo>
                    <a:pt x="1699" y="15"/>
                  </a:moveTo>
                  <a:cubicBezTo>
                    <a:pt x="1699" y="19"/>
                    <a:pt x="1699" y="22"/>
                    <a:pt x="1699" y="26"/>
                  </a:cubicBezTo>
                  <a:cubicBezTo>
                    <a:pt x="1699" y="26"/>
                    <a:pt x="1699" y="26"/>
                    <a:pt x="1699" y="26"/>
                  </a:cubicBezTo>
                  <a:cubicBezTo>
                    <a:pt x="1699" y="27"/>
                    <a:pt x="1699" y="26"/>
                    <a:pt x="1699" y="26"/>
                  </a:cubicBezTo>
                  <a:cubicBezTo>
                    <a:pt x="1699" y="26"/>
                    <a:pt x="1699" y="25"/>
                    <a:pt x="1699" y="25"/>
                  </a:cubicBezTo>
                  <a:cubicBezTo>
                    <a:pt x="1699" y="22"/>
                    <a:pt x="1699" y="19"/>
                    <a:pt x="1699" y="17"/>
                  </a:cubicBezTo>
                  <a:cubicBezTo>
                    <a:pt x="1699" y="16"/>
                    <a:pt x="1699" y="15"/>
                    <a:pt x="1699" y="15"/>
                  </a:cubicBezTo>
                  <a:cubicBezTo>
                    <a:pt x="1699" y="15"/>
                    <a:pt x="1699" y="15"/>
                    <a:pt x="1699" y="15"/>
                  </a:cubicBezTo>
                  <a:close/>
                  <a:moveTo>
                    <a:pt x="1531" y="15"/>
                  </a:moveTo>
                  <a:cubicBezTo>
                    <a:pt x="1531" y="19"/>
                    <a:pt x="1531" y="22"/>
                    <a:pt x="1531" y="26"/>
                  </a:cubicBezTo>
                  <a:cubicBezTo>
                    <a:pt x="1531" y="26"/>
                    <a:pt x="1531" y="26"/>
                    <a:pt x="1531" y="26"/>
                  </a:cubicBezTo>
                  <a:cubicBezTo>
                    <a:pt x="1531" y="27"/>
                    <a:pt x="1531" y="26"/>
                    <a:pt x="1531" y="26"/>
                  </a:cubicBezTo>
                  <a:cubicBezTo>
                    <a:pt x="1531" y="26"/>
                    <a:pt x="1531" y="25"/>
                    <a:pt x="1531" y="25"/>
                  </a:cubicBezTo>
                  <a:cubicBezTo>
                    <a:pt x="1531" y="22"/>
                    <a:pt x="1531" y="19"/>
                    <a:pt x="1531" y="17"/>
                  </a:cubicBezTo>
                  <a:cubicBezTo>
                    <a:pt x="1531" y="16"/>
                    <a:pt x="1531" y="15"/>
                    <a:pt x="1531" y="15"/>
                  </a:cubicBezTo>
                  <a:cubicBezTo>
                    <a:pt x="1531" y="15"/>
                    <a:pt x="1531" y="15"/>
                    <a:pt x="1531" y="15"/>
                  </a:cubicBezTo>
                  <a:close/>
                  <a:moveTo>
                    <a:pt x="1261" y="95"/>
                  </a:moveTo>
                  <a:cubicBezTo>
                    <a:pt x="1261" y="93"/>
                    <a:pt x="1261" y="91"/>
                    <a:pt x="1261" y="89"/>
                  </a:cubicBezTo>
                  <a:cubicBezTo>
                    <a:pt x="1261" y="88"/>
                    <a:pt x="1261" y="87"/>
                    <a:pt x="1261" y="86"/>
                  </a:cubicBezTo>
                  <a:cubicBezTo>
                    <a:pt x="1260" y="86"/>
                    <a:pt x="1260" y="87"/>
                    <a:pt x="1260" y="87"/>
                  </a:cubicBezTo>
                  <a:cubicBezTo>
                    <a:pt x="1260" y="87"/>
                    <a:pt x="1260" y="87"/>
                    <a:pt x="1261" y="87"/>
                  </a:cubicBezTo>
                  <a:cubicBezTo>
                    <a:pt x="1261" y="90"/>
                    <a:pt x="1261" y="93"/>
                    <a:pt x="1261" y="96"/>
                  </a:cubicBezTo>
                  <a:cubicBezTo>
                    <a:pt x="1261" y="96"/>
                    <a:pt x="1261" y="97"/>
                    <a:pt x="1261" y="97"/>
                  </a:cubicBezTo>
                  <a:cubicBezTo>
                    <a:pt x="1261" y="97"/>
                    <a:pt x="1261" y="96"/>
                    <a:pt x="1261" y="95"/>
                  </a:cubicBezTo>
                  <a:close/>
                  <a:moveTo>
                    <a:pt x="801" y="96"/>
                  </a:moveTo>
                  <a:cubicBezTo>
                    <a:pt x="801" y="93"/>
                    <a:pt x="801" y="90"/>
                    <a:pt x="801" y="87"/>
                  </a:cubicBezTo>
                  <a:cubicBezTo>
                    <a:pt x="801" y="87"/>
                    <a:pt x="801" y="87"/>
                    <a:pt x="801" y="86"/>
                  </a:cubicBezTo>
                  <a:cubicBezTo>
                    <a:pt x="801" y="86"/>
                    <a:pt x="801" y="86"/>
                    <a:pt x="801" y="87"/>
                  </a:cubicBezTo>
                  <a:cubicBezTo>
                    <a:pt x="801" y="87"/>
                    <a:pt x="801" y="87"/>
                    <a:pt x="801" y="87"/>
                  </a:cubicBezTo>
                  <a:cubicBezTo>
                    <a:pt x="801" y="90"/>
                    <a:pt x="801" y="93"/>
                    <a:pt x="801" y="96"/>
                  </a:cubicBezTo>
                  <a:cubicBezTo>
                    <a:pt x="801" y="97"/>
                    <a:pt x="801" y="97"/>
                    <a:pt x="800" y="97"/>
                  </a:cubicBezTo>
                  <a:cubicBezTo>
                    <a:pt x="801" y="97"/>
                    <a:pt x="801" y="97"/>
                    <a:pt x="801" y="96"/>
                  </a:cubicBezTo>
                  <a:close/>
                  <a:moveTo>
                    <a:pt x="1021" y="20"/>
                  </a:moveTo>
                  <a:cubicBezTo>
                    <a:pt x="1021" y="17"/>
                    <a:pt x="1021" y="14"/>
                    <a:pt x="1021" y="11"/>
                  </a:cubicBezTo>
                  <a:cubicBezTo>
                    <a:pt x="1021" y="10"/>
                    <a:pt x="1021" y="10"/>
                    <a:pt x="1021" y="10"/>
                  </a:cubicBezTo>
                  <a:cubicBezTo>
                    <a:pt x="1021" y="14"/>
                    <a:pt x="1021" y="17"/>
                    <a:pt x="1021" y="21"/>
                  </a:cubicBezTo>
                  <a:cubicBezTo>
                    <a:pt x="1021" y="21"/>
                    <a:pt x="1021" y="21"/>
                    <a:pt x="1021" y="20"/>
                  </a:cubicBezTo>
                  <a:close/>
                  <a:moveTo>
                    <a:pt x="951" y="51"/>
                  </a:moveTo>
                  <a:cubicBezTo>
                    <a:pt x="951" y="55"/>
                    <a:pt x="951" y="58"/>
                    <a:pt x="951" y="61"/>
                  </a:cubicBezTo>
                  <a:cubicBezTo>
                    <a:pt x="951" y="61"/>
                    <a:pt x="951" y="62"/>
                    <a:pt x="951" y="62"/>
                  </a:cubicBezTo>
                  <a:cubicBezTo>
                    <a:pt x="951" y="58"/>
                    <a:pt x="951" y="54"/>
                    <a:pt x="951" y="50"/>
                  </a:cubicBezTo>
                  <a:cubicBezTo>
                    <a:pt x="951" y="51"/>
                    <a:pt x="951" y="51"/>
                    <a:pt x="951" y="51"/>
                  </a:cubicBezTo>
                  <a:close/>
                  <a:moveTo>
                    <a:pt x="1021" y="97"/>
                  </a:moveTo>
                  <a:cubicBezTo>
                    <a:pt x="1021" y="94"/>
                    <a:pt x="1021" y="91"/>
                    <a:pt x="1021" y="88"/>
                  </a:cubicBezTo>
                  <a:cubicBezTo>
                    <a:pt x="1021" y="87"/>
                    <a:pt x="1021" y="87"/>
                    <a:pt x="1021" y="87"/>
                  </a:cubicBezTo>
                  <a:cubicBezTo>
                    <a:pt x="1021" y="87"/>
                    <a:pt x="1021" y="87"/>
                    <a:pt x="1021" y="87"/>
                  </a:cubicBezTo>
                  <a:cubicBezTo>
                    <a:pt x="1021" y="87"/>
                    <a:pt x="1021" y="87"/>
                    <a:pt x="1021" y="88"/>
                  </a:cubicBezTo>
                  <a:cubicBezTo>
                    <a:pt x="1021" y="91"/>
                    <a:pt x="1021" y="94"/>
                    <a:pt x="1021" y="98"/>
                  </a:cubicBezTo>
                  <a:cubicBezTo>
                    <a:pt x="1021" y="97"/>
                    <a:pt x="1021" y="97"/>
                    <a:pt x="1021" y="97"/>
                  </a:cubicBezTo>
                  <a:close/>
                  <a:moveTo>
                    <a:pt x="594" y="123"/>
                  </a:moveTo>
                  <a:cubicBezTo>
                    <a:pt x="594" y="126"/>
                    <a:pt x="594" y="129"/>
                    <a:pt x="594" y="132"/>
                  </a:cubicBezTo>
                  <a:cubicBezTo>
                    <a:pt x="594" y="132"/>
                    <a:pt x="594" y="132"/>
                    <a:pt x="595" y="132"/>
                  </a:cubicBezTo>
                  <a:cubicBezTo>
                    <a:pt x="595" y="132"/>
                    <a:pt x="595" y="132"/>
                    <a:pt x="595" y="132"/>
                  </a:cubicBezTo>
                  <a:cubicBezTo>
                    <a:pt x="595" y="129"/>
                    <a:pt x="595" y="126"/>
                    <a:pt x="595" y="123"/>
                  </a:cubicBezTo>
                  <a:cubicBezTo>
                    <a:pt x="595" y="123"/>
                    <a:pt x="595" y="123"/>
                    <a:pt x="596" y="123"/>
                  </a:cubicBezTo>
                  <a:cubicBezTo>
                    <a:pt x="594" y="122"/>
                    <a:pt x="594" y="122"/>
                    <a:pt x="594" y="123"/>
                  </a:cubicBezTo>
                  <a:close/>
                  <a:moveTo>
                    <a:pt x="697" y="46"/>
                  </a:moveTo>
                  <a:cubicBezTo>
                    <a:pt x="697" y="43"/>
                    <a:pt x="697" y="40"/>
                    <a:pt x="697" y="37"/>
                  </a:cubicBezTo>
                  <a:cubicBezTo>
                    <a:pt x="697" y="36"/>
                    <a:pt x="697" y="36"/>
                    <a:pt x="696" y="36"/>
                  </a:cubicBezTo>
                  <a:cubicBezTo>
                    <a:pt x="696" y="39"/>
                    <a:pt x="696" y="42"/>
                    <a:pt x="696" y="46"/>
                  </a:cubicBezTo>
                  <a:cubicBezTo>
                    <a:pt x="696" y="46"/>
                    <a:pt x="697" y="46"/>
                    <a:pt x="696" y="47"/>
                  </a:cubicBezTo>
                  <a:cubicBezTo>
                    <a:pt x="697" y="47"/>
                    <a:pt x="697" y="46"/>
                    <a:pt x="697" y="46"/>
                  </a:cubicBezTo>
                  <a:close/>
                  <a:moveTo>
                    <a:pt x="655" y="34"/>
                  </a:moveTo>
                  <a:cubicBezTo>
                    <a:pt x="652" y="34"/>
                    <a:pt x="648" y="34"/>
                    <a:pt x="645" y="34"/>
                  </a:cubicBezTo>
                  <a:cubicBezTo>
                    <a:pt x="645" y="34"/>
                    <a:pt x="645" y="34"/>
                    <a:pt x="644" y="34"/>
                  </a:cubicBezTo>
                  <a:cubicBezTo>
                    <a:pt x="645" y="34"/>
                    <a:pt x="645" y="34"/>
                    <a:pt x="645" y="34"/>
                  </a:cubicBezTo>
                  <a:cubicBezTo>
                    <a:pt x="648" y="34"/>
                    <a:pt x="652" y="34"/>
                    <a:pt x="655" y="34"/>
                  </a:cubicBezTo>
                  <a:cubicBezTo>
                    <a:pt x="655" y="34"/>
                    <a:pt x="655" y="34"/>
                    <a:pt x="656" y="35"/>
                  </a:cubicBezTo>
                  <a:cubicBezTo>
                    <a:pt x="656" y="34"/>
                    <a:pt x="655" y="34"/>
                    <a:pt x="655" y="34"/>
                  </a:cubicBezTo>
                  <a:close/>
                  <a:moveTo>
                    <a:pt x="1100" y="102"/>
                  </a:moveTo>
                  <a:cubicBezTo>
                    <a:pt x="1103" y="102"/>
                    <a:pt x="1106" y="102"/>
                    <a:pt x="1109" y="102"/>
                  </a:cubicBezTo>
                  <a:cubicBezTo>
                    <a:pt x="1109" y="102"/>
                    <a:pt x="1110" y="102"/>
                    <a:pt x="1110" y="101"/>
                  </a:cubicBezTo>
                  <a:cubicBezTo>
                    <a:pt x="1106" y="101"/>
                    <a:pt x="1103" y="101"/>
                    <a:pt x="1099" y="101"/>
                  </a:cubicBezTo>
                  <a:cubicBezTo>
                    <a:pt x="1099" y="102"/>
                    <a:pt x="1100" y="102"/>
                    <a:pt x="1100" y="102"/>
                  </a:cubicBezTo>
                  <a:close/>
                  <a:moveTo>
                    <a:pt x="860" y="102"/>
                  </a:moveTo>
                  <a:cubicBezTo>
                    <a:pt x="863" y="102"/>
                    <a:pt x="866" y="102"/>
                    <a:pt x="869" y="102"/>
                  </a:cubicBezTo>
                  <a:cubicBezTo>
                    <a:pt x="870" y="102"/>
                    <a:pt x="870" y="102"/>
                    <a:pt x="870" y="101"/>
                  </a:cubicBezTo>
                  <a:cubicBezTo>
                    <a:pt x="867" y="101"/>
                    <a:pt x="863" y="101"/>
                    <a:pt x="859" y="101"/>
                  </a:cubicBezTo>
                  <a:cubicBezTo>
                    <a:pt x="860" y="102"/>
                    <a:pt x="860" y="102"/>
                    <a:pt x="860" y="102"/>
                  </a:cubicBezTo>
                  <a:close/>
                  <a:moveTo>
                    <a:pt x="742" y="100"/>
                  </a:moveTo>
                  <a:cubicBezTo>
                    <a:pt x="742" y="97"/>
                    <a:pt x="742" y="95"/>
                    <a:pt x="742" y="93"/>
                  </a:cubicBezTo>
                  <a:cubicBezTo>
                    <a:pt x="742" y="92"/>
                    <a:pt x="742" y="92"/>
                    <a:pt x="742" y="92"/>
                  </a:cubicBezTo>
                  <a:cubicBezTo>
                    <a:pt x="742" y="91"/>
                    <a:pt x="742" y="92"/>
                    <a:pt x="742" y="92"/>
                  </a:cubicBezTo>
                  <a:cubicBezTo>
                    <a:pt x="742" y="92"/>
                    <a:pt x="742" y="92"/>
                    <a:pt x="742" y="93"/>
                  </a:cubicBezTo>
                  <a:cubicBezTo>
                    <a:pt x="742" y="95"/>
                    <a:pt x="742" y="98"/>
                    <a:pt x="742" y="100"/>
                  </a:cubicBezTo>
                  <a:cubicBezTo>
                    <a:pt x="742" y="101"/>
                    <a:pt x="742" y="101"/>
                    <a:pt x="742" y="101"/>
                  </a:cubicBezTo>
                  <a:cubicBezTo>
                    <a:pt x="743" y="101"/>
                    <a:pt x="742" y="100"/>
                    <a:pt x="742" y="100"/>
                  </a:cubicBezTo>
                  <a:close/>
                  <a:moveTo>
                    <a:pt x="1586" y="101"/>
                  </a:moveTo>
                  <a:cubicBezTo>
                    <a:pt x="1586" y="98"/>
                    <a:pt x="1586" y="95"/>
                    <a:pt x="1586" y="93"/>
                  </a:cubicBezTo>
                  <a:cubicBezTo>
                    <a:pt x="1586" y="92"/>
                    <a:pt x="1585" y="92"/>
                    <a:pt x="1585" y="92"/>
                  </a:cubicBezTo>
                  <a:cubicBezTo>
                    <a:pt x="1585" y="95"/>
                    <a:pt x="1585" y="98"/>
                    <a:pt x="1585" y="101"/>
                  </a:cubicBezTo>
                  <a:cubicBezTo>
                    <a:pt x="1585" y="101"/>
                    <a:pt x="1586" y="101"/>
                    <a:pt x="1586" y="101"/>
                  </a:cubicBezTo>
                  <a:close/>
                  <a:moveTo>
                    <a:pt x="1754" y="101"/>
                  </a:moveTo>
                  <a:cubicBezTo>
                    <a:pt x="1754" y="98"/>
                    <a:pt x="1754" y="95"/>
                    <a:pt x="1754" y="93"/>
                  </a:cubicBezTo>
                  <a:cubicBezTo>
                    <a:pt x="1754" y="92"/>
                    <a:pt x="1754" y="92"/>
                    <a:pt x="1753" y="92"/>
                  </a:cubicBezTo>
                  <a:cubicBezTo>
                    <a:pt x="1753" y="95"/>
                    <a:pt x="1753" y="98"/>
                    <a:pt x="1753" y="101"/>
                  </a:cubicBezTo>
                  <a:cubicBezTo>
                    <a:pt x="1754" y="101"/>
                    <a:pt x="1754" y="101"/>
                    <a:pt x="1754" y="101"/>
                  </a:cubicBezTo>
                  <a:close/>
                  <a:moveTo>
                    <a:pt x="1684" y="36"/>
                  </a:moveTo>
                  <a:cubicBezTo>
                    <a:pt x="1684" y="34"/>
                    <a:pt x="1684" y="31"/>
                    <a:pt x="1684" y="29"/>
                  </a:cubicBezTo>
                  <a:cubicBezTo>
                    <a:pt x="1684" y="29"/>
                    <a:pt x="1684" y="28"/>
                    <a:pt x="1684" y="28"/>
                  </a:cubicBezTo>
                  <a:cubicBezTo>
                    <a:pt x="1684" y="31"/>
                    <a:pt x="1684" y="34"/>
                    <a:pt x="1684" y="37"/>
                  </a:cubicBezTo>
                  <a:cubicBezTo>
                    <a:pt x="1684" y="37"/>
                    <a:pt x="1684" y="36"/>
                    <a:pt x="1684" y="36"/>
                  </a:cubicBezTo>
                  <a:close/>
                  <a:moveTo>
                    <a:pt x="1207" y="73"/>
                  </a:moveTo>
                  <a:cubicBezTo>
                    <a:pt x="1207" y="70"/>
                    <a:pt x="1207" y="67"/>
                    <a:pt x="1207" y="64"/>
                  </a:cubicBezTo>
                  <a:cubicBezTo>
                    <a:pt x="1207" y="66"/>
                    <a:pt x="1207" y="71"/>
                    <a:pt x="1207" y="73"/>
                  </a:cubicBezTo>
                  <a:close/>
                  <a:moveTo>
                    <a:pt x="1398" y="35"/>
                  </a:moveTo>
                  <a:cubicBezTo>
                    <a:pt x="1398" y="33"/>
                    <a:pt x="1398" y="30"/>
                    <a:pt x="1398" y="28"/>
                  </a:cubicBezTo>
                  <a:cubicBezTo>
                    <a:pt x="1398" y="28"/>
                    <a:pt x="1397" y="28"/>
                    <a:pt x="1397" y="27"/>
                  </a:cubicBezTo>
                  <a:cubicBezTo>
                    <a:pt x="1397" y="30"/>
                    <a:pt x="1397" y="33"/>
                    <a:pt x="1397" y="35"/>
                  </a:cubicBezTo>
                  <a:cubicBezTo>
                    <a:pt x="1397" y="35"/>
                    <a:pt x="1398" y="35"/>
                    <a:pt x="1398" y="35"/>
                  </a:cubicBezTo>
                  <a:close/>
                  <a:moveTo>
                    <a:pt x="1058" y="94"/>
                  </a:moveTo>
                  <a:cubicBezTo>
                    <a:pt x="1061" y="94"/>
                    <a:pt x="1064" y="94"/>
                    <a:pt x="1066" y="94"/>
                  </a:cubicBezTo>
                  <a:cubicBezTo>
                    <a:pt x="1064" y="94"/>
                    <a:pt x="1061" y="94"/>
                    <a:pt x="1058" y="94"/>
                  </a:cubicBezTo>
                  <a:close/>
                  <a:moveTo>
                    <a:pt x="1236" y="94"/>
                  </a:moveTo>
                  <a:cubicBezTo>
                    <a:pt x="1239" y="94"/>
                    <a:pt x="1242" y="94"/>
                    <a:pt x="1244" y="94"/>
                  </a:cubicBezTo>
                  <a:cubicBezTo>
                    <a:pt x="1242" y="94"/>
                    <a:pt x="1239" y="94"/>
                    <a:pt x="1236" y="94"/>
                  </a:cubicBezTo>
                  <a:close/>
                  <a:moveTo>
                    <a:pt x="598" y="133"/>
                  </a:moveTo>
                  <a:cubicBezTo>
                    <a:pt x="600" y="133"/>
                    <a:pt x="602" y="133"/>
                    <a:pt x="604" y="133"/>
                  </a:cubicBezTo>
                  <a:cubicBezTo>
                    <a:pt x="605" y="133"/>
                    <a:pt x="605" y="133"/>
                    <a:pt x="605" y="133"/>
                  </a:cubicBezTo>
                  <a:cubicBezTo>
                    <a:pt x="602" y="133"/>
                    <a:pt x="600" y="133"/>
                    <a:pt x="597" y="133"/>
                  </a:cubicBezTo>
                  <a:cubicBezTo>
                    <a:pt x="597" y="133"/>
                    <a:pt x="598" y="133"/>
                    <a:pt x="598" y="133"/>
                  </a:cubicBezTo>
                  <a:close/>
                  <a:moveTo>
                    <a:pt x="993" y="93"/>
                  </a:moveTo>
                  <a:cubicBezTo>
                    <a:pt x="996" y="93"/>
                    <a:pt x="998" y="93"/>
                    <a:pt x="1001" y="93"/>
                  </a:cubicBezTo>
                  <a:cubicBezTo>
                    <a:pt x="998" y="93"/>
                    <a:pt x="996" y="93"/>
                    <a:pt x="993" y="93"/>
                  </a:cubicBezTo>
                  <a:close/>
                  <a:moveTo>
                    <a:pt x="1559" y="54"/>
                  </a:moveTo>
                  <a:cubicBezTo>
                    <a:pt x="1561" y="53"/>
                    <a:pt x="1562" y="52"/>
                    <a:pt x="1563" y="50"/>
                  </a:cubicBezTo>
                  <a:cubicBezTo>
                    <a:pt x="1562" y="51"/>
                    <a:pt x="1561" y="53"/>
                    <a:pt x="1559" y="54"/>
                  </a:cubicBezTo>
                  <a:close/>
                  <a:moveTo>
                    <a:pt x="1728" y="54"/>
                  </a:moveTo>
                  <a:cubicBezTo>
                    <a:pt x="1729" y="53"/>
                    <a:pt x="1730" y="52"/>
                    <a:pt x="1731" y="50"/>
                  </a:cubicBezTo>
                  <a:cubicBezTo>
                    <a:pt x="1730" y="51"/>
                    <a:pt x="1729" y="53"/>
                    <a:pt x="1728" y="54"/>
                  </a:cubicBezTo>
                  <a:close/>
                  <a:moveTo>
                    <a:pt x="776" y="94"/>
                  </a:moveTo>
                  <a:cubicBezTo>
                    <a:pt x="779" y="94"/>
                    <a:pt x="782" y="94"/>
                    <a:pt x="784" y="94"/>
                  </a:cubicBezTo>
                  <a:cubicBezTo>
                    <a:pt x="782" y="94"/>
                    <a:pt x="779" y="94"/>
                    <a:pt x="776" y="94"/>
                  </a:cubicBezTo>
                  <a:close/>
                  <a:moveTo>
                    <a:pt x="672" y="94"/>
                  </a:moveTo>
                  <a:cubicBezTo>
                    <a:pt x="675" y="94"/>
                    <a:pt x="677" y="94"/>
                    <a:pt x="680" y="94"/>
                  </a:cubicBezTo>
                  <a:cubicBezTo>
                    <a:pt x="677" y="94"/>
                    <a:pt x="675" y="94"/>
                    <a:pt x="672" y="94"/>
                  </a:cubicBezTo>
                  <a:close/>
                  <a:moveTo>
                    <a:pt x="1570" y="36"/>
                  </a:moveTo>
                  <a:cubicBezTo>
                    <a:pt x="1571" y="33"/>
                    <a:pt x="1571" y="31"/>
                    <a:pt x="1570" y="29"/>
                  </a:cubicBezTo>
                  <a:cubicBezTo>
                    <a:pt x="1570" y="31"/>
                    <a:pt x="1570" y="33"/>
                    <a:pt x="1570" y="36"/>
                  </a:cubicBezTo>
                  <a:close/>
                  <a:moveTo>
                    <a:pt x="1738" y="36"/>
                  </a:moveTo>
                  <a:cubicBezTo>
                    <a:pt x="1739" y="33"/>
                    <a:pt x="1739" y="31"/>
                    <a:pt x="1738" y="29"/>
                  </a:cubicBezTo>
                  <a:cubicBezTo>
                    <a:pt x="1738" y="31"/>
                    <a:pt x="1738" y="33"/>
                    <a:pt x="1738" y="36"/>
                  </a:cubicBezTo>
                  <a:close/>
                  <a:moveTo>
                    <a:pt x="1309" y="33"/>
                  </a:moveTo>
                  <a:cubicBezTo>
                    <a:pt x="1307" y="33"/>
                    <a:pt x="1305" y="33"/>
                    <a:pt x="1303" y="33"/>
                  </a:cubicBezTo>
                  <a:cubicBezTo>
                    <a:pt x="1303" y="33"/>
                    <a:pt x="1303" y="33"/>
                    <a:pt x="1303" y="33"/>
                  </a:cubicBezTo>
                  <a:cubicBezTo>
                    <a:pt x="1305" y="33"/>
                    <a:pt x="1307" y="33"/>
                    <a:pt x="1309" y="33"/>
                  </a:cubicBezTo>
                  <a:cubicBezTo>
                    <a:pt x="1309" y="33"/>
                    <a:pt x="1309" y="33"/>
                    <a:pt x="1309" y="33"/>
                  </a:cubicBezTo>
                  <a:close/>
                  <a:moveTo>
                    <a:pt x="1029" y="66"/>
                  </a:moveTo>
                  <a:cubicBezTo>
                    <a:pt x="1029" y="68"/>
                    <a:pt x="1029" y="69"/>
                    <a:pt x="1029" y="71"/>
                  </a:cubicBezTo>
                  <a:cubicBezTo>
                    <a:pt x="1029" y="71"/>
                    <a:pt x="1029" y="72"/>
                    <a:pt x="1029" y="72"/>
                  </a:cubicBezTo>
                  <a:cubicBezTo>
                    <a:pt x="1029" y="70"/>
                    <a:pt x="1029" y="67"/>
                    <a:pt x="1029" y="65"/>
                  </a:cubicBezTo>
                  <a:cubicBezTo>
                    <a:pt x="1029" y="65"/>
                    <a:pt x="1029" y="66"/>
                    <a:pt x="1029" y="66"/>
                  </a:cubicBezTo>
                  <a:close/>
                  <a:moveTo>
                    <a:pt x="1351" y="74"/>
                  </a:moveTo>
                  <a:cubicBezTo>
                    <a:pt x="1352" y="73"/>
                    <a:pt x="1353" y="72"/>
                    <a:pt x="1354" y="71"/>
                  </a:cubicBezTo>
                  <a:cubicBezTo>
                    <a:pt x="1353" y="72"/>
                    <a:pt x="1352" y="73"/>
                    <a:pt x="1351" y="74"/>
                  </a:cubicBezTo>
                  <a:close/>
                  <a:moveTo>
                    <a:pt x="730" y="103"/>
                  </a:moveTo>
                  <a:cubicBezTo>
                    <a:pt x="731" y="103"/>
                    <a:pt x="733" y="103"/>
                    <a:pt x="735" y="103"/>
                  </a:cubicBezTo>
                  <a:cubicBezTo>
                    <a:pt x="735" y="103"/>
                    <a:pt x="735" y="103"/>
                    <a:pt x="735" y="103"/>
                  </a:cubicBezTo>
                  <a:cubicBezTo>
                    <a:pt x="733" y="103"/>
                    <a:pt x="731" y="103"/>
                    <a:pt x="729" y="103"/>
                  </a:cubicBezTo>
                  <a:cubicBezTo>
                    <a:pt x="729" y="103"/>
                    <a:pt x="729" y="103"/>
                    <a:pt x="730" y="103"/>
                  </a:cubicBezTo>
                  <a:close/>
                  <a:moveTo>
                    <a:pt x="1195" y="103"/>
                  </a:moveTo>
                  <a:cubicBezTo>
                    <a:pt x="1195" y="103"/>
                    <a:pt x="1195" y="103"/>
                    <a:pt x="1195" y="103"/>
                  </a:cubicBezTo>
                  <a:cubicBezTo>
                    <a:pt x="1193" y="103"/>
                    <a:pt x="1191" y="103"/>
                    <a:pt x="1189" y="103"/>
                  </a:cubicBezTo>
                  <a:cubicBezTo>
                    <a:pt x="1191" y="104"/>
                    <a:pt x="1193" y="103"/>
                    <a:pt x="1195" y="103"/>
                  </a:cubicBezTo>
                  <a:close/>
                  <a:moveTo>
                    <a:pt x="549" y="27"/>
                  </a:moveTo>
                  <a:cubicBezTo>
                    <a:pt x="548" y="29"/>
                    <a:pt x="548" y="31"/>
                    <a:pt x="549" y="33"/>
                  </a:cubicBezTo>
                  <a:cubicBezTo>
                    <a:pt x="549" y="31"/>
                    <a:pt x="549" y="29"/>
                    <a:pt x="549" y="27"/>
                  </a:cubicBezTo>
                  <a:close/>
                  <a:moveTo>
                    <a:pt x="658" y="51"/>
                  </a:moveTo>
                  <a:cubicBezTo>
                    <a:pt x="658" y="52"/>
                    <a:pt x="658" y="54"/>
                    <a:pt x="659" y="55"/>
                  </a:cubicBezTo>
                  <a:cubicBezTo>
                    <a:pt x="659" y="53"/>
                    <a:pt x="659" y="51"/>
                    <a:pt x="659" y="49"/>
                  </a:cubicBezTo>
                  <a:cubicBezTo>
                    <a:pt x="658" y="50"/>
                    <a:pt x="658" y="50"/>
                    <a:pt x="658" y="51"/>
                  </a:cubicBezTo>
                  <a:close/>
                  <a:moveTo>
                    <a:pt x="1409" y="48"/>
                  </a:moveTo>
                  <a:cubicBezTo>
                    <a:pt x="1409" y="49"/>
                    <a:pt x="1409" y="50"/>
                    <a:pt x="1409" y="52"/>
                  </a:cubicBezTo>
                  <a:cubicBezTo>
                    <a:pt x="1410" y="50"/>
                    <a:pt x="1410" y="48"/>
                    <a:pt x="1410" y="47"/>
                  </a:cubicBezTo>
                  <a:cubicBezTo>
                    <a:pt x="1409" y="47"/>
                    <a:pt x="1409" y="47"/>
                    <a:pt x="1409" y="48"/>
                  </a:cubicBezTo>
                  <a:close/>
                  <a:moveTo>
                    <a:pt x="1386" y="35"/>
                  </a:moveTo>
                  <a:cubicBezTo>
                    <a:pt x="1387" y="33"/>
                    <a:pt x="1387" y="31"/>
                    <a:pt x="1386" y="30"/>
                  </a:cubicBezTo>
                  <a:cubicBezTo>
                    <a:pt x="1386" y="31"/>
                    <a:pt x="1386" y="33"/>
                    <a:pt x="1386" y="35"/>
                  </a:cubicBezTo>
                  <a:close/>
                  <a:moveTo>
                    <a:pt x="694" y="70"/>
                  </a:moveTo>
                  <a:cubicBezTo>
                    <a:pt x="695" y="71"/>
                    <a:pt x="695" y="72"/>
                    <a:pt x="696" y="73"/>
                  </a:cubicBezTo>
                  <a:cubicBezTo>
                    <a:pt x="696" y="71"/>
                    <a:pt x="695" y="71"/>
                    <a:pt x="694" y="70"/>
                  </a:cubicBezTo>
                  <a:close/>
                  <a:moveTo>
                    <a:pt x="1676" y="14"/>
                  </a:moveTo>
                  <a:cubicBezTo>
                    <a:pt x="1677" y="15"/>
                    <a:pt x="1678" y="15"/>
                    <a:pt x="1679" y="16"/>
                  </a:cubicBezTo>
                  <a:cubicBezTo>
                    <a:pt x="1678" y="15"/>
                    <a:pt x="1678" y="14"/>
                    <a:pt x="1676" y="14"/>
                  </a:cubicBezTo>
                  <a:close/>
                  <a:moveTo>
                    <a:pt x="999" y="103"/>
                  </a:moveTo>
                  <a:cubicBezTo>
                    <a:pt x="1000" y="103"/>
                    <a:pt x="1001" y="104"/>
                    <a:pt x="1002" y="103"/>
                  </a:cubicBezTo>
                  <a:cubicBezTo>
                    <a:pt x="1000" y="103"/>
                    <a:pt x="999" y="103"/>
                    <a:pt x="997" y="103"/>
                  </a:cubicBezTo>
                  <a:cubicBezTo>
                    <a:pt x="998" y="103"/>
                    <a:pt x="998" y="103"/>
                    <a:pt x="999" y="103"/>
                  </a:cubicBezTo>
                  <a:close/>
                  <a:moveTo>
                    <a:pt x="1678" y="50"/>
                  </a:moveTo>
                  <a:cubicBezTo>
                    <a:pt x="1677" y="51"/>
                    <a:pt x="1677" y="52"/>
                    <a:pt x="1676" y="52"/>
                  </a:cubicBezTo>
                  <a:cubicBezTo>
                    <a:pt x="1677" y="52"/>
                    <a:pt x="1678" y="51"/>
                    <a:pt x="1678" y="50"/>
                  </a:cubicBezTo>
                  <a:close/>
                  <a:moveTo>
                    <a:pt x="747" y="72"/>
                  </a:moveTo>
                  <a:cubicBezTo>
                    <a:pt x="747" y="72"/>
                    <a:pt x="747" y="73"/>
                    <a:pt x="747" y="74"/>
                  </a:cubicBezTo>
                  <a:cubicBezTo>
                    <a:pt x="747" y="72"/>
                    <a:pt x="747" y="71"/>
                    <a:pt x="747" y="69"/>
                  </a:cubicBezTo>
                  <a:cubicBezTo>
                    <a:pt x="747" y="70"/>
                    <a:pt x="747" y="71"/>
                    <a:pt x="747" y="72"/>
                  </a:cubicBezTo>
                  <a:close/>
                  <a:moveTo>
                    <a:pt x="1078" y="39"/>
                  </a:moveTo>
                  <a:cubicBezTo>
                    <a:pt x="1079" y="39"/>
                    <a:pt x="1080" y="40"/>
                    <a:pt x="1080" y="41"/>
                  </a:cubicBezTo>
                  <a:cubicBezTo>
                    <a:pt x="1080" y="40"/>
                    <a:pt x="1079" y="39"/>
                    <a:pt x="1078" y="39"/>
                  </a:cubicBezTo>
                  <a:close/>
                  <a:moveTo>
                    <a:pt x="1307" y="43"/>
                  </a:moveTo>
                  <a:cubicBezTo>
                    <a:pt x="1305" y="43"/>
                    <a:pt x="1303" y="43"/>
                    <a:pt x="1302" y="43"/>
                  </a:cubicBezTo>
                  <a:cubicBezTo>
                    <a:pt x="1303" y="43"/>
                    <a:pt x="1305" y="43"/>
                    <a:pt x="1307" y="43"/>
                  </a:cubicBezTo>
                  <a:close/>
                  <a:moveTo>
                    <a:pt x="688" y="87"/>
                  </a:moveTo>
                  <a:cubicBezTo>
                    <a:pt x="689" y="85"/>
                    <a:pt x="689" y="84"/>
                    <a:pt x="688" y="82"/>
                  </a:cubicBezTo>
                  <a:cubicBezTo>
                    <a:pt x="688" y="84"/>
                    <a:pt x="688" y="85"/>
                    <a:pt x="688" y="87"/>
                  </a:cubicBezTo>
                  <a:close/>
                  <a:moveTo>
                    <a:pt x="1409" y="63"/>
                  </a:moveTo>
                  <a:cubicBezTo>
                    <a:pt x="1409" y="64"/>
                    <a:pt x="1409" y="65"/>
                    <a:pt x="1410" y="65"/>
                  </a:cubicBezTo>
                  <a:cubicBezTo>
                    <a:pt x="1410" y="64"/>
                    <a:pt x="1410" y="62"/>
                    <a:pt x="1409" y="61"/>
                  </a:cubicBezTo>
                  <a:cubicBezTo>
                    <a:pt x="1409" y="61"/>
                    <a:pt x="1409" y="62"/>
                    <a:pt x="1409" y="63"/>
                  </a:cubicBezTo>
                  <a:close/>
                  <a:moveTo>
                    <a:pt x="1241" y="103"/>
                  </a:moveTo>
                  <a:cubicBezTo>
                    <a:pt x="1242" y="103"/>
                    <a:pt x="1243" y="104"/>
                    <a:pt x="1244" y="103"/>
                  </a:cubicBezTo>
                  <a:cubicBezTo>
                    <a:pt x="1242" y="103"/>
                    <a:pt x="1241" y="103"/>
                    <a:pt x="1239" y="103"/>
                  </a:cubicBezTo>
                  <a:cubicBezTo>
                    <a:pt x="1240" y="103"/>
                    <a:pt x="1241" y="103"/>
                    <a:pt x="1241" y="103"/>
                  </a:cubicBezTo>
                  <a:close/>
                  <a:moveTo>
                    <a:pt x="1063" y="103"/>
                  </a:moveTo>
                  <a:cubicBezTo>
                    <a:pt x="1064" y="103"/>
                    <a:pt x="1065" y="104"/>
                    <a:pt x="1066" y="103"/>
                  </a:cubicBezTo>
                  <a:cubicBezTo>
                    <a:pt x="1064" y="103"/>
                    <a:pt x="1063" y="103"/>
                    <a:pt x="1062" y="103"/>
                  </a:cubicBezTo>
                  <a:cubicBezTo>
                    <a:pt x="1062" y="103"/>
                    <a:pt x="1063" y="103"/>
                    <a:pt x="1063" y="103"/>
                  </a:cubicBezTo>
                  <a:close/>
                  <a:moveTo>
                    <a:pt x="561" y="103"/>
                  </a:moveTo>
                  <a:cubicBezTo>
                    <a:pt x="562" y="103"/>
                    <a:pt x="563" y="104"/>
                    <a:pt x="564" y="103"/>
                  </a:cubicBezTo>
                  <a:cubicBezTo>
                    <a:pt x="562" y="103"/>
                    <a:pt x="561" y="103"/>
                    <a:pt x="560" y="103"/>
                  </a:cubicBezTo>
                  <a:cubicBezTo>
                    <a:pt x="560" y="103"/>
                    <a:pt x="561" y="103"/>
                    <a:pt x="561" y="103"/>
                  </a:cubicBezTo>
                  <a:close/>
                  <a:moveTo>
                    <a:pt x="747" y="64"/>
                  </a:moveTo>
                  <a:cubicBezTo>
                    <a:pt x="747" y="65"/>
                    <a:pt x="747" y="66"/>
                    <a:pt x="747" y="67"/>
                  </a:cubicBezTo>
                  <a:cubicBezTo>
                    <a:pt x="747" y="66"/>
                    <a:pt x="747" y="64"/>
                    <a:pt x="747" y="63"/>
                  </a:cubicBezTo>
                  <a:cubicBezTo>
                    <a:pt x="747" y="63"/>
                    <a:pt x="747" y="64"/>
                    <a:pt x="747" y="64"/>
                  </a:cubicBezTo>
                  <a:close/>
                  <a:moveTo>
                    <a:pt x="963" y="50"/>
                  </a:moveTo>
                  <a:cubicBezTo>
                    <a:pt x="962" y="52"/>
                    <a:pt x="962" y="53"/>
                    <a:pt x="962" y="55"/>
                  </a:cubicBezTo>
                  <a:cubicBezTo>
                    <a:pt x="963" y="53"/>
                    <a:pt x="963" y="52"/>
                    <a:pt x="963" y="50"/>
                  </a:cubicBezTo>
                  <a:close/>
                  <a:moveTo>
                    <a:pt x="962" y="57"/>
                  </a:moveTo>
                  <a:cubicBezTo>
                    <a:pt x="962" y="58"/>
                    <a:pt x="962" y="60"/>
                    <a:pt x="963" y="61"/>
                  </a:cubicBezTo>
                  <a:cubicBezTo>
                    <a:pt x="963" y="59"/>
                    <a:pt x="963" y="58"/>
                    <a:pt x="962" y="57"/>
                  </a:cubicBezTo>
                  <a:close/>
                  <a:moveTo>
                    <a:pt x="993" y="103"/>
                  </a:moveTo>
                  <a:cubicBezTo>
                    <a:pt x="992" y="103"/>
                    <a:pt x="991" y="103"/>
                    <a:pt x="989" y="103"/>
                  </a:cubicBezTo>
                  <a:cubicBezTo>
                    <a:pt x="991" y="104"/>
                    <a:pt x="992" y="103"/>
                    <a:pt x="993" y="103"/>
                  </a:cubicBezTo>
                  <a:close/>
                  <a:moveTo>
                    <a:pt x="784" y="103"/>
                  </a:moveTo>
                  <a:cubicBezTo>
                    <a:pt x="782" y="103"/>
                    <a:pt x="781" y="103"/>
                    <a:pt x="779" y="103"/>
                  </a:cubicBezTo>
                  <a:cubicBezTo>
                    <a:pt x="781" y="103"/>
                    <a:pt x="782" y="104"/>
                    <a:pt x="784" y="103"/>
                  </a:cubicBezTo>
                  <a:close/>
                  <a:moveTo>
                    <a:pt x="1658" y="67"/>
                  </a:moveTo>
                  <a:cubicBezTo>
                    <a:pt x="1658" y="66"/>
                    <a:pt x="1657" y="65"/>
                    <a:pt x="1656" y="65"/>
                  </a:cubicBezTo>
                  <a:cubicBezTo>
                    <a:pt x="1657" y="65"/>
                    <a:pt x="1657" y="66"/>
                    <a:pt x="1658" y="67"/>
                  </a:cubicBezTo>
                  <a:close/>
                  <a:moveTo>
                    <a:pt x="1144" y="62"/>
                  </a:moveTo>
                  <a:cubicBezTo>
                    <a:pt x="1144" y="60"/>
                    <a:pt x="1144" y="59"/>
                    <a:pt x="1144" y="58"/>
                  </a:cubicBezTo>
                  <a:cubicBezTo>
                    <a:pt x="1144" y="59"/>
                    <a:pt x="1143" y="61"/>
                    <a:pt x="1144" y="62"/>
                  </a:cubicBezTo>
                  <a:close/>
                  <a:moveTo>
                    <a:pt x="599" y="123"/>
                  </a:moveTo>
                  <a:cubicBezTo>
                    <a:pt x="600" y="124"/>
                    <a:pt x="601" y="124"/>
                    <a:pt x="603" y="123"/>
                  </a:cubicBezTo>
                  <a:cubicBezTo>
                    <a:pt x="601" y="123"/>
                    <a:pt x="600" y="123"/>
                    <a:pt x="599" y="123"/>
                  </a:cubicBezTo>
                  <a:close/>
                  <a:moveTo>
                    <a:pt x="571" y="16"/>
                  </a:moveTo>
                  <a:cubicBezTo>
                    <a:pt x="570" y="16"/>
                    <a:pt x="569" y="16"/>
                    <a:pt x="568" y="16"/>
                  </a:cubicBezTo>
                  <a:cubicBezTo>
                    <a:pt x="569" y="17"/>
                    <a:pt x="570" y="16"/>
                    <a:pt x="571" y="16"/>
                  </a:cubicBezTo>
                  <a:close/>
                  <a:moveTo>
                    <a:pt x="1004" y="16"/>
                  </a:moveTo>
                  <a:cubicBezTo>
                    <a:pt x="1003" y="16"/>
                    <a:pt x="1002" y="16"/>
                    <a:pt x="1000" y="16"/>
                  </a:cubicBezTo>
                  <a:cubicBezTo>
                    <a:pt x="1002" y="17"/>
                    <a:pt x="1003" y="16"/>
                    <a:pt x="1004" y="16"/>
                  </a:cubicBezTo>
                  <a:close/>
                  <a:moveTo>
                    <a:pt x="997" y="16"/>
                  </a:moveTo>
                  <a:cubicBezTo>
                    <a:pt x="996" y="16"/>
                    <a:pt x="995" y="16"/>
                    <a:pt x="994" y="16"/>
                  </a:cubicBezTo>
                  <a:cubicBezTo>
                    <a:pt x="995" y="16"/>
                    <a:pt x="996" y="17"/>
                    <a:pt x="997" y="16"/>
                  </a:cubicBezTo>
                  <a:close/>
                  <a:moveTo>
                    <a:pt x="1003" y="6"/>
                  </a:moveTo>
                  <a:cubicBezTo>
                    <a:pt x="1004" y="6"/>
                    <a:pt x="1005" y="6"/>
                    <a:pt x="1007" y="6"/>
                  </a:cubicBezTo>
                  <a:cubicBezTo>
                    <a:pt x="1005" y="5"/>
                    <a:pt x="1004" y="6"/>
                    <a:pt x="1003" y="6"/>
                  </a:cubicBezTo>
                  <a:close/>
                  <a:moveTo>
                    <a:pt x="571" y="6"/>
                  </a:moveTo>
                  <a:cubicBezTo>
                    <a:pt x="572" y="6"/>
                    <a:pt x="573" y="6"/>
                    <a:pt x="575" y="6"/>
                  </a:cubicBezTo>
                  <a:cubicBezTo>
                    <a:pt x="574" y="5"/>
                    <a:pt x="572" y="6"/>
                    <a:pt x="571" y="6"/>
                  </a:cubicBezTo>
                  <a:close/>
                  <a:moveTo>
                    <a:pt x="680" y="103"/>
                  </a:moveTo>
                  <a:cubicBezTo>
                    <a:pt x="679" y="103"/>
                    <a:pt x="678" y="103"/>
                    <a:pt x="676" y="103"/>
                  </a:cubicBezTo>
                  <a:cubicBezTo>
                    <a:pt x="678" y="103"/>
                    <a:pt x="679" y="104"/>
                    <a:pt x="680" y="103"/>
                  </a:cubicBezTo>
                  <a:close/>
                  <a:moveTo>
                    <a:pt x="1236" y="103"/>
                  </a:moveTo>
                  <a:cubicBezTo>
                    <a:pt x="1235" y="103"/>
                    <a:pt x="1234" y="103"/>
                    <a:pt x="1233" y="103"/>
                  </a:cubicBezTo>
                  <a:cubicBezTo>
                    <a:pt x="1234" y="104"/>
                    <a:pt x="1235" y="103"/>
                    <a:pt x="1236" y="103"/>
                  </a:cubicBezTo>
                  <a:close/>
                  <a:moveTo>
                    <a:pt x="1058" y="103"/>
                  </a:moveTo>
                  <a:cubicBezTo>
                    <a:pt x="1057" y="103"/>
                    <a:pt x="1056" y="103"/>
                    <a:pt x="1055" y="103"/>
                  </a:cubicBezTo>
                  <a:cubicBezTo>
                    <a:pt x="1056" y="104"/>
                    <a:pt x="1057" y="103"/>
                    <a:pt x="1058" y="103"/>
                  </a:cubicBezTo>
                  <a:close/>
                  <a:moveTo>
                    <a:pt x="1470" y="42"/>
                  </a:moveTo>
                  <a:cubicBezTo>
                    <a:pt x="1470" y="43"/>
                    <a:pt x="1470" y="44"/>
                    <a:pt x="1471" y="46"/>
                  </a:cubicBezTo>
                  <a:cubicBezTo>
                    <a:pt x="1471" y="44"/>
                    <a:pt x="1471" y="43"/>
                    <a:pt x="1470" y="42"/>
                  </a:cubicBezTo>
                  <a:close/>
                  <a:moveTo>
                    <a:pt x="733" y="94"/>
                  </a:moveTo>
                  <a:cubicBezTo>
                    <a:pt x="735" y="94"/>
                    <a:pt x="736" y="94"/>
                    <a:pt x="737" y="94"/>
                  </a:cubicBezTo>
                  <a:cubicBezTo>
                    <a:pt x="736" y="94"/>
                    <a:pt x="735" y="94"/>
                    <a:pt x="733" y="94"/>
                  </a:cubicBezTo>
                  <a:close/>
                  <a:moveTo>
                    <a:pt x="1444" y="103"/>
                  </a:moveTo>
                  <a:cubicBezTo>
                    <a:pt x="1443" y="103"/>
                    <a:pt x="1442" y="103"/>
                    <a:pt x="1441" y="103"/>
                  </a:cubicBezTo>
                  <a:cubicBezTo>
                    <a:pt x="1442" y="103"/>
                    <a:pt x="1443" y="104"/>
                    <a:pt x="1444" y="103"/>
                  </a:cubicBezTo>
                  <a:close/>
                  <a:moveTo>
                    <a:pt x="878" y="45"/>
                  </a:moveTo>
                  <a:cubicBezTo>
                    <a:pt x="877" y="46"/>
                    <a:pt x="876" y="46"/>
                    <a:pt x="876" y="47"/>
                  </a:cubicBezTo>
                  <a:cubicBezTo>
                    <a:pt x="877" y="47"/>
                    <a:pt x="877" y="46"/>
                    <a:pt x="878" y="45"/>
                  </a:cubicBezTo>
                  <a:close/>
                  <a:moveTo>
                    <a:pt x="1567" y="21"/>
                  </a:moveTo>
                  <a:cubicBezTo>
                    <a:pt x="1566" y="20"/>
                    <a:pt x="1566" y="19"/>
                    <a:pt x="1565" y="19"/>
                  </a:cubicBezTo>
                  <a:cubicBezTo>
                    <a:pt x="1565" y="20"/>
                    <a:pt x="1566" y="20"/>
                    <a:pt x="1567" y="21"/>
                  </a:cubicBezTo>
                  <a:close/>
                  <a:moveTo>
                    <a:pt x="1750" y="33"/>
                  </a:moveTo>
                  <a:cubicBezTo>
                    <a:pt x="1749" y="34"/>
                    <a:pt x="1749" y="35"/>
                    <a:pt x="1749" y="36"/>
                  </a:cubicBezTo>
                  <a:cubicBezTo>
                    <a:pt x="1750" y="35"/>
                    <a:pt x="1750" y="34"/>
                    <a:pt x="1750" y="33"/>
                  </a:cubicBezTo>
                  <a:close/>
                  <a:moveTo>
                    <a:pt x="673" y="44"/>
                  </a:moveTo>
                  <a:cubicBezTo>
                    <a:pt x="672" y="45"/>
                    <a:pt x="672" y="45"/>
                    <a:pt x="671" y="46"/>
                  </a:cubicBezTo>
                  <a:cubicBezTo>
                    <a:pt x="672" y="46"/>
                    <a:pt x="673" y="45"/>
                    <a:pt x="673" y="44"/>
                  </a:cubicBezTo>
                  <a:close/>
                  <a:moveTo>
                    <a:pt x="1193" y="94"/>
                  </a:moveTo>
                  <a:cubicBezTo>
                    <a:pt x="1195" y="94"/>
                    <a:pt x="1196" y="94"/>
                    <a:pt x="1197" y="94"/>
                  </a:cubicBezTo>
                  <a:cubicBezTo>
                    <a:pt x="1196" y="94"/>
                    <a:pt x="1195" y="94"/>
                    <a:pt x="1193" y="94"/>
                  </a:cubicBezTo>
                  <a:close/>
                  <a:moveTo>
                    <a:pt x="776" y="103"/>
                  </a:moveTo>
                  <a:cubicBezTo>
                    <a:pt x="775" y="103"/>
                    <a:pt x="774" y="103"/>
                    <a:pt x="773" y="103"/>
                  </a:cubicBezTo>
                  <a:cubicBezTo>
                    <a:pt x="774" y="104"/>
                    <a:pt x="775" y="103"/>
                    <a:pt x="776" y="103"/>
                  </a:cubicBezTo>
                  <a:close/>
                  <a:moveTo>
                    <a:pt x="1582" y="33"/>
                  </a:moveTo>
                  <a:cubicBezTo>
                    <a:pt x="1581" y="34"/>
                    <a:pt x="1581" y="35"/>
                    <a:pt x="1581" y="36"/>
                  </a:cubicBezTo>
                  <a:cubicBezTo>
                    <a:pt x="1582" y="35"/>
                    <a:pt x="1582" y="34"/>
                    <a:pt x="1582" y="33"/>
                  </a:cubicBezTo>
                  <a:close/>
                  <a:moveTo>
                    <a:pt x="1695" y="94"/>
                  </a:moveTo>
                  <a:cubicBezTo>
                    <a:pt x="1696" y="93"/>
                    <a:pt x="1696" y="92"/>
                    <a:pt x="1696" y="91"/>
                  </a:cubicBezTo>
                  <a:cubicBezTo>
                    <a:pt x="1695" y="92"/>
                    <a:pt x="1695" y="93"/>
                    <a:pt x="1695" y="94"/>
                  </a:cubicBezTo>
                  <a:close/>
                  <a:moveTo>
                    <a:pt x="1471" y="62"/>
                  </a:moveTo>
                  <a:cubicBezTo>
                    <a:pt x="1470" y="63"/>
                    <a:pt x="1470" y="64"/>
                    <a:pt x="1470" y="65"/>
                  </a:cubicBezTo>
                  <a:cubicBezTo>
                    <a:pt x="1471" y="64"/>
                    <a:pt x="1471" y="63"/>
                    <a:pt x="1471" y="62"/>
                  </a:cubicBezTo>
                  <a:close/>
                  <a:moveTo>
                    <a:pt x="764" y="87"/>
                  </a:moveTo>
                  <a:cubicBezTo>
                    <a:pt x="764" y="88"/>
                    <a:pt x="765" y="89"/>
                    <a:pt x="766" y="89"/>
                  </a:cubicBezTo>
                  <a:cubicBezTo>
                    <a:pt x="765" y="88"/>
                    <a:pt x="765" y="88"/>
                    <a:pt x="764" y="87"/>
                  </a:cubicBezTo>
                  <a:close/>
                  <a:moveTo>
                    <a:pt x="805" y="59"/>
                  </a:moveTo>
                  <a:cubicBezTo>
                    <a:pt x="805" y="60"/>
                    <a:pt x="805" y="61"/>
                    <a:pt x="806" y="62"/>
                  </a:cubicBezTo>
                  <a:cubicBezTo>
                    <a:pt x="806" y="61"/>
                    <a:pt x="806" y="60"/>
                    <a:pt x="805" y="59"/>
                  </a:cubicBezTo>
                  <a:close/>
                  <a:moveTo>
                    <a:pt x="673" y="103"/>
                  </a:moveTo>
                  <a:cubicBezTo>
                    <a:pt x="672" y="103"/>
                    <a:pt x="671" y="103"/>
                    <a:pt x="670" y="103"/>
                  </a:cubicBezTo>
                  <a:cubicBezTo>
                    <a:pt x="671" y="104"/>
                    <a:pt x="672" y="103"/>
                    <a:pt x="673" y="103"/>
                  </a:cubicBezTo>
                  <a:close/>
                  <a:moveTo>
                    <a:pt x="557" y="103"/>
                  </a:moveTo>
                  <a:cubicBezTo>
                    <a:pt x="556" y="103"/>
                    <a:pt x="555" y="103"/>
                    <a:pt x="553" y="103"/>
                  </a:cubicBezTo>
                  <a:cubicBezTo>
                    <a:pt x="554" y="104"/>
                    <a:pt x="556" y="103"/>
                    <a:pt x="557" y="103"/>
                  </a:cubicBezTo>
                  <a:close/>
                  <a:moveTo>
                    <a:pt x="1256" y="39"/>
                  </a:moveTo>
                  <a:cubicBezTo>
                    <a:pt x="1257" y="40"/>
                    <a:pt x="1257" y="40"/>
                    <a:pt x="1258" y="41"/>
                  </a:cubicBezTo>
                  <a:cubicBezTo>
                    <a:pt x="1258" y="40"/>
                    <a:pt x="1257" y="39"/>
                    <a:pt x="1256" y="39"/>
                  </a:cubicBezTo>
                  <a:close/>
                  <a:moveTo>
                    <a:pt x="1735" y="21"/>
                  </a:moveTo>
                  <a:cubicBezTo>
                    <a:pt x="1735" y="20"/>
                    <a:pt x="1734" y="19"/>
                    <a:pt x="1733" y="19"/>
                  </a:cubicBezTo>
                  <a:cubicBezTo>
                    <a:pt x="1734" y="20"/>
                    <a:pt x="1734" y="20"/>
                    <a:pt x="1735" y="21"/>
                  </a:cubicBezTo>
                  <a:close/>
                  <a:moveTo>
                    <a:pt x="835" y="45"/>
                  </a:moveTo>
                  <a:cubicBezTo>
                    <a:pt x="834" y="46"/>
                    <a:pt x="834" y="46"/>
                    <a:pt x="833" y="47"/>
                  </a:cubicBezTo>
                  <a:cubicBezTo>
                    <a:pt x="834" y="47"/>
                    <a:pt x="835" y="46"/>
                    <a:pt x="835" y="45"/>
                  </a:cubicBezTo>
                  <a:close/>
                  <a:moveTo>
                    <a:pt x="685" y="42"/>
                  </a:moveTo>
                  <a:cubicBezTo>
                    <a:pt x="685" y="42"/>
                    <a:pt x="684" y="42"/>
                    <a:pt x="683" y="42"/>
                  </a:cubicBezTo>
                  <a:cubicBezTo>
                    <a:pt x="683" y="43"/>
                    <a:pt x="685" y="42"/>
                    <a:pt x="685" y="42"/>
                  </a:cubicBezTo>
                  <a:close/>
                  <a:moveTo>
                    <a:pt x="1438" y="103"/>
                  </a:moveTo>
                  <a:cubicBezTo>
                    <a:pt x="1437" y="103"/>
                    <a:pt x="1436" y="103"/>
                    <a:pt x="1435" y="103"/>
                  </a:cubicBezTo>
                  <a:cubicBezTo>
                    <a:pt x="1436" y="104"/>
                    <a:pt x="1437" y="103"/>
                    <a:pt x="1438" y="103"/>
                  </a:cubicBezTo>
                  <a:close/>
                  <a:moveTo>
                    <a:pt x="902" y="59"/>
                  </a:moveTo>
                  <a:cubicBezTo>
                    <a:pt x="902" y="58"/>
                    <a:pt x="902" y="57"/>
                    <a:pt x="901" y="56"/>
                  </a:cubicBezTo>
                  <a:cubicBezTo>
                    <a:pt x="901" y="57"/>
                    <a:pt x="901" y="58"/>
                    <a:pt x="902" y="59"/>
                  </a:cubicBezTo>
                  <a:close/>
                  <a:moveTo>
                    <a:pt x="566" y="6"/>
                  </a:moveTo>
                  <a:cubicBezTo>
                    <a:pt x="567" y="6"/>
                    <a:pt x="567" y="6"/>
                    <a:pt x="568" y="6"/>
                  </a:cubicBezTo>
                  <a:cubicBezTo>
                    <a:pt x="567" y="5"/>
                    <a:pt x="567" y="5"/>
                    <a:pt x="566" y="6"/>
                  </a:cubicBezTo>
                  <a:close/>
                  <a:moveTo>
                    <a:pt x="700" y="82"/>
                  </a:moveTo>
                  <a:cubicBezTo>
                    <a:pt x="700" y="83"/>
                    <a:pt x="700" y="84"/>
                    <a:pt x="700" y="85"/>
                  </a:cubicBezTo>
                  <a:cubicBezTo>
                    <a:pt x="700" y="84"/>
                    <a:pt x="700" y="83"/>
                    <a:pt x="700" y="82"/>
                  </a:cubicBezTo>
                  <a:close/>
                  <a:moveTo>
                    <a:pt x="758" y="72"/>
                  </a:moveTo>
                  <a:cubicBezTo>
                    <a:pt x="758" y="73"/>
                    <a:pt x="758" y="74"/>
                    <a:pt x="759" y="75"/>
                  </a:cubicBezTo>
                  <a:cubicBezTo>
                    <a:pt x="759" y="74"/>
                    <a:pt x="759" y="73"/>
                    <a:pt x="758" y="72"/>
                  </a:cubicBezTo>
                  <a:close/>
                  <a:moveTo>
                    <a:pt x="1527" y="94"/>
                  </a:moveTo>
                  <a:cubicBezTo>
                    <a:pt x="1527" y="93"/>
                    <a:pt x="1527" y="92"/>
                    <a:pt x="1527" y="91"/>
                  </a:cubicBezTo>
                  <a:cubicBezTo>
                    <a:pt x="1527" y="92"/>
                    <a:pt x="1527" y="93"/>
                    <a:pt x="1527" y="94"/>
                  </a:cubicBezTo>
                  <a:close/>
                  <a:moveTo>
                    <a:pt x="1364" y="6"/>
                  </a:moveTo>
                  <a:cubicBezTo>
                    <a:pt x="1365" y="6"/>
                    <a:pt x="1366" y="6"/>
                    <a:pt x="1367" y="6"/>
                  </a:cubicBezTo>
                  <a:cubicBezTo>
                    <a:pt x="1366" y="6"/>
                    <a:pt x="1365" y="5"/>
                    <a:pt x="1364" y="6"/>
                  </a:cubicBezTo>
                  <a:close/>
                  <a:moveTo>
                    <a:pt x="992" y="6"/>
                  </a:moveTo>
                  <a:cubicBezTo>
                    <a:pt x="993" y="6"/>
                    <a:pt x="994" y="6"/>
                    <a:pt x="995" y="6"/>
                  </a:cubicBezTo>
                  <a:cubicBezTo>
                    <a:pt x="994" y="6"/>
                    <a:pt x="993" y="5"/>
                    <a:pt x="992" y="6"/>
                  </a:cubicBezTo>
                  <a:close/>
                  <a:moveTo>
                    <a:pt x="561" y="6"/>
                  </a:moveTo>
                  <a:cubicBezTo>
                    <a:pt x="562" y="6"/>
                    <a:pt x="563" y="6"/>
                    <a:pt x="564" y="6"/>
                  </a:cubicBezTo>
                  <a:cubicBezTo>
                    <a:pt x="563" y="6"/>
                    <a:pt x="562" y="5"/>
                    <a:pt x="561" y="6"/>
                  </a:cubicBezTo>
                  <a:close/>
                  <a:moveTo>
                    <a:pt x="565" y="16"/>
                  </a:moveTo>
                  <a:cubicBezTo>
                    <a:pt x="564" y="16"/>
                    <a:pt x="563" y="16"/>
                    <a:pt x="562" y="16"/>
                  </a:cubicBezTo>
                  <a:cubicBezTo>
                    <a:pt x="563" y="16"/>
                    <a:pt x="564" y="17"/>
                    <a:pt x="565" y="16"/>
                  </a:cubicBezTo>
                  <a:close/>
                  <a:moveTo>
                    <a:pt x="1581" y="26"/>
                  </a:moveTo>
                  <a:cubicBezTo>
                    <a:pt x="1581" y="27"/>
                    <a:pt x="1581" y="28"/>
                    <a:pt x="1582" y="29"/>
                  </a:cubicBezTo>
                  <a:cubicBezTo>
                    <a:pt x="1582" y="28"/>
                    <a:pt x="1582" y="27"/>
                    <a:pt x="1581" y="26"/>
                  </a:cubicBezTo>
                  <a:close/>
                  <a:moveTo>
                    <a:pt x="998" y="6"/>
                  </a:moveTo>
                  <a:cubicBezTo>
                    <a:pt x="999" y="6"/>
                    <a:pt x="999" y="6"/>
                    <a:pt x="1000" y="6"/>
                  </a:cubicBezTo>
                  <a:cubicBezTo>
                    <a:pt x="999" y="5"/>
                    <a:pt x="999" y="5"/>
                    <a:pt x="998" y="6"/>
                  </a:cubicBezTo>
                  <a:close/>
                  <a:moveTo>
                    <a:pt x="1410" y="69"/>
                  </a:moveTo>
                  <a:cubicBezTo>
                    <a:pt x="1410" y="68"/>
                    <a:pt x="1410" y="67"/>
                    <a:pt x="1410" y="66"/>
                  </a:cubicBezTo>
                  <a:cubicBezTo>
                    <a:pt x="1410" y="67"/>
                    <a:pt x="1409" y="68"/>
                    <a:pt x="1410" y="69"/>
                  </a:cubicBezTo>
                  <a:close/>
                  <a:moveTo>
                    <a:pt x="886" y="33"/>
                  </a:moveTo>
                  <a:cubicBezTo>
                    <a:pt x="886" y="33"/>
                    <a:pt x="887" y="33"/>
                    <a:pt x="888" y="33"/>
                  </a:cubicBezTo>
                  <a:cubicBezTo>
                    <a:pt x="887" y="33"/>
                    <a:pt x="886" y="32"/>
                    <a:pt x="886" y="33"/>
                  </a:cubicBezTo>
                  <a:close/>
                  <a:moveTo>
                    <a:pt x="1726" y="6"/>
                  </a:moveTo>
                  <a:cubicBezTo>
                    <a:pt x="1726" y="6"/>
                    <a:pt x="1727" y="6"/>
                    <a:pt x="1728" y="6"/>
                  </a:cubicBezTo>
                  <a:cubicBezTo>
                    <a:pt x="1727" y="5"/>
                    <a:pt x="1727" y="6"/>
                    <a:pt x="1726" y="6"/>
                  </a:cubicBezTo>
                  <a:close/>
                  <a:moveTo>
                    <a:pt x="725" y="83"/>
                  </a:moveTo>
                  <a:cubicBezTo>
                    <a:pt x="725" y="84"/>
                    <a:pt x="725" y="85"/>
                    <a:pt x="726" y="86"/>
                  </a:cubicBezTo>
                  <a:cubicBezTo>
                    <a:pt x="726" y="85"/>
                    <a:pt x="726" y="84"/>
                    <a:pt x="725" y="83"/>
                  </a:cubicBezTo>
                  <a:close/>
                  <a:moveTo>
                    <a:pt x="1717" y="6"/>
                  </a:moveTo>
                  <a:cubicBezTo>
                    <a:pt x="1718" y="6"/>
                    <a:pt x="1719" y="6"/>
                    <a:pt x="1719" y="6"/>
                  </a:cubicBezTo>
                  <a:cubicBezTo>
                    <a:pt x="1719" y="6"/>
                    <a:pt x="1718" y="5"/>
                    <a:pt x="1717" y="6"/>
                  </a:cubicBezTo>
                  <a:close/>
                  <a:moveTo>
                    <a:pt x="1410" y="46"/>
                  </a:moveTo>
                  <a:cubicBezTo>
                    <a:pt x="1410" y="45"/>
                    <a:pt x="1410" y="44"/>
                    <a:pt x="1410" y="43"/>
                  </a:cubicBezTo>
                  <a:cubicBezTo>
                    <a:pt x="1409" y="44"/>
                    <a:pt x="1410" y="45"/>
                    <a:pt x="1410" y="46"/>
                  </a:cubicBezTo>
                  <a:close/>
                  <a:moveTo>
                    <a:pt x="1063" y="33"/>
                  </a:moveTo>
                  <a:cubicBezTo>
                    <a:pt x="1064" y="33"/>
                    <a:pt x="1065" y="33"/>
                    <a:pt x="1065" y="33"/>
                  </a:cubicBezTo>
                  <a:cubicBezTo>
                    <a:pt x="1065" y="32"/>
                    <a:pt x="1064" y="33"/>
                    <a:pt x="1063" y="33"/>
                  </a:cubicBezTo>
                  <a:close/>
                  <a:moveTo>
                    <a:pt x="1029" y="64"/>
                  </a:moveTo>
                  <a:cubicBezTo>
                    <a:pt x="1030" y="63"/>
                    <a:pt x="1030" y="62"/>
                    <a:pt x="1030" y="61"/>
                  </a:cubicBezTo>
                  <a:cubicBezTo>
                    <a:pt x="1029" y="62"/>
                    <a:pt x="1029" y="63"/>
                    <a:pt x="1029" y="64"/>
                  </a:cubicBezTo>
                  <a:close/>
                  <a:moveTo>
                    <a:pt x="1558" y="6"/>
                  </a:moveTo>
                  <a:cubicBezTo>
                    <a:pt x="1558" y="6"/>
                    <a:pt x="1559" y="6"/>
                    <a:pt x="1560" y="6"/>
                  </a:cubicBezTo>
                  <a:cubicBezTo>
                    <a:pt x="1559" y="5"/>
                    <a:pt x="1558" y="6"/>
                    <a:pt x="1558" y="6"/>
                  </a:cubicBezTo>
                  <a:close/>
                  <a:moveTo>
                    <a:pt x="1549" y="6"/>
                  </a:moveTo>
                  <a:cubicBezTo>
                    <a:pt x="1550" y="6"/>
                    <a:pt x="1550" y="6"/>
                    <a:pt x="1551" y="6"/>
                  </a:cubicBezTo>
                  <a:cubicBezTo>
                    <a:pt x="1550" y="6"/>
                    <a:pt x="1549" y="5"/>
                    <a:pt x="1549" y="6"/>
                  </a:cubicBezTo>
                  <a:close/>
                  <a:moveTo>
                    <a:pt x="1444" y="6"/>
                  </a:moveTo>
                  <a:cubicBezTo>
                    <a:pt x="1445" y="6"/>
                    <a:pt x="1445" y="6"/>
                    <a:pt x="1446" y="6"/>
                  </a:cubicBezTo>
                  <a:cubicBezTo>
                    <a:pt x="1446" y="5"/>
                    <a:pt x="1445" y="6"/>
                    <a:pt x="1444" y="6"/>
                  </a:cubicBezTo>
                  <a:close/>
                  <a:moveTo>
                    <a:pt x="1750" y="27"/>
                  </a:moveTo>
                  <a:cubicBezTo>
                    <a:pt x="1749" y="28"/>
                    <a:pt x="1749" y="28"/>
                    <a:pt x="1750" y="29"/>
                  </a:cubicBezTo>
                  <a:cubicBezTo>
                    <a:pt x="1750" y="28"/>
                    <a:pt x="1750" y="27"/>
                    <a:pt x="1750" y="27"/>
                  </a:cubicBezTo>
                  <a:close/>
                  <a:moveTo>
                    <a:pt x="1373" y="6"/>
                  </a:moveTo>
                  <a:cubicBezTo>
                    <a:pt x="1374" y="6"/>
                    <a:pt x="1375" y="6"/>
                    <a:pt x="1376" y="6"/>
                  </a:cubicBezTo>
                  <a:cubicBezTo>
                    <a:pt x="1375" y="5"/>
                    <a:pt x="1374" y="6"/>
                    <a:pt x="1373" y="6"/>
                  </a:cubicBezTo>
                  <a:close/>
                  <a:moveTo>
                    <a:pt x="1135" y="33"/>
                  </a:moveTo>
                  <a:cubicBezTo>
                    <a:pt x="1135" y="33"/>
                    <a:pt x="1136" y="33"/>
                    <a:pt x="1137" y="33"/>
                  </a:cubicBezTo>
                  <a:cubicBezTo>
                    <a:pt x="1136" y="32"/>
                    <a:pt x="1136" y="33"/>
                    <a:pt x="1135" y="33"/>
                  </a:cubicBezTo>
                  <a:close/>
                  <a:moveTo>
                    <a:pt x="720" y="99"/>
                  </a:moveTo>
                  <a:cubicBezTo>
                    <a:pt x="720" y="99"/>
                    <a:pt x="719" y="98"/>
                    <a:pt x="719" y="98"/>
                  </a:cubicBezTo>
                  <a:cubicBezTo>
                    <a:pt x="719" y="99"/>
                    <a:pt x="719" y="99"/>
                    <a:pt x="720" y="99"/>
                  </a:cubicBezTo>
                  <a:close/>
                  <a:moveTo>
                    <a:pt x="1030" y="76"/>
                  </a:moveTo>
                  <a:cubicBezTo>
                    <a:pt x="1030" y="75"/>
                    <a:pt x="1030" y="74"/>
                    <a:pt x="1029" y="73"/>
                  </a:cubicBezTo>
                  <a:cubicBezTo>
                    <a:pt x="1029" y="74"/>
                    <a:pt x="1029" y="75"/>
                    <a:pt x="1030" y="76"/>
                  </a:cubicBezTo>
                  <a:close/>
                  <a:moveTo>
                    <a:pt x="685" y="33"/>
                  </a:moveTo>
                  <a:cubicBezTo>
                    <a:pt x="686" y="33"/>
                    <a:pt x="687" y="33"/>
                    <a:pt x="687" y="33"/>
                  </a:cubicBezTo>
                  <a:cubicBezTo>
                    <a:pt x="687" y="32"/>
                    <a:pt x="686" y="33"/>
                    <a:pt x="685" y="33"/>
                  </a:cubicBezTo>
                  <a:close/>
                  <a:moveTo>
                    <a:pt x="890" y="42"/>
                  </a:moveTo>
                  <a:cubicBezTo>
                    <a:pt x="890" y="42"/>
                    <a:pt x="889" y="42"/>
                    <a:pt x="888" y="42"/>
                  </a:cubicBezTo>
                  <a:cubicBezTo>
                    <a:pt x="889" y="43"/>
                    <a:pt x="890" y="42"/>
                    <a:pt x="890" y="42"/>
                  </a:cubicBezTo>
                  <a:close/>
                  <a:moveTo>
                    <a:pt x="893" y="33"/>
                  </a:moveTo>
                  <a:cubicBezTo>
                    <a:pt x="894" y="33"/>
                    <a:pt x="894" y="33"/>
                    <a:pt x="895" y="33"/>
                  </a:cubicBezTo>
                  <a:cubicBezTo>
                    <a:pt x="894" y="32"/>
                    <a:pt x="894" y="33"/>
                    <a:pt x="893" y="33"/>
                  </a:cubicBezTo>
                  <a:close/>
                  <a:moveTo>
                    <a:pt x="1293" y="39"/>
                  </a:moveTo>
                  <a:cubicBezTo>
                    <a:pt x="1294" y="38"/>
                    <a:pt x="1294" y="38"/>
                    <a:pt x="1295" y="37"/>
                  </a:cubicBezTo>
                  <a:cubicBezTo>
                    <a:pt x="1294" y="38"/>
                    <a:pt x="1293" y="38"/>
                    <a:pt x="1293" y="39"/>
                  </a:cubicBezTo>
                  <a:close/>
                  <a:moveTo>
                    <a:pt x="773" y="33"/>
                  </a:moveTo>
                  <a:cubicBezTo>
                    <a:pt x="774" y="33"/>
                    <a:pt x="775" y="33"/>
                    <a:pt x="776" y="33"/>
                  </a:cubicBezTo>
                  <a:cubicBezTo>
                    <a:pt x="775" y="33"/>
                    <a:pt x="774" y="32"/>
                    <a:pt x="773" y="33"/>
                  </a:cubicBezTo>
                  <a:close/>
                  <a:moveTo>
                    <a:pt x="828" y="58"/>
                  </a:moveTo>
                  <a:cubicBezTo>
                    <a:pt x="828" y="59"/>
                    <a:pt x="828" y="60"/>
                    <a:pt x="828" y="61"/>
                  </a:cubicBezTo>
                  <a:cubicBezTo>
                    <a:pt x="829" y="60"/>
                    <a:pt x="828" y="59"/>
                    <a:pt x="828" y="58"/>
                  </a:cubicBezTo>
                  <a:close/>
                  <a:moveTo>
                    <a:pt x="677" y="33"/>
                  </a:moveTo>
                  <a:cubicBezTo>
                    <a:pt x="678" y="33"/>
                    <a:pt x="679" y="33"/>
                    <a:pt x="680" y="33"/>
                  </a:cubicBezTo>
                  <a:cubicBezTo>
                    <a:pt x="679" y="33"/>
                    <a:pt x="678" y="32"/>
                    <a:pt x="677" y="33"/>
                  </a:cubicBezTo>
                  <a:close/>
                  <a:moveTo>
                    <a:pt x="1369" y="6"/>
                  </a:moveTo>
                  <a:cubicBezTo>
                    <a:pt x="1370" y="6"/>
                    <a:pt x="1371" y="6"/>
                    <a:pt x="1371" y="6"/>
                  </a:cubicBezTo>
                  <a:cubicBezTo>
                    <a:pt x="1371" y="5"/>
                    <a:pt x="1370" y="5"/>
                    <a:pt x="1369" y="6"/>
                  </a:cubicBezTo>
                  <a:close/>
                  <a:moveTo>
                    <a:pt x="781" y="33"/>
                  </a:moveTo>
                  <a:cubicBezTo>
                    <a:pt x="781" y="33"/>
                    <a:pt x="782" y="33"/>
                    <a:pt x="783" y="33"/>
                  </a:cubicBezTo>
                  <a:cubicBezTo>
                    <a:pt x="782" y="32"/>
                    <a:pt x="781" y="33"/>
                    <a:pt x="781" y="33"/>
                  </a:cubicBezTo>
                  <a:close/>
                  <a:moveTo>
                    <a:pt x="1005" y="103"/>
                  </a:moveTo>
                  <a:cubicBezTo>
                    <a:pt x="1004" y="103"/>
                    <a:pt x="1004" y="103"/>
                    <a:pt x="1003" y="103"/>
                  </a:cubicBezTo>
                  <a:cubicBezTo>
                    <a:pt x="1004" y="103"/>
                    <a:pt x="1004" y="103"/>
                    <a:pt x="1005" y="103"/>
                  </a:cubicBezTo>
                  <a:close/>
                  <a:moveTo>
                    <a:pt x="1207" y="76"/>
                  </a:moveTo>
                  <a:cubicBezTo>
                    <a:pt x="1208" y="75"/>
                    <a:pt x="1208" y="74"/>
                    <a:pt x="1207" y="74"/>
                  </a:cubicBezTo>
                  <a:cubicBezTo>
                    <a:pt x="1207" y="74"/>
                    <a:pt x="1207" y="75"/>
                    <a:pt x="1207" y="76"/>
                  </a:cubicBezTo>
                  <a:close/>
                  <a:moveTo>
                    <a:pt x="1127" y="33"/>
                  </a:moveTo>
                  <a:cubicBezTo>
                    <a:pt x="1128" y="33"/>
                    <a:pt x="1129" y="33"/>
                    <a:pt x="1130" y="33"/>
                  </a:cubicBezTo>
                  <a:cubicBezTo>
                    <a:pt x="1129" y="33"/>
                    <a:pt x="1128" y="32"/>
                    <a:pt x="1127" y="33"/>
                  </a:cubicBezTo>
                  <a:close/>
                  <a:moveTo>
                    <a:pt x="1531" y="15"/>
                  </a:moveTo>
                  <a:cubicBezTo>
                    <a:pt x="1531" y="14"/>
                    <a:pt x="1532" y="14"/>
                    <a:pt x="1532" y="13"/>
                  </a:cubicBezTo>
                  <a:cubicBezTo>
                    <a:pt x="1532" y="14"/>
                    <a:pt x="1531" y="14"/>
                    <a:pt x="1531" y="15"/>
                  </a:cubicBezTo>
                  <a:close/>
                  <a:moveTo>
                    <a:pt x="1548" y="75"/>
                  </a:moveTo>
                  <a:cubicBezTo>
                    <a:pt x="1547" y="75"/>
                    <a:pt x="1547" y="76"/>
                    <a:pt x="1546" y="76"/>
                  </a:cubicBezTo>
                  <a:cubicBezTo>
                    <a:pt x="1547" y="76"/>
                    <a:pt x="1547" y="76"/>
                    <a:pt x="1548" y="75"/>
                  </a:cubicBezTo>
                  <a:close/>
                  <a:moveTo>
                    <a:pt x="1699" y="15"/>
                  </a:moveTo>
                  <a:cubicBezTo>
                    <a:pt x="1700" y="14"/>
                    <a:pt x="1700" y="14"/>
                    <a:pt x="1700" y="13"/>
                  </a:cubicBezTo>
                  <a:cubicBezTo>
                    <a:pt x="1700" y="14"/>
                    <a:pt x="1699" y="14"/>
                    <a:pt x="1699" y="15"/>
                  </a:cubicBezTo>
                  <a:close/>
                  <a:moveTo>
                    <a:pt x="844" y="33"/>
                  </a:moveTo>
                  <a:cubicBezTo>
                    <a:pt x="845" y="33"/>
                    <a:pt x="846" y="33"/>
                    <a:pt x="847" y="33"/>
                  </a:cubicBezTo>
                  <a:cubicBezTo>
                    <a:pt x="846" y="33"/>
                    <a:pt x="845" y="32"/>
                    <a:pt x="844" y="33"/>
                  </a:cubicBezTo>
                  <a:close/>
                  <a:moveTo>
                    <a:pt x="851" y="33"/>
                  </a:moveTo>
                  <a:cubicBezTo>
                    <a:pt x="852" y="33"/>
                    <a:pt x="852" y="33"/>
                    <a:pt x="853" y="33"/>
                  </a:cubicBezTo>
                  <a:cubicBezTo>
                    <a:pt x="852" y="32"/>
                    <a:pt x="852" y="33"/>
                    <a:pt x="851" y="33"/>
                  </a:cubicBezTo>
                  <a:close/>
                  <a:moveTo>
                    <a:pt x="1055" y="33"/>
                  </a:moveTo>
                  <a:cubicBezTo>
                    <a:pt x="1056" y="33"/>
                    <a:pt x="1057" y="33"/>
                    <a:pt x="1058" y="33"/>
                  </a:cubicBezTo>
                  <a:cubicBezTo>
                    <a:pt x="1057" y="33"/>
                    <a:pt x="1056" y="32"/>
                    <a:pt x="1055" y="33"/>
                  </a:cubicBezTo>
                  <a:close/>
                  <a:moveTo>
                    <a:pt x="1661" y="8"/>
                  </a:moveTo>
                  <a:cubicBezTo>
                    <a:pt x="1661" y="8"/>
                    <a:pt x="1662" y="8"/>
                    <a:pt x="1663" y="8"/>
                  </a:cubicBezTo>
                  <a:cubicBezTo>
                    <a:pt x="1662" y="7"/>
                    <a:pt x="1661" y="8"/>
                    <a:pt x="1661" y="8"/>
                  </a:cubicBezTo>
                  <a:close/>
                  <a:moveTo>
                    <a:pt x="1233" y="33"/>
                  </a:moveTo>
                  <a:cubicBezTo>
                    <a:pt x="1234" y="33"/>
                    <a:pt x="1235" y="33"/>
                    <a:pt x="1236" y="33"/>
                  </a:cubicBezTo>
                  <a:cubicBezTo>
                    <a:pt x="1235" y="33"/>
                    <a:pt x="1234" y="32"/>
                    <a:pt x="1233" y="33"/>
                  </a:cubicBezTo>
                  <a:close/>
                  <a:moveTo>
                    <a:pt x="1241" y="33"/>
                  </a:moveTo>
                  <a:cubicBezTo>
                    <a:pt x="1241" y="33"/>
                    <a:pt x="1242" y="33"/>
                    <a:pt x="1243" y="33"/>
                  </a:cubicBezTo>
                  <a:cubicBezTo>
                    <a:pt x="1242" y="32"/>
                    <a:pt x="1241" y="33"/>
                    <a:pt x="1241" y="33"/>
                  </a:cubicBezTo>
                  <a:close/>
                  <a:moveTo>
                    <a:pt x="589" y="73"/>
                  </a:moveTo>
                  <a:cubicBezTo>
                    <a:pt x="589" y="74"/>
                    <a:pt x="589" y="75"/>
                    <a:pt x="589" y="76"/>
                  </a:cubicBezTo>
                  <a:cubicBezTo>
                    <a:pt x="589" y="75"/>
                    <a:pt x="590" y="74"/>
                    <a:pt x="589" y="73"/>
                  </a:cubicBezTo>
                  <a:close/>
                  <a:moveTo>
                    <a:pt x="1410" y="72"/>
                  </a:moveTo>
                  <a:cubicBezTo>
                    <a:pt x="1410" y="71"/>
                    <a:pt x="1410" y="70"/>
                    <a:pt x="1410" y="69"/>
                  </a:cubicBezTo>
                  <a:cubicBezTo>
                    <a:pt x="1410" y="70"/>
                    <a:pt x="1410" y="71"/>
                    <a:pt x="1410" y="72"/>
                  </a:cubicBezTo>
                  <a:close/>
                  <a:moveTo>
                    <a:pt x="1370" y="15"/>
                  </a:moveTo>
                  <a:cubicBezTo>
                    <a:pt x="1369" y="15"/>
                    <a:pt x="1369" y="15"/>
                    <a:pt x="1368" y="15"/>
                  </a:cubicBezTo>
                  <a:cubicBezTo>
                    <a:pt x="1369" y="15"/>
                    <a:pt x="1369" y="15"/>
                    <a:pt x="1370" y="15"/>
                  </a:cubicBezTo>
                  <a:close/>
                  <a:moveTo>
                    <a:pt x="1555" y="15"/>
                  </a:moveTo>
                  <a:cubicBezTo>
                    <a:pt x="1554" y="15"/>
                    <a:pt x="1553" y="15"/>
                    <a:pt x="1552" y="15"/>
                  </a:cubicBezTo>
                  <a:cubicBezTo>
                    <a:pt x="1553" y="15"/>
                    <a:pt x="1554" y="15"/>
                    <a:pt x="1555" y="15"/>
                  </a:cubicBezTo>
                  <a:close/>
                  <a:moveTo>
                    <a:pt x="1470" y="66"/>
                  </a:moveTo>
                  <a:cubicBezTo>
                    <a:pt x="1470" y="67"/>
                    <a:pt x="1470" y="67"/>
                    <a:pt x="1470" y="68"/>
                  </a:cubicBezTo>
                  <a:cubicBezTo>
                    <a:pt x="1471" y="67"/>
                    <a:pt x="1470" y="67"/>
                    <a:pt x="1470" y="66"/>
                  </a:cubicBezTo>
                  <a:close/>
                  <a:moveTo>
                    <a:pt x="1723" y="15"/>
                  </a:moveTo>
                  <a:cubicBezTo>
                    <a:pt x="1722" y="15"/>
                    <a:pt x="1721" y="15"/>
                    <a:pt x="1720" y="15"/>
                  </a:cubicBezTo>
                  <a:cubicBezTo>
                    <a:pt x="1721" y="15"/>
                    <a:pt x="1722" y="15"/>
                    <a:pt x="1723" y="15"/>
                  </a:cubicBezTo>
                  <a:close/>
                  <a:moveTo>
                    <a:pt x="951" y="65"/>
                  </a:moveTo>
                  <a:cubicBezTo>
                    <a:pt x="951" y="64"/>
                    <a:pt x="951" y="63"/>
                    <a:pt x="951" y="63"/>
                  </a:cubicBezTo>
                  <a:cubicBezTo>
                    <a:pt x="951" y="64"/>
                    <a:pt x="951" y="64"/>
                    <a:pt x="951" y="65"/>
                  </a:cubicBezTo>
                  <a:close/>
                  <a:moveTo>
                    <a:pt x="1558" y="16"/>
                  </a:moveTo>
                  <a:cubicBezTo>
                    <a:pt x="1557" y="15"/>
                    <a:pt x="1556" y="15"/>
                    <a:pt x="1556" y="15"/>
                  </a:cubicBezTo>
                  <a:cubicBezTo>
                    <a:pt x="1556" y="16"/>
                    <a:pt x="1557" y="15"/>
                    <a:pt x="1558" y="16"/>
                  </a:cubicBezTo>
                  <a:close/>
                  <a:moveTo>
                    <a:pt x="1726" y="16"/>
                  </a:moveTo>
                  <a:cubicBezTo>
                    <a:pt x="1725" y="15"/>
                    <a:pt x="1724" y="15"/>
                    <a:pt x="1724" y="15"/>
                  </a:cubicBezTo>
                  <a:cubicBezTo>
                    <a:pt x="1724" y="16"/>
                    <a:pt x="1725" y="15"/>
                    <a:pt x="1726" y="16"/>
                  </a:cubicBezTo>
                  <a:close/>
                  <a:moveTo>
                    <a:pt x="1207" y="63"/>
                  </a:moveTo>
                  <a:cubicBezTo>
                    <a:pt x="1208" y="63"/>
                    <a:pt x="1208" y="62"/>
                    <a:pt x="1207" y="61"/>
                  </a:cubicBezTo>
                  <a:cubicBezTo>
                    <a:pt x="1207" y="62"/>
                    <a:pt x="1207" y="63"/>
                    <a:pt x="1207" y="63"/>
                  </a:cubicBezTo>
                  <a:close/>
                  <a:moveTo>
                    <a:pt x="1155" y="53"/>
                  </a:moveTo>
                  <a:cubicBezTo>
                    <a:pt x="1155" y="54"/>
                    <a:pt x="1155" y="54"/>
                    <a:pt x="1155" y="55"/>
                  </a:cubicBezTo>
                  <a:cubicBezTo>
                    <a:pt x="1155" y="54"/>
                    <a:pt x="1155" y="53"/>
                    <a:pt x="1155" y="53"/>
                  </a:cubicBezTo>
                  <a:close/>
                  <a:moveTo>
                    <a:pt x="680" y="42"/>
                  </a:moveTo>
                  <a:cubicBezTo>
                    <a:pt x="679" y="42"/>
                    <a:pt x="679" y="42"/>
                    <a:pt x="678" y="42"/>
                  </a:cubicBezTo>
                  <a:cubicBezTo>
                    <a:pt x="679" y="42"/>
                    <a:pt x="679" y="43"/>
                    <a:pt x="680" y="42"/>
                  </a:cubicBezTo>
                  <a:close/>
                  <a:moveTo>
                    <a:pt x="1568" y="59"/>
                  </a:moveTo>
                  <a:cubicBezTo>
                    <a:pt x="1568" y="59"/>
                    <a:pt x="1567" y="60"/>
                    <a:pt x="1567" y="60"/>
                  </a:cubicBezTo>
                  <a:cubicBezTo>
                    <a:pt x="1568" y="60"/>
                    <a:pt x="1568" y="60"/>
                    <a:pt x="1568" y="59"/>
                  </a:cubicBezTo>
                  <a:close/>
                  <a:moveTo>
                    <a:pt x="848" y="42"/>
                  </a:moveTo>
                  <a:cubicBezTo>
                    <a:pt x="847" y="42"/>
                    <a:pt x="846" y="42"/>
                    <a:pt x="845" y="42"/>
                  </a:cubicBezTo>
                  <a:cubicBezTo>
                    <a:pt x="846" y="43"/>
                    <a:pt x="847" y="42"/>
                    <a:pt x="848" y="42"/>
                  </a:cubicBezTo>
                  <a:close/>
                  <a:moveTo>
                    <a:pt x="1440" y="6"/>
                  </a:moveTo>
                  <a:cubicBezTo>
                    <a:pt x="1441" y="6"/>
                    <a:pt x="1441" y="6"/>
                    <a:pt x="1442" y="6"/>
                  </a:cubicBezTo>
                  <a:cubicBezTo>
                    <a:pt x="1441" y="5"/>
                    <a:pt x="1441" y="5"/>
                    <a:pt x="1440" y="6"/>
                  </a:cubicBezTo>
                  <a:close/>
                  <a:moveTo>
                    <a:pt x="1554" y="6"/>
                  </a:moveTo>
                  <a:cubicBezTo>
                    <a:pt x="1554" y="6"/>
                    <a:pt x="1555" y="6"/>
                    <a:pt x="1556" y="6"/>
                  </a:cubicBezTo>
                  <a:cubicBezTo>
                    <a:pt x="1555" y="5"/>
                    <a:pt x="1554" y="5"/>
                    <a:pt x="1554" y="6"/>
                  </a:cubicBezTo>
                  <a:close/>
                  <a:moveTo>
                    <a:pt x="1722" y="6"/>
                  </a:moveTo>
                  <a:cubicBezTo>
                    <a:pt x="1722" y="6"/>
                    <a:pt x="1723" y="6"/>
                    <a:pt x="1724" y="6"/>
                  </a:cubicBezTo>
                  <a:cubicBezTo>
                    <a:pt x="1723" y="5"/>
                    <a:pt x="1722" y="5"/>
                    <a:pt x="1722" y="6"/>
                  </a:cubicBezTo>
                  <a:close/>
                  <a:moveTo>
                    <a:pt x="1436" y="6"/>
                  </a:moveTo>
                  <a:cubicBezTo>
                    <a:pt x="1437" y="6"/>
                    <a:pt x="1438" y="6"/>
                    <a:pt x="1438" y="6"/>
                  </a:cubicBezTo>
                  <a:cubicBezTo>
                    <a:pt x="1438" y="6"/>
                    <a:pt x="1437" y="6"/>
                    <a:pt x="1436" y="6"/>
                  </a:cubicBezTo>
                  <a:close/>
                  <a:moveTo>
                    <a:pt x="990" y="6"/>
                  </a:moveTo>
                  <a:cubicBezTo>
                    <a:pt x="990" y="7"/>
                    <a:pt x="991" y="7"/>
                    <a:pt x="992" y="6"/>
                  </a:cubicBezTo>
                  <a:cubicBezTo>
                    <a:pt x="991" y="6"/>
                    <a:pt x="990" y="6"/>
                    <a:pt x="990" y="6"/>
                  </a:cubicBezTo>
                  <a:close/>
                  <a:moveTo>
                    <a:pt x="1007" y="6"/>
                  </a:moveTo>
                  <a:cubicBezTo>
                    <a:pt x="1008" y="7"/>
                    <a:pt x="1009" y="6"/>
                    <a:pt x="1009" y="6"/>
                  </a:cubicBezTo>
                  <a:cubicBezTo>
                    <a:pt x="1009" y="6"/>
                    <a:pt x="1008" y="6"/>
                    <a:pt x="1007" y="6"/>
                  </a:cubicBezTo>
                  <a:close/>
                  <a:moveTo>
                    <a:pt x="886" y="42"/>
                  </a:moveTo>
                  <a:cubicBezTo>
                    <a:pt x="885" y="42"/>
                    <a:pt x="884" y="42"/>
                    <a:pt x="884" y="42"/>
                  </a:cubicBezTo>
                  <a:cubicBezTo>
                    <a:pt x="884" y="42"/>
                    <a:pt x="885" y="43"/>
                    <a:pt x="886" y="42"/>
                  </a:cubicBezTo>
                  <a:close/>
                  <a:moveTo>
                    <a:pt x="990" y="92"/>
                  </a:moveTo>
                  <a:cubicBezTo>
                    <a:pt x="991" y="93"/>
                    <a:pt x="992" y="93"/>
                    <a:pt x="992" y="93"/>
                  </a:cubicBezTo>
                  <a:cubicBezTo>
                    <a:pt x="992" y="92"/>
                    <a:pt x="991" y="93"/>
                    <a:pt x="990" y="92"/>
                  </a:cubicBezTo>
                  <a:close/>
                  <a:moveTo>
                    <a:pt x="1040" y="40"/>
                  </a:moveTo>
                  <a:cubicBezTo>
                    <a:pt x="1041" y="40"/>
                    <a:pt x="1041" y="40"/>
                    <a:pt x="1041" y="39"/>
                  </a:cubicBezTo>
                  <a:cubicBezTo>
                    <a:pt x="1041" y="39"/>
                    <a:pt x="1040" y="40"/>
                    <a:pt x="1040" y="40"/>
                  </a:cubicBezTo>
                  <a:close/>
                  <a:moveTo>
                    <a:pt x="951" y="50"/>
                  </a:moveTo>
                  <a:cubicBezTo>
                    <a:pt x="951" y="49"/>
                    <a:pt x="951" y="48"/>
                    <a:pt x="951" y="48"/>
                  </a:cubicBezTo>
                  <a:cubicBezTo>
                    <a:pt x="951" y="48"/>
                    <a:pt x="951" y="49"/>
                    <a:pt x="951" y="50"/>
                  </a:cubicBezTo>
                  <a:close/>
                  <a:moveTo>
                    <a:pt x="1265" y="58"/>
                  </a:moveTo>
                  <a:cubicBezTo>
                    <a:pt x="1265" y="58"/>
                    <a:pt x="1265" y="59"/>
                    <a:pt x="1266" y="60"/>
                  </a:cubicBezTo>
                  <a:cubicBezTo>
                    <a:pt x="1266" y="59"/>
                    <a:pt x="1266" y="58"/>
                    <a:pt x="1265" y="58"/>
                  </a:cubicBezTo>
                  <a:close/>
                  <a:moveTo>
                    <a:pt x="694" y="97"/>
                  </a:moveTo>
                  <a:cubicBezTo>
                    <a:pt x="694" y="97"/>
                    <a:pt x="693" y="97"/>
                    <a:pt x="693" y="98"/>
                  </a:cubicBezTo>
                  <a:cubicBezTo>
                    <a:pt x="694" y="98"/>
                    <a:pt x="694" y="97"/>
                    <a:pt x="694" y="97"/>
                  </a:cubicBezTo>
                  <a:close/>
                  <a:moveTo>
                    <a:pt x="1002" y="93"/>
                  </a:moveTo>
                  <a:cubicBezTo>
                    <a:pt x="1003" y="93"/>
                    <a:pt x="1003" y="93"/>
                    <a:pt x="1004" y="92"/>
                  </a:cubicBezTo>
                  <a:cubicBezTo>
                    <a:pt x="1003" y="93"/>
                    <a:pt x="1002" y="92"/>
                    <a:pt x="1002" y="93"/>
                  </a:cubicBezTo>
                  <a:close/>
                  <a:moveTo>
                    <a:pt x="1373" y="56"/>
                  </a:moveTo>
                  <a:cubicBezTo>
                    <a:pt x="1374" y="56"/>
                    <a:pt x="1374" y="55"/>
                    <a:pt x="1375" y="55"/>
                  </a:cubicBezTo>
                  <a:cubicBezTo>
                    <a:pt x="1374" y="55"/>
                    <a:pt x="1373" y="55"/>
                    <a:pt x="1373" y="56"/>
                  </a:cubicBezTo>
                  <a:close/>
                  <a:moveTo>
                    <a:pt x="1127" y="42"/>
                  </a:moveTo>
                  <a:cubicBezTo>
                    <a:pt x="1127" y="42"/>
                    <a:pt x="1126" y="42"/>
                    <a:pt x="1125" y="42"/>
                  </a:cubicBezTo>
                  <a:cubicBezTo>
                    <a:pt x="1126" y="42"/>
                    <a:pt x="1127" y="43"/>
                    <a:pt x="1127" y="42"/>
                  </a:cubicBezTo>
                  <a:close/>
                  <a:moveTo>
                    <a:pt x="1132" y="42"/>
                  </a:moveTo>
                  <a:cubicBezTo>
                    <a:pt x="1131" y="42"/>
                    <a:pt x="1131" y="42"/>
                    <a:pt x="1130" y="42"/>
                  </a:cubicBezTo>
                  <a:cubicBezTo>
                    <a:pt x="1131" y="43"/>
                    <a:pt x="1131" y="42"/>
                    <a:pt x="1132" y="42"/>
                  </a:cubicBezTo>
                  <a:close/>
                  <a:moveTo>
                    <a:pt x="1343" y="92"/>
                  </a:moveTo>
                  <a:cubicBezTo>
                    <a:pt x="1343" y="92"/>
                    <a:pt x="1343" y="91"/>
                    <a:pt x="1343" y="90"/>
                  </a:cubicBezTo>
                  <a:cubicBezTo>
                    <a:pt x="1343" y="91"/>
                    <a:pt x="1343" y="92"/>
                    <a:pt x="1343" y="92"/>
                  </a:cubicBezTo>
                  <a:close/>
                  <a:moveTo>
                    <a:pt x="1707" y="88"/>
                  </a:moveTo>
                  <a:cubicBezTo>
                    <a:pt x="1707" y="88"/>
                    <a:pt x="1707" y="89"/>
                    <a:pt x="1707" y="90"/>
                  </a:cubicBezTo>
                  <a:cubicBezTo>
                    <a:pt x="1707" y="89"/>
                    <a:pt x="1707" y="88"/>
                    <a:pt x="1707" y="88"/>
                  </a:cubicBezTo>
                  <a:close/>
                  <a:moveTo>
                    <a:pt x="1069" y="103"/>
                  </a:moveTo>
                  <a:cubicBezTo>
                    <a:pt x="1068" y="103"/>
                    <a:pt x="1067" y="103"/>
                    <a:pt x="1066" y="103"/>
                  </a:cubicBezTo>
                  <a:cubicBezTo>
                    <a:pt x="1067" y="103"/>
                    <a:pt x="1068" y="103"/>
                    <a:pt x="1069" y="103"/>
                  </a:cubicBezTo>
                  <a:close/>
                  <a:moveTo>
                    <a:pt x="1470" y="39"/>
                  </a:moveTo>
                  <a:cubicBezTo>
                    <a:pt x="1470" y="40"/>
                    <a:pt x="1470" y="40"/>
                    <a:pt x="1470" y="41"/>
                  </a:cubicBezTo>
                  <a:cubicBezTo>
                    <a:pt x="1470" y="40"/>
                    <a:pt x="1471" y="40"/>
                    <a:pt x="1470" y="39"/>
                  </a:cubicBezTo>
                  <a:close/>
                  <a:moveTo>
                    <a:pt x="1385" y="58"/>
                  </a:moveTo>
                  <a:cubicBezTo>
                    <a:pt x="1385" y="58"/>
                    <a:pt x="1384" y="59"/>
                    <a:pt x="1384" y="59"/>
                  </a:cubicBezTo>
                  <a:cubicBezTo>
                    <a:pt x="1385" y="59"/>
                    <a:pt x="1385" y="59"/>
                    <a:pt x="1385" y="58"/>
                  </a:cubicBezTo>
                  <a:close/>
                  <a:moveTo>
                    <a:pt x="1175" y="89"/>
                  </a:moveTo>
                  <a:cubicBezTo>
                    <a:pt x="1175" y="88"/>
                    <a:pt x="1175" y="87"/>
                    <a:pt x="1174" y="87"/>
                  </a:cubicBezTo>
                  <a:cubicBezTo>
                    <a:pt x="1175" y="87"/>
                    <a:pt x="1174" y="88"/>
                    <a:pt x="1175" y="89"/>
                  </a:cubicBezTo>
                  <a:close/>
                  <a:moveTo>
                    <a:pt x="551" y="39"/>
                  </a:moveTo>
                  <a:cubicBezTo>
                    <a:pt x="552" y="40"/>
                    <a:pt x="552" y="40"/>
                    <a:pt x="552" y="41"/>
                  </a:cubicBezTo>
                  <a:cubicBezTo>
                    <a:pt x="552" y="40"/>
                    <a:pt x="552" y="39"/>
                    <a:pt x="551" y="39"/>
                  </a:cubicBezTo>
                  <a:close/>
                  <a:moveTo>
                    <a:pt x="1389" y="54"/>
                  </a:moveTo>
                  <a:cubicBezTo>
                    <a:pt x="1389" y="54"/>
                    <a:pt x="1388" y="55"/>
                    <a:pt x="1388" y="55"/>
                  </a:cubicBezTo>
                  <a:cubicBezTo>
                    <a:pt x="1389" y="55"/>
                    <a:pt x="1389" y="55"/>
                    <a:pt x="1389" y="54"/>
                  </a:cubicBezTo>
                  <a:close/>
                  <a:moveTo>
                    <a:pt x="1087" y="57"/>
                  </a:moveTo>
                  <a:cubicBezTo>
                    <a:pt x="1087" y="58"/>
                    <a:pt x="1087" y="59"/>
                    <a:pt x="1088" y="60"/>
                  </a:cubicBezTo>
                  <a:cubicBezTo>
                    <a:pt x="1088" y="59"/>
                    <a:pt x="1088" y="58"/>
                    <a:pt x="1087" y="57"/>
                  </a:cubicBezTo>
                  <a:close/>
                  <a:moveTo>
                    <a:pt x="989" y="103"/>
                  </a:moveTo>
                  <a:cubicBezTo>
                    <a:pt x="988" y="103"/>
                    <a:pt x="987" y="103"/>
                    <a:pt x="986" y="103"/>
                  </a:cubicBezTo>
                  <a:cubicBezTo>
                    <a:pt x="987" y="103"/>
                    <a:pt x="988" y="103"/>
                    <a:pt x="989" y="103"/>
                  </a:cubicBezTo>
                  <a:close/>
                  <a:moveTo>
                    <a:pt x="589" y="80"/>
                  </a:moveTo>
                  <a:cubicBezTo>
                    <a:pt x="589" y="81"/>
                    <a:pt x="589" y="82"/>
                    <a:pt x="589" y="82"/>
                  </a:cubicBezTo>
                  <a:cubicBezTo>
                    <a:pt x="590" y="82"/>
                    <a:pt x="589" y="81"/>
                    <a:pt x="589" y="80"/>
                  </a:cubicBezTo>
                  <a:close/>
                  <a:moveTo>
                    <a:pt x="1716" y="75"/>
                  </a:moveTo>
                  <a:cubicBezTo>
                    <a:pt x="1715" y="75"/>
                    <a:pt x="1715" y="76"/>
                    <a:pt x="1714" y="76"/>
                  </a:cubicBezTo>
                  <a:cubicBezTo>
                    <a:pt x="1715" y="76"/>
                    <a:pt x="1715" y="76"/>
                    <a:pt x="1716" y="75"/>
                  </a:cubicBezTo>
                  <a:close/>
                  <a:moveTo>
                    <a:pt x="1005" y="92"/>
                  </a:moveTo>
                  <a:cubicBezTo>
                    <a:pt x="1005" y="92"/>
                    <a:pt x="1006" y="93"/>
                    <a:pt x="1006" y="92"/>
                  </a:cubicBezTo>
                  <a:cubicBezTo>
                    <a:pt x="1006" y="92"/>
                    <a:pt x="1005" y="92"/>
                    <a:pt x="1005" y="92"/>
                  </a:cubicBezTo>
                  <a:close/>
                  <a:moveTo>
                    <a:pt x="1289" y="60"/>
                  </a:moveTo>
                  <a:cubicBezTo>
                    <a:pt x="1288" y="61"/>
                    <a:pt x="1288" y="61"/>
                    <a:pt x="1288" y="62"/>
                  </a:cubicBezTo>
                  <a:cubicBezTo>
                    <a:pt x="1289" y="61"/>
                    <a:pt x="1289" y="61"/>
                    <a:pt x="1289" y="60"/>
                  </a:cubicBezTo>
                  <a:close/>
                  <a:moveTo>
                    <a:pt x="1030" y="61"/>
                  </a:moveTo>
                  <a:cubicBezTo>
                    <a:pt x="1030" y="61"/>
                    <a:pt x="1030" y="60"/>
                    <a:pt x="1030" y="59"/>
                  </a:cubicBezTo>
                  <a:cubicBezTo>
                    <a:pt x="1029" y="60"/>
                    <a:pt x="1030" y="61"/>
                    <a:pt x="1030" y="61"/>
                  </a:cubicBezTo>
                  <a:close/>
                  <a:moveTo>
                    <a:pt x="1219" y="75"/>
                  </a:moveTo>
                  <a:cubicBezTo>
                    <a:pt x="1219" y="75"/>
                    <a:pt x="1219" y="76"/>
                    <a:pt x="1219" y="77"/>
                  </a:cubicBezTo>
                  <a:cubicBezTo>
                    <a:pt x="1219" y="76"/>
                    <a:pt x="1219" y="75"/>
                    <a:pt x="1219" y="75"/>
                  </a:cubicBezTo>
                  <a:close/>
                  <a:moveTo>
                    <a:pt x="1386" y="29"/>
                  </a:moveTo>
                  <a:cubicBezTo>
                    <a:pt x="1386" y="28"/>
                    <a:pt x="1386" y="28"/>
                    <a:pt x="1386" y="27"/>
                  </a:cubicBezTo>
                  <a:cubicBezTo>
                    <a:pt x="1386" y="28"/>
                    <a:pt x="1385" y="29"/>
                    <a:pt x="1386" y="29"/>
                  </a:cubicBezTo>
                  <a:close/>
                  <a:moveTo>
                    <a:pt x="669" y="103"/>
                  </a:moveTo>
                  <a:cubicBezTo>
                    <a:pt x="669" y="103"/>
                    <a:pt x="668" y="103"/>
                    <a:pt x="668" y="103"/>
                  </a:cubicBezTo>
                  <a:cubicBezTo>
                    <a:pt x="668" y="103"/>
                    <a:pt x="669" y="103"/>
                    <a:pt x="669" y="103"/>
                  </a:cubicBezTo>
                  <a:close/>
                  <a:moveTo>
                    <a:pt x="1208" y="78"/>
                  </a:moveTo>
                  <a:cubicBezTo>
                    <a:pt x="1208" y="78"/>
                    <a:pt x="1208" y="77"/>
                    <a:pt x="1208" y="76"/>
                  </a:cubicBezTo>
                  <a:cubicBezTo>
                    <a:pt x="1208" y="77"/>
                    <a:pt x="1207" y="78"/>
                    <a:pt x="1208" y="78"/>
                  </a:cubicBezTo>
                  <a:close/>
                  <a:moveTo>
                    <a:pt x="1067" y="93"/>
                  </a:moveTo>
                  <a:cubicBezTo>
                    <a:pt x="1068" y="94"/>
                    <a:pt x="1068" y="94"/>
                    <a:pt x="1069" y="93"/>
                  </a:cubicBezTo>
                  <a:cubicBezTo>
                    <a:pt x="1068" y="93"/>
                    <a:pt x="1067" y="93"/>
                    <a:pt x="1067" y="93"/>
                  </a:cubicBezTo>
                  <a:close/>
                  <a:moveTo>
                    <a:pt x="912" y="52"/>
                  </a:moveTo>
                  <a:cubicBezTo>
                    <a:pt x="912" y="52"/>
                    <a:pt x="912" y="53"/>
                    <a:pt x="912" y="54"/>
                  </a:cubicBezTo>
                  <a:cubicBezTo>
                    <a:pt x="912" y="53"/>
                    <a:pt x="913" y="52"/>
                    <a:pt x="912" y="52"/>
                  </a:cubicBezTo>
                  <a:close/>
                  <a:moveTo>
                    <a:pt x="788" y="102"/>
                  </a:moveTo>
                  <a:cubicBezTo>
                    <a:pt x="788" y="102"/>
                    <a:pt x="787" y="102"/>
                    <a:pt x="787" y="103"/>
                  </a:cubicBezTo>
                  <a:cubicBezTo>
                    <a:pt x="787" y="102"/>
                    <a:pt x="788" y="103"/>
                    <a:pt x="788" y="102"/>
                  </a:cubicBezTo>
                  <a:close/>
                  <a:moveTo>
                    <a:pt x="1684" y="26"/>
                  </a:moveTo>
                  <a:cubicBezTo>
                    <a:pt x="1684" y="27"/>
                    <a:pt x="1684" y="27"/>
                    <a:pt x="1684" y="28"/>
                  </a:cubicBezTo>
                  <a:cubicBezTo>
                    <a:pt x="1684" y="27"/>
                    <a:pt x="1684" y="26"/>
                    <a:pt x="1684" y="26"/>
                  </a:cubicBezTo>
                  <a:close/>
                  <a:moveTo>
                    <a:pt x="1007" y="102"/>
                  </a:moveTo>
                  <a:cubicBezTo>
                    <a:pt x="1007" y="102"/>
                    <a:pt x="1006" y="102"/>
                    <a:pt x="1006" y="103"/>
                  </a:cubicBezTo>
                  <a:cubicBezTo>
                    <a:pt x="1006" y="102"/>
                    <a:pt x="1007" y="103"/>
                    <a:pt x="1007" y="102"/>
                  </a:cubicBezTo>
                  <a:close/>
                  <a:moveTo>
                    <a:pt x="1729" y="6"/>
                  </a:moveTo>
                  <a:cubicBezTo>
                    <a:pt x="1729" y="6"/>
                    <a:pt x="1730" y="7"/>
                    <a:pt x="1730" y="6"/>
                  </a:cubicBezTo>
                  <a:cubicBezTo>
                    <a:pt x="1730" y="6"/>
                    <a:pt x="1729" y="6"/>
                    <a:pt x="1729" y="6"/>
                  </a:cubicBezTo>
                  <a:close/>
                  <a:moveTo>
                    <a:pt x="1714" y="6"/>
                  </a:moveTo>
                  <a:cubicBezTo>
                    <a:pt x="1715" y="7"/>
                    <a:pt x="1716" y="7"/>
                    <a:pt x="1716" y="6"/>
                  </a:cubicBezTo>
                  <a:cubicBezTo>
                    <a:pt x="1716" y="6"/>
                    <a:pt x="1715" y="6"/>
                    <a:pt x="1714" y="6"/>
                  </a:cubicBezTo>
                  <a:close/>
                  <a:moveTo>
                    <a:pt x="1560" y="6"/>
                  </a:moveTo>
                  <a:cubicBezTo>
                    <a:pt x="1561" y="6"/>
                    <a:pt x="1562" y="7"/>
                    <a:pt x="1562" y="6"/>
                  </a:cubicBezTo>
                  <a:cubicBezTo>
                    <a:pt x="1562" y="6"/>
                    <a:pt x="1561" y="6"/>
                    <a:pt x="1560" y="6"/>
                  </a:cubicBezTo>
                  <a:close/>
                  <a:moveTo>
                    <a:pt x="1546" y="6"/>
                  </a:moveTo>
                  <a:cubicBezTo>
                    <a:pt x="1547" y="7"/>
                    <a:pt x="1547" y="7"/>
                    <a:pt x="1548" y="6"/>
                  </a:cubicBezTo>
                  <a:cubicBezTo>
                    <a:pt x="1547" y="6"/>
                    <a:pt x="1547" y="6"/>
                    <a:pt x="1546" y="6"/>
                  </a:cubicBezTo>
                  <a:close/>
                  <a:moveTo>
                    <a:pt x="566" y="103"/>
                  </a:moveTo>
                  <a:cubicBezTo>
                    <a:pt x="566" y="103"/>
                    <a:pt x="565" y="103"/>
                    <a:pt x="564" y="103"/>
                  </a:cubicBezTo>
                  <a:cubicBezTo>
                    <a:pt x="565" y="103"/>
                    <a:pt x="566" y="103"/>
                    <a:pt x="566" y="103"/>
                  </a:cubicBezTo>
                  <a:close/>
                  <a:moveTo>
                    <a:pt x="772" y="103"/>
                  </a:moveTo>
                  <a:cubicBezTo>
                    <a:pt x="772" y="103"/>
                    <a:pt x="771" y="103"/>
                    <a:pt x="770" y="103"/>
                  </a:cubicBezTo>
                  <a:cubicBezTo>
                    <a:pt x="771" y="103"/>
                    <a:pt x="772" y="103"/>
                    <a:pt x="772" y="103"/>
                  </a:cubicBezTo>
                  <a:close/>
                  <a:moveTo>
                    <a:pt x="699" y="79"/>
                  </a:moveTo>
                  <a:cubicBezTo>
                    <a:pt x="699" y="80"/>
                    <a:pt x="699" y="81"/>
                    <a:pt x="700" y="81"/>
                  </a:cubicBezTo>
                  <a:cubicBezTo>
                    <a:pt x="700" y="80"/>
                    <a:pt x="700" y="80"/>
                    <a:pt x="699" y="79"/>
                  </a:cubicBezTo>
                  <a:close/>
                  <a:moveTo>
                    <a:pt x="1362" y="6"/>
                  </a:moveTo>
                  <a:cubicBezTo>
                    <a:pt x="1363" y="7"/>
                    <a:pt x="1363" y="6"/>
                    <a:pt x="1364" y="6"/>
                  </a:cubicBezTo>
                  <a:cubicBezTo>
                    <a:pt x="1363" y="6"/>
                    <a:pt x="1363" y="6"/>
                    <a:pt x="1362" y="6"/>
                  </a:cubicBezTo>
                  <a:close/>
                  <a:moveTo>
                    <a:pt x="575" y="6"/>
                  </a:moveTo>
                  <a:cubicBezTo>
                    <a:pt x="576" y="7"/>
                    <a:pt x="576" y="6"/>
                    <a:pt x="577" y="6"/>
                  </a:cubicBezTo>
                  <a:cubicBezTo>
                    <a:pt x="577" y="6"/>
                    <a:pt x="576" y="6"/>
                    <a:pt x="575" y="6"/>
                  </a:cubicBezTo>
                  <a:close/>
                  <a:moveTo>
                    <a:pt x="843" y="42"/>
                  </a:moveTo>
                  <a:cubicBezTo>
                    <a:pt x="842" y="42"/>
                    <a:pt x="842" y="42"/>
                    <a:pt x="841" y="42"/>
                  </a:cubicBezTo>
                  <a:cubicBezTo>
                    <a:pt x="842" y="42"/>
                    <a:pt x="842" y="43"/>
                    <a:pt x="843" y="42"/>
                  </a:cubicBezTo>
                  <a:close/>
                  <a:moveTo>
                    <a:pt x="951" y="47"/>
                  </a:moveTo>
                  <a:cubicBezTo>
                    <a:pt x="952" y="46"/>
                    <a:pt x="952" y="46"/>
                    <a:pt x="952" y="45"/>
                  </a:cubicBezTo>
                  <a:cubicBezTo>
                    <a:pt x="951" y="46"/>
                    <a:pt x="951" y="46"/>
                    <a:pt x="951" y="47"/>
                  </a:cubicBezTo>
                  <a:close/>
                  <a:moveTo>
                    <a:pt x="559" y="6"/>
                  </a:moveTo>
                  <a:cubicBezTo>
                    <a:pt x="559" y="7"/>
                    <a:pt x="560" y="6"/>
                    <a:pt x="560" y="6"/>
                  </a:cubicBezTo>
                  <a:cubicBezTo>
                    <a:pt x="560" y="6"/>
                    <a:pt x="559" y="6"/>
                    <a:pt x="559" y="6"/>
                  </a:cubicBezTo>
                  <a:close/>
                  <a:moveTo>
                    <a:pt x="805" y="56"/>
                  </a:moveTo>
                  <a:cubicBezTo>
                    <a:pt x="805" y="57"/>
                    <a:pt x="805" y="58"/>
                    <a:pt x="805" y="58"/>
                  </a:cubicBezTo>
                  <a:cubicBezTo>
                    <a:pt x="805" y="57"/>
                    <a:pt x="806" y="57"/>
                    <a:pt x="805" y="56"/>
                  </a:cubicBezTo>
                  <a:close/>
                  <a:moveTo>
                    <a:pt x="963" y="47"/>
                  </a:moveTo>
                  <a:cubicBezTo>
                    <a:pt x="963" y="48"/>
                    <a:pt x="963" y="49"/>
                    <a:pt x="963" y="49"/>
                  </a:cubicBezTo>
                  <a:cubicBezTo>
                    <a:pt x="963" y="49"/>
                    <a:pt x="963" y="48"/>
                    <a:pt x="963" y="47"/>
                  </a:cubicBezTo>
                  <a:close/>
                  <a:moveTo>
                    <a:pt x="1410" y="40"/>
                  </a:moveTo>
                  <a:cubicBezTo>
                    <a:pt x="1411" y="39"/>
                    <a:pt x="1411" y="38"/>
                    <a:pt x="1411" y="38"/>
                  </a:cubicBezTo>
                  <a:cubicBezTo>
                    <a:pt x="1410" y="38"/>
                    <a:pt x="1411" y="39"/>
                    <a:pt x="1410" y="40"/>
                  </a:cubicBezTo>
                  <a:close/>
                  <a:moveTo>
                    <a:pt x="859" y="57"/>
                  </a:moveTo>
                  <a:cubicBezTo>
                    <a:pt x="859" y="56"/>
                    <a:pt x="859" y="55"/>
                    <a:pt x="859" y="55"/>
                  </a:cubicBezTo>
                  <a:cubicBezTo>
                    <a:pt x="859" y="55"/>
                    <a:pt x="858" y="56"/>
                    <a:pt x="859" y="57"/>
                  </a:cubicBezTo>
                  <a:close/>
                  <a:moveTo>
                    <a:pt x="1410" y="42"/>
                  </a:moveTo>
                  <a:cubicBezTo>
                    <a:pt x="1410" y="42"/>
                    <a:pt x="1410" y="41"/>
                    <a:pt x="1410" y="40"/>
                  </a:cubicBezTo>
                  <a:cubicBezTo>
                    <a:pt x="1410" y="41"/>
                    <a:pt x="1410" y="42"/>
                    <a:pt x="1410" y="42"/>
                  </a:cubicBezTo>
                  <a:close/>
                  <a:moveTo>
                    <a:pt x="1470" y="69"/>
                  </a:moveTo>
                  <a:cubicBezTo>
                    <a:pt x="1470" y="69"/>
                    <a:pt x="1470" y="70"/>
                    <a:pt x="1470" y="71"/>
                  </a:cubicBezTo>
                  <a:cubicBezTo>
                    <a:pt x="1470" y="70"/>
                    <a:pt x="1470" y="69"/>
                    <a:pt x="1470" y="69"/>
                  </a:cubicBezTo>
                  <a:close/>
                  <a:moveTo>
                    <a:pt x="1186" y="85"/>
                  </a:moveTo>
                  <a:cubicBezTo>
                    <a:pt x="1186" y="86"/>
                    <a:pt x="1186" y="86"/>
                    <a:pt x="1186" y="87"/>
                  </a:cubicBezTo>
                  <a:cubicBezTo>
                    <a:pt x="1186" y="86"/>
                    <a:pt x="1186" y="86"/>
                    <a:pt x="1186" y="85"/>
                  </a:cubicBezTo>
                  <a:close/>
                  <a:moveTo>
                    <a:pt x="1041" y="74"/>
                  </a:moveTo>
                  <a:cubicBezTo>
                    <a:pt x="1041" y="75"/>
                    <a:pt x="1041" y="76"/>
                    <a:pt x="1041" y="76"/>
                  </a:cubicBezTo>
                  <a:cubicBezTo>
                    <a:pt x="1041" y="76"/>
                    <a:pt x="1041" y="75"/>
                    <a:pt x="1041" y="74"/>
                  </a:cubicBezTo>
                  <a:close/>
                  <a:moveTo>
                    <a:pt x="688" y="33"/>
                  </a:moveTo>
                  <a:cubicBezTo>
                    <a:pt x="688" y="33"/>
                    <a:pt x="689" y="33"/>
                    <a:pt x="690" y="33"/>
                  </a:cubicBezTo>
                  <a:cubicBezTo>
                    <a:pt x="689" y="33"/>
                    <a:pt x="688" y="33"/>
                    <a:pt x="688" y="33"/>
                  </a:cubicBezTo>
                  <a:close/>
                  <a:moveTo>
                    <a:pt x="748" y="77"/>
                  </a:moveTo>
                  <a:cubicBezTo>
                    <a:pt x="748" y="76"/>
                    <a:pt x="748" y="75"/>
                    <a:pt x="747" y="75"/>
                  </a:cubicBezTo>
                  <a:cubicBezTo>
                    <a:pt x="747" y="76"/>
                    <a:pt x="747" y="76"/>
                    <a:pt x="748" y="77"/>
                  </a:cubicBezTo>
                  <a:close/>
                  <a:moveTo>
                    <a:pt x="952" y="67"/>
                  </a:moveTo>
                  <a:cubicBezTo>
                    <a:pt x="952" y="67"/>
                    <a:pt x="952" y="66"/>
                    <a:pt x="951" y="66"/>
                  </a:cubicBezTo>
                  <a:cubicBezTo>
                    <a:pt x="951" y="66"/>
                    <a:pt x="951" y="67"/>
                    <a:pt x="952" y="67"/>
                  </a:cubicBezTo>
                  <a:close/>
                  <a:moveTo>
                    <a:pt x="993" y="16"/>
                  </a:moveTo>
                  <a:cubicBezTo>
                    <a:pt x="992" y="16"/>
                    <a:pt x="992" y="16"/>
                    <a:pt x="991" y="17"/>
                  </a:cubicBezTo>
                  <a:cubicBezTo>
                    <a:pt x="992" y="17"/>
                    <a:pt x="993" y="17"/>
                    <a:pt x="993" y="16"/>
                  </a:cubicBezTo>
                  <a:close/>
                  <a:moveTo>
                    <a:pt x="700" y="86"/>
                  </a:moveTo>
                  <a:cubicBezTo>
                    <a:pt x="699" y="86"/>
                    <a:pt x="699" y="87"/>
                    <a:pt x="699" y="88"/>
                  </a:cubicBezTo>
                  <a:cubicBezTo>
                    <a:pt x="700" y="87"/>
                    <a:pt x="700" y="86"/>
                    <a:pt x="700" y="86"/>
                  </a:cubicBezTo>
                  <a:close/>
                  <a:moveTo>
                    <a:pt x="1006" y="17"/>
                  </a:moveTo>
                  <a:cubicBezTo>
                    <a:pt x="1006" y="16"/>
                    <a:pt x="1005" y="16"/>
                    <a:pt x="1005" y="16"/>
                  </a:cubicBezTo>
                  <a:cubicBezTo>
                    <a:pt x="1005" y="17"/>
                    <a:pt x="1006" y="16"/>
                    <a:pt x="1006" y="17"/>
                  </a:cubicBezTo>
                  <a:close/>
                  <a:moveTo>
                    <a:pt x="871" y="58"/>
                  </a:moveTo>
                  <a:cubicBezTo>
                    <a:pt x="871" y="58"/>
                    <a:pt x="871" y="59"/>
                    <a:pt x="871" y="59"/>
                  </a:cubicBezTo>
                  <a:cubicBezTo>
                    <a:pt x="871" y="59"/>
                    <a:pt x="871" y="58"/>
                    <a:pt x="871" y="58"/>
                  </a:cubicBezTo>
                  <a:close/>
                  <a:moveTo>
                    <a:pt x="1386" y="37"/>
                  </a:moveTo>
                  <a:cubicBezTo>
                    <a:pt x="1386" y="37"/>
                    <a:pt x="1386" y="36"/>
                    <a:pt x="1386" y="35"/>
                  </a:cubicBezTo>
                  <a:cubicBezTo>
                    <a:pt x="1385" y="36"/>
                    <a:pt x="1386" y="37"/>
                    <a:pt x="1386" y="37"/>
                  </a:cubicBezTo>
                  <a:close/>
                  <a:moveTo>
                    <a:pt x="715" y="90"/>
                  </a:moveTo>
                  <a:cubicBezTo>
                    <a:pt x="715" y="89"/>
                    <a:pt x="715" y="88"/>
                    <a:pt x="715" y="88"/>
                  </a:cubicBezTo>
                  <a:cubicBezTo>
                    <a:pt x="715" y="88"/>
                    <a:pt x="714" y="89"/>
                    <a:pt x="715" y="90"/>
                  </a:cubicBezTo>
                  <a:close/>
                  <a:moveTo>
                    <a:pt x="1397" y="25"/>
                  </a:moveTo>
                  <a:cubicBezTo>
                    <a:pt x="1397" y="26"/>
                    <a:pt x="1397" y="26"/>
                    <a:pt x="1397" y="27"/>
                  </a:cubicBezTo>
                  <a:cubicBezTo>
                    <a:pt x="1397" y="26"/>
                    <a:pt x="1397" y="25"/>
                    <a:pt x="1397" y="25"/>
                  </a:cubicBezTo>
                  <a:close/>
                  <a:moveTo>
                    <a:pt x="1367" y="15"/>
                  </a:moveTo>
                  <a:cubicBezTo>
                    <a:pt x="1366" y="15"/>
                    <a:pt x="1366" y="15"/>
                    <a:pt x="1365" y="15"/>
                  </a:cubicBezTo>
                  <a:cubicBezTo>
                    <a:pt x="1366" y="15"/>
                    <a:pt x="1366" y="16"/>
                    <a:pt x="1367" y="15"/>
                  </a:cubicBezTo>
                  <a:close/>
                  <a:moveTo>
                    <a:pt x="1373" y="15"/>
                  </a:moveTo>
                  <a:cubicBezTo>
                    <a:pt x="1373" y="15"/>
                    <a:pt x="1372" y="15"/>
                    <a:pt x="1371" y="15"/>
                  </a:cubicBezTo>
                  <a:cubicBezTo>
                    <a:pt x="1372" y="16"/>
                    <a:pt x="1373" y="15"/>
                    <a:pt x="1373" y="15"/>
                  </a:cubicBezTo>
                  <a:close/>
                  <a:moveTo>
                    <a:pt x="963" y="64"/>
                  </a:moveTo>
                  <a:cubicBezTo>
                    <a:pt x="963" y="65"/>
                    <a:pt x="963" y="65"/>
                    <a:pt x="963" y="66"/>
                  </a:cubicBezTo>
                  <a:cubicBezTo>
                    <a:pt x="963" y="65"/>
                    <a:pt x="964" y="64"/>
                    <a:pt x="963" y="64"/>
                  </a:cubicBezTo>
                  <a:close/>
                  <a:moveTo>
                    <a:pt x="1665" y="58"/>
                  </a:moveTo>
                  <a:cubicBezTo>
                    <a:pt x="1664" y="58"/>
                    <a:pt x="1664" y="58"/>
                    <a:pt x="1664" y="59"/>
                  </a:cubicBezTo>
                  <a:cubicBezTo>
                    <a:pt x="1664" y="59"/>
                    <a:pt x="1664" y="59"/>
                    <a:pt x="1664" y="59"/>
                  </a:cubicBezTo>
                  <a:cubicBezTo>
                    <a:pt x="1664" y="59"/>
                    <a:pt x="1664" y="59"/>
                    <a:pt x="1665" y="58"/>
                  </a:cubicBezTo>
                  <a:close/>
                  <a:moveTo>
                    <a:pt x="1246" y="103"/>
                  </a:moveTo>
                  <a:cubicBezTo>
                    <a:pt x="1245" y="103"/>
                    <a:pt x="1245" y="103"/>
                    <a:pt x="1244" y="103"/>
                  </a:cubicBezTo>
                  <a:cubicBezTo>
                    <a:pt x="1245" y="103"/>
                    <a:pt x="1246" y="103"/>
                    <a:pt x="1246" y="103"/>
                  </a:cubicBezTo>
                  <a:close/>
                  <a:moveTo>
                    <a:pt x="1411" y="74"/>
                  </a:moveTo>
                  <a:cubicBezTo>
                    <a:pt x="1411" y="73"/>
                    <a:pt x="1411" y="72"/>
                    <a:pt x="1410" y="72"/>
                  </a:cubicBezTo>
                  <a:cubicBezTo>
                    <a:pt x="1411" y="72"/>
                    <a:pt x="1410" y="73"/>
                    <a:pt x="1411" y="74"/>
                  </a:cubicBezTo>
                  <a:close/>
                  <a:moveTo>
                    <a:pt x="1198" y="103"/>
                  </a:moveTo>
                  <a:cubicBezTo>
                    <a:pt x="1197" y="103"/>
                    <a:pt x="1196" y="103"/>
                    <a:pt x="1196" y="103"/>
                  </a:cubicBezTo>
                  <a:cubicBezTo>
                    <a:pt x="1197" y="103"/>
                    <a:pt x="1197" y="103"/>
                    <a:pt x="1198" y="103"/>
                  </a:cubicBezTo>
                  <a:close/>
                  <a:moveTo>
                    <a:pt x="1539" y="88"/>
                  </a:moveTo>
                  <a:cubicBezTo>
                    <a:pt x="1538" y="88"/>
                    <a:pt x="1539" y="89"/>
                    <a:pt x="1539" y="90"/>
                  </a:cubicBezTo>
                  <a:cubicBezTo>
                    <a:pt x="1539" y="89"/>
                    <a:pt x="1539" y="88"/>
                    <a:pt x="1539" y="88"/>
                  </a:cubicBezTo>
                  <a:close/>
                  <a:moveTo>
                    <a:pt x="1188" y="103"/>
                  </a:moveTo>
                  <a:cubicBezTo>
                    <a:pt x="1188" y="103"/>
                    <a:pt x="1187" y="103"/>
                    <a:pt x="1187" y="103"/>
                  </a:cubicBezTo>
                  <a:cubicBezTo>
                    <a:pt x="1187" y="103"/>
                    <a:pt x="1188" y="103"/>
                    <a:pt x="1188" y="103"/>
                  </a:cubicBezTo>
                  <a:close/>
                  <a:moveTo>
                    <a:pt x="1551" y="15"/>
                  </a:moveTo>
                  <a:cubicBezTo>
                    <a:pt x="1550" y="15"/>
                    <a:pt x="1550" y="15"/>
                    <a:pt x="1549" y="15"/>
                  </a:cubicBezTo>
                  <a:cubicBezTo>
                    <a:pt x="1550" y="15"/>
                    <a:pt x="1551" y="16"/>
                    <a:pt x="1551" y="15"/>
                  </a:cubicBezTo>
                  <a:close/>
                  <a:moveTo>
                    <a:pt x="1470" y="71"/>
                  </a:moveTo>
                  <a:cubicBezTo>
                    <a:pt x="1469" y="71"/>
                    <a:pt x="1469" y="72"/>
                    <a:pt x="1469" y="73"/>
                  </a:cubicBezTo>
                  <a:cubicBezTo>
                    <a:pt x="1470" y="72"/>
                    <a:pt x="1470" y="71"/>
                    <a:pt x="1470" y="71"/>
                  </a:cubicBezTo>
                  <a:close/>
                  <a:moveTo>
                    <a:pt x="1719" y="15"/>
                  </a:moveTo>
                  <a:cubicBezTo>
                    <a:pt x="1719" y="15"/>
                    <a:pt x="1718" y="15"/>
                    <a:pt x="1717" y="15"/>
                  </a:cubicBezTo>
                  <a:cubicBezTo>
                    <a:pt x="1718" y="15"/>
                    <a:pt x="1719" y="16"/>
                    <a:pt x="1719" y="15"/>
                  </a:cubicBezTo>
                  <a:close/>
                  <a:moveTo>
                    <a:pt x="759" y="75"/>
                  </a:moveTo>
                  <a:cubicBezTo>
                    <a:pt x="759" y="76"/>
                    <a:pt x="759" y="77"/>
                    <a:pt x="759" y="77"/>
                  </a:cubicBezTo>
                  <a:cubicBezTo>
                    <a:pt x="759" y="77"/>
                    <a:pt x="759" y="76"/>
                    <a:pt x="759" y="75"/>
                  </a:cubicBezTo>
                  <a:close/>
                  <a:moveTo>
                    <a:pt x="1527" y="90"/>
                  </a:moveTo>
                  <a:cubicBezTo>
                    <a:pt x="1528" y="90"/>
                    <a:pt x="1528" y="89"/>
                    <a:pt x="1528" y="89"/>
                  </a:cubicBezTo>
                  <a:cubicBezTo>
                    <a:pt x="1527" y="89"/>
                    <a:pt x="1527" y="90"/>
                    <a:pt x="1527" y="90"/>
                  </a:cubicBezTo>
                  <a:close/>
                  <a:moveTo>
                    <a:pt x="963" y="62"/>
                  </a:moveTo>
                  <a:cubicBezTo>
                    <a:pt x="963" y="62"/>
                    <a:pt x="963" y="63"/>
                    <a:pt x="963" y="64"/>
                  </a:cubicBezTo>
                  <a:cubicBezTo>
                    <a:pt x="963" y="63"/>
                    <a:pt x="963" y="62"/>
                    <a:pt x="963" y="62"/>
                  </a:cubicBezTo>
                  <a:close/>
                  <a:moveTo>
                    <a:pt x="1696" y="90"/>
                  </a:moveTo>
                  <a:cubicBezTo>
                    <a:pt x="1696" y="90"/>
                    <a:pt x="1696" y="89"/>
                    <a:pt x="1696" y="89"/>
                  </a:cubicBezTo>
                  <a:cubicBezTo>
                    <a:pt x="1695" y="89"/>
                    <a:pt x="1696" y="90"/>
                    <a:pt x="1696" y="90"/>
                  </a:cubicBezTo>
                  <a:close/>
                  <a:moveTo>
                    <a:pt x="1030" y="78"/>
                  </a:moveTo>
                  <a:cubicBezTo>
                    <a:pt x="1030" y="77"/>
                    <a:pt x="1030" y="77"/>
                    <a:pt x="1030" y="76"/>
                  </a:cubicBezTo>
                  <a:cubicBezTo>
                    <a:pt x="1030" y="77"/>
                    <a:pt x="1029" y="77"/>
                    <a:pt x="1030" y="78"/>
                  </a:cubicBezTo>
                  <a:close/>
                  <a:moveTo>
                    <a:pt x="1144" y="57"/>
                  </a:moveTo>
                  <a:cubicBezTo>
                    <a:pt x="1144" y="57"/>
                    <a:pt x="1144" y="56"/>
                    <a:pt x="1143" y="55"/>
                  </a:cubicBezTo>
                  <a:cubicBezTo>
                    <a:pt x="1144" y="56"/>
                    <a:pt x="1143" y="57"/>
                    <a:pt x="1144" y="57"/>
                  </a:cubicBezTo>
                  <a:close/>
                  <a:moveTo>
                    <a:pt x="1111" y="58"/>
                  </a:moveTo>
                  <a:cubicBezTo>
                    <a:pt x="1110" y="58"/>
                    <a:pt x="1110" y="59"/>
                    <a:pt x="1110" y="59"/>
                  </a:cubicBezTo>
                  <a:cubicBezTo>
                    <a:pt x="1111" y="59"/>
                    <a:pt x="1111" y="58"/>
                    <a:pt x="1111" y="58"/>
                  </a:cubicBezTo>
                  <a:close/>
                  <a:moveTo>
                    <a:pt x="747" y="62"/>
                  </a:moveTo>
                  <a:cubicBezTo>
                    <a:pt x="748" y="62"/>
                    <a:pt x="748" y="61"/>
                    <a:pt x="748" y="60"/>
                  </a:cubicBezTo>
                  <a:cubicBezTo>
                    <a:pt x="747" y="61"/>
                    <a:pt x="747" y="62"/>
                    <a:pt x="747" y="62"/>
                  </a:cubicBezTo>
                  <a:close/>
                  <a:moveTo>
                    <a:pt x="786" y="103"/>
                  </a:moveTo>
                  <a:cubicBezTo>
                    <a:pt x="786" y="103"/>
                    <a:pt x="785" y="103"/>
                    <a:pt x="784" y="103"/>
                  </a:cubicBezTo>
                  <a:cubicBezTo>
                    <a:pt x="785" y="103"/>
                    <a:pt x="786" y="103"/>
                    <a:pt x="786" y="103"/>
                  </a:cubicBezTo>
                  <a:close/>
                  <a:moveTo>
                    <a:pt x="1470" y="36"/>
                  </a:moveTo>
                  <a:cubicBezTo>
                    <a:pt x="1470" y="37"/>
                    <a:pt x="1470" y="38"/>
                    <a:pt x="1470" y="38"/>
                  </a:cubicBezTo>
                  <a:cubicBezTo>
                    <a:pt x="1470" y="38"/>
                    <a:pt x="1470" y="37"/>
                    <a:pt x="1470" y="36"/>
                  </a:cubicBezTo>
                  <a:close/>
                  <a:moveTo>
                    <a:pt x="1188" y="91"/>
                  </a:moveTo>
                  <a:cubicBezTo>
                    <a:pt x="1188" y="91"/>
                    <a:pt x="1188" y="92"/>
                    <a:pt x="1189" y="92"/>
                  </a:cubicBezTo>
                  <a:cubicBezTo>
                    <a:pt x="1189" y="91"/>
                    <a:pt x="1188" y="91"/>
                    <a:pt x="1188" y="91"/>
                  </a:cubicBezTo>
                  <a:close/>
                  <a:moveTo>
                    <a:pt x="1397" y="36"/>
                  </a:moveTo>
                  <a:cubicBezTo>
                    <a:pt x="1397" y="37"/>
                    <a:pt x="1397" y="37"/>
                    <a:pt x="1397" y="38"/>
                  </a:cubicBezTo>
                  <a:cubicBezTo>
                    <a:pt x="1397" y="37"/>
                    <a:pt x="1397" y="37"/>
                    <a:pt x="1397" y="36"/>
                  </a:cubicBezTo>
                  <a:close/>
                  <a:moveTo>
                    <a:pt x="1745" y="15"/>
                  </a:moveTo>
                  <a:cubicBezTo>
                    <a:pt x="1745" y="15"/>
                    <a:pt x="1745" y="16"/>
                    <a:pt x="1745" y="16"/>
                  </a:cubicBezTo>
                  <a:cubicBezTo>
                    <a:pt x="1745" y="15"/>
                    <a:pt x="1745" y="15"/>
                    <a:pt x="1745" y="15"/>
                  </a:cubicBezTo>
                  <a:close/>
                  <a:moveTo>
                    <a:pt x="856" y="48"/>
                  </a:moveTo>
                  <a:cubicBezTo>
                    <a:pt x="856" y="47"/>
                    <a:pt x="856" y="47"/>
                    <a:pt x="855" y="47"/>
                  </a:cubicBezTo>
                  <a:cubicBezTo>
                    <a:pt x="855" y="47"/>
                    <a:pt x="855" y="47"/>
                    <a:pt x="856" y="48"/>
                  </a:cubicBezTo>
                  <a:close/>
                  <a:moveTo>
                    <a:pt x="1376" y="6"/>
                  </a:moveTo>
                  <a:cubicBezTo>
                    <a:pt x="1377" y="6"/>
                    <a:pt x="1377" y="6"/>
                    <a:pt x="1378" y="6"/>
                  </a:cubicBezTo>
                  <a:cubicBezTo>
                    <a:pt x="1377" y="6"/>
                    <a:pt x="1377" y="6"/>
                    <a:pt x="1376" y="6"/>
                  </a:cubicBezTo>
                  <a:close/>
                  <a:moveTo>
                    <a:pt x="1434" y="6"/>
                  </a:moveTo>
                  <a:cubicBezTo>
                    <a:pt x="1435" y="7"/>
                    <a:pt x="1435" y="7"/>
                    <a:pt x="1436" y="6"/>
                  </a:cubicBezTo>
                  <a:cubicBezTo>
                    <a:pt x="1435" y="6"/>
                    <a:pt x="1435" y="6"/>
                    <a:pt x="1434" y="6"/>
                  </a:cubicBezTo>
                  <a:close/>
                  <a:moveTo>
                    <a:pt x="1447" y="6"/>
                  </a:moveTo>
                  <a:cubicBezTo>
                    <a:pt x="1447" y="6"/>
                    <a:pt x="1448" y="7"/>
                    <a:pt x="1448" y="6"/>
                  </a:cubicBezTo>
                  <a:cubicBezTo>
                    <a:pt x="1448" y="6"/>
                    <a:pt x="1447" y="6"/>
                    <a:pt x="1447" y="6"/>
                  </a:cubicBezTo>
                  <a:close/>
                  <a:moveTo>
                    <a:pt x="1537" y="21"/>
                  </a:moveTo>
                  <a:cubicBezTo>
                    <a:pt x="1537" y="21"/>
                    <a:pt x="1537" y="21"/>
                    <a:pt x="1536" y="21"/>
                  </a:cubicBezTo>
                  <a:cubicBezTo>
                    <a:pt x="1537" y="21"/>
                    <a:pt x="1537" y="21"/>
                    <a:pt x="1537" y="21"/>
                  </a:cubicBezTo>
                  <a:close/>
                  <a:moveTo>
                    <a:pt x="557" y="7"/>
                  </a:moveTo>
                  <a:cubicBezTo>
                    <a:pt x="557" y="7"/>
                    <a:pt x="558" y="7"/>
                    <a:pt x="558" y="7"/>
                  </a:cubicBezTo>
                  <a:cubicBezTo>
                    <a:pt x="558" y="7"/>
                    <a:pt x="557" y="6"/>
                    <a:pt x="557" y="7"/>
                  </a:cubicBezTo>
                  <a:close/>
                  <a:moveTo>
                    <a:pt x="577" y="7"/>
                  </a:moveTo>
                  <a:cubicBezTo>
                    <a:pt x="578" y="7"/>
                    <a:pt x="578" y="7"/>
                    <a:pt x="579" y="7"/>
                  </a:cubicBezTo>
                  <a:cubicBezTo>
                    <a:pt x="578" y="6"/>
                    <a:pt x="578" y="7"/>
                    <a:pt x="577" y="7"/>
                  </a:cubicBezTo>
                  <a:close/>
                  <a:moveTo>
                    <a:pt x="988" y="7"/>
                  </a:moveTo>
                  <a:cubicBezTo>
                    <a:pt x="988" y="7"/>
                    <a:pt x="989" y="7"/>
                    <a:pt x="989" y="7"/>
                  </a:cubicBezTo>
                  <a:cubicBezTo>
                    <a:pt x="989" y="7"/>
                    <a:pt x="988" y="6"/>
                    <a:pt x="988" y="7"/>
                  </a:cubicBezTo>
                  <a:close/>
                  <a:moveTo>
                    <a:pt x="1010" y="7"/>
                  </a:moveTo>
                  <a:cubicBezTo>
                    <a:pt x="1010" y="7"/>
                    <a:pt x="1011" y="7"/>
                    <a:pt x="1012" y="7"/>
                  </a:cubicBezTo>
                  <a:cubicBezTo>
                    <a:pt x="1011" y="6"/>
                    <a:pt x="1011" y="7"/>
                    <a:pt x="1010" y="7"/>
                  </a:cubicBezTo>
                  <a:close/>
                  <a:moveTo>
                    <a:pt x="1360" y="7"/>
                  </a:moveTo>
                  <a:cubicBezTo>
                    <a:pt x="1361" y="7"/>
                    <a:pt x="1361" y="7"/>
                    <a:pt x="1362" y="7"/>
                  </a:cubicBezTo>
                  <a:cubicBezTo>
                    <a:pt x="1361" y="7"/>
                    <a:pt x="1361" y="6"/>
                    <a:pt x="1360" y="7"/>
                  </a:cubicBezTo>
                  <a:close/>
                  <a:moveTo>
                    <a:pt x="1378" y="7"/>
                  </a:moveTo>
                  <a:cubicBezTo>
                    <a:pt x="1378" y="7"/>
                    <a:pt x="1379" y="7"/>
                    <a:pt x="1379" y="7"/>
                  </a:cubicBezTo>
                  <a:cubicBezTo>
                    <a:pt x="1379" y="6"/>
                    <a:pt x="1379" y="7"/>
                    <a:pt x="1378" y="7"/>
                  </a:cubicBezTo>
                  <a:close/>
                  <a:moveTo>
                    <a:pt x="968" y="16"/>
                  </a:moveTo>
                  <a:cubicBezTo>
                    <a:pt x="969" y="16"/>
                    <a:pt x="969" y="16"/>
                    <a:pt x="969" y="15"/>
                  </a:cubicBezTo>
                  <a:cubicBezTo>
                    <a:pt x="969" y="15"/>
                    <a:pt x="969" y="15"/>
                    <a:pt x="968" y="16"/>
                  </a:cubicBezTo>
                  <a:close/>
                  <a:moveTo>
                    <a:pt x="680" y="94"/>
                  </a:moveTo>
                  <a:cubicBezTo>
                    <a:pt x="680" y="94"/>
                    <a:pt x="681" y="94"/>
                    <a:pt x="681" y="93"/>
                  </a:cubicBezTo>
                  <a:cubicBezTo>
                    <a:pt x="681" y="93"/>
                    <a:pt x="680" y="93"/>
                    <a:pt x="680" y="94"/>
                  </a:cubicBezTo>
                  <a:close/>
                  <a:moveTo>
                    <a:pt x="952" y="45"/>
                  </a:moveTo>
                  <a:cubicBezTo>
                    <a:pt x="952" y="44"/>
                    <a:pt x="952" y="44"/>
                    <a:pt x="952" y="43"/>
                  </a:cubicBezTo>
                  <a:cubicBezTo>
                    <a:pt x="951" y="44"/>
                    <a:pt x="952" y="44"/>
                    <a:pt x="952" y="45"/>
                  </a:cubicBezTo>
                  <a:close/>
                  <a:moveTo>
                    <a:pt x="737" y="94"/>
                  </a:moveTo>
                  <a:cubicBezTo>
                    <a:pt x="738" y="94"/>
                    <a:pt x="738" y="94"/>
                    <a:pt x="739" y="93"/>
                  </a:cubicBezTo>
                  <a:cubicBezTo>
                    <a:pt x="738" y="93"/>
                    <a:pt x="738" y="93"/>
                    <a:pt x="737" y="94"/>
                  </a:cubicBezTo>
                  <a:close/>
                  <a:moveTo>
                    <a:pt x="1706" y="21"/>
                  </a:moveTo>
                  <a:cubicBezTo>
                    <a:pt x="1705" y="21"/>
                    <a:pt x="1705" y="21"/>
                    <a:pt x="1705" y="21"/>
                  </a:cubicBezTo>
                  <a:cubicBezTo>
                    <a:pt x="1705" y="21"/>
                    <a:pt x="1705" y="21"/>
                    <a:pt x="1706" y="21"/>
                  </a:cubicBezTo>
                  <a:close/>
                  <a:moveTo>
                    <a:pt x="774" y="93"/>
                  </a:moveTo>
                  <a:cubicBezTo>
                    <a:pt x="775" y="94"/>
                    <a:pt x="775" y="94"/>
                    <a:pt x="776" y="93"/>
                  </a:cubicBezTo>
                  <a:cubicBezTo>
                    <a:pt x="775" y="93"/>
                    <a:pt x="775" y="93"/>
                    <a:pt x="774" y="93"/>
                  </a:cubicBezTo>
                  <a:close/>
                  <a:moveTo>
                    <a:pt x="1076" y="37"/>
                  </a:moveTo>
                  <a:cubicBezTo>
                    <a:pt x="1077" y="38"/>
                    <a:pt x="1077" y="38"/>
                    <a:pt x="1077" y="38"/>
                  </a:cubicBezTo>
                  <a:cubicBezTo>
                    <a:pt x="1077" y="37"/>
                    <a:pt x="1077" y="37"/>
                    <a:pt x="1076" y="37"/>
                  </a:cubicBezTo>
                  <a:close/>
                  <a:moveTo>
                    <a:pt x="785" y="93"/>
                  </a:moveTo>
                  <a:cubicBezTo>
                    <a:pt x="785" y="94"/>
                    <a:pt x="786" y="94"/>
                    <a:pt x="786" y="93"/>
                  </a:cubicBezTo>
                  <a:cubicBezTo>
                    <a:pt x="786" y="93"/>
                    <a:pt x="785" y="93"/>
                    <a:pt x="785" y="93"/>
                  </a:cubicBezTo>
                  <a:close/>
                  <a:moveTo>
                    <a:pt x="579" y="7"/>
                  </a:moveTo>
                  <a:cubicBezTo>
                    <a:pt x="580" y="7"/>
                    <a:pt x="580" y="7"/>
                    <a:pt x="581" y="7"/>
                  </a:cubicBezTo>
                  <a:cubicBezTo>
                    <a:pt x="580" y="7"/>
                    <a:pt x="580" y="7"/>
                    <a:pt x="579" y="7"/>
                  </a:cubicBezTo>
                  <a:close/>
                  <a:moveTo>
                    <a:pt x="1056" y="93"/>
                  </a:moveTo>
                  <a:cubicBezTo>
                    <a:pt x="1057" y="94"/>
                    <a:pt x="1057" y="94"/>
                    <a:pt x="1058" y="93"/>
                  </a:cubicBezTo>
                  <a:cubicBezTo>
                    <a:pt x="1057" y="93"/>
                    <a:pt x="1057" y="93"/>
                    <a:pt x="1056" y="93"/>
                  </a:cubicBezTo>
                  <a:close/>
                  <a:moveTo>
                    <a:pt x="1012" y="7"/>
                  </a:moveTo>
                  <a:cubicBezTo>
                    <a:pt x="1012" y="7"/>
                    <a:pt x="1013" y="7"/>
                    <a:pt x="1013" y="7"/>
                  </a:cubicBezTo>
                  <a:cubicBezTo>
                    <a:pt x="1013" y="7"/>
                    <a:pt x="1012" y="7"/>
                    <a:pt x="1012" y="7"/>
                  </a:cubicBezTo>
                  <a:close/>
                  <a:moveTo>
                    <a:pt x="1375" y="16"/>
                  </a:moveTo>
                  <a:cubicBezTo>
                    <a:pt x="1375" y="16"/>
                    <a:pt x="1374" y="15"/>
                    <a:pt x="1374" y="16"/>
                  </a:cubicBezTo>
                  <a:cubicBezTo>
                    <a:pt x="1374" y="16"/>
                    <a:pt x="1374" y="16"/>
                    <a:pt x="1375" y="16"/>
                  </a:cubicBezTo>
                  <a:close/>
                  <a:moveTo>
                    <a:pt x="1191" y="93"/>
                  </a:moveTo>
                  <a:cubicBezTo>
                    <a:pt x="1192" y="94"/>
                    <a:pt x="1192" y="94"/>
                    <a:pt x="1193" y="94"/>
                  </a:cubicBezTo>
                  <a:cubicBezTo>
                    <a:pt x="1192" y="93"/>
                    <a:pt x="1192" y="93"/>
                    <a:pt x="1191" y="93"/>
                  </a:cubicBezTo>
                  <a:close/>
                  <a:moveTo>
                    <a:pt x="1215" y="94"/>
                  </a:moveTo>
                  <a:cubicBezTo>
                    <a:pt x="1215" y="94"/>
                    <a:pt x="1215" y="93"/>
                    <a:pt x="1214" y="93"/>
                  </a:cubicBezTo>
                  <a:cubicBezTo>
                    <a:pt x="1214" y="94"/>
                    <a:pt x="1215" y="94"/>
                    <a:pt x="1215" y="94"/>
                  </a:cubicBezTo>
                  <a:close/>
                  <a:moveTo>
                    <a:pt x="1581" y="37"/>
                  </a:moveTo>
                  <a:cubicBezTo>
                    <a:pt x="1581" y="37"/>
                    <a:pt x="1581" y="38"/>
                    <a:pt x="1581" y="39"/>
                  </a:cubicBezTo>
                  <a:cubicBezTo>
                    <a:pt x="1582" y="38"/>
                    <a:pt x="1581" y="37"/>
                    <a:pt x="1581" y="37"/>
                  </a:cubicBezTo>
                  <a:close/>
                  <a:moveTo>
                    <a:pt x="1549" y="16"/>
                  </a:moveTo>
                  <a:cubicBezTo>
                    <a:pt x="1548" y="15"/>
                    <a:pt x="1548" y="16"/>
                    <a:pt x="1548" y="16"/>
                  </a:cubicBezTo>
                  <a:cubicBezTo>
                    <a:pt x="1548" y="16"/>
                    <a:pt x="1549" y="16"/>
                    <a:pt x="1549" y="16"/>
                  </a:cubicBezTo>
                  <a:close/>
                  <a:moveTo>
                    <a:pt x="1749" y="37"/>
                  </a:moveTo>
                  <a:cubicBezTo>
                    <a:pt x="1749" y="37"/>
                    <a:pt x="1749" y="38"/>
                    <a:pt x="1749" y="39"/>
                  </a:cubicBezTo>
                  <a:cubicBezTo>
                    <a:pt x="1750" y="38"/>
                    <a:pt x="1749" y="37"/>
                    <a:pt x="1749" y="37"/>
                  </a:cubicBezTo>
                  <a:close/>
                  <a:moveTo>
                    <a:pt x="1717" y="16"/>
                  </a:moveTo>
                  <a:cubicBezTo>
                    <a:pt x="1717" y="15"/>
                    <a:pt x="1716" y="16"/>
                    <a:pt x="1716" y="16"/>
                  </a:cubicBezTo>
                  <a:cubicBezTo>
                    <a:pt x="1716" y="16"/>
                    <a:pt x="1717" y="16"/>
                    <a:pt x="1717" y="16"/>
                  </a:cubicBezTo>
                  <a:close/>
                  <a:moveTo>
                    <a:pt x="1234" y="93"/>
                  </a:moveTo>
                  <a:cubicBezTo>
                    <a:pt x="1235" y="94"/>
                    <a:pt x="1235" y="94"/>
                    <a:pt x="1236" y="93"/>
                  </a:cubicBezTo>
                  <a:cubicBezTo>
                    <a:pt x="1235" y="93"/>
                    <a:pt x="1235" y="93"/>
                    <a:pt x="1234" y="93"/>
                  </a:cubicBezTo>
                  <a:close/>
                  <a:moveTo>
                    <a:pt x="1245" y="93"/>
                  </a:moveTo>
                  <a:cubicBezTo>
                    <a:pt x="1245" y="94"/>
                    <a:pt x="1246" y="94"/>
                    <a:pt x="1246" y="93"/>
                  </a:cubicBezTo>
                  <a:cubicBezTo>
                    <a:pt x="1246" y="93"/>
                    <a:pt x="1245" y="93"/>
                    <a:pt x="1245" y="93"/>
                  </a:cubicBezTo>
                  <a:close/>
                  <a:moveTo>
                    <a:pt x="761" y="38"/>
                  </a:moveTo>
                  <a:cubicBezTo>
                    <a:pt x="761" y="38"/>
                    <a:pt x="761" y="38"/>
                    <a:pt x="762" y="37"/>
                  </a:cubicBezTo>
                  <a:cubicBezTo>
                    <a:pt x="761" y="37"/>
                    <a:pt x="761" y="38"/>
                    <a:pt x="761" y="38"/>
                  </a:cubicBezTo>
                  <a:close/>
                  <a:moveTo>
                    <a:pt x="1154" y="51"/>
                  </a:moveTo>
                  <a:cubicBezTo>
                    <a:pt x="1154" y="52"/>
                    <a:pt x="1154" y="52"/>
                    <a:pt x="1155" y="53"/>
                  </a:cubicBezTo>
                  <a:cubicBezTo>
                    <a:pt x="1155" y="52"/>
                    <a:pt x="1155" y="51"/>
                    <a:pt x="1154" y="51"/>
                  </a:cubicBezTo>
                  <a:close/>
                  <a:moveTo>
                    <a:pt x="1038" y="94"/>
                  </a:moveTo>
                  <a:cubicBezTo>
                    <a:pt x="1038" y="94"/>
                    <a:pt x="1037" y="94"/>
                    <a:pt x="1037" y="94"/>
                  </a:cubicBezTo>
                  <a:cubicBezTo>
                    <a:pt x="1037" y="94"/>
                    <a:pt x="1037" y="94"/>
                    <a:pt x="1038" y="94"/>
                  </a:cubicBezTo>
                  <a:close/>
                  <a:moveTo>
                    <a:pt x="1742" y="53"/>
                  </a:moveTo>
                  <a:cubicBezTo>
                    <a:pt x="1742" y="53"/>
                    <a:pt x="1742" y="54"/>
                    <a:pt x="1741" y="54"/>
                  </a:cubicBezTo>
                  <a:cubicBezTo>
                    <a:pt x="1742" y="54"/>
                    <a:pt x="1742" y="54"/>
                    <a:pt x="1742" y="53"/>
                  </a:cubicBezTo>
                  <a:close/>
                  <a:moveTo>
                    <a:pt x="1420" y="95"/>
                  </a:moveTo>
                  <a:cubicBezTo>
                    <a:pt x="1420" y="95"/>
                    <a:pt x="1420" y="94"/>
                    <a:pt x="1419" y="94"/>
                  </a:cubicBezTo>
                  <a:cubicBezTo>
                    <a:pt x="1420" y="95"/>
                    <a:pt x="1420" y="95"/>
                    <a:pt x="1420" y="95"/>
                  </a:cubicBezTo>
                  <a:close/>
                  <a:moveTo>
                    <a:pt x="552" y="21"/>
                  </a:moveTo>
                  <a:cubicBezTo>
                    <a:pt x="551" y="22"/>
                    <a:pt x="551" y="22"/>
                    <a:pt x="551" y="22"/>
                  </a:cubicBezTo>
                  <a:cubicBezTo>
                    <a:pt x="551" y="22"/>
                    <a:pt x="552" y="22"/>
                    <a:pt x="552" y="21"/>
                  </a:cubicBezTo>
                  <a:close/>
                  <a:moveTo>
                    <a:pt x="696" y="95"/>
                  </a:moveTo>
                  <a:cubicBezTo>
                    <a:pt x="695" y="95"/>
                    <a:pt x="695" y="95"/>
                    <a:pt x="695" y="96"/>
                  </a:cubicBezTo>
                  <a:cubicBezTo>
                    <a:pt x="696" y="96"/>
                    <a:pt x="696" y="95"/>
                    <a:pt x="696" y="95"/>
                  </a:cubicBezTo>
                  <a:close/>
                  <a:moveTo>
                    <a:pt x="1116" y="38"/>
                  </a:moveTo>
                  <a:cubicBezTo>
                    <a:pt x="1116" y="38"/>
                    <a:pt x="1117" y="38"/>
                    <a:pt x="1117" y="37"/>
                  </a:cubicBezTo>
                  <a:cubicBezTo>
                    <a:pt x="1116" y="37"/>
                    <a:pt x="1116" y="38"/>
                    <a:pt x="1116" y="38"/>
                  </a:cubicBezTo>
                  <a:close/>
                  <a:moveTo>
                    <a:pt x="969" y="96"/>
                  </a:moveTo>
                  <a:cubicBezTo>
                    <a:pt x="969" y="96"/>
                    <a:pt x="969" y="95"/>
                    <a:pt x="968" y="95"/>
                  </a:cubicBezTo>
                  <a:cubicBezTo>
                    <a:pt x="969" y="96"/>
                    <a:pt x="969" y="96"/>
                    <a:pt x="969" y="96"/>
                  </a:cubicBezTo>
                  <a:close/>
                  <a:moveTo>
                    <a:pt x="971" y="97"/>
                  </a:moveTo>
                  <a:cubicBezTo>
                    <a:pt x="970" y="96"/>
                    <a:pt x="970" y="96"/>
                    <a:pt x="969" y="96"/>
                  </a:cubicBezTo>
                  <a:cubicBezTo>
                    <a:pt x="970" y="96"/>
                    <a:pt x="970" y="97"/>
                    <a:pt x="971" y="97"/>
                  </a:cubicBezTo>
                  <a:close/>
                  <a:moveTo>
                    <a:pt x="1040" y="97"/>
                  </a:moveTo>
                  <a:cubicBezTo>
                    <a:pt x="1040" y="97"/>
                    <a:pt x="1040" y="96"/>
                    <a:pt x="1039" y="96"/>
                  </a:cubicBezTo>
                  <a:cubicBezTo>
                    <a:pt x="1040" y="97"/>
                    <a:pt x="1040" y="97"/>
                    <a:pt x="1040" y="97"/>
                  </a:cubicBezTo>
                  <a:close/>
                  <a:moveTo>
                    <a:pt x="1309" y="44"/>
                  </a:moveTo>
                  <a:cubicBezTo>
                    <a:pt x="1308" y="43"/>
                    <a:pt x="1308" y="43"/>
                    <a:pt x="1307" y="43"/>
                  </a:cubicBezTo>
                  <a:cubicBezTo>
                    <a:pt x="1307" y="44"/>
                    <a:pt x="1308" y="44"/>
                    <a:pt x="1309" y="44"/>
                  </a:cubicBezTo>
                  <a:close/>
                  <a:moveTo>
                    <a:pt x="1498" y="21"/>
                  </a:moveTo>
                  <a:cubicBezTo>
                    <a:pt x="1498" y="22"/>
                    <a:pt x="1497" y="22"/>
                    <a:pt x="1497" y="22"/>
                  </a:cubicBezTo>
                  <a:cubicBezTo>
                    <a:pt x="1498" y="22"/>
                    <a:pt x="1498" y="22"/>
                    <a:pt x="1498" y="21"/>
                  </a:cubicBezTo>
                  <a:close/>
                  <a:moveTo>
                    <a:pt x="1684" y="37"/>
                  </a:moveTo>
                  <a:cubicBezTo>
                    <a:pt x="1684" y="38"/>
                    <a:pt x="1684" y="38"/>
                    <a:pt x="1684" y="39"/>
                  </a:cubicBezTo>
                  <a:cubicBezTo>
                    <a:pt x="1684" y="38"/>
                    <a:pt x="1684" y="38"/>
                    <a:pt x="1684" y="37"/>
                  </a:cubicBezTo>
                  <a:close/>
                  <a:moveTo>
                    <a:pt x="1219" y="97"/>
                  </a:moveTo>
                  <a:cubicBezTo>
                    <a:pt x="1218" y="97"/>
                    <a:pt x="1218" y="97"/>
                    <a:pt x="1218" y="97"/>
                  </a:cubicBezTo>
                  <a:cubicBezTo>
                    <a:pt x="1218" y="97"/>
                    <a:pt x="1218" y="97"/>
                    <a:pt x="1219" y="97"/>
                  </a:cubicBezTo>
                  <a:close/>
                  <a:moveTo>
                    <a:pt x="759" y="98"/>
                  </a:moveTo>
                  <a:cubicBezTo>
                    <a:pt x="759" y="97"/>
                    <a:pt x="759" y="97"/>
                    <a:pt x="758" y="97"/>
                  </a:cubicBezTo>
                  <a:cubicBezTo>
                    <a:pt x="758" y="97"/>
                    <a:pt x="759" y="98"/>
                    <a:pt x="759" y="98"/>
                  </a:cubicBezTo>
                  <a:close/>
                  <a:moveTo>
                    <a:pt x="562" y="16"/>
                  </a:moveTo>
                  <a:cubicBezTo>
                    <a:pt x="561" y="16"/>
                    <a:pt x="561" y="16"/>
                    <a:pt x="560" y="17"/>
                  </a:cubicBezTo>
                  <a:cubicBezTo>
                    <a:pt x="561" y="17"/>
                    <a:pt x="561" y="17"/>
                    <a:pt x="562" y="16"/>
                  </a:cubicBezTo>
                  <a:close/>
                  <a:moveTo>
                    <a:pt x="573" y="17"/>
                  </a:moveTo>
                  <a:cubicBezTo>
                    <a:pt x="573" y="16"/>
                    <a:pt x="572" y="16"/>
                    <a:pt x="572" y="16"/>
                  </a:cubicBezTo>
                  <a:cubicBezTo>
                    <a:pt x="572" y="17"/>
                    <a:pt x="573" y="17"/>
                    <a:pt x="573" y="17"/>
                  </a:cubicBezTo>
                  <a:close/>
                  <a:moveTo>
                    <a:pt x="1423" y="98"/>
                  </a:moveTo>
                  <a:cubicBezTo>
                    <a:pt x="1423" y="97"/>
                    <a:pt x="1422" y="97"/>
                    <a:pt x="1422" y="97"/>
                  </a:cubicBezTo>
                  <a:cubicBezTo>
                    <a:pt x="1422" y="97"/>
                    <a:pt x="1422" y="98"/>
                    <a:pt x="1423" y="98"/>
                  </a:cubicBezTo>
                  <a:close/>
                  <a:moveTo>
                    <a:pt x="665" y="39"/>
                  </a:moveTo>
                  <a:cubicBezTo>
                    <a:pt x="665" y="38"/>
                    <a:pt x="665" y="38"/>
                    <a:pt x="666" y="38"/>
                  </a:cubicBezTo>
                  <a:cubicBezTo>
                    <a:pt x="665" y="38"/>
                    <a:pt x="665" y="38"/>
                    <a:pt x="665" y="39"/>
                  </a:cubicBezTo>
                  <a:close/>
                  <a:moveTo>
                    <a:pt x="1457" y="97"/>
                  </a:moveTo>
                  <a:cubicBezTo>
                    <a:pt x="1456" y="97"/>
                    <a:pt x="1456" y="98"/>
                    <a:pt x="1456" y="98"/>
                  </a:cubicBezTo>
                  <a:cubicBezTo>
                    <a:pt x="1456" y="98"/>
                    <a:pt x="1457" y="98"/>
                    <a:pt x="1457" y="97"/>
                  </a:cubicBezTo>
                  <a:close/>
                  <a:moveTo>
                    <a:pt x="761" y="99"/>
                  </a:moveTo>
                  <a:cubicBezTo>
                    <a:pt x="760" y="98"/>
                    <a:pt x="760" y="98"/>
                    <a:pt x="760" y="98"/>
                  </a:cubicBezTo>
                  <a:cubicBezTo>
                    <a:pt x="760" y="99"/>
                    <a:pt x="760" y="99"/>
                    <a:pt x="761" y="99"/>
                  </a:cubicBezTo>
                  <a:close/>
                  <a:moveTo>
                    <a:pt x="1425" y="99"/>
                  </a:moveTo>
                  <a:cubicBezTo>
                    <a:pt x="1424" y="99"/>
                    <a:pt x="1424" y="98"/>
                    <a:pt x="1424" y="98"/>
                  </a:cubicBezTo>
                  <a:cubicBezTo>
                    <a:pt x="1424" y="99"/>
                    <a:pt x="1424" y="99"/>
                    <a:pt x="1425" y="99"/>
                  </a:cubicBezTo>
                  <a:close/>
                  <a:moveTo>
                    <a:pt x="1574" y="53"/>
                  </a:moveTo>
                  <a:cubicBezTo>
                    <a:pt x="1574" y="53"/>
                    <a:pt x="1573" y="54"/>
                    <a:pt x="1573" y="54"/>
                  </a:cubicBezTo>
                  <a:cubicBezTo>
                    <a:pt x="1574" y="54"/>
                    <a:pt x="1574" y="54"/>
                    <a:pt x="1574" y="53"/>
                  </a:cubicBezTo>
                  <a:close/>
                  <a:moveTo>
                    <a:pt x="1011" y="102"/>
                  </a:moveTo>
                  <a:cubicBezTo>
                    <a:pt x="1010" y="101"/>
                    <a:pt x="1010" y="102"/>
                    <a:pt x="1009" y="102"/>
                  </a:cubicBezTo>
                  <a:cubicBezTo>
                    <a:pt x="1010" y="102"/>
                    <a:pt x="1010" y="102"/>
                    <a:pt x="1011" y="102"/>
                  </a:cubicBezTo>
                  <a:close/>
                  <a:moveTo>
                    <a:pt x="984" y="102"/>
                  </a:moveTo>
                  <a:cubicBezTo>
                    <a:pt x="984" y="102"/>
                    <a:pt x="983" y="102"/>
                    <a:pt x="983" y="102"/>
                  </a:cubicBezTo>
                  <a:cubicBezTo>
                    <a:pt x="983" y="102"/>
                    <a:pt x="984" y="102"/>
                    <a:pt x="984" y="102"/>
                  </a:cubicBezTo>
                  <a:close/>
                  <a:moveTo>
                    <a:pt x="1009" y="102"/>
                  </a:moveTo>
                  <a:cubicBezTo>
                    <a:pt x="1009" y="102"/>
                    <a:pt x="1008" y="102"/>
                    <a:pt x="1008" y="102"/>
                  </a:cubicBezTo>
                  <a:cubicBezTo>
                    <a:pt x="1008" y="102"/>
                    <a:pt x="1009" y="102"/>
                    <a:pt x="1009" y="102"/>
                  </a:cubicBezTo>
                  <a:close/>
                  <a:moveTo>
                    <a:pt x="568" y="102"/>
                  </a:moveTo>
                  <a:cubicBezTo>
                    <a:pt x="568" y="102"/>
                    <a:pt x="567" y="102"/>
                    <a:pt x="567" y="103"/>
                  </a:cubicBezTo>
                  <a:cubicBezTo>
                    <a:pt x="567" y="103"/>
                    <a:pt x="568" y="103"/>
                    <a:pt x="568" y="102"/>
                  </a:cubicBezTo>
                  <a:close/>
                  <a:moveTo>
                    <a:pt x="1220" y="39"/>
                  </a:moveTo>
                  <a:cubicBezTo>
                    <a:pt x="1220" y="38"/>
                    <a:pt x="1221" y="38"/>
                    <a:pt x="1221" y="38"/>
                  </a:cubicBezTo>
                  <a:cubicBezTo>
                    <a:pt x="1221" y="38"/>
                    <a:pt x="1220" y="38"/>
                    <a:pt x="1220" y="39"/>
                  </a:cubicBezTo>
                  <a:close/>
                  <a:moveTo>
                    <a:pt x="684" y="102"/>
                  </a:moveTo>
                  <a:cubicBezTo>
                    <a:pt x="683" y="102"/>
                    <a:pt x="683" y="102"/>
                    <a:pt x="683" y="103"/>
                  </a:cubicBezTo>
                  <a:cubicBezTo>
                    <a:pt x="683" y="103"/>
                    <a:pt x="684" y="103"/>
                    <a:pt x="684" y="102"/>
                  </a:cubicBezTo>
                  <a:close/>
                  <a:moveTo>
                    <a:pt x="986" y="103"/>
                  </a:moveTo>
                  <a:cubicBezTo>
                    <a:pt x="986" y="102"/>
                    <a:pt x="985" y="102"/>
                    <a:pt x="985" y="102"/>
                  </a:cubicBezTo>
                  <a:cubicBezTo>
                    <a:pt x="985" y="103"/>
                    <a:pt x="986" y="103"/>
                    <a:pt x="986" y="103"/>
                  </a:cubicBezTo>
                  <a:close/>
                  <a:moveTo>
                    <a:pt x="1052" y="103"/>
                  </a:moveTo>
                  <a:cubicBezTo>
                    <a:pt x="1052" y="102"/>
                    <a:pt x="1051" y="102"/>
                    <a:pt x="1051" y="102"/>
                  </a:cubicBezTo>
                  <a:cubicBezTo>
                    <a:pt x="1051" y="103"/>
                    <a:pt x="1052" y="103"/>
                    <a:pt x="1052" y="103"/>
                  </a:cubicBezTo>
                  <a:close/>
                  <a:moveTo>
                    <a:pt x="1070" y="102"/>
                  </a:moveTo>
                  <a:cubicBezTo>
                    <a:pt x="1070" y="102"/>
                    <a:pt x="1069" y="102"/>
                    <a:pt x="1069" y="103"/>
                  </a:cubicBezTo>
                  <a:cubicBezTo>
                    <a:pt x="1069" y="103"/>
                    <a:pt x="1070" y="103"/>
                    <a:pt x="1070" y="102"/>
                  </a:cubicBezTo>
                  <a:close/>
                  <a:moveTo>
                    <a:pt x="575" y="17"/>
                  </a:moveTo>
                  <a:cubicBezTo>
                    <a:pt x="575" y="17"/>
                    <a:pt x="574" y="17"/>
                    <a:pt x="574" y="17"/>
                  </a:cubicBezTo>
                  <a:cubicBezTo>
                    <a:pt x="574" y="17"/>
                    <a:pt x="575" y="17"/>
                    <a:pt x="575" y="17"/>
                  </a:cubicBezTo>
                  <a:close/>
                  <a:moveTo>
                    <a:pt x="1259" y="42"/>
                  </a:moveTo>
                  <a:cubicBezTo>
                    <a:pt x="1259" y="42"/>
                    <a:pt x="1259" y="42"/>
                    <a:pt x="1260" y="43"/>
                  </a:cubicBezTo>
                  <a:cubicBezTo>
                    <a:pt x="1260" y="42"/>
                    <a:pt x="1259" y="42"/>
                    <a:pt x="1259" y="42"/>
                  </a:cubicBezTo>
                  <a:close/>
                  <a:moveTo>
                    <a:pt x="1230" y="103"/>
                  </a:moveTo>
                  <a:cubicBezTo>
                    <a:pt x="1230" y="102"/>
                    <a:pt x="1229" y="102"/>
                    <a:pt x="1229" y="102"/>
                  </a:cubicBezTo>
                  <a:cubicBezTo>
                    <a:pt x="1229" y="103"/>
                    <a:pt x="1230" y="103"/>
                    <a:pt x="1230" y="103"/>
                  </a:cubicBezTo>
                  <a:close/>
                  <a:moveTo>
                    <a:pt x="1248" y="102"/>
                  </a:moveTo>
                  <a:cubicBezTo>
                    <a:pt x="1248" y="102"/>
                    <a:pt x="1247" y="102"/>
                    <a:pt x="1247" y="103"/>
                  </a:cubicBezTo>
                  <a:cubicBezTo>
                    <a:pt x="1247" y="103"/>
                    <a:pt x="1248" y="103"/>
                    <a:pt x="1248" y="102"/>
                  </a:cubicBezTo>
                  <a:close/>
                  <a:moveTo>
                    <a:pt x="1663" y="8"/>
                  </a:moveTo>
                  <a:cubicBezTo>
                    <a:pt x="1664" y="8"/>
                    <a:pt x="1664" y="8"/>
                    <a:pt x="1665" y="8"/>
                  </a:cubicBezTo>
                  <a:cubicBezTo>
                    <a:pt x="1664" y="8"/>
                    <a:pt x="1664" y="8"/>
                    <a:pt x="1663" y="8"/>
                  </a:cubicBezTo>
                  <a:close/>
                  <a:moveTo>
                    <a:pt x="991" y="17"/>
                  </a:moveTo>
                  <a:cubicBezTo>
                    <a:pt x="990" y="17"/>
                    <a:pt x="990" y="17"/>
                    <a:pt x="990" y="17"/>
                  </a:cubicBezTo>
                  <a:cubicBezTo>
                    <a:pt x="990" y="17"/>
                    <a:pt x="991" y="17"/>
                    <a:pt x="991" y="17"/>
                  </a:cubicBezTo>
                  <a:close/>
                  <a:moveTo>
                    <a:pt x="1008" y="17"/>
                  </a:moveTo>
                  <a:cubicBezTo>
                    <a:pt x="1008" y="17"/>
                    <a:pt x="1008" y="17"/>
                    <a:pt x="1007" y="17"/>
                  </a:cubicBezTo>
                  <a:cubicBezTo>
                    <a:pt x="1007" y="17"/>
                    <a:pt x="1008" y="17"/>
                    <a:pt x="1008" y="17"/>
                  </a:cubicBezTo>
                  <a:close/>
                  <a:moveTo>
                    <a:pt x="1433" y="103"/>
                  </a:moveTo>
                  <a:cubicBezTo>
                    <a:pt x="1432" y="102"/>
                    <a:pt x="1432" y="102"/>
                    <a:pt x="1431" y="102"/>
                  </a:cubicBezTo>
                  <a:cubicBezTo>
                    <a:pt x="1432" y="103"/>
                    <a:pt x="1432" y="103"/>
                    <a:pt x="1433" y="103"/>
                  </a:cubicBezTo>
                  <a:close/>
                  <a:moveTo>
                    <a:pt x="1447" y="102"/>
                  </a:moveTo>
                  <a:cubicBezTo>
                    <a:pt x="1447" y="102"/>
                    <a:pt x="1446" y="102"/>
                    <a:pt x="1446" y="103"/>
                  </a:cubicBezTo>
                  <a:cubicBezTo>
                    <a:pt x="1446" y="103"/>
                    <a:pt x="1447" y="103"/>
                    <a:pt x="1447" y="102"/>
                  </a:cubicBezTo>
                  <a:close/>
                  <a:moveTo>
                    <a:pt x="682" y="103"/>
                  </a:moveTo>
                  <a:cubicBezTo>
                    <a:pt x="682" y="103"/>
                    <a:pt x="681" y="103"/>
                    <a:pt x="681" y="103"/>
                  </a:cubicBezTo>
                  <a:cubicBezTo>
                    <a:pt x="681" y="103"/>
                    <a:pt x="682" y="103"/>
                    <a:pt x="682" y="103"/>
                  </a:cubicBezTo>
                  <a:close/>
                  <a:moveTo>
                    <a:pt x="728" y="103"/>
                  </a:moveTo>
                  <a:cubicBezTo>
                    <a:pt x="728" y="103"/>
                    <a:pt x="727" y="103"/>
                    <a:pt x="727" y="103"/>
                  </a:cubicBezTo>
                  <a:cubicBezTo>
                    <a:pt x="727" y="103"/>
                    <a:pt x="728" y="103"/>
                    <a:pt x="728" y="103"/>
                  </a:cubicBezTo>
                  <a:close/>
                  <a:moveTo>
                    <a:pt x="738" y="103"/>
                  </a:moveTo>
                  <a:cubicBezTo>
                    <a:pt x="737" y="103"/>
                    <a:pt x="737" y="103"/>
                    <a:pt x="736" y="103"/>
                  </a:cubicBezTo>
                  <a:cubicBezTo>
                    <a:pt x="737" y="103"/>
                    <a:pt x="737" y="103"/>
                    <a:pt x="738" y="103"/>
                  </a:cubicBezTo>
                  <a:close/>
                  <a:moveTo>
                    <a:pt x="1054" y="103"/>
                  </a:moveTo>
                  <a:cubicBezTo>
                    <a:pt x="1054" y="103"/>
                    <a:pt x="1053" y="103"/>
                    <a:pt x="1053" y="103"/>
                  </a:cubicBezTo>
                  <a:cubicBezTo>
                    <a:pt x="1053" y="103"/>
                    <a:pt x="1054" y="103"/>
                    <a:pt x="1054" y="103"/>
                  </a:cubicBezTo>
                  <a:close/>
                  <a:moveTo>
                    <a:pt x="961" y="24"/>
                  </a:moveTo>
                  <a:cubicBezTo>
                    <a:pt x="961" y="23"/>
                    <a:pt x="962" y="23"/>
                    <a:pt x="962" y="23"/>
                  </a:cubicBezTo>
                  <a:cubicBezTo>
                    <a:pt x="961" y="23"/>
                    <a:pt x="961" y="23"/>
                    <a:pt x="961" y="24"/>
                  </a:cubicBezTo>
                  <a:close/>
                  <a:moveTo>
                    <a:pt x="1232" y="103"/>
                  </a:moveTo>
                  <a:cubicBezTo>
                    <a:pt x="1232" y="103"/>
                    <a:pt x="1231" y="103"/>
                    <a:pt x="1230" y="103"/>
                  </a:cubicBezTo>
                  <a:cubicBezTo>
                    <a:pt x="1231" y="103"/>
                    <a:pt x="1231" y="103"/>
                    <a:pt x="1232" y="103"/>
                  </a:cubicBezTo>
                  <a:close/>
                  <a:moveTo>
                    <a:pt x="1435" y="103"/>
                  </a:moveTo>
                  <a:cubicBezTo>
                    <a:pt x="1434" y="103"/>
                    <a:pt x="1434" y="103"/>
                    <a:pt x="1433" y="103"/>
                  </a:cubicBezTo>
                  <a:cubicBezTo>
                    <a:pt x="1433" y="103"/>
                    <a:pt x="1434" y="103"/>
                    <a:pt x="1435" y="103"/>
                  </a:cubicBezTo>
                  <a:close/>
                  <a:moveTo>
                    <a:pt x="1446" y="103"/>
                  </a:moveTo>
                  <a:cubicBezTo>
                    <a:pt x="1445" y="103"/>
                    <a:pt x="1445" y="103"/>
                    <a:pt x="1444" y="103"/>
                  </a:cubicBezTo>
                  <a:cubicBezTo>
                    <a:pt x="1445" y="103"/>
                    <a:pt x="1445" y="103"/>
                    <a:pt x="1446" y="103"/>
                  </a:cubicBezTo>
                  <a:close/>
                  <a:moveTo>
                    <a:pt x="607" y="122"/>
                  </a:moveTo>
                  <a:cubicBezTo>
                    <a:pt x="607" y="122"/>
                    <a:pt x="608" y="122"/>
                    <a:pt x="608" y="121"/>
                  </a:cubicBezTo>
                  <a:cubicBezTo>
                    <a:pt x="607" y="121"/>
                    <a:pt x="607" y="122"/>
                    <a:pt x="607" y="122"/>
                  </a:cubicBezTo>
                  <a:close/>
                  <a:moveTo>
                    <a:pt x="1665" y="8"/>
                  </a:moveTo>
                  <a:cubicBezTo>
                    <a:pt x="1665" y="9"/>
                    <a:pt x="1666" y="9"/>
                    <a:pt x="1666" y="9"/>
                  </a:cubicBezTo>
                  <a:cubicBezTo>
                    <a:pt x="1666" y="8"/>
                    <a:pt x="1665" y="8"/>
                    <a:pt x="1665" y="8"/>
                  </a:cubicBezTo>
                  <a:close/>
                  <a:moveTo>
                    <a:pt x="597" y="123"/>
                  </a:moveTo>
                  <a:cubicBezTo>
                    <a:pt x="597" y="123"/>
                    <a:pt x="598" y="123"/>
                    <a:pt x="598" y="123"/>
                  </a:cubicBezTo>
                  <a:cubicBezTo>
                    <a:pt x="598" y="123"/>
                    <a:pt x="597" y="123"/>
                    <a:pt x="597" y="123"/>
                  </a:cubicBezTo>
                  <a:close/>
                  <a:moveTo>
                    <a:pt x="1411" y="36"/>
                  </a:moveTo>
                  <a:cubicBezTo>
                    <a:pt x="1411" y="35"/>
                    <a:pt x="1412" y="35"/>
                    <a:pt x="1411" y="34"/>
                  </a:cubicBezTo>
                  <a:cubicBezTo>
                    <a:pt x="1411" y="35"/>
                    <a:pt x="1411" y="35"/>
                    <a:pt x="1411" y="36"/>
                  </a:cubicBezTo>
                  <a:close/>
                  <a:moveTo>
                    <a:pt x="1469" y="34"/>
                  </a:moveTo>
                  <a:cubicBezTo>
                    <a:pt x="1469" y="35"/>
                    <a:pt x="1469" y="35"/>
                    <a:pt x="1470" y="36"/>
                  </a:cubicBezTo>
                  <a:cubicBezTo>
                    <a:pt x="1470" y="35"/>
                    <a:pt x="1470" y="35"/>
                    <a:pt x="1469" y="34"/>
                  </a:cubicBezTo>
                  <a:close/>
                  <a:moveTo>
                    <a:pt x="619" y="123"/>
                  </a:moveTo>
                  <a:cubicBezTo>
                    <a:pt x="619" y="123"/>
                    <a:pt x="619" y="124"/>
                    <a:pt x="618" y="124"/>
                  </a:cubicBezTo>
                  <a:cubicBezTo>
                    <a:pt x="619" y="124"/>
                    <a:pt x="619" y="124"/>
                    <a:pt x="619" y="123"/>
                  </a:cubicBezTo>
                  <a:close/>
                  <a:moveTo>
                    <a:pt x="618" y="125"/>
                  </a:moveTo>
                  <a:cubicBezTo>
                    <a:pt x="617" y="125"/>
                    <a:pt x="617" y="125"/>
                    <a:pt x="617" y="126"/>
                  </a:cubicBezTo>
                  <a:cubicBezTo>
                    <a:pt x="618" y="126"/>
                    <a:pt x="618" y="125"/>
                    <a:pt x="618" y="125"/>
                  </a:cubicBezTo>
                  <a:close/>
                  <a:moveTo>
                    <a:pt x="966" y="18"/>
                  </a:moveTo>
                  <a:cubicBezTo>
                    <a:pt x="967" y="18"/>
                    <a:pt x="967" y="17"/>
                    <a:pt x="967" y="17"/>
                  </a:cubicBezTo>
                  <a:cubicBezTo>
                    <a:pt x="967" y="17"/>
                    <a:pt x="966" y="17"/>
                    <a:pt x="966" y="18"/>
                  </a:cubicBezTo>
                  <a:close/>
                  <a:moveTo>
                    <a:pt x="615" y="128"/>
                  </a:moveTo>
                  <a:cubicBezTo>
                    <a:pt x="615" y="128"/>
                    <a:pt x="614" y="128"/>
                    <a:pt x="614" y="129"/>
                  </a:cubicBezTo>
                  <a:cubicBezTo>
                    <a:pt x="615" y="129"/>
                    <a:pt x="615" y="128"/>
                    <a:pt x="615" y="128"/>
                  </a:cubicBezTo>
                  <a:close/>
                  <a:moveTo>
                    <a:pt x="597" y="133"/>
                  </a:moveTo>
                  <a:cubicBezTo>
                    <a:pt x="596" y="132"/>
                    <a:pt x="596" y="132"/>
                    <a:pt x="595" y="133"/>
                  </a:cubicBezTo>
                  <a:cubicBezTo>
                    <a:pt x="596" y="133"/>
                    <a:pt x="596" y="133"/>
                    <a:pt x="597" y="133"/>
                  </a:cubicBezTo>
                  <a:close/>
                  <a:moveTo>
                    <a:pt x="759" y="39"/>
                  </a:moveTo>
                  <a:cubicBezTo>
                    <a:pt x="760" y="39"/>
                    <a:pt x="760" y="39"/>
                    <a:pt x="760" y="39"/>
                  </a:cubicBezTo>
                  <a:cubicBezTo>
                    <a:pt x="760" y="39"/>
                    <a:pt x="759" y="39"/>
                    <a:pt x="759" y="39"/>
                  </a:cubicBezTo>
                  <a:close/>
                  <a:moveTo>
                    <a:pt x="906" y="39"/>
                  </a:moveTo>
                  <a:cubicBezTo>
                    <a:pt x="906" y="39"/>
                    <a:pt x="907" y="39"/>
                    <a:pt x="907" y="40"/>
                  </a:cubicBezTo>
                  <a:cubicBezTo>
                    <a:pt x="907" y="39"/>
                    <a:pt x="907" y="39"/>
                    <a:pt x="906" y="39"/>
                  </a:cubicBezTo>
                  <a:close/>
                  <a:moveTo>
                    <a:pt x="1397" y="38"/>
                  </a:moveTo>
                  <a:cubicBezTo>
                    <a:pt x="1396" y="39"/>
                    <a:pt x="1396" y="39"/>
                    <a:pt x="1397" y="40"/>
                  </a:cubicBezTo>
                  <a:cubicBezTo>
                    <a:pt x="1397" y="39"/>
                    <a:pt x="1397" y="39"/>
                    <a:pt x="1397" y="38"/>
                  </a:cubicBezTo>
                  <a:close/>
                  <a:moveTo>
                    <a:pt x="659" y="49"/>
                  </a:moveTo>
                  <a:cubicBezTo>
                    <a:pt x="659" y="49"/>
                    <a:pt x="659" y="48"/>
                    <a:pt x="659" y="48"/>
                  </a:cubicBezTo>
                  <a:cubicBezTo>
                    <a:pt x="658" y="48"/>
                    <a:pt x="659" y="49"/>
                    <a:pt x="659" y="49"/>
                  </a:cubicBezTo>
                  <a:close/>
                  <a:moveTo>
                    <a:pt x="1149" y="39"/>
                  </a:moveTo>
                  <a:cubicBezTo>
                    <a:pt x="1149" y="39"/>
                    <a:pt x="1149" y="40"/>
                    <a:pt x="1149" y="40"/>
                  </a:cubicBezTo>
                  <a:cubicBezTo>
                    <a:pt x="1149" y="39"/>
                    <a:pt x="1149" y="39"/>
                    <a:pt x="1149" y="39"/>
                  </a:cubicBezTo>
                  <a:close/>
                  <a:moveTo>
                    <a:pt x="1581" y="39"/>
                  </a:moveTo>
                  <a:cubicBezTo>
                    <a:pt x="1581" y="39"/>
                    <a:pt x="1581" y="40"/>
                    <a:pt x="1581" y="40"/>
                  </a:cubicBezTo>
                  <a:cubicBezTo>
                    <a:pt x="1581" y="40"/>
                    <a:pt x="1581" y="39"/>
                    <a:pt x="1581" y="39"/>
                  </a:cubicBezTo>
                  <a:close/>
                  <a:moveTo>
                    <a:pt x="1749" y="39"/>
                  </a:moveTo>
                  <a:cubicBezTo>
                    <a:pt x="1749" y="39"/>
                    <a:pt x="1749" y="40"/>
                    <a:pt x="1749" y="40"/>
                  </a:cubicBezTo>
                  <a:cubicBezTo>
                    <a:pt x="1749" y="40"/>
                    <a:pt x="1749" y="39"/>
                    <a:pt x="1749" y="39"/>
                  </a:cubicBezTo>
                  <a:close/>
                  <a:moveTo>
                    <a:pt x="864" y="39"/>
                  </a:moveTo>
                  <a:cubicBezTo>
                    <a:pt x="864" y="40"/>
                    <a:pt x="865" y="40"/>
                    <a:pt x="865" y="40"/>
                  </a:cubicBezTo>
                  <a:cubicBezTo>
                    <a:pt x="865" y="40"/>
                    <a:pt x="865" y="39"/>
                    <a:pt x="864" y="39"/>
                  </a:cubicBezTo>
                  <a:close/>
                  <a:moveTo>
                    <a:pt x="1218" y="40"/>
                  </a:moveTo>
                  <a:cubicBezTo>
                    <a:pt x="1219" y="40"/>
                    <a:pt x="1219" y="40"/>
                    <a:pt x="1219" y="39"/>
                  </a:cubicBezTo>
                  <a:cubicBezTo>
                    <a:pt x="1219" y="39"/>
                    <a:pt x="1218" y="39"/>
                    <a:pt x="1218" y="40"/>
                  </a:cubicBezTo>
                  <a:close/>
                  <a:moveTo>
                    <a:pt x="1391" y="52"/>
                  </a:moveTo>
                  <a:cubicBezTo>
                    <a:pt x="1391" y="52"/>
                    <a:pt x="1390" y="52"/>
                    <a:pt x="1390" y="53"/>
                  </a:cubicBezTo>
                  <a:cubicBezTo>
                    <a:pt x="1391" y="53"/>
                    <a:pt x="1391" y="52"/>
                    <a:pt x="1391" y="52"/>
                  </a:cubicBezTo>
                  <a:close/>
                  <a:moveTo>
                    <a:pt x="1397" y="40"/>
                  </a:moveTo>
                  <a:cubicBezTo>
                    <a:pt x="1396" y="40"/>
                    <a:pt x="1396" y="41"/>
                    <a:pt x="1396" y="41"/>
                  </a:cubicBezTo>
                  <a:cubicBezTo>
                    <a:pt x="1397" y="41"/>
                    <a:pt x="1396" y="40"/>
                    <a:pt x="1397" y="40"/>
                  </a:cubicBezTo>
                  <a:close/>
                  <a:moveTo>
                    <a:pt x="831" y="41"/>
                  </a:moveTo>
                  <a:cubicBezTo>
                    <a:pt x="831" y="41"/>
                    <a:pt x="831" y="41"/>
                    <a:pt x="831" y="40"/>
                  </a:cubicBezTo>
                  <a:cubicBezTo>
                    <a:pt x="831" y="40"/>
                    <a:pt x="831" y="41"/>
                    <a:pt x="831" y="41"/>
                  </a:cubicBezTo>
                  <a:close/>
                  <a:moveTo>
                    <a:pt x="1112" y="42"/>
                  </a:moveTo>
                  <a:cubicBezTo>
                    <a:pt x="1113" y="42"/>
                    <a:pt x="1113" y="41"/>
                    <a:pt x="1113" y="41"/>
                  </a:cubicBezTo>
                  <a:cubicBezTo>
                    <a:pt x="1113" y="41"/>
                    <a:pt x="1112" y="41"/>
                    <a:pt x="1112" y="42"/>
                  </a:cubicBezTo>
                  <a:close/>
                  <a:moveTo>
                    <a:pt x="670" y="49"/>
                  </a:moveTo>
                  <a:cubicBezTo>
                    <a:pt x="670" y="49"/>
                    <a:pt x="670" y="49"/>
                    <a:pt x="670" y="50"/>
                  </a:cubicBezTo>
                  <a:cubicBezTo>
                    <a:pt x="670" y="50"/>
                    <a:pt x="670" y="49"/>
                    <a:pt x="670" y="49"/>
                  </a:cubicBezTo>
                  <a:close/>
                  <a:moveTo>
                    <a:pt x="1115" y="49"/>
                  </a:moveTo>
                  <a:cubicBezTo>
                    <a:pt x="1115" y="49"/>
                    <a:pt x="1114" y="49"/>
                    <a:pt x="1114" y="50"/>
                  </a:cubicBezTo>
                  <a:cubicBezTo>
                    <a:pt x="1115" y="49"/>
                    <a:pt x="1115" y="49"/>
                    <a:pt x="1115" y="49"/>
                  </a:cubicBezTo>
                  <a:close/>
                  <a:moveTo>
                    <a:pt x="1380" y="50"/>
                  </a:moveTo>
                  <a:cubicBezTo>
                    <a:pt x="1380" y="49"/>
                    <a:pt x="1380" y="49"/>
                    <a:pt x="1381" y="49"/>
                  </a:cubicBezTo>
                  <a:cubicBezTo>
                    <a:pt x="1380" y="49"/>
                    <a:pt x="1380" y="49"/>
                    <a:pt x="1380" y="50"/>
                  </a:cubicBezTo>
                  <a:close/>
                  <a:moveTo>
                    <a:pt x="607" y="132"/>
                  </a:moveTo>
                  <a:cubicBezTo>
                    <a:pt x="606" y="132"/>
                    <a:pt x="606" y="132"/>
                    <a:pt x="605" y="133"/>
                  </a:cubicBezTo>
                  <a:cubicBezTo>
                    <a:pt x="606" y="133"/>
                    <a:pt x="606" y="133"/>
                    <a:pt x="607" y="132"/>
                  </a:cubicBezTo>
                  <a:close/>
                  <a:moveTo>
                    <a:pt x="976" y="23"/>
                  </a:moveTo>
                  <a:cubicBezTo>
                    <a:pt x="976" y="24"/>
                    <a:pt x="975" y="24"/>
                    <a:pt x="975" y="24"/>
                  </a:cubicBezTo>
                  <a:cubicBezTo>
                    <a:pt x="976" y="24"/>
                    <a:pt x="976" y="24"/>
                    <a:pt x="976" y="23"/>
                  </a:cubicBezTo>
                  <a:close/>
                  <a:moveTo>
                    <a:pt x="553" y="42"/>
                  </a:moveTo>
                  <a:cubicBezTo>
                    <a:pt x="554" y="42"/>
                    <a:pt x="554" y="42"/>
                    <a:pt x="554" y="42"/>
                  </a:cubicBezTo>
                  <a:cubicBezTo>
                    <a:pt x="554" y="42"/>
                    <a:pt x="554" y="42"/>
                    <a:pt x="553" y="42"/>
                  </a:cubicBezTo>
                  <a:close/>
                  <a:moveTo>
                    <a:pt x="1725" y="56"/>
                  </a:moveTo>
                  <a:cubicBezTo>
                    <a:pt x="1726" y="56"/>
                    <a:pt x="1726" y="56"/>
                    <a:pt x="1726" y="56"/>
                  </a:cubicBezTo>
                  <a:cubicBezTo>
                    <a:pt x="1726" y="56"/>
                    <a:pt x="1725" y="56"/>
                    <a:pt x="1725" y="56"/>
                  </a:cubicBezTo>
                  <a:close/>
                  <a:moveTo>
                    <a:pt x="659" y="57"/>
                  </a:moveTo>
                  <a:cubicBezTo>
                    <a:pt x="659" y="57"/>
                    <a:pt x="659" y="56"/>
                    <a:pt x="659" y="56"/>
                  </a:cubicBezTo>
                  <a:cubicBezTo>
                    <a:pt x="659" y="56"/>
                    <a:pt x="658" y="57"/>
                    <a:pt x="659" y="57"/>
                  </a:cubicBezTo>
                  <a:close/>
                  <a:moveTo>
                    <a:pt x="829" y="56"/>
                  </a:moveTo>
                  <a:cubicBezTo>
                    <a:pt x="828" y="57"/>
                    <a:pt x="828" y="57"/>
                    <a:pt x="828" y="58"/>
                  </a:cubicBezTo>
                  <a:cubicBezTo>
                    <a:pt x="829" y="58"/>
                    <a:pt x="829" y="57"/>
                    <a:pt x="829" y="56"/>
                  </a:cubicBezTo>
                  <a:close/>
                  <a:moveTo>
                    <a:pt x="859" y="55"/>
                  </a:moveTo>
                  <a:cubicBezTo>
                    <a:pt x="859" y="54"/>
                    <a:pt x="859" y="54"/>
                    <a:pt x="858" y="53"/>
                  </a:cubicBezTo>
                  <a:cubicBezTo>
                    <a:pt x="858" y="54"/>
                    <a:pt x="858" y="54"/>
                    <a:pt x="859" y="55"/>
                  </a:cubicBezTo>
                  <a:close/>
                  <a:moveTo>
                    <a:pt x="1372" y="57"/>
                  </a:moveTo>
                  <a:cubicBezTo>
                    <a:pt x="1372" y="57"/>
                    <a:pt x="1372" y="57"/>
                    <a:pt x="1373" y="57"/>
                  </a:cubicBezTo>
                  <a:cubicBezTo>
                    <a:pt x="1372" y="57"/>
                    <a:pt x="1372" y="57"/>
                    <a:pt x="1372" y="57"/>
                  </a:cubicBezTo>
                  <a:close/>
                  <a:moveTo>
                    <a:pt x="578" y="58"/>
                  </a:moveTo>
                  <a:cubicBezTo>
                    <a:pt x="578" y="58"/>
                    <a:pt x="579" y="58"/>
                    <a:pt x="579" y="58"/>
                  </a:cubicBezTo>
                  <a:cubicBezTo>
                    <a:pt x="579" y="58"/>
                    <a:pt x="579" y="58"/>
                    <a:pt x="578" y="58"/>
                  </a:cubicBezTo>
                  <a:close/>
                  <a:moveTo>
                    <a:pt x="1208" y="59"/>
                  </a:moveTo>
                  <a:cubicBezTo>
                    <a:pt x="1208" y="59"/>
                    <a:pt x="1208" y="58"/>
                    <a:pt x="1208" y="58"/>
                  </a:cubicBezTo>
                  <a:cubicBezTo>
                    <a:pt x="1208" y="58"/>
                    <a:pt x="1208" y="59"/>
                    <a:pt x="1208" y="59"/>
                  </a:cubicBezTo>
                  <a:close/>
                  <a:moveTo>
                    <a:pt x="1289" y="58"/>
                  </a:moveTo>
                  <a:cubicBezTo>
                    <a:pt x="1289" y="59"/>
                    <a:pt x="1289" y="59"/>
                    <a:pt x="1289" y="60"/>
                  </a:cubicBezTo>
                  <a:cubicBezTo>
                    <a:pt x="1289" y="59"/>
                    <a:pt x="1289" y="59"/>
                    <a:pt x="1289" y="58"/>
                  </a:cubicBezTo>
                  <a:close/>
                  <a:moveTo>
                    <a:pt x="748" y="60"/>
                  </a:moveTo>
                  <a:cubicBezTo>
                    <a:pt x="748" y="60"/>
                    <a:pt x="748" y="59"/>
                    <a:pt x="748" y="59"/>
                  </a:cubicBezTo>
                  <a:cubicBezTo>
                    <a:pt x="748" y="59"/>
                    <a:pt x="748" y="60"/>
                    <a:pt x="748" y="60"/>
                  </a:cubicBezTo>
                  <a:close/>
                  <a:moveTo>
                    <a:pt x="670" y="50"/>
                  </a:moveTo>
                  <a:cubicBezTo>
                    <a:pt x="669" y="51"/>
                    <a:pt x="669" y="52"/>
                    <a:pt x="670" y="52"/>
                  </a:cubicBezTo>
                  <a:cubicBezTo>
                    <a:pt x="670" y="52"/>
                    <a:pt x="670" y="51"/>
                    <a:pt x="670" y="50"/>
                  </a:cubicBezTo>
                  <a:close/>
                  <a:moveTo>
                    <a:pt x="1737" y="59"/>
                  </a:moveTo>
                  <a:cubicBezTo>
                    <a:pt x="1736" y="59"/>
                    <a:pt x="1736" y="59"/>
                    <a:pt x="1736" y="60"/>
                  </a:cubicBezTo>
                  <a:cubicBezTo>
                    <a:pt x="1736" y="60"/>
                    <a:pt x="1736" y="60"/>
                    <a:pt x="1737" y="59"/>
                  </a:cubicBezTo>
                  <a:close/>
                  <a:moveTo>
                    <a:pt x="580" y="59"/>
                  </a:moveTo>
                  <a:cubicBezTo>
                    <a:pt x="580" y="60"/>
                    <a:pt x="581" y="60"/>
                    <a:pt x="581" y="60"/>
                  </a:cubicBezTo>
                  <a:cubicBezTo>
                    <a:pt x="581" y="60"/>
                    <a:pt x="581" y="59"/>
                    <a:pt x="580" y="59"/>
                  </a:cubicBezTo>
                  <a:close/>
                  <a:moveTo>
                    <a:pt x="1208" y="61"/>
                  </a:moveTo>
                  <a:cubicBezTo>
                    <a:pt x="1208" y="60"/>
                    <a:pt x="1208" y="60"/>
                    <a:pt x="1208" y="59"/>
                  </a:cubicBezTo>
                  <a:cubicBezTo>
                    <a:pt x="1207" y="60"/>
                    <a:pt x="1208" y="60"/>
                    <a:pt x="1208" y="61"/>
                  </a:cubicBezTo>
                  <a:close/>
                  <a:moveTo>
                    <a:pt x="1666" y="60"/>
                  </a:moveTo>
                  <a:cubicBezTo>
                    <a:pt x="1666" y="60"/>
                    <a:pt x="1667" y="61"/>
                    <a:pt x="1667" y="61"/>
                  </a:cubicBezTo>
                  <a:cubicBezTo>
                    <a:pt x="1667" y="60"/>
                    <a:pt x="1666" y="60"/>
                    <a:pt x="1666" y="60"/>
                  </a:cubicBezTo>
                  <a:close/>
                  <a:moveTo>
                    <a:pt x="1719" y="61"/>
                  </a:moveTo>
                  <a:cubicBezTo>
                    <a:pt x="1720" y="61"/>
                    <a:pt x="1720" y="60"/>
                    <a:pt x="1720" y="60"/>
                  </a:cubicBezTo>
                  <a:cubicBezTo>
                    <a:pt x="1720" y="60"/>
                    <a:pt x="1719" y="60"/>
                    <a:pt x="1719" y="61"/>
                  </a:cubicBezTo>
                  <a:close/>
                  <a:moveTo>
                    <a:pt x="1383" y="60"/>
                  </a:moveTo>
                  <a:cubicBezTo>
                    <a:pt x="1382" y="60"/>
                    <a:pt x="1382" y="61"/>
                    <a:pt x="1382" y="61"/>
                  </a:cubicBezTo>
                  <a:cubicBezTo>
                    <a:pt x="1382" y="61"/>
                    <a:pt x="1382" y="61"/>
                    <a:pt x="1383" y="60"/>
                  </a:cubicBezTo>
                  <a:close/>
                  <a:moveTo>
                    <a:pt x="1366" y="62"/>
                  </a:moveTo>
                  <a:cubicBezTo>
                    <a:pt x="1366" y="61"/>
                    <a:pt x="1367" y="61"/>
                    <a:pt x="1367" y="61"/>
                  </a:cubicBezTo>
                  <a:cubicBezTo>
                    <a:pt x="1366" y="61"/>
                    <a:pt x="1366" y="61"/>
                    <a:pt x="1366" y="62"/>
                  </a:cubicBezTo>
                  <a:close/>
                  <a:moveTo>
                    <a:pt x="1550" y="62"/>
                  </a:moveTo>
                  <a:cubicBezTo>
                    <a:pt x="1550" y="62"/>
                    <a:pt x="1550" y="62"/>
                    <a:pt x="1551" y="61"/>
                  </a:cubicBezTo>
                  <a:cubicBezTo>
                    <a:pt x="1550" y="61"/>
                    <a:pt x="1550" y="61"/>
                    <a:pt x="1550" y="62"/>
                  </a:cubicBezTo>
                  <a:close/>
                  <a:moveTo>
                    <a:pt x="1566" y="61"/>
                  </a:moveTo>
                  <a:cubicBezTo>
                    <a:pt x="1566" y="61"/>
                    <a:pt x="1565" y="61"/>
                    <a:pt x="1565" y="62"/>
                  </a:cubicBezTo>
                  <a:cubicBezTo>
                    <a:pt x="1566" y="62"/>
                    <a:pt x="1566" y="62"/>
                    <a:pt x="1566" y="61"/>
                  </a:cubicBezTo>
                  <a:close/>
                  <a:moveTo>
                    <a:pt x="1718" y="62"/>
                  </a:moveTo>
                  <a:cubicBezTo>
                    <a:pt x="1718" y="62"/>
                    <a:pt x="1719" y="62"/>
                    <a:pt x="1719" y="61"/>
                  </a:cubicBezTo>
                  <a:cubicBezTo>
                    <a:pt x="1718" y="61"/>
                    <a:pt x="1718" y="61"/>
                    <a:pt x="1718" y="62"/>
                  </a:cubicBezTo>
                  <a:close/>
                  <a:moveTo>
                    <a:pt x="1456" y="10"/>
                  </a:moveTo>
                  <a:cubicBezTo>
                    <a:pt x="1456" y="10"/>
                    <a:pt x="1456" y="10"/>
                    <a:pt x="1457" y="10"/>
                  </a:cubicBezTo>
                  <a:cubicBezTo>
                    <a:pt x="1457" y="10"/>
                    <a:pt x="1456" y="10"/>
                    <a:pt x="1456" y="10"/>
                  </a:cubicBezTo>
                  <a:close/>
                  <a:moveTo>
                    <a:pt x="1734" y="61"/>
                  </a:moveTo>
                  <a:cubicBezTo>
                    <a:pt x="1734" y="61"/>
                    <a:pt x="1733" y="61"/>
                    <a:pt x="1733" y="62"/>
                  </a:cubicBezTo>
                  <a:cubicBezTo>
                    <a:pt x="1734" y="62"/>
                    <a:pt x="1734" y="62"/>
                    <a:pt x="1734" y="61"/>
                  </a:cubicBezTo>
                  <a:close/>
                  <a:moveTo>
                    <a:pt x="1119" y="45"/>
                  </a:moveTo>
                  <a:cubicBezTo>
                    <a:pt x="1118" y="45"/>
                    <a:pt x="1118" y="45"/>
                    <a:pt x="1118" y="46"/>
                  </a:cubicBezTo>
                  <a:cubicBezTo>
                    <a:pt x="1118" y="46"/>
                    <a:pt x="1119" y="46"/>
                    <a:pt x="1119" y="45"/>
                  </a:cubicBezTo>
                  <a:close/>
                  <a:moveTo>
                    <a:pt x="1365" y="63"/>
                  </a:moveTo>
                  <a:cubicBezTo>
                    <a:pt x="1365" y="62"/>
                    <a:pt x="1365" y="62"/>
                    <a:pt x="1366" y="62"/>
                  </a:cubicBezTo>
                  <a:cubicBezTo>
                    <a:pt x="1365" y="62"/>
                    <a:pt x="1365" y="62"/>
                    <a:pt x="1365" y="63"/>
                  </a:cubicBezTo>
                  <a:close/>
                  <a:moveTo>
                    <a:pt x="583" y="62"/>
                  </a:moveTo>
                  <a:cubicBezTo>
                    <a:pt x="583" y="63"/>
                    <a:pt x="584" y="63"/>
                    <a:pt x="584" y="63"/>
                  </a:cubicBezTo>
                  <a:cubicBezTo>
                    <a:pt x="584" y="63"/>
                    <a:pt x="584" y="62"/>
                    <a:pt x="583" y="62"/>
                  </a:cubicBezTo>
                  <a:close/>
                  <a:moveTo>
                    <a:pt x="1581" y="25"/>
                  </a:moveTo>
                  <a:cubicBezTo>
                    <a:pt x="1581" y="25"/>
                    <a:pt x="1581" y="26"/>
                    <a:pt x="1581" y="26"/>
                  </a:cubicBezTo>
                  <a:cubicBezTo>
                    <a:pt x="1581" y="26"/>
                    <a:pt x="1582" y="25"/>
                    <a:pt x="1581" y="25"/>
                  </a:cubicBezTo>
                  <a:close/>
                  <a:moveTo>
                    <a:pt x="1548" y="63"/>
                  </a:moveTo>
                  <a:cubicBezTo>
                    <a:pt x="1549" y="63"/>
                    <a:pt x="1549" y="63"/>
                    <a:pt x="1549" y="62"/>
                  </a:cubicBezTo>
                  <a:cubicBezTo>
                    <a:pt x="1549" y="62"/>
                    <a:pt x="1548" y="62"/>
                    <a:pt x="1548" y="63"/>
                  </a:cubicBezTo>
                  <a:close/>
                  <a:moveTo>
                    <a:pt x="1668" y="62"/>
                  </a:moveTo>
                  <a:cubicBezTo>
                    <a:pt x="1668" y="63"/>
                    <a:pt x="1669" y="63"/>
                    <a:pt x="1669" y="63"/>
                  </a:cubicBezTo>
                  <a:cubicBezTo>
                    <a:pt x="1669" y="63"/>
                    <a:pt x="1669" y="62"/>
                    <a:pt x="1668" y="62"/>
                  </a:cubicBezTo>
                  <a:close/>
                  <a:moveTo>
                    <a:pt x="964" y="44"/>
                  </a:moveTo>
                  <a:cubicBezTo>
                    <a:pt x="963" y="44"/>
                    <a:pt x="963" y="45"/>
                    <a:pt x="963" y="45"/>
                  </a:cubicBezTo>
                  <a:cubicBezTo>
                    <a:pt x="964" y="45"/>
                    <a:pt x="964" y="44"/>
                    <a:pt x="964" y="44"/>
                  </a:cubicBezTo>
                  <a:close/>
                  <a:moveTo>
                    <a:pt x="1749" y="25"/>
                  </a:moveTo>
                  <a:cubicBezTo>
                    <a:pt x="1749" y="25"/>
                    <a:pt x="1749" y="26"/>
                    <a:pt x="1749" y="26"/>
                  </a:cubicBezTo>
                  <a:cubicBezTo>
                    <a:pt x="1749" y="26"/>
                    <a:pt x="1750" y="25"/>
                    <a:pt x="1749" y="25"/>
                  </a:cubicBezTo>
                  <a:close/>
                  <a:moveTo>
                    <a:pt x="1716" y="63"/>
                  </a:moveTo>
                  <a:cubicBezTo>
                    <a:pt x="1717" y="63"/>
                    <a:pt x="1717" y="63"/>
                    <a:pt x="1717" y="62"/>
                  </a:cubicBezTo>
                  <a:cubicBezTo>
                    <a:pt x="1717" y="62"/>
                    <a:pt x="1717" y="62"/>
                    <a:pt x="1716" y="63"/>
                  </a:cubicBezTo>
                  <a:close/>
                  <a:moveTo>
                    <a:pt x="1036" y="45"/>
                  </a:moveTo>
                  <a:cubicBezTo>
                    <a:pt x="1037" y="45"/>
                    <a:pt x="1037" y="44"/>
                    <a:pt x="1037" y="44"/>
                  </a:cubicBezTo>
                  <a:cubicBezTo>
                    <a:pt x="1036" y="44"/>
                    <a:pt x="1036" y="44"/>
                    <a:pt x="1036" y="45"/>
                  </a:cubicBezTo>
                  <a:close/>
                  <a:moveTo>
                    <a:pt x="1571" y="10"/>
                  </a:moveTo>
                  <a:cubicBezTo>
                    <a:pt x="1571" y="10"/>
                    <a:pt x="1571" y="11"/>
                    <a:pt x="1572" y="11"/>
                  </a:cubicBezTo>
                  <a:cubicBezTo>
                    <a:pt x="1572" y="10"/>
                    <a:pt x="1571" y="10"/>
                    <a:pt x="1571" y="10"/>
                  </a:cubicBezTo>
                  <a:close/>
                  <a:moveTo>
                    <a:pt x="1213" y="46"/>
                  </a:moveTo>
                  <a:cubicBezTo>
                    <a:pt x="1213" y="46"/>
                    <a:pt x="1214" y="46"/>
                    <a:pt x="1214" y="45"/>
                  </a:cubicBezTo>
                  <a:cubicBezTo>
                    <a:pt x="1213" y="45"/>
                    <a:pt x="1213" y="46"/>
                    <a:pt x="1213" y="46"/>
                  </a:cubicBezTo>
                  <a:close/>
                  <a:moveTo>
                    <a:pt x="901" y="56"/>
                  </a:moveTo>
                  <a:cubicBezTo>
                    <a:pt x="901" y="55"/>
                    <a:pt x="901" y="54"/>
                    <a:pt x="901" y="54"/>
                  </a:cubicBezTo>
                  <a:cubicBezTo>
                    <a:pt x="901" y="55"/>
                    <a:pt x="901" y="55"/>
                    <a:pt x="901" y="56"/>
                  </a:cubicBezTo>
                  <a:close/>
                  <a:moveTo>
                    <a:pt x="1363" y="64"/>
                  </a:moveTo>
                  <a:cubicBezTo>
                    <a:pt x="1364" y="64"/>
                    <a:pt x="1364" y="63"/>
                    <a:pt x="1364" y="63"/>
                  </a:cubicBezTo>
                  <a:cubicBezTo>
                    <a:pt x="1364" y="63"/>
                    <a:pt x="1363" y="63"/>
                    <a:pt x="1363" y="64"/>
                  </a:cubicBezTo>
                  <a:close/>
                  <a:moveTo>
                    <a:pt x="1381" y="19"/>
                  </a:moveTo>
                  <a:cubicBezTo>
                    <a:pt x="1380" y="18"/>
                    <a:pt x="1380" y="18"/>
                    <a:pt x="1379" y="18"/>
                  </a:cubicBezTo>
                  <a:cubicBezTo>
                    <a:pt x="1380" y="18"/>
                    <a:pt x="1380" y="19"/>
                    <a:pt x="1381" y="19"/>
                  </a:cubicBezTo>
                  <a:close/>
                  <a:moveTo>
                    <a:pt x="1547" y="64"/>
                  </a:moveTo>
                  <a:cubicBezTo>
                    <a:pt x="1547" y="64"/>
                    <a:pt x="1548" y="64"/>
                    <a:pt x="1548" y="63"/>
                  </a:cubicBezTo>
                  <a:cubicBezTo>
                    <a:pt x="1547" y="63"/>
                    <a:pt x="1547" y="63"/>
                    <a:pt x="1547" y="64"/>
                  </a:cubicBezTo>
                  <a:close/>
                  <a:moveTo>
                    <a:pt x="1715" y="64"/>
                  </a:moveTo>
                  <a:cubicBezTo>
                    <a:pt x="1715" y="64"/>
                    <a:pt x="1716" y="64"/>
                    <a:pt x="1716" y="63"/>
                  </a:cubicBezTo>
                  <a:cubicBezTo>
                    <a:pt x="1716" y="63"/>
                    <a:pt x="1715" y="63"/>
                    <a:pt x="1715" y="64"/>
                  </a:cubicBezTo>
                  <a:close/>
                  <a:moveTo>
                    <a:pt x="585" y="64"/>
                  </a:moveTo>
                  <a:cubicBezTo>
                    <a:pt x="585" y="64"/>
                    <a:pt x="585" y="65"/>
                    <a:pt x="585" y="65"/>
                  </a:cubicBezTo>
                  <a:cubicBezTo>
                    <a:pt x="585" y="64"/>
                    <a:pt x="585" y="64"/>
                    <a:pt x="585" y="64"/>
                  </a:cubicBezTo>
                  <a:close/>
                  <a:moveTo>
                    <a:pt x="805" y="54"/>
                  </a:moveTo>
                  <a:cubicBezTo>
                    <a:pt x="805" y="55"/>
                    <a:pt x="805" y="55"/>
                    <a:pt x="805" y="56"/>
                  </a:cubicBezTo>
                  <a:cubicBezTo>
                    <a:pt x="805" y="55"/>
                    <a:pt x="805" y="55"/>
                    <a:pt x="805" y="54"/>
                  </a:cubicBezTo>
                  <a:close/>
                  <a:moveTo>
                    <a:pt x="1360" y="66"/>
                  </a:moveTo>
                  <a:cubicBezTo>
                    <a:pt x="1360" y="66"/>
                    <a:pt x="1361" y="66"/>
                    <a:pt x="1361" y="65"/>
                  </a:cubicBezTo>
                  <a:cubicBezTo>
                    <a:pt x="1360" y="65"/>
                    <a:pt x="1360" y="66"/>
                    <a:pt x="1360" y="66"/>
                  </a:cubicBezTo>
                  <a:close/>
                  <a:moveTo>
                    <a:pt x="1729" y="65"/>
                  </a:moveTo>
                  <a:cubicBezTo>
                    <a:pt x="1728" y="65"/>
                    <a:pt x="1728" y="66"/>
                    <a:pt x="1728" y="66"/>
                  </a:cubicBezTo>
                  <a:cubicBezTo>
                    <a:pt x="1728" y="66"/>
                    <a:pt x="1728" y="66"/>
                    <a:pt x="1729" y="65"/>
                  </a:cubicBezTo>
                  <a:close/>
                  <a:moveTo>
                    <a:pt x="1712" y="66"/>
                  </a:moveTo>
                  <a:cubicBezTo>
                    <a:pt x="1712" y="66"/>
                    <a:pt x="1713" y="66"/>
                    <a:pt x="1713" y="66"/>
                  </a:cubicBezTo>
                  <a:cubicBezTo>
                    <a:pt x="1712" y="66"/>
                    <a:pt x="1712" y="66"/>
                    <a:pt x="1712" y="66"/>
                  </a:cubicBezTo>
                  <a:close/>
                  <a:moveTo>
                    <a:pt x="537" y="27"/>
                  </a:moveTo>
                  <a:cubicBezTo>
                    <a:pt x="537" y="26"/>
                    <a:pt x="537" y="26"/>
                    <a:pt x="537" y="25"/>
                  </a:cubicBezTo>
                  <a:cubicBezTo>
                    <a:pt x="537" y="26"/>
                    <a:pt x="537" y="26"/>
                    <a:pt x="537" y="27"/>
                  </a:cubicBezTo>
                  <a:close/>
                  <a:moveTo>
                    <a:pt x="1358" y="68"/>
                  </a:moveTo>
                  <a:cubicBezTo>
                    <a:pt x="1359" y="67"/>
                    <a:pt x="1359" y="67"/>
                    <a:pt x="1359" y="67"/>
                  </a:cubicBezTo>
                  <a:cubicBezTo>
                    <a:pt x="1359" y="67"/>
                    <a:pt x="1358" y="67"/>
                    <a:pt x="1358" y="68"/>
                  </a:cubicBezTo>
                  <a:close/>
                  <a:moveTo>
                    <a:pt x="1351" y="11"/>
                  </a:moveTo>
                  <a:cubicBezTo>
                    <a:pt x="1351" y="11"/>
                    <a:pt x="1351" y="11"/>
                    <a:pt x="1352" y="11"/>
                  </a:cubicBezTo>
                  <a:cubicBezTo>
                    <a:pt x="1351" y="11"/>
                    <a:pt x="1351" y="11"/>
                    <a:pt x="1351" y="11"/>
                  </a:cubicBezTo>
                  <a:close/>
                  <a:moveTo>
                    <a:pt x="1542" y="68"/>
                  </a:moveTo>
                  <a:cubicBezTo>
                    <a:pt x="1542" y="68"/>
                    <a:pt x="1542" y="68"/>
                    <a:pt x="1543" y="67"/>
                  </a:cubicBezTo>
                  <a:cubicBezTo>
                    <a:pt x="1542" y="67"/>
                    <a:pt x="1542" y="68"/>
                    <a:pt x="1542" y="68"/>
                  </a:cubicBezTo>
                  <a:close/>
                  <a:moveTo>
                    <a:pt x="1457" y="11"/>
                  </a:moveTo>
                  <a:cubicBezTo>
                    <a:pt x="1457" y="11"/>
                    <a:pt x="1458" y="11"/>
                    <a:pt x="1458" y="11"/>
                  </a:cubicBezTo>
                  <a:cubicBezTo>
                    <a:pt x="1458" y="11"/>
                    <a:pt x="1458" y="11"/>
                    <a:pt x="1457" y="11"/>
                  </a:cubicBezTo>
                  <a:close/>
                  <a:moveTo>
                    <a:pt x="1660" y="68"/>
                  </a:moveTo>
                  <a:cubicBezTo>
                    <a:pt x="1660" y="68"/>
                    <a:pt x="1659" y="68"/>
                    <a:pt x="1659" y="67"/>
                  </a:cubicBezTo>
                  <a:cubicBezTo>
                    <a:pt x="1659" y="68"/>
                    <a:pt x="1659" y="68"/>
                    <a:pt x="1660" y="68"/>
                  </a:cubicBezTo>
                  <a:close/>
                  <a:moveTo>
                    <a:pt x="1038" y="43"/>
                  </a:moveTo>
                  <a:cubicBezTo>
                    <a:pt x="1038" y="43"/>
                    <a:pt x="1038" y="42"/>
                    <a:pt x="1038" y="42"/>
                  </a:cubicBezTo>
                  <a:cubicBezTo>
                    <a:pt x="1038" y="42"/>
                    <a:pt x="1038" y="43"/>
                    <a:pt x="1038" y="43"/>
                  </a:cubicBezTo>
                  <a:close/>
                  <a:moveTo>
                    <a:pt x="952" y="69"/>
                  </a:moveTo>
                  <a:cubicBezTo>
                    <a:pt x="952" y="69"/>
                    <a:pt x="952" y="68"/>
                    <a:pt x="952" y="68"/>
                  </a:cubicBezTo>
                  <a:cubicBezTo>
                    <a:pt x="952" y="68"/>
                    <a:pt x="951" y="69"/>
                    <a:pt x="952" y="69"/>
                  </a:cubicBezTo>
                  <a:close/>
                  <a:moveTo>
                    <a:pt x="1373" y="68"/>
                  </a:moveTo>
                  <a:cubicBezTo>
                    <a:pt x="1372" y="68"/>
                    <a:pt x="1372" y="68"/>
                    <a:pt x="1372" y="68"/>
                  </a:cubicBezTo>
                  <a:cubicBezTo>
                    <a:pt x="1372" y="68"/>
                    <a:pt x="1373" y="68"/>
                    <a:pt x="1373" y="68"/>
                  </a:cubicBezTo>
                  <a:close/>
                  <a:moveTo>
                    <a:pt x="1557" y="68"/>
                  </a:moveTo>
                  <a:cubicBezTo>
                    <a:pt x="1556" y="68"/>
                    <a:pt x="1556" y="68"/>
                    <a:pt x="1556" y="69"/>
                  </a:cubicBezTo>
                  <a:cubicBezTo>
                    <a:pt x="1556" y="69"/>
                    <a:pt x="1556" y="69"/>
                    <a:pt x="1557" y="68"/>
                  </a:cubicBezTo>
                  <a:close/>
                  <a:moveTo>
                    <a:pt x="1356" y="69"/>
                  </a:moveTo>
                  <a:cubicBezTo>
                    <a:pt x="1357" y="69"/>
                    <a:pt x="1357" y="69"/>
                    <a:pt x="1357" y="68"/>
                  </a:cubicBezTo>
                  <a:cubicBezTo>
                    <a:pt x="1357" y="68"/>
                    <a:pt x="1356" y="69"/>
                    <a:pt x="1356" y="69"/>
                  </a:cubicBezTo>
                  <a:close/>
                  <a:moveTo>
                    <a:pt x="1423" y="12"/>
                  </a:moveTo>
                  <a:cubicBezTo>
                    <a:pt x="1424" y="12"/>
                    <a:pt x="1424" y="11"/>
                    <a:pt x="1424" y="11"/>
                  </a:cubicBezTo>
                  <a:cubicBezTo>
                    <a:pt x="1424" y="11"/>
                    <a:pt x="1423" y="11"/>
                    <a:pt x="1423" y="12"/>
                  </a:cubicBezTo>
                  <a:close/>
                  <a:moveTo>
                    <a:pt x="692" y="69"/>
                  </a:moveTo>
                  <a:cubicBezTo>
                    <a:pt x="692" y="69"/>
                    <a:pt x="693" y="69"/>
                    <a:pt x="693" y="70"/>
                  </a:cubicBezTo>
                  <a:cubicBezTo>
                    <a:pt x="693" y="69"/>
                    <a:pt x="692" y="69"/>
                    <a:pt x="692" y="69"/>
                  </a:cubicBezTo>
                  <a:close/>
                  <a:moveTo>
                    <a:pt x="1540" y="70"/>
                  </a:moveTo>
                  <a:cubicBezTo>
                    <a:pt x="1540" y="70"/>
                    <a:pt x="1540" y="70"/>
                    <a:pt x="1541" y="69"/>
                  </a:cubicBezTo>
                  <a:cubicBezTo>
                    <a:pt x="1540" y="69"/>
                    <a:pt x="1540" y="69"/>
                    <a:pt x="1540" y="70"/>
                  </a:cubicBezTo>
                  <a:close/>
                  <a:moveTo>
                    <a:pt x="1708" y="70"/>
                  </a:moveTo>
                  <a:cubicBezTo>
                    <a:pt x="1708" y="70"/>
                    <a:pt x="1709" y="70"/>
                    <a:pt x="1709" y="69"/>
                  </a:cubicBezTo>
                  <a:cubicBezTo>
                    <a:pt x="1708" y="69"/>
                    <a:pt x="1708" y="69"/>
                    <a:pt x="1708" y="70"/>
                  </a:cubicBezTo>
                  <a:close/>
                  <a:moveTo>
                    <a:pt x="1367" y="72"/>
                  </a:moveTo>
                  <a:cubicBezTo>
                    <a:pt x="1367" y="72"/>
                    <a:pt x="1366" y="72"/>
                    <a:pt x="1366" y="73"/>
                  </a:cubicBezTo>
                  <a:cubicBezTo>
                    <a:pt x="1367" y="73"/>
                    <a:pt x="1367" y="72"/>
                    <a:pt x="1367" y="72"/>
                  </a:cubicBezTo>
                  <a:close/>
                  <a:moveTo>
                    <a:pt x="868" y="45"/>
                  </a:moveTo>
                  <a:cubicBezTo>
                    <a:pt x="868" y="46"/>
                    <a:pt x="868" y="46"/>
                    <a:pt x="868" y="46"/>
                  </a:cubicBezTo>
                  <a:cubicBezTo>
                    <a:pt x="868" y="46"/>
                    <a:pt x="868" y="46"/>
                    <a:pt x="869" y="46"/>
                  </a:cubicBezTo>
                  <a:cubicBezTo>
                    <a:pt x="868" y="45"/>
                    <a:pt x="868" y="45"/>
                    <a:pt x="868" y="45"/>
                  </a:cubicBezTo>
                  <a:close/>
                  <a:moveTo>
                    <a:pt x="1740" y="11"/>
                  </a:moveTo>
                  <a:cubicBezTo>
                    <a:pt x="1741" y="11"/>
                    <a:pt x="1741" y="12"/>
                    <a:pt x="1741" y="12"/>
                  </a:cubicBezTo>
                  <a:cubicBezTo>
                    <a:pt x="1741" y="11"/>
                    <a:pt x="1741" y="11"/>
                    <a:pt x="1740" y="11"/>
                  </a:cubicBezTo>
                  <a:close/>
                  <a:moveTo>
                    <a:pt x="912" y="50"/>
                  </a:moveTo>
                  <a:cubicBezTo>
                    <a:pt x="912" y="50"/>
                    <a:pt x="912" y="51"/>
                    <a:pt x="912" y="51"/>
                  </a:cubicBezTo>
                  <a:cubicBezTo>
                    <a:pt x="912" y="51"/>
                    <a:pt x="912" y="50"/>
                    <a:pt x="912" y="50"/>
                  </a:cubicBezTo>
                  <a:close/>
                  <a:moveTo>
                    <a:pt x="1551" y="72"/>
                  </a:moveTo>
                  <a:cubicBezTo>
                    <a:pt x="1551" y="72"/>
                    <a:pt x="1550" y="73"/>
                    <a:pt x="1550" y="73"/>
                  </a:cubicBezTo>
                  <a:cubicBezTo>
                    <a:pt x="1551" y="73"/>
                    <a:pt x="1551" y="73"/>
                    <a:pt x="1551" y="72"/>
                  </a:cubicBezTo>
                  <a:close/>
                  <a:moveTo>
                    <a:pt x="1389" y="11"/>
                  </a:moveTo>
                  <a:cubicBezTo>
                    <a:pt x="1389" y="12"/>
                    <a:pt x="1389" y="12"/>
                    <a:pt x="1389" y="12"/>
                  </a:cubicBezTo>
                  <a:cubicBezTo>
                    <a:pt x="1389" y="12"/>
                    <a:pt x="1389" y="11"/>
                    <a:pt x="1389" y="11"/>
                  </a:cubicBezTo>
                  <a:close/>
                  <a:moveTo>
                    <a:pt x="1719" y="72"/>
                  </a:moveTo>
                  <a:cubicBezTo>
                    <a:pt x="1719" y="72"/>
                    <a:pt x="1718" y="73"/>
                    <a:pt x="1718" y="73"/>
                  </a:cubicBezTo>
                  <a:cubicBezTo>
                    <a:pt x="1719" y="73"/>
                    <a:pt x="1719" y="73"/>
                    <a:pt x="1719" y="72"/>
                  </a:cubicBezTo>
                  <a:close/>
                  <a:moveTo>
                    <a:pt x="1296" y="36"/>
                  </a:moveTo>
                  <a:cubicBezTo>
                    <a:pt x="1296" y="36"/>
                    <a:pt x="1296" y="36"/>
                    <a:pt x="1297" y="36"/>
                  </a:cubicBezTo>
                  <a:cubicBezTo>
                    <a:pt x="1296" y="36"/>
                    <a:pt x="1296" y="36"/>
                    <a:pt x="1296" y="36"/>
                  </a:cubicBezTo>
                  <a:close/>
                  <a:moveTo>
                    <a:pt x="1469" y="73"/>
                  </a:moveTo>
                  <a:cubicBezTo>
                    <a:pt x="1469" y="73"/>
                    <a:pt x="1469" y="74"/>
                    <a:pt x="1469" y="74"/>
                  </a:cubicBezTo>
                  <a:cubicBezTo>
                    <a:pt x="1469" y="74"/>
                    <a:pt x="1469" y="73"/>
                    <a:pt x="1469" y="73"/>
                  </a:cubicBezTo>
                  <a:close/>
                  <a:moveTo>
                    <a:pt x="963" y="45"/>
                  </a:moveTo>
                  <a:cubicBezTo>
                    <a:pt x="963" y="46"/>
                    <a:pt x="963" y="46"/>
                    <a:pt x="963" y="47"/>
                  </a:cubicBezTo>
                  <a:cubicBezTo>
                    <a:pt x="964" y="46"/>
                    <a:pt x="963" y="46"/>
                    <a:pt x="963" y="45"/>
                  </a:cubicBezTo>
                  <a:close/>
                  <a:moveTo>
                    <a:pt x="687" y="43"/>
                  </a:moveTo>
                  <a:cubicBezTo>
                    <a:pt x="687" y="42"/>
                    <a:pt x="686" y="42"/>
                    <a:pt x="686" y="42"/>
                  </a:cubicBezTo>
                  <a:cubicBezTo>
                    <a:pt x="686" y="43"/>
                    <a:pt x="687" y="43"/>
                    <a:pt x="687" y="43"/>
                  </a:cubicBezTo>
                  <a:close/>
                  <a:moveTo>
                    <a:pt x="545" y="12"/>
                  </a:moveTo>
                  <a:cubicBezTo>
                    <a:pt x="546" y="12"/>
                    <a:pt x="546" y="12"/>
                    <a:pt x="546" y="12"/>
                  </a:cubicBezTo>
                  <a:cubicBezTo>
                    <a:pt x="546" y="12"/>
                    <a:pt x="546" y="12"/>
                    <a:pt x="545" y="12"/>
                  </a:cubicBezTo>
                  <a:close/>
                  <a:moveTo>
                    <a:pt x="1549" y="74"/>
                  </a:moveTo>
                  <a:cubicBezTo>
                    <a:pt x="1549" y="74"/>
                    <a:pt x="1549" y="74"/>
                    <a:pt x="1548" y="74"/>
                  </a:cubicBezTo>
                  <a:cubicBezTo>
                    <a:pt x="1549" y="74"/>
                    <a:pt x="1549" y="74"/>
                    <a:pt x="1549" y="74"/>
                  </a:cubicBezTo>
                  <a:close/>
                  <a:moveTo>
                    <a:pt x="1411" y="75"/>
                  </a:moveTo>
                  <a:cubicBezTo>
                    <a:pt x="1411" y="75"/>
                    <a:pt x="1411" y="74"/>
                    <a:pt x="1411" y="74"/>
                  </a:cubicBezTo>
                  <a:cubicBezTo>
                    <a:pt x="1411" y="74"/>
                    <a:pt x="1411" y="75"/>
                    <a:pt x="1411" y="75"/>
                  </a:cubicBezTo>
                  <a:close/>
                  <a:moveTo>
                    <a:pt x="1364" y="75"/>
                  </a:moveTo>
                  <a:cubicBezTo>
                    <a:pt x="1363" y="75"/>
                    <a:pt x="1363" y="75"/>
                    <a:pt x="1363" y="75"/>
                  </a:cubicBezTo>
                  <a:cubicBezTo>
                    <a:pt x="1363" y="75"/>
                    <a:pt x="1364" y="75"/>
                    <a:pt x="1364" y="75"/>
                  </a:cubicBezTo>
                  <a:close/>
                  <a:moveTo>
                    <a:pt x="835" y="37"/>
                  </a:moveTo>
                  <a:cubicBezTo>
                    <a:pt x="836" y="37"/>
                    <a:pt x="836" y="36"/>
                    <a:pt x="836" y="36"/>
                  </a:cubicBezTo>
                  <a:cubicBezTo>
                    <a:pt x="836" y="36"/>
                    <a:pt x="835" y="36"/>
                    <a:pt x="835" y="37"/>
                  </a:cubicBezTo>
                  <a:close/>
                  <a:moveTo>
                    <a:pt x="1534" y="76"/>
                  </a:moveTo>
                  <a:cubicBezTo>
                    <a:pt x="1534" y="76"/>
                    <a:pt x="1534" y="76"/>
                    <a:pt x="1534" y="75"/>
                  </a:cubicBezTo>
                  <a:cubicBezTo>
                    <a:pt x="1534" y="75"/>
                    <a:pt x="1534" y="76"/>
                    <a:pt x="1534" y="76"/>
                  </a:cubicBezTo>
                  <a:close/>
                  <a:moveTo>
                    <a:pt x="972" y="27"/>
                  </a:moveTo>
                  <a:cubicBezTo>
                    <a:pt x="972" y="27"/>
                    <a:pt x="972" y="28"/>
                    <a:pt x="971" y="28"/>
                  </a:cubicBezTo>
                  <a:cubicBezTo>
                    <a:pt x="972" y="28"/>
                    <a:pt x="972" y="28"/>
                    <a:pt x="972" y="27"/>
                  </a:cubicBezTo>
                  <a:close/>
                  <a:moveTo>
                    <a:pt x="876" y="37"/>
                  </a:moveTo>
                  <a:cubicBezTo>
                    <a:pt x="877" y="37"/>
                    <a:pt x="877" y="36"/>
                    <a:pt x="877" y="36"/>
                  </a:cubicBezTo>
                  <a:cubicBezTo>
                    <a:pt x="877" y="36"/>
                    <a:pt x="876" y="36"/>
                    <a:pt x="876" y="37"/>
                  </a:cubicBezTo>
                  <a:close/>
                  <a:moveTo>
                    <a:pt x="1702" y="76"/>
                  </a:moveTo>
                  <a:cubicBezTo>
                    <a:pt x="1702" y="76"/>
                    <a:pt x="1702" y="76"/>
                    <a:pt x="1703" y="75"/>
                  </a:cubicBezTo>
                  <a:cubicBezTo>
                    <a:pt x="1702" y="75"/>
                    <a:pt x="1702" y="76"/>
                    <a:pt x="1702" y="76"/>
                  </a:cubicBezTo>
                  <a:close/>
                  <a:moveTo>
                    <a:pt x="1411" y="77"/>
                  </a:moveTo>
                  <a:cubicBezTo>
                    <a:pt x="1412" y="77"/>
                    <a:pt x="1412" y="76"/>
                    <a:pt x="1411" y="76"/>
                  </a:cubicBezTo>
                  <a:cubicBezTo>
                    <a:pt x="1411" y="76"/>
                    <a:pt x="1411" y="77"/>
                    <a:pt x="1411" y="77"/>
                  </a:cubicBezTo>
                  <a:close/>
                  <a:moveTo>
                    <a:pt x="1570" y="28"/>
                  </a:moveTo>
                  <a:cubicBezTo>
                    <a:pt x="1570" y="28"/>
                    <a:pt x="1570" y="27"/>
                    <a:pt x="1570" y="27"/>
                  </a:cubicBezTo>
                  <a:cubicBezTo>
                    <a:pt x="1570" y="27"/>
                    <a:pt x="1570" y="28"/>
                    <a:pt x="1570" y="28"/>
                  </a:cubicBezTo>
                  <a:close/>
                  <a:moveTo>
                    <a:pt x="1738" y="28"/>
                  </a:moveTo>
                  <a:cubicBezTo>
                    <a:pt x="1738" y="28"/>
                    <a:pt x="1738" y="27"/>
                    <a:pt x="1738" y="27"/>
                  </a:cubicBezTo>
                  <a:cubicBezTo>
                    <a:pt x="1738" y="27"/>
                    <a:pt x="1738" y="28"/>
                    <a:pt x="1738" y="28"/>
                  </a:cubicBezTo>
                  <a:close/>
                  <a:moveTo>
                    <a:pt x="1041" y="76"/>
                  </a:moveTo>
                  <a:cubicBezTo>
                    <a:pt x="1041" y="77"/>
                    <a:pt x="1041" y="77"/>
                    <a:pt x="1041" y="78"/>
                  </a:cubicBezTo>
                  <a:cubicBezTo>
                    <a:pt x="1041" y="77"/>
                    <a:pt x="1042" y="77"/>
                    <a:pt x="1041" y="76"/>
                  </a:cubicBezTo>
                  <a:close/>
                  <a:moveTo>
                    <a:pt x="1111" y="43"/>
                  </a:moveTo>
                  <a:cubicBezTo>
                    <a:pt x="1112" y="43"/>
                    <a:pt x="1112" y="43"/>
                    <a:pt x="1112" y="42"/>
                  </a:cubicBezTo>
                  <a:cubicBezTo>
                    <a:pt x="1112" y="43"/>
                    <a:pt x="1111" y="43"/>
                    <a:pt x="1111" y="43"/>
                  </a:cubicBezTo>
                  <a:close/>
                  <a:moveTo>
                    <a:pt x="1219" y="77"/>
                  </a:moveTo>
                  <a:cubicBezTo>
                    <a:pt x="1219" y="77"/>
                    <a:pt x="1219" y="78"/>
                    <a:pt x="1219" y="78"/>
                  </a:cubicBezTo>
                  <a:cubicBezTo>
                    <a:pt x="1219" y="78"/>
                    <a:pt x="1219" y="77"/>
                    <a:pt x="1219" y="77"/>
                  </a:cubicBezTo>
                  <a:close/>
                  <a:moveTo>
                    <a:pt x="1412" y="79"/>
                  </a:moveTo>
                  <a:cubicBezTo>
                    <a:pt x="1412" y="78"/>
                    <a:pt x="1412" y="78"/>
                    <a:pt x="1411" y="77"/>
                  </a:cubicBezTo>
                  <a:cubicBezTo>
                    <a:pt x="1412" y="78"/>
                    <a:pt x="1411" y="78"/>
                    <a:pt x="1412" y="79"/>
                  </a:cubicBezTo>
                  <a:close/>
                  <a:moveTo>
                    <a:pt x="686" y="78"/>
                  </a:moveTo>
                  <a:cubicBezTo>
                    <a:pt x="685" y="78"/>
                    <a:pt x="685" y="78"/>
                    <a:pt x="685" y="77"/>
                  </a:cubicBezTo>
                  <a:cubicBezTo>
                    <a:pt x="685" y="78"/>
                    <a:pt x="685" y="78"/>
                    <a:pt x="686" y="78"/>
                  </a:cubicBezTo>
                  <a:close/>
                  <a:moveTo>
                    <a:pt x="1134" y="43"/>
                  </a:moveTo>
                  <a:cubicBezTo>
                    <a:pt x="1133" y="42"/>
                    <a:pt x="1133" y="42"/>
                    <a:pt x="1132" y="42"/>
                  </a:cubicBezTo>
                  <a:cubicBezTo>
                    <a:pt x="1133" y="43"/>
                    <a:pt x="1133" y="43"/>
                    <a:pt x="1134" y="43"/>
                  </a:cubicBezTo>
                  <a:close/>
                  <a:moveTo>
                    <a:pt x="748" y="79"/>
                  </a:moveTo>
                  <a:cubicBezTo>
                    <a:pt x="748" y="78"/>
                    <a:pt x="748" y="78"/>
                    <a:pt x="748" y="77"/>
                  </a:cubicBezTo>
                  <a:cubicBezTo>
                    <a:pt x="748" y="78"/>
                    <a:pt x="747" y="78"/>
                    <a:pt x="748" y="79"/>
                  </a:cubicBezTo>
                  <a:close/>
                  <a:moveTo>
                    <a:pt x="1030" y="80"/>
                  </a:moveTo>
                  <a:cubicBezTo>
                    <a:pt x="1030" y="79"/>
                    <a:pt x="1030" y="79"/>
                    <a:pt x="1030" y="78"/>
                  </a:cubicBezTo>
                  <a:cubicBezTo>
                    <a:pt x="1030" y="79"/>
                    <a:pt x="1030" y="79"/>
                    <a:pt x="1030" y="80"/>
                  </a:cubicBezTo>
                  <a:close/>
                  <a:moveTo>
                    <a:pt x="1215" y="43"/>
                  </a:moveTo>
                  <a:cubicBezTo>
                    <a:pt x="1216" y="43"/>
                    <a:pt x="1216" y="43"/>
                    <a:pt x="1216" y="42"/>
                  </a:cubicBezTo>
                  <a:cubicBezTo>
                    <a:pt x="1215" y="42"/>
                    <a:pt x="1215" y="43"/>
                    <a:pt x="1215" y="43"/>
                  </a:cubicBezTo>
                  <a:close/>
                  <a:moveTo>
                    <a:pt x="1411" y="38"/>
                  </a:moveTo>
                  <a:cubicBezTo>
                    <a:pt x="1411" y="37"/>
                    <a:pt x="1411" y="37"/>
                    <a:pt x="1411" y="36"/>
                  </a:cubicBezTo>
                  <a:cubicBezTo>
                    <a:pt x="1411" y="36"/>
                    <a:pt x="1411" y="37"/>
                    <a:pt x="1411" y="38"/>
                  </a:cubicBezTo>
                  <a:close/>
                  <a:moveTo>
                    <a:pt x="1208" y="80"/>
                  </a:moveTo>
                  <a:cubicBezTo>
                    <a:pt x="1208" y="79"/>
                    <a:pt x="1208" y="79"/>
                    <a:pt x="1208" y="78"/>
                  </a:cubicBezTo>
                  <a:cubicBezTo>
                    <a:pt x="1208" y="79"/>
                    <a:pt x="1208" y="80"/>
                    <a:pt x="1208" y="80"/>
                  </a:cubicBezTo>
                  <a:close/>
                  <a:moveTo>
                    <a:pt x="1543" y="79"/>
                  </a:moveTo>
                  <a:cubicBezTo>
                    <a:pt x="1543" y="79"/>
                    <a:pt x="1542" y="80"/>
                    <a:pt x="1542" y="80"/>
                  </a:cubicBezTo>
                  <a:cubicBezTo>
                    <a:pt x="1543" y="80"/>
                    <a:pt x="1543" y="80"/>
                    <a:pt x="1543" y="79"/>
                  </a:cubicBezTo>
                  <a:close/>
                  <a:moveTo>
                    <a:pt x="1711" y="79"/>
                  </a:moveTo>
                  <a:cubicBezTo>
                    <a:pt x="1711" y="79"/>
                    <a:pt x="1711" y="80"/>
                    <a:pt x="1710" y="80"/>
                  </a:cubicBezTo>
                  <a:cubicBezTo>
                    <a:pt x="1711" y="80"/>
                    <a:pt x="1711" y="80"/>
                    <a:pt x="1711" y="79"/>
                  </a:cubicBezTo>
                  <a:close/>
                  <a:moveTo>
                    <a:pt x="971" y="29"/>
                  </a:moveTo>
                  <a:cubicBezTo>
                    <a:pt x="970" y="29"/>
                    <a:pt x="970" y="29"/>
                    <a:pt x="970" y="30"/>
                  </a:cubicBezTo>
                  <a:cubicBezTo>
                    <a:pt x="971" y="30"/>
                    <a:pt x="971" y="29"/>
                    <a:pt x="971" y="29"/>
                  </a:cubicBezTo>
                  <a:close/>
                  <a:moveTo>
                    <a:pt x="1087" y="55"/>
                  </a:moveTo>
                  <a:cubicBezTo>
                    <a:pt x="1087" y="56"/>
                    <a:pt x="1087" y="56"/>
                    <a:pt x="1087" y="57"/>
                  </a:cubicBezTo>
                  <a:cubicBezTo>
                    <a:pt x="1087" y="56"/>
                    <a:pt x="1088" y="56"/>
                    <a:pt x="1087" y="55"/>
                  </a:cubicBezTo>
                  <a:close/>
                  <a:moveTo>
                    <a:pt x="970" y="81"/>
                  </a:moveTo>
                  <a:cubicBezTo>
                    <a:pt x="971" y="81"/>
                    <a:pt x="971" y="82"/>
                    <a:pt x="971" y="82"/>
                  </a:cubicBezTo>
                  <a:cubicBezTo>
                    <a:pt x="971" y="81"/>
                    <a:pt x="971" y="81"/>
                    <a:pt x="970" y="81"/>
                  </a:cubicBezTo>
                  <a:close/>
                  <a:moveTo>
                    <a:pt x="589" y="83"/>
                  </a:moveTo>
                  <a:cubicBezTo>
                    <a:pt x="589" y="83"/>
                    <a:pt x="589" y="84"/>
                    <a:pt x="589" y="84"/>
                  </a:cubicBezTo>
                  <a:cubicBezTo>
                    <a:pt x="589" y="84"/>
                    <a:pt x="589" y="83"/>
                    <a:pt x="589" y="83"/>
                  </a:cubicBezTo>
                  <a:close/>
                  <a:moveTo>
                    <a:pt x="975" y="85"/>
                  </a:moveTo>
                  <a:cubicBezTo>
                    <a:pt x="975" y="86"/>
                    <a:pt x="975" y="86"/>
                    <a:pt x="976" y="86"/>
                  </a:cubicBezTo>
                  <a:cubicBezTo>
                    <a:pt x="976" y="86"/>
                    <a:pt x="975" y="86"/>
                    <a:pt x="975" y="85"/>
                  </a:cubicBezTo>
                  <a:close/>
                  <a:moveTo>
                    <a:pt x="1675" y="12"/>
                  </a:moveTo>
                  <a:cubicBezTo>
                    <a:pt x="1675" y="13"/>
                    <a:pt x="1675" y="13"/>
                    <a:pt x="1676" y="13"/>
                  </a:cubicBezTo>
                  <a:cubicBezTo>
                    <a:pt x="1676" y="13"/>
                    <a:pt x="1675" y="12"/>
                    <a:pt x="1675" y="12"/>
                  </a:cubicBezTo>
                  <a:close/>
                  <a:moveTo>
                    <a:pt x="1223" y="86"/>
                  </a:moveTo>
                  <a:cubicBezTo>
                    <a:pt x="1223" y="86"/>
                    <a:pt x="1223" y="87"/>
                    <a:pt x="1224" y="87"/>
                  </a:cubicBezTo>
                  <a:cubicBezTo>
                    <a:pt x="1224" y="86"/>
                    <a:pt x="1223" y="86"/>
                    <a:pt x="1223" y="86"/>
                  </a:cubicBezTo>
                  <a:close/>
                  <a:moveTo>
                    <a:pt x="718" y="97"/>
                  </a:moveTo>
                  <a:cubicBezTo>
                    <a:pt x="718" y="97"/>
                    <a:pt x="718" y="97"/>
                    <a:pt x="717" y="96"/>
                  </a:cubicBezTo>
                  <a:cubicBezTo>
                    <a:pt x="717" y="97"/>
                    <a:pt x="718" y="97"/>
                    <a:pt x="718" y="97"/>
                  </a:cubicBezTo>
                  <a:close/>
                  <a:moveTo>
                    <a:pt x="1143" y="55"/>
                  </a:moveTo>
                  <a:cubicBezTo>
                    <a:pt x="1143" y="55"/>
                    <a:pt x="1143" y="54"/>
                    <a:pt x="1143" y="54"/>
                  </a:cubicBezTo>
                  <a:cubicBezTo>
                    <a:pt x="1143" y="54"/>
                    <a:pt x="1143" y="55"/>
                    <a:pt x="1143" y="55"/>
                  </a:cubicBezTo>
                  <a:close/>
                  <a:moveTo>
                    <a:pt x="880" y="44"/>
                  </a:moveTo>
                  <a:cubicBezTo>
                    <a:pt x="879" y="44"/>
                    <a:pt x="879" y="44"/>
                    <a:pt x="879" y="45"/>
                  </a:cubicBezTo>
                  <a:cubicBezTo>
                    <a:pt x="879" y="45"/>
                    <a:pt x="879" y="45"/>
                    <a:pt x="880" y="44"/>
                  </a:cubicBezTo>
                  <a:close/>
                  <a:moveTo>
                    <a:pt x="1348" y="14"/>
                  </a:moveTo>
                  <a:cubicBezTo>
                    <a:pt x="1348" y="13"/>
                    <a:pt x="1349" y="13"/>
                    <a:pt x="1349" y="13"/>
                  </a:cubicBezTo>
                  <a:cubicBezTo>
                    <a:pt x="1348" y="13"/>
                    <a:pt x="1348" y="13"/>
                    <a:pt x="1348" y="14"/>
                  </a:cubicBezTo>
                  <a:close/>
                  <a:moveTo>
                    <a:pt x="1344" y="88"/>
                  </a:moveTo>
                  <a:cubicBezTo>
                    <a:pt x="1344" y="88"/>
                    <a:pt x="1344" y="87"/>
                    <a:pt x="1344" y="87"/>
                  </a:cubicBezTo>
                  <a:cubicBezTo>
                    <a:pt x="1343" y="87"/>
                    <a:pt x="1344" y="87"/>
                    <a:pt x="1344" y="88"/>
                  </a:cubicBezTo>
                  <a:close/>
                  <a:moveTo>
                    <a:pt x="658" y="88"/>
                  </a:moveTo>
                  <a:cubicBezTo>
                    <a:pt x="659" y="88"/>
                    <a:pt x="659" y="88"/>
                    <a:pt x="659" y="88"/>
                  </a:cubicBezTo>
                  <a:cubicBezTo>
                    <a:pt x="659" y="88"/>
                    <a:pt x="659" y="87"/>
                    <a:pt x="658" y="88"/>
                  </a:cubicBezTo>
                  <a:close/>
                  <a:moveTo>
                    <a:pt x="1355" y="87"/>
                  </a:moveTo>
                  <a:cubicBezTo>
                    <a:pt x="1354" y="88"/>
                    <a:pt x="1354" y="88"/>
                    <a:pt x="1354" y="89"/>
                  </a:cubicBezTo>
                  <a:cubicBezTo>
                    <a:pt x="1355" y="88"/>
                    <a:pt x="1355" y="88"/>
                    <a:pt x="1355" y="87"/>
                  </a:cubicBezTo>
                  <a:close/>
                  <a:moveTo>
                    <a:pt x="1557" y="56"/>
                  </a:moveTo>
                  <a:cubicBezTo>
                    <a:pt x="1557" y="56"/>
                    <a:pt x="1558" y="56"/>
                    <a:pt x="1558" y="56"/>
                  </a:cubicBezTo>
                  <a:cubicBezTo>
                    <a:pt x="1558" y="56"/>
                    <a:pt x="1557" y="56"/>
                    <a:pt x="1557" y="56"/>
                  </a:cubicBezTo>
                  <a:close/>
                  <a:moveTo>
                    <a:pt x="660" y="88"/>
                  </a:moveTo>
                  <a:cubicBezTo>
                    <a:pt x="660" y="89"/>
                    <a:pt x="660" y="89"/>
                    <a:pt x="661" y="89"/>
                  </a:cubicBezTo>
                  <a:cubicBezTo>
                    <a:pt x="660" y="89"/>
                    <a:pt x="660" y="88"/>
                    <a:pt x="660" y="88"/>
                  </a:cubicBezTo>
                  <a:close/>
                  <a:moveTo>
                    <a:pt x="962" y="89"/>
                  </a:moveTo>
                  <a:cubicBezTo>
                    <a:pt x="962" y="89"/>
                    <a:pt x="961" y="89"/>
                    <a:pt x="961" y="88"/>
                  </a:cubicBezTo>
                  <a:cubicBezTo>
                    <a:pt x="961" y="89"/>
                    <a:pt x="961" y="89"/>
                    <a:pt x="962" y="89"/>
                  </a:cubicBezTo>
                  <a:close/>
                  <a:moveTo>
                    <a:pt x="1343" y="90"/>
                  </a:moveTo>
                  <a:cubicBezTo>
                    <a:pt x="1344" y="89"/>
                    <a:pt x="1344" y="89"/>
                    <a:pt x="1344" y="88"/>
                  </a:cubicBezTo>
                  <a:cubicBezTo>
                    <a:pt x="1343" y="89"/>
                    <a:pt x="1343" y="89"/>
                    <a:pt x="1343" y="90"/>
                  </a:cubicBezTo>
                  <a:close/>
                  <a:moveTo>
                    <a:pt x="1570" y="38"/>
                  </a:moveTo>
                  <a:cubicBezTo>
                    <a:pt x="1570" y="37"/>
                    <a:pt x="1570" y="37"/>
                    <a:pt x="1570" y="36"/>
                  </a:cubicBezTo>
                  <a:cubicBezTo>
                    <a:pt x="1570" y="37"/>
                    <a:pt x="1570" y="37"/>
                    <a:pt x="1570" y="38"/>
                  </a:cubicBezTo>
                  <a:close/>
                  <a:moveTo>
                    <a:pt x="1265" y="56"/>
                  </a:moveTo>
                  <a:cubicBezTo>
                    <a:pt x="1265" y="56"/>
                    <a:pt x="1265" y="57"/>
                    <a:pt x="1265" y="57"/>
                  </a:cubicBezTo>
                  <a:cubicBezTo>
                    <a:pt x="1265" y="57"/>
                    <a:pt x="1265" y="56"/>
                    <a:pt x="1265" y="56"/>
                  </a:cubicBezTo>
                  <a:close/>
                  <a:moveTo>
                    <a:pt x="1738" y="38"/>
                  </a:moveTo>
                  <a:cubicBezTo>
                    <a:pt x="1738" y="37"/>
                    <a:pt x="1738" y="37"/>
                    <a:pt x="1738" y="36"/>
                  </a:cubicBezTo>
                  <a:cubicBezTo>
                    <a:pt x="1738" y="37"/>
                    <a:pt x="1738" y="37"/>
                    <a:pt x="1738" y="38"/>
                  </a:cubicBezTo>
                  <a:close/>
                  <a:moveTo>
                    <a:pt x="1469" y="31"/>
                  </a:moveTo>
                  <a:cubicBezTo>
                    <a:pt x="1469" y="31"/>
                    <a:pt x="1469" y="32"/>
                    <a:pt x="1469" y="32"/>
                  </a:cubicBezTo>
                  <a:cubicBezTo>
                    <a:pt x="1469" y="32"/>
                    <a:pt x="1469" y="31"/>
                    <a:pt x="1469" y="31"/>
                  </a:cubicBezTo>
                  <a:close/>
                  <a:moveTo>
                    <a:pt x="623" y="89"/>
                  </a:moveTo>
                  <a:cubicBezTo>
                    <a:pt x="623" y="89"/>
                    <a:pt x="623" y="89"/>
                    <a:pt x="624" y="90"/>
                  </a:cubicBezTo>
                  <a:cubicBezTo>
                    <a:pt x="624" y="90"/>
                    <a:pt x="624" y="90"/>
                    <a:pt x="624" y="89"/>
                  </a:cubicBezTo>
                  <a:cubicBezTo>
                    <a:pt x="624" y="89"/>
                    <a:pt x="624" y="89"/>
                    <a:pt x="623" y="89"/>
                  </a:cubicBezTo>
                  <a:close/>
                  <a:moveTo>
                    <a:pt x="554" y="20"/>
                  </a:moveTo>
                  <a:cubicBezTo>
                    <a:pt x="553" y="20"/>
                    <a:pt x="553" y="20"/>
                    <a:pt x="553" y="20"/>
                  </a:cubicBezTo>
                  <a:cubicBezTo>
                    <a:pt x="553" y="20"/>
                    <a:pt x="554" y="20"/>
                    <a:pt x="554" y="20"/>
                  </a:cubicBezTo>
                  <a:close/>
                  <a:moveTo>
                    <a:pt x="1175" y="91"/>
                  </a:moveTo>
                  <a:cubicBezTo>
                    <a:pt x="1175" y="90"/>
                    <a:pt x="1175" y="90"/>
                    <a:pt x="1175" y="89"/>
                  </a:cubicBezTo>
                  <a:cubicBezTo>
                    <a:pt x="1175" y="90"/>
                    <a:pt x="1175" y="90"/>
                    <a:pt x="1175" y="91"/>
                  </a:cubicBezTo>
                  <a:close/>
                  <a:moveTo>
                    <a:pt x="1226" y="89"/>
                  </a:moveTo>
                  <a:cubicBezTo>
                    <a:pt x="1226" y="90"/>
                    <a:pt x="1227" y="90"/>
                    <a:pt x="1227" y="90"/>
                  </a:cubicBezTo>
                  <a:cubicBezTo>
                    <a:pt x="1227" y="90"/>
                    <a:pt x="1226" y="89"/>
                    <a:pt x="1226" y="89"/>
                  </a:cubicBezTo>
                  <a:close/>
                  <a:moveTo>
                    <a:pt x="1479" y="31"/>
                  </a:moveTo>
                  <a:cubicBezTo>
                    <a:pt x="1478" y="31"/>
                    <a:pt x="1478" y="31"/>
                    <a:pt x="1477" y="31"/>
                  </a:cubicBezTo>
                  <a:cubicBezTo>
                    <a:pt x="1478" y="32"/>
                    <a:pt x="1478" y="32"/>
                    <a:pt x="1479" y="31"/>
                  </a:cubicBezTo>
                  <a:close/>
                  <a:moveTo>
                    <a:pt x="555" y="43"/>
                  </a:moveTo>
                  <a:cubicBezTo>
                    <a:pt x="555" y="43"/>
                    <a:pt x="556" y="44"/>
                    <a:pt x="556" y="44"/>
                  </a:cubicBezTo>
                  <a:cubicBezTo>
                    <a:pt x="556" y="43"/>
                    <a:pt x="556" y="43"/>
                    <a:pt x="555" y="43"/>
                  </a:cubicBezTo>
                  <a:close/>
                  <a:moveTo>
                    <a:pt x="766" y="90"/>
                  </a:moveTo>
                  <a:cubicBezTo>
                    <a:pt x="767" y="90"/>
                    <a:pt x="767" y="90"/>
                    <a:pt x="767" y="90"/>
                  </a:cubicBezTo>
                  <a:cubicBezTo>
                    <a:pt x="767" y="90"/>
                    <a:pt x="767" y="90"/>
                    <a:pt x="766" y="90"/>
                  </a:cubicBezTo>
                  <a:close/>
                  <a:moveTo>
                    <a:pt x="1355" y="20"/>
                  </a:moveTo>
                  <a:cubicBezTo>
                    <a:pt x="1354" y="20"/>
                    <a:pt x="1354" y="20"/>
                    <a:pt x="1354" y="20"/>
                  </a:cubicBezTo>
                  <a:cubicBezTo>
                    <a:pt x="1354" y="20"/>
                    <a:pt x="1355" y="20"/>
                    <a:pt x="1355" y="20"/>
                  </a:cubicBezTo>
                  <a:close/>
                  <a:moveTo>
                    <a:pt x="575" y="56"/>
                  </a:moveTo>
                  <a:cubicBezTo>
                    <a:pt x="576" y="56"/>
                    <a:pt x="576" y="56"/>
                    <a:pt x="576" y="56"/>
                  </a:cubicBezTo>
                  <a:cubicBezTo>
                    <a:pt x="576" y="56"/>
                    <a:pt x="576" y="56"/>
                    <a:pt x="575" y="56"/>
                  </a:cubicBezTo>
                  <a:close/>
                  <a:moveTo>
                    <a:pt x="727" y="90"/>
                  </a:moveTo>
                  <a:cubicBezTo>
                    <a:pt x="727" y="90"/>
                    <a:pt x="727" y="91"/>
                    <a:pt x="728" y="91"/>
                  </a:cubicBezTo>
                  <a:cubicBezTo>
                    <a:pt x="728" y="91"/>
                    <a:pt x="728" y="90"/>
                    <a:pt x="727" y="90"/>
                  </a:cubicBezTo>
                  <a:close/>
                  <a:moveTo>
                    <a:pt x="753" y="91"/>
                  </a:moveTo>
                  <a:cubicBezTo>
                    <a:pt x="753" y="91"/>
                    <a:pt x="753" y="90"/>
                    <a:pt x="752" y="90"/>
                  </a:cubicBezTo>
                  <a:cubicBezTo>
                    <a:pt x="752" y="91"/>
                    <a:pt x="752" y="91"/>
                    <a:pt x="753" y="91"/>
                  </a:cubicBezTo>
                  <a:close/>
                  <a:moveTo>
                    <a:pt x="755" y="44"/>
                  </a:moveTo>
                  <a:cubicBezTo>
                    <a:pt x="755" y="44"/>
                    <a:pt x="755" y="44"/>
                    <a:pt x="755" y="43"/>
                  </a:cubicBezTo>
                  <a:cubicBezTo>
                    <a:pt x="755" y="43"/>
                    <a:pt x="755" y="44"/>
                    <a:pt x="755" y="44"/>
                  </a:cubicBezTo>
                  <a:close/>
                  <a:moveTo>
                    <a:pt x="1213" y="91"/>
                  </a:moveTo>
                  <a:cubicBezTo>
                    <a:pt x="1213" y="91"/>
                    <a:pt x="1213" y="91"/>
                    <a:pt x="1212" y="90"/>
                  </a:cubicBezTo>
                  <a:cubicBezTo>
                    <a:pt x="1212" y="91"/>
                    <a:pt x="1213" y="91"/>
                    <a:pt x="1213" y="91"/>
                  </a:cubicBezTo>
                  <a:close/>
                  <a:moveTo>
                    <a:pt x="1412" y="34"/>
                  </a:moveTo>
                  <a:cubicBezTo>
                    <a:pt x="1412" y="34"/>
                    <a:pt x="1412" y="33"/>
                    <a:pt x="1412" y="33"/>
                  </a:cubicBezTo>
                  <a:cubicBezTo>
                    <a:pt x="1411" y="33"/>
                    <a:pt x="1412" y="34"/>
                    <a:pt x="1412" y="34"/>
                  </a:cubicBezTo>
                  <a:close/>
                  <a:moveTo>
                    <a:pt x="1469" y="33"/>
                  </a:moveTo>
                  <a:cubicBezTo>
                    <a:pt x="1469" y="33"/>
                    <a:pt x="1469" y="34"/>
                    <a:pt x="1469" y="34"/>
                  </a:cubicBezTo>
                  <a:cubicBezTo>
                    <a:pt x="1469" y="34"/>
                    <a:pt x="1469" y="33"/>
                    <a:pt x="1469" y="33"/>
                  </a:cubicBezTo>
                  <a:close/>
                  <a:moveTo>
                    <a:pt x="675" y="33"/>
                  </a:moveTo>
                  <a:cubicBezTo>
                    <a:pt x="676" y="33"/>
                    <a:pt x="676" y="33"/>
                    <a:pt x="677" y="33"/>
                  </a:cubicBezTo>
                  <a:cubicBezTo>
                    <a:pt x="676" y="33"/>
                    <a:pt x="676" y="33"/>
                    <a:pt x="675" y="33"/>
                  </a:cubicBezTo>
                  <a:close/>
                  <a:moveTo>
                    <a:pt x="771" y="33"/>
                  </a:moveTo>
                  <a:cubicBezTo>
                    <a:pt x="772" y="33"/>
                    <a:pt x="772" y="33"/>
                    <a:pt x="773" y="33"/>
                  </a:cubicBezTo>
                  <a:cubicBezTo>
                    <a:pt x="772" y="33"/>
                    <a:pt x="772" y="33"/>
                    <a:pt x="771" y="33"/>
                  </a:cubicBezTo>
                  <a:close/>
                  <a:moveTo>
                    <a:pt x="784" y="33"/>
                  </a:moveTo>
                  <a:cubicBezTo>
                    <a:pt x="784" y="33"/>
                    <a:pt x="785" y="33"/>
                    <a:pt x="785" y="33"/>
                  </a:cubicBezTo>
                  <a:cubicBezTo>
                    <a:pt x="785" y="33"/>
                    <a:pt x="784" y="33"/>
                    <a:pt x="784" y="33"/>
                  </a:cubicBezTo>
                  <a:close/>
                  <a:moveTo>
                    <a:pt x="843" y="33"/>
                  </a:moveTo>
                  <a:cubicBezTo>
                    <a:pt x="843" y="33"/>
                    <a:pt x="844" y="33"/>
                    <a:pt x="844" y="33"/>
                  </a:cubicBezTo>
                  <a:cubicBezTo>
                    <a:pt x="844" y="33"/>
                    <a:pt x="843" y="33"/>
                    <a:pt x="843" y="33"/>
                  </a:cubicBezTo>
                  <a:close/>
                  <a:moveTo>
                    <a:pt x="1154" y="49"/>
                  </a:moveTo>
                  <a:cubicBezTo>
                    <a:pt x="1154" y="50"/>
                    <a:pt x="1154" y="50"/>
                    <a:pt x="1154" y="51"/>
                  </a:cubicBezTo>
                  <a:cubicBezTo>
                    <a:pt x="1154" y="50"/>
                    <a:pt x="1154" y="50"/>
                    <a:pt x="1154" y="49"/>
                  </a:cubicBezTo>
                  <a:close/>
                  <a:moveTo>
                    <a:pt x="1082" y="43"/>
                  </a:moveTo>
                  <a:cubicBezTo>
                    <a:pt x="1082" y="43"/>
                    <a:pt x="1082" y="44"/>
                    <a:pt x="1083" y="44"/>
                  </a:cubicBezTo>
                  <a:cubicBezTo>
                    <a:pt x="1083" y="44"/>
                    <a:pt x="1083" y="43"/>
                    <a:pt x="1082" y="43"/>
                  </a:cubicBezTo>
                  <a:close/>
                  <a:moveTo>
                    <a:pt x="904" y="37"/>
                  </a:moveTo>
                  <a:cubicBezTo>
                    <a:pt x="905" y="37"/>
                    <a:pt x="905" y="37"/>
                    <a:pt x="905" y="38"/>
                  </a:cubicBezTo>
                  <a:cubicBezTo>
                    <a:pt x="905" y="37"/>
                    <a:pt x="905" y="37"/>
                    <a:pt x="904" y="37"/>
                  </a:cubicBezTo>
                  <a:close/>
                  <a:moveTo>
                    <a:pt x="884" y="33"/>
                  </a:moveTo>
                  <a:cubicBezTo>
                    <a:pt x="884" y="33"/>
                    <a:pt x="885" y="33"/>
                    <a:pt x="885" y="33"/>
                  </a:cubicBezTo>
                  <a:cubicBezTo>
                    <a:pt x="885" y="33"/>
                    <a:pt x="884" y="33"/>
                    <a:pt x="884" y="33"/>
                  </a:cubicBezTo>
                  <a:close/>
                  <a:moveTo>
                    <a:pt x="896" y="33"/>
                  </a:moveTo>
                  <a:cubicBezTo>
                    <a:pt x="896" y="33"/>
                    <a:pt x="896" y="33"/>
                    <a:pt x="897" y="33"/>
                  </a:cubicBezTo>
                  <a:cubicBezTo>
                    <a:pt x="897" y="33"/>
                    <a:pt x="896" y="33"/>
                    <a:pt x="896" y="33"/>
                  </a:cubicBezTo>
                  <a:close/>
                  <a:moveTo>
                    <a:pt x="1463" y="90"/>
                  </a:moveTo>
                  <a:cubicBezTo>
                    <a:pt x="1462" y="91"/>
                    <a:pt x="1462" y="91"/>
                    <a:pt x="1462" y="91"/>
                  </a:cubicBezTo>
                  <a:cubicBezTo>
                    <a:pt x="1462" y="91"/>
                    <a:pt x="1463" y="91"/>
                    <a:pt x="1463" y="90"/>
                  </a:cubicBezTo>
                  <a:close/>
                  <a:moveTo>
                    <a:pt x="754" y="92"/>
                  </a:moveTo>
                  <a:cubicBezTo>
                    <a:pt x="754" y="92"/>
                    <a:pt x="753" y="91"/>
                    <a:pt x="753" y="91"/>
                  </a:cubicBezTo>
                  <a:cubicBezTo>
                    <a:pt x="753" y="92"/>
                    <a:pt x="753" y="92"/>
                    <a:pt x="754" y="92"/>
                  </a:cubicBezTo>
                  <a:close/>
                  <a:moveTo>
                    <a:pt x="1053" y="33"/>
                  </a:moveTo>
                  <a:cubicBezTo>
                    <a:pt x="1054" y="33"/>
                    <a:pt x="1054" y="33"/>
                    <a:pt x="1055" y="33"/>
                  </a:cubicBezTo>
                  <a:cubicBezTo>
                    <a:pt x="1054" y="33"/>
                    <a:pt x="1054" y="33"/>
                    <a:pt x="1053" y="33"/>
                  </a:cubicBezTo>
                  <a:close/>
                  <a:moveTo>
                    <a:pt x="1066" y="33"/>
                  </a:moveTo>
                  <a:cubicBezTo>
                    <a:pt x="1066" y="33"/>
                    <a:pt x="1067" y="33"/>
                    <a:pt x="1067" y="33"/>
                  </a:cubicBezTo>
                  <a:cubicBezTo>
                    <a:pt x="1067" y="33"/>
                    <a:pt x="1066" y="33"/>
                    <a:pt x="1066" y="33"/>
                  </a:cubicBezTo>
                  <a:close/>
                  <a:moveTo>
                    <a:pt x="1126" y="33"/>
                  </a:moveTo>
                  <a:cubicBezTo>
                    <a:pt x="1126" y="33"/>
                    <a:pt x="1127" y="33"/>
                    <a:pt x="1127" y="33"/>
                  </a:cubicBezTo>
                  <a:cubicBezTo>
                    <a:pt x="1127" y="33"/>
                    <a:pt x="1126" y="33"/>
                    <a:pt x="1126" y="33"/>
                  </a:cubicBezTo>
                  <a:close/>
                  <a:moveTo>
                    <a:pt x="1137" y="33"/>
                  </a:moveTo>
                  <a:cubicBezTo>
                    <a:pt x="1138" y="33"/>
                    <a:pt x="1138" y="33"/>
                    <a:pt x="1139" y="33"/>
                  </a:cubicBezTo>
                  <a:cubicBezTo>
                    <a:pt x="1139" y="33"/>
                    <a:pt x="1138" y="33"/>
                    <a:pt x="1137" y="33"/>
                  </a:cubicBezTo>
                  <a:close/>
                  <a:moveTo>
                    <a:pt x="979" y="21"/>
                  </a:moveTo>
                  <a:cubicBezTo>
                    <a:pt x="978" y="22"/>
                    <a:pt x="978" y="22"/>
                    <a:pt x="978" y="22"/>
                  </a:cubicBezTo>
                  <a:cubicBezTo>
                    <a:pt x="978" y="22"/>
                    <a:pt x="979" y="22"/>
                    <a:pt x="979" y="21"/>
                  </a:cubicBezTo>
                  <a:close/>
                  <a:moveTo>
                    <a:pt x="1461" y="14"/>
                  </a:moveTo>
                  <a:cubicBezTo>
                    <a:pt x="1461" y="15"/>
                    <a:pt x="1461" y="15"/>
                    <a:pt x="1462" y="15"/>
                  </a:cubicBezTo>
                  <a:cubicBezTo>
                    <a:pt x="1462" y="15"/>
                    <a:pt x="1461" y="14"/>
                    <a:pt x="1461" y="14"/>
                  </a:cubicBezTo>
                  <a:close/>
                  <a:moveTo>
                    <a:pt x="1231" y="33"/>
                  </a:moveTo>
                  <a:cubicBezTo>
                    <a:pt x="1232" y="33"/>
                    <a:pt x="1232" y="33"/>
                    <a:pt x="1233" y="33"/>
                  </a:cubicBezTo>
                  <a:cubicBezTo>
                    <a:pt x="1232" y="33"/>
                    <a:pt x="1232" y="33"/>
                    <a:pt x="1231" y="33"/>
                  </a:cubicBezTo>
                  <a:close/>
                  <a:moveTo>
                    <a:pt x="1244" y="33"/>
                  </a:moveTo>
                  <a:cubicBezTo>
                    <a:pt x="1244" y="33"/>
                    <a:pt x="1245" y="33"/>
                    <a:pt x="1245" y="33"/>
                  </a:cubicBezTo>
                  <a:cubicBezTo>
                    <a:pt x="1245" y="33"/>
                    <a:pt x="1244" y="33"/>
                    <a:pt x="1244" y="33"/>
                  </a:cubicBezTo>
                  <a:close/>
                  <a:moveTo>
                    <a:pt x="1675" y="53"/>
                  </a:moveTo>
                  <a:cubicBezTo>
                    <a:pt x="1674" y="54"/>
                    <a:pt x="1674" y="54"/>
                    <a:pt x="1674" y="54"/>
                  </a:cubicBezTo>
                  <a:cubicBezTo>
                    <a:pt x="1674" y="54"/>
                    <a:pt x="1674" y="54"/>
                    <a:pt x="1675" y="53"/>
                  </a:cubicBezTo>
                  <a:close/>
                  <a:moveTo>
                    <a:pt x="963" y="21"/>
                  </a:moveTo>
                  <a:cubicBezTo>
                    <a:pt x="963" y="21"/>
                    <a:pt x="963" y="21"/>
                    <a:pt x="964" y="20"/>
                  </a:cubicBezTo>
                  <a:cubicBezTo>
                    <a:pt x="963" y="21"/>
                    <a:pt x="963" y="21"/>
                    <a:pt x="963" y="21"/>
                  </a:cubicBezTo>
                  <a:close/>
                  <a:moveTo>
                    <a:pt x="1146" y="37"/>
                  </a:moveTo>
                  <a:cubicBezTo>
                    <a:pt x="1146" y="37"/>
                    <a:pt x="1147" y="37"/>
                    <a:pt x="1147" y="38"/>
                  </a:cubicBezTo>
                  <a:cubicBezTo>
                    <a:pt x="1147" y="37"/>
                    <a:pt x="1147" y="37"/>
                    <a:pt x="1146" y="37"/>
                  </a:cubicBezTo>
                  <a:close/>
                  <a:moveTo>
                    <a:pt x="987" y="92"/>
                  </a:moveTo>
                  <a:cubicBezTo>
                    <a:pt x="987" y="92"/>
                    <a:pt x="988" y="92"/>
                    <a:pt x="988" y="92"/>
                  </a:cubicBezTo>
                  <a:cubicBezTo>
                    <a:pt x="988" y="92"/>
                    <a:pt x="987" y="92"/>
                    <a:pt x="987" y="92"/>
                  </a:cubicBezTo>
                  <a:close/>
                  <a:moveTo>
                    <a:pt x="1007" y="92"/>
                  </a:moveTo>
                  <a:cubicBezTo>
                    <a:pt x="1007" y="92"/>
                    <a:pt x="1008" y="92"/>
                    <a:pt x="1008" y="92"/>
                  </a:cubicBezTo>
                  <a:cubicBezTo>
                    <a:pt x="1008" y="92"/>
                    <a:pt x="1007" y="92"/>
                    <a:pt x="1007" y="92"/>
                  </a:cubicBezTo>
                  <a:close/>
                  <a:moveTo>
                    <a:pt x="1087" y="53"/>
                  </a:moveTo>
                  <a:cubicBezTo>
                    <a:pt x="1087" y="54"/>
                    <a:pt x="1087" y="54"/>
                    <a:pt x="1087" y="55"/>
                  </a:cubicBezTo>
                  <a:cubicBezTo>
                    <a:pt x="1087" y="54"/>
                    <a:pt x="1087" y="54"/>
                    <a:pt x="1087" y="53"/>
                  </a:cubicBezTo>
                  <a:close/>
                  <a:moveTo>
                    <a:pt x="988" y="92"/>
                  </a:moveTo>
                  <a:cubicBezTo>
                    <a:pt x="989" y="93"/>
                    <a:pt x="989" y="92"/>
                    <a:pt x="990" y="92"/>
                  </a:cubicBezTo>
                  <a:cubicBezTo>
                    <a:pt x="990" y="92"/>
                    <a:pt x="989" y="92"/>
                    <a:pt x="988" y="92"/>
                  </a:cubicBezTo>
                  <a:close/>
                  <a:moveTo>
                    <a:pt x="755" y="93"/>
                  </a:moveTo>
                  <a:cubicBezTo>
                    <a:pt x="755" y="93"/>
                    <a:pt x="754" y="93"/>
                    <a:pt x="754" y="92"/>
                  </a:cubicBezTo>
                  <a:cubicBezTo>
                    <a:pt x="754" y="93"/>
                    <a:pt x="754" y="93"/>
                    <a:pt x="755" y="93"/>
                  </a:cubicBezTo>
                  <a:close/>
                  <a:moveTo>
                    <a:pt x="1419" y="93"/>
                  </a:moveTo>
                  <a:cubicBezTo>
                    <a:pt x="1419" y="93"/>
                    <a:pt x="1418" y="93"/>
                    <a:pt x="1418" y="92"/>
                  </a:cubicBezTo>
                  <a:cubicBezTo>
                    <a:pt x="1418" y="93"/>
                    <a:pt x="1418" y="93"/>
                    <a:pt x="1419" y="93"/>
                  </a:cubicBezTo>
                  <a:close/>
                  <a:moveTo>
                    <a:pt x="1052" y="34"/>
                  </a:moveTo>
                  <a:cubicBezTo>
                    <a:pt x="1052" y="34"/>
                    <a:pt x="1053" y="34"/>
                    <a:pt x="1053" y="33"/>
                  </a:cubicBezTo>
                  <a:cubicBezTo>
                    <a:pt x="1053" y="33"/>
                    <a:pt x="1052" y="33"/>
                    <a:pt x="1052" y="34"/>
                  </a:cubicBezTo>
                  <a:close/>
                  <a:moveTo>
                    <a:pt x="754" y="45"/>
                  </a:moveTo>
                  <a:cubicBezTo>
                    <a:pt x="754" y="45"/>
                    <a:pt x="754" y="45"/>
                    <a:pt x="754" y="44"/>
                  </a:cubicBezTo>
                  <a:cubicBezTo>
                    <a:pt x="754" y="45"/>
                    <a:pt x="754" y="45"/>
                    <a:pt x="754" y="45"/>
                  </a:cubicBezTo>
                  <a:close/>
                  <a:moveTo>
                    <a:pt x="787" y="93"/>
                  </a:moveTo>
                  <a:cubicBezTo>
                    <a:pt x="787" y="93"/>
                    <a:pt x="788" y="93"/>
                    <a:pt x="788" y="93"/>
                  </a:cubicBezTo>
                  <a:cubicBezTo>
                    <a:pt x="788" y="93"/>
                    <a:pt x="787" y="93"/>
                    <a:pt x="787" y="93"/>
                  </a:cubicBezTo>
                  <a:close/>
                  <a:moveTo>
                    <a:pt x="966" y="94"/>
                  </a:moveTo>
                  <a:cubicBezTo>
                    <a:pt x="966" y="93"/>
                    <a:pt x="966" y="93"/>
                    <a:pt x="965" y="93"/>
                  </a:cubicBezTo>
                  <a:cubicBezTo>
                    <a:pt x="965" y="93"/>
                    <a:pt x="966" y="93"/>
                    <a:pt x="966" y="94"/>
                  </a:cubicBezTo>
                  <a:close/>
                  <a:moveTo>
                    <a:pt x="670" y="93"/>
                  </a:moveTo>
                  <a:cubicBezTo>
                    <a:pt x="671" y="94"/>
                    <a:pt x="671" y="94"/>
                    <a:pt x="672" y="93"/>
                  </a:cubicBezTo>
                  <a:cubicBezTo>
                    <a:pt x="671" y="93"/>
                    <a:pt x="671" y="93"/>
                    <a:pt x="670" y="93"/>
                  </a:cubicBezTo>
                  <a:close/>
                  <a:moveTo>
                    <a:pt x="1419" y="16"/>
                  </a:moveTo>
                  <a:cubicBezTo>
                    <a:pt x="1420" y="16"/>
                    <a:pt x="1420" y="15"/>
                    <a:pt x="1420" y="15"/>
                  </a:cubicBezTo>
                  <a:cubicBezTo>
                    <a:pt x="1420" y="15"/>
                    <a:pt x="1420" y="15"/>
                    <a:pt x="1419" y="16"/>
                  </a:cubicBezTo>
                  <a:close/>
                  <a:moveTo>
                    <a:pt x="834" y="38"/>
                  </a:moveTo>
                  <a:cubicBezTo>
                    <a:pt x="834" y="38"/>
                    <a:pt x="834" y="37"/>
                    <a:pt x="835" y="37"/>
                  </a:cubicBezTo>
                  <a:cubicBezTo>
                    <a:pt x="834" y="37"/>
                    <a:pt x="834" y="37"/>
                    <a:pt x="834" y="38"/>
                  </a:cubicBezTo>
                  <a:close/>
                  <a:moveTo>
                    <a:pt x="1576" y="15"/>
                  </a:moveTo>
                  <a:cubicBezTo>
                    <a:pt x="1577" y="15"/>
                    <a:pt x="1577" y="16"/>
                    <a:pt x="1577" y="16"/>
                  </a:cubicBezTo>
                  <a:cubicBezTo>
                    <a:pt x="1577" y="15"/>
                    <a:pt x="1577" y="15"/>
                    <a:pt x="1576" y="15"/>
                  </a:cubicBezTo>
                  <a:close/>
                  <a:moveTo>
                    <a:pt x="605" y="66"/>
                  </a:moveTo>
                  <a:cubicBezTo>
                    <a:pt x="605" y="66"/>
                    <a:pt x="605" y="66"/>
                    <a:pt x="604" y="65"/>
                  </a:cubicBezTo>
                  <a:cubicBezTo>
                    <a:pt x="604" y="66"/>
                    <a:pt x="604" y="66"/>
                    <a:pt x="605" y="66"/>
                  </a:cubicBezTo>
                  <a:close/>
                  <a:moveTo>
                    <a:pt x="900" y="52"/>
                  </a:moveTo>
                  <a:cubicBezTo>
                    <a:pt x="901" y="52"/>
                    <a:pt x="900" y="51"/>
                    <a:pt x="900" y="51"/>
                  </a:cubicBezTo>
                  <a:cubicBezTo>
                    <a:pt x="900" y="51"/>
                    <a:pt x="900" y="52"/>
                    <a:pt x="900" y="52"/>
                  </a:cubicBezTo>
                  <a:close/>
                  <a:moveTo>
                    <a:pt x="1086" y="51"/>
                  </a:moveTo>
                  <a:cubicBezTo>
                    <a:pt x="1086" y="51"/>
                    <a:pt x="1086" y="52"/>
                    <a:pt x="1086" y="52"/>
                  </a:cubicBezTo>
                  <a:cubicBezTo>
                    <a:pt x="1086" y="52"/>
                    <a:pt x="1086" y="51"/>
                    <a:pt x="1086" y="51"/>
                  </a:cubicBezTo>
                  <a:close/>
                  <a:moveTo>
                    <a:pt x="1433" y="7"/>
                  </a:moveTo>
                  <a:cubicBezTo>
                    <a:pt x="1433" y="7"/>
                    <a:pt x="1434" y="7"/>
                    <a:pt x="1434" y="7"/>
                  </a:cubicBezTo>
                  <a:cubicBezTo>
                    <a:pt x="1433" y="6"/>
                    <a:pt x="1433" y="6"/>
                    <a:pt x="1433" y="7"/>
                  </a:cubicBezTo>
                  <a:close/>
                  <a:moveTo>
                    <a:pt x="1448" y="7"/>
                  </a:moveTo>
                  <a:cubicBezTo>
                    <a:pt x="1449" y="7"/>
                    <a:pt x="1449" y="7"/>
                    <a:pt x="1449" y="7"/>
                  </a:cubicBezTo>
                  <a:cubicBezTo>
                    <a:pt x="1449" y="6"/>
                    <a:pt x="1449" y="6"/>
                    <a:pt x="1448" y="7"/>
                  </a:cubicBezTo>
                  <a:close/>
                  <a:moveTo>
                    <a:pt x="1396" y="22"/>
                  </a:moveTo>
                  <a:cubicBezTo>
                    <a:pt x="1396" y="23"/>
                    <a:pt x="1396" y="23"/>
                    <a:pt x="1396" y="23"/>
                  </a:cubicBezTo>
                  <a:cubicBezTo>
                    <a:pt x="1396" y="23"/>
                    <a:pt x="1397" y="22"/>
                    <a:pt x="1396" y="22"/>
                  </a:cubicBezTo>
                  <a:close/>
                  <a:moveTo>
                    <a:pt x="1545" y="7"/>
                  </a:moveTo>
                  <a:cubicBezTo>
                    <a:pt x="1545" y="7"/>
                    <a:pt x="1546" y="7"/>
                    <a:pt x="1546" y="7"/>
                  </a:cubicBezTo>
                  <a:cubicBezTo>
                    <a:pt x="1546" y="7"/>
                    <a:pt x="1545" y="6"/>
                    <a:pt x="1545" y="7"/>
                  </a:cubicBezTo>
                  <a:close/>
                  <a:moveTo>
                    <a:pt x="1562" y="7"/>
                  </a:moveTo>
                  <a:cubicBezTo>
                    <a:pt x="1563" y="7"/>
                    <a:pt x="1563" y="7"/>
                    <a:pt x="1564" y="7"/>
                  </a:cubicBezTo>
                  <a:cubicBezTo>
                    <a:pt x="1563" y="6"/>
                    <a:pt x="1563" y="7"/>
                    <a:pt x="1562" y="7"/>
                  </a:cubicBezTo>
                  <a:close/>
                  <a:moveTo>
                    <a:pt x="1713" y="7"/>
                  </a:moveTo>
                  <a:cubicBezTo>
                    <a:pt x="1713" y="7"/>
                    <a:pt x="1714" y="7"/>
                    <a:pt x="1714" y="7"/>
                  </a:cubicBezTo>
                  <a:cubicBezTo>
                    <a:pt x="1714" y="7"/>
                    <a:pt x="1713" y="6"/>
                    <a:pt x="1713" y="7"/>
                  </a:cubicBezTo>
                  <a:close/>
                  <a:moveTo>
                    <a:pt x="1731" y="7"/>
                  </a:moveTo>
                  <a:cubicBezTo>
                    <a:pt x="1731" y="7"/>
                    <a:pt x="1731" y="7"/>
                    <a:pt x="1732" y="7"/>
                  </a:cubicBezTo>
                  <a:cubicBezTo>
                    <a:pt x="1731" y="6"/>
                    <a:pt x="1731" y="7"/>
                    <a:pt x="1731" y="7"/>
                  </a:cubicBezTo>
                  <a:close/>
                  <a:moveTo>
                    <a:pt x="556" y="7"/>
                  </a:moveTo>
                  <a:cubicBezTo>
                    <a:pt x="556" y="7"/>
                    <a:pt x="557" y="7"/>
                    <a:pt x="557" y="7"/>
                  </a:cubicBezTo>
                  <a:cubicBezTo>
                    <a:pt x="557" y="7"/>
                    <a:pt x="556" y="7"/>
                    <a:pt x="556" y="7"/>
                  </a:cubicBezTo>
                  <a:close/>
                  <a:moveTo>
                    <a:pt x="986" y="7"/>
                  </a:moveTo>
                  <a:cubicBezTo>
                    <a:pt x="987" y="7"/>
                    <a:pt x="987" y="7"/>
                    <a:pt x="988" y="7"/>
                  </a:cubicBezTo>
                  <a:cubicBezTo>
                    <a:pt x="987" y="7"/>
                    <a:pt x="987" y="7"/>
                    <a:pt x="986" y="7"/>
                  </a:cubicBezTo>
                  <a:close/>
                  <a:moveTo>
                    <a:pt x="1359" y="7"/>
                  </a:moveTo>
                  <a:cubicBezTo>
                    <a:pt x="1360" y="7"/>
                    <a:pt x="1360" y="7"/>
                    <a:pt x="1360" y="7"/>
                  </a:cubicBezTo>
                  <a:cubicBezTo>
                    <a:pt x="1360" y="7"/>
                    <a:pt x="1360" y="7"/>
                    <a:pt x="1359" y="7"/>
                  </a:cubicBezTo>
                  <a:close/>
                  <a:moveTo>
                    <a:pt x="1379" y="7"/>
                  </a:moveTo>
                  <a:cubicBezTo>
                    <a:pt x="1380" y="7"/>
                    <a:pt x="1380" y="7"/>
                    <a:pt x="1381" y="7"/>
                  </a:cubicBezTo>
                  <a:cubicBezTo>
                    <a:pt x="1380" y="7"/>
                    <a:pt x="1380" y="7"/>
                    <a:pt x="1379" y="7"/>
                  </a:cubicBezTo>
                  <a:close/>
                  <a:moveTo>
                    <a:pt x="1466" y="22"/>
                  </a:moveTo>
                  <a:cubicBezTo>
                    <a:pt x="1466" y="23"/>
                    <a:pt x="1466" y="23"/>
                    <a:pt x="1466" y="23"/>
                  </a:cubicBezTo>
                  <a:cubicBezTo>
                    <a:pt x="1466" y="23"/>
                    <a:pt x="1466" y="22"/>
                    <a:pt x="1466" y="22"/>
                  </a:cubicBezTo>
                  <a:close/>
                  <a:moveTo>
                    <a:pt x="1031" y="56"/>
                  </a:moveTo>
                  <a:cubicBezTo>
                    <a:pt x="1031" y="56"/>
                    <a:pt x="1031" y="56"/>
                    <a:pt x="1031" y="55"/>
                  </a:cubicBezTo>
                  <a:cubicBezTo>
                    <a:pt x="1031" y="56"/>
                    <a:pt x="1031" y="56"/>
                    <a:pt x="1031" y="56"/>
                  </a:cubicBezTo>
                  <a:close/>
                  <a:moveTo>
                    <a:pt x="1468" y="29"/>
                  </a:moveTo>
                  <a:cubicBezTo>
                    <a:pt x="1468" y="30"/>
                    <a:pt x="1468" y="30"/>
                    <a:pt x="1469" y="31"/>
                  </a:cubicBezTo>
                  <a:cubicBezTo>
                    <a:pt x="1469" y="30"/>
                    <a:pt x="1469" y="30"/>
                    <a:pt x="1468" y="29"/>
                  </a:cubicBezTo>
                  <a:close/>
                  <a:moveTo>
                    <a:pt x="1543" y="7"/>
                  </a:moveTo>
                  <a:cubicBezTo>
                    <a:pt x="1544" y="7"/>
                    <a:pt x="1544" y="7"/>
                    <a:pt x="1545" y="7"/>
                  </a:cubicBezTo>
                  <a:cubicBezTo>
                    <a:pt x="1544" y="7"/>
                    <a:pt x="1544" y="7"/>
                    <a:pt x="1543" y="7"/>
                  </a:cubicBezTo>
                  <a:close/>
                  <a:moveTo>
                    <a:pt x="1300" y="44"/>
                  </a:moveTo>
                  <a:cubicBezTo>
                    <a:pt x="1300" y="44"/>
                    <a:pt x="1299" y="44"/>
                    <a:pt x="1299" y="44"/>
                  </a:cubicBezTo>
                  <a:cubicBezTo>
                    <a:pt x="1299" y="44"/>
                    <a:pt x="1300" y="44"/>
                    <a:pt x="1300" y="44"/>
                  </a:cubicBezTo>
                  <a:close/>
                  <a:moveTo>
                    <a:pt x="1712" y="7"/>
                  </a:moveTo>
                  <a:cubicBezTo>
                    <a:pt x="1712" y="7"/>
                    <a:pt x="1712" y="7"/>
                    <a:pt x="1713" y="7"/>
                  </a:cubicBezTo>
                  <a:cubicBezTo>
                    <a:pt x="1712" y="7"/>
                    <a:pt x="1712" y="7"/>
                    <a:pt x="1712" y="7"/>
                  </a:cubicBezTo>
                  <a:close/>
                  <a:moveTo>
                    <a:pt x="1264" y="50"/>
                  </a:moveTo>
                  <a:cubicBezTo>
                    <a:pt x="1264" y="50"/>
                    <a:pt x="1264" y="51"/>
                    <a:pt x="1264" y="51"/>
                  </a:cubicBezTo>
                  <a:cubicBezTo>
                    <a:pt x="1264" y="51"/>
                    <a:pt x="1264" y="50"/>
                    <a:pt x="1264" y="50"/>
                  </a:cubicBezTo>
                  <a:close/>
                  <a:moveTo>
                    <a:pt x="555" y="8"/>
                  </a:moveTo>
                  <a:cubicBezTo>
                    <a:pt x="555" y="8"/>
                    <a:pt x="555" y="8"/>
                    <a:pt x="556" y="7"/>
                  </a:cubicBezTo>
                  <a:cubicBezTo>
                    <a:pt x="555" y="7"/>
                    <a:pt x="555" y="7"/>
                    <a:pt x="555" y="8"/>
                  </a:cubicBezTo>
                  <a:close/>
                  <a:moveTo>
                    <a:pt x="581" y="7"/>
                  </a:moveTo>
                  <a:cubicBezTo>
                    <a:pt x="581" y="7"/>
                    <a:pt x="581" y="8"/>
                    <a:pt x="582" y="8"/>
                  </a:cubicBezTo>
                  <a:cubicBezTo>
                    <a:pt x="581" y="7"/>
                    <a:pt x="581" y="7"/>
                    <a:pt x="581" y="7"/>
                  </a:cubicBezTo>
                  <a:close/>
                  <a:moveTo>
                    <a:pt x="985" y="8"/>
                  </a:moveTo>
                  <a:cubicBezTo>
                    <a:pt x="985" y="8"/>
                    <a:pt x="986" y="8"/>
                    <a:pt x="986" y="7"/>
                  </a:cubicBezTo>
                  <a:cubicBezTo>
                    <a:pt x="986" y="7"/>
                    <a:pt x="985" y="7"/>
                    <a:pt x="985" y="8"/>
                  </a:cubicBezTo>
                  <a:close/>
                  <a:moveTo>
                    <a:pt x="1014" y="7"/>
                  </a:moveTo>
                  <a:cubicBezTo>
                    <a:pt x="1014" y="8"/>
                    <a:pt x="1014" y="8"/>
                    <a:pt x="1015" y="7"/>
                  </a:cubicBezTo>
                  <a:cubicBezTo>
                    <a:pt x="1014" y="7"/>
                    <a:pt x="1014" y="7"/>
                    <a:pt x="1014" y="7"/>
                  </a:cubicBezTo>
                  <a:close/>
                  <a:moveTo>
                    <a:pt x="1227" y="35"/>
                  </a:moveTo>
                  <a:cubicBezTo>
                    <a:pt x="1227" y="35"/>
                    <a:pt x="1227" y="35"/>
                    <a:pt x="1228" y="34"/>
                  </a:cubicBezTo>
                  <a:cubicBezTo>
                    <a:pt x="1227" y="34"/>
                    <a:pt x="1227" y="34"/>
                    <a:pt x="1227" y="35"/>
                  </a:cubicBezTo>
                  <a:close/>
                  <a:moveTo>
                    <a:pt x="1749" y="40"/>
                  </a:moveTo>
                  <a:cubicBezTo>
                    <a:pt x="1748" y="41"/>
                    <a:pt x="1748" y="41"/>
                    <a:pt x="1748" y="42"/>
                  </a:cubicBezTo>
                  <a:cubicBezTo>
                    <a:pt x="1749" y="41"/>
                    <a:pt x="1749" y="41"/>
                    <a:pt x="1749" y="40"/>
                  </a:cubicBezTo>
                  <a:close/>
                  <a:moveTo>
                    <a:pt x="1483" y="30"/>
                  </a:moveTo>
                  <a:cubicBezTo>
                    <a:pt x="1482" y="30"/>
                    <a:pt x="1482" y="30"/>
                    <a:pt x="1482" y="30"/>
                  </a:cubicBezTo>
                  <a:cubicBezTo>
                    <a:pt x="1482" y="30"/>
                    <a:pt x="1483" y="30"/>
                    <a:pt x="1483" y="30"/>
                  </a:cubicBezTo>
                  <a:close/>
                  <a:moveTo>
                    <a:pt x="613" y="58"/>
                  </a:moveTo>
                  <a:cubicBezTo>
                    <a:pt x="613" y="58"/>
                    <a:pt x="613" y="58"/>
                    <a:pt x="613" y="59"/>
                  </a:cubicBezTo>
                  <a:cubicBezTo>
                    <a:pt x="613" y="58"/>
                    <a:pt x="613" y="58"/>
                    <a:pt x="613" y="58"/>
                  </a:cubicBezTo>
                  <a:close/>
                  <a:moveTo>
                    <a:pt x="1263" y="49"/>
                  </a:moveTo>
                  <a:cubicBezTo>
                    <a:pt x="1263" y="49"/>
                    <a:pt x="1263" y="50"/>
                    <a:pt x="1264" y="50"/>
                  </a:cubicBezTo>
                  <a:cubicBezTo>
                    <a:pt x="1264" y="50"/>
                    <a:pt x="1264" y="49"/>
                    <a:pt x="1263" y="49"/>
                  </a:cubicBezTo>
                  <a:close/>
                  <a:moveTo>
                    <a:pt x="1264" y="51"/>
                  </a:moveTo>
                  <a:cubicBezTo>
                    <a:pt x="1264" y="51"/>
                    <a:pt x="1264" y="52"/>
                    <a:pt x="1264" y="52"/>
                  </a:cubicBezTo>
                  <a:cubicBezTo>
                    <a:pt x="1264" y="52"/>
                    <a:pt x="1264" y="51"/>
                    <a:pt x="1264" y="51"/>
                  </a:cubicBezTo>
                  <a:close/>
                  <a:moveTo>
                    <a:pt x="691" y="44"/>
                  </a:moveTo>
                  <a:cubicBezTo>
                    <a:pt x="691" y="43"/>
                    <a:pt x="690" y="43"/>
                    <a:pt x="690" y="43"/>
                  </a:cubicBezTo>
                  <a:cubicBezTo>
                    <a:pt x="690" y="44"/>
                    <a:pt x="691" y="44"/>
                    <a:pt x="691" y="44"/>
                  </a:cubicBezTo>
                  <a:close/>
                  <a:moveTo>
                    <a:pt x="1412" y="31"/>
                  </a:moveTo>
                  <a:cubicBezTo>
                    <a:pt x="1413" y="31"/>
                    <a:pt x="1413" y="31"/>
                    <a:pt x="1413" y="30"/>
                  </a:cubicBezTo>
                  <a:cubicBezTo>
                    <a:pt x="1412" y="30"/>
                    <a:pt x="1412" y="31"/>
                    <a:pt x="1412" y="31"/>
                  </a:cubicBezTo>
                  <a:close/>
                  <a:moveTo>
                    <a:pt x="644" y="64"/>
                  </a:moveTo>
                  <a:cubicBezTo>
                    <a:pt x="644" y="65"/>
                    <a:pt x="644" y="65"/>
                    <a:pt x="644" y="65"/>
                  </a:cubicBezTo>
                  <a:cubicBezTo>
                    <a:pt x="644" y="65"/>
                    <a:pt x="644" y="65"/>
                    <a:pt x="644" y="64"/>
                  </a:cubicBezTo>
                  <a:close/>
                  <a:moveTo>
                    <a:pt x="553" y="8"/>
                  </a:moveTo>
                  <a:cubicBezTo>
                    <a:pt x="554" y="8"/>
                    <a:pt x="554" y="8"/>
                    <a:pt x="555" y="8"/>
                  </a:cubicBezTo>
                  <a:cubicBezTo>
                    <a:pt x="554" y="8"/>
                    <a:pt x="554" y="7"/>
                    <a:pt x="553" y="8"/>
                  </a:cubicBezTo>
                  <a:close/>
                  <a:moveTo>
                    <a:pt x="1569" y="42"/>
                  </a:moveTo>
                  <a:cubicBezTo>
                    <a:pt x="1569" y="41"/>
                    <a:pt x="1569" y="41"/>
                    <a:pt x="1569" y="41"/>
                  </a:cubicBezTo>
                  <a:cubicBezTo>
                    <a:pt x="1569" y="41"/>
                    <a:pt x="1569" y="41"/>
                    <a:pt x="1569" y="42"/>
                  </a:cubicBezTo>
                  <a:close/>
                  <a:moveTo>
                    <a:pt x="984" y="8"/>
                  </a:moveTo>
                  <a:cubicBezTo>
                    <a:pt x="984" y="8"/>
                    <a:pt x="985" y="8"/>
                    <a:pt x="985" y="8"/>
                  </a:cubicBezTo>
                  <a:cubicBezTo>
                    <a:pt x="984" y="8"/>
                    <a:pt x="984" y="7"/>
                    <a:pt x="984" y="8"/>
                  </a:cubicBezTo>
                  <a:close/>
                  <a:moveTo>
                    <a:pt x="1015" y="8"/>
                  </a:moveTo>
                  <a:cubicBezTo>
                    <a:pt x="1015" y="8"/>
                    <a:pt x="1016" y="8"/>
                    <a:pt x="1016" y="8"/>
                  </a:cubicBezTo>
                  <a:cubicBezTo>
                    <a:pt x="1016" y="7"/>
                    <a:pt x="1015" y="8"/>
                    <a:pt x="1015" y="8"/>
                  </a:cubicBezTo>
                  <a:close/>
                  <a:moveTo>
                    <a:pt x="1183" y="15"/>
                  </a:moveTo>
                  <a:cubicBezTo>
                    <a:pt x="1184" y="15"/>
                    <a:pt x="1184" y="15"/>
                    <a:pt x="1185" y="15"/>
                  </a:cubicBezTo>
                  <a:cubicBezTo>
                    <a:pt x="1184" y="15"/>
                    <a:pt x="1184" y="14"/>
                    <a:pt x="1183" y="15"/>
                  </a:cubicBezTo>
                  <a:close/>
                  <a:moveTo>
                    <a:pt x="1481" y="19"/>
                  </a:moveTo>
                  <a:cubicBezTo>
                    <a:pt x="1482" y="19"/>
                    <a:pt x="1482" y="19"/>
                    <a:pt x="1482" y="19"/>
                  </a:cubicBezTo>
                  <a:cubicBezTo>
                    <a:pt x="1482" y="19"/>
                    <a:pt x="1482" y="19"/>
                    <a:pt x="1481" y="19"/>
                  </a:cubicBezTo>
                  <a:close/>
                  <a:moveTo>
                    <a:pt x="1430" y="8"/>
                  </a:moveTo>
                  <a:cubicBezTo>
                    <a:pt x="1430" y="8"/>
                    <a:pt x="1430" y="8"/>
                    <a:pt x="1431" y="8"/>
                  </a:cubicBezTo>
                  <a:cubicBezTo>
                    <a:pt x="1430" y="8"/>
                    <a:pt x="1430" y="7"/>
                    <a:pt x="1430" y="8"/>
                  </a:cubicBezTo>
                  <a:close/>
                  <a:moveTo>
                    <a:pt x="1452" y="8"/>
                  </a:moveTo>
                  <a:cubicBezTo>
                    <a:pt x="1452" y="8"/>
                    <a:pt x="1452" y="8"/>
                    <a:pt x="1453" y="8"/>
                  </a:cubicBezTo>
                  <a:cubicBezTo>
                    <a:pt x="1452" y="7"/>
                    <a:pt x="1452" y="8"/>
                    <a:pt x="1452" y="8"/>
                  </a:cubicBezTo>
                  <a:close/>
                  <a:moveTo>
                    <a:pt x="1580" y="44"/>
                  </a:moveTo>
                  <a:cubicBezTo>
                    <a:pt x="1579" y="44"/>
                    <a:pt x="1579" y="44"/>
                    <a:pt x="1579" y="45"/>
                  </a:cubicBezTo>
                  <a:cubicBezTo>
                    <a:pt x="1580" y="45"/>
                    <a:pt x="1580" y="44"/>
                    <a:pt x="1580" y="44"/>
                  </a:cubicBezTo>
                  <a:close/>
                  <a:moveTo>
                    <a:pt x="1570" y="39"/>
                  </a:moveTo>
                  <a:cubicBezTo>
                    <a:pt x="1570" y="39"/>
                    <a:pt x="1570" y="39"/>
                    <a:pt x="1570" y="38"/>
                  </a:cubicBezTo>
                  <a:cubicBezTo>
                    <a:pt x="1569" y="38"/>
                    <a:pt x="1570" y="39"/>
                    <a:pt x="1570" y="39"/>
                  </a:cubicBezTo>
                  <a:close/>
                  <a:moveTo>
                    <a:pt x="1738" y="39"/>
                  </a:moveTo>
                  <a:cubicBezTo>
                    <a:pt x="1738" y="39"/>
                    <a:pt x="1738" y="39"/>
                    <a:pt x="1738" y="38"/>
                  </a:cubicBezTo>
                  <a:cubicBezTo>
                    <a:pt x="1738" y="38"/>
                    <a:pt x="1738" y="39"/>
                    <a:pt x="1738" y="39"/>
                  </a:cubicBezTo>
                  <a:close/>
                  <a:moveTo>
                    <a:pt x="1480" y="31"/>
                  </a:moveTo>
                  <a:cubicBezTo>
                    <a:pt x="1479" y="31"/>
                    <a:pt x="1479" y="31"/>
                    <a:pt x="1479" y="31"/>
                  </a:cubicBezTo>
                  <a:cubicBezTo>
                    <a:pt x="1479" y="31"/>
                    <a:pt x="1479" y="31"/>
                    <a:pt x="1480" y="31"/>
                  </a:cubicBezTo>
                  <a:close/>
                  <a:moveTo>
                    <a:pt x="1289" y="57"/>
                  </a:moveTo>
                  <a:cubicBezTo>
                    <a:pt x="1289" y="57"/>
                    <a:pt x="1289" y="58"/>
                    <a:pt x="1289" y="58"/>
                  </a:cubicBezTo>
                  <a:cubicBezTo>
                    <a:pt x="1289" y="58"/>
                    <a:pt x="1289" y="57"/>
                    <a:pt x="1289" y="57"/>
                  </a:cubicBezTo>
                  <a:close/>
                  <a:moveTo>
                    <a:pt x="605" y="36"/>
                  </a:moveTo>
                  <a:cubicBezTo>
                    <a:pt x="605" y="36"/>
                    <a:pt x="605" y="37"/>
                    <a:pt x="605" y="37"/>
                  </a:cubicBezTo>
                  <a:cubicBezTo>
                    <a:pt x="605" y="36"/>
                    <a:pt x="605" y="36"/>
                    <a:pt x="605" y="36"/>
                  </a:cubicBezTo>
                  <a:close/>
                  <a:moveTo>
                    <a:pt x="1412" y="33"/>
                  </a:moveTo>
                  <a:cubicBezTo>
                    <a:pt x="1412" y="32"/>
                    <a:pt x="1412" y="32"/>
                    <a:pt x="1412" y="32"/>
                  </a:cubicBezTo>
                  <a:cubicBezTo>
                    <a:pt x="1412" y="32"/>
                    <a:pt x="1412" y="32"/>
                    <a:pt x="1412" y="33"/>
                  </a:cubicBezTo>
                  <a:close/>
                  <a:moveTo>
                    <a:pt x="983" y="8"/>
                  </a:moveTo>
                  <a:cubicBezTo>
                    <a:pt x="983" y="8"/>
                    <a:pt x="983" y="8"/>
                    <a:pt x="984" y="8"/>
                  </a:cubicBezTo>
                  <a:cubicBezTo>
                    <a:pt x="983" y="8"/>
                    <a:pt x="983" y="8"/>
                    <a:pt x="983" y="8"/>
                  </a:cubicBezTo>
                  <a:close/>
                  <a:moveTo>
                    <a:pt x="1182" y="15"/>
                  </a:moveTo>
                  <a:cubicBezTo>
                    <a:pt x="1183" y="15"/>
                    <a:pt x="1183" y="15"/>
                    <a:pt x="1184" y="15"/>
                  </a:cubicBezTo>
                  <a:cubicBezTo>
                    <a:pt x="1183" y="15"/>
                    <a:pt x="1183" y="15"/>
                    <a:pt x="1182" y="15"/>
                  </a:cubicBezTo>
                  <a:close/>
                  <a:moveTo>
                    <a:pt x="652" y="44"/>
                  </a:moveTo>
                  <a:cubicBezTo>
                    <a:pt x="652" y="44"/>
                    <a:pt x="652" y="45"/>
                    <a:pt x="652" y="45"/>
                  </a:cubicBezTo>
                  <a:cubicBezTo>
                    <a:pt x="652" y="45"/>
                    <a:pt x="652" y="44"/>
                    <a:pt x="652" y="44"/>
                  </a:cubicBezTo>
                  <a:close/>
                  <a:moveTo>
                    <a:pt x="616" y="67"/>
                  </a:moveTo>
                  <a:cubicBezTo>
                    <a:pt x="616" y="67"/>
                    <a:pt x="616" y="67"/>
                    <a:pt x="616" y="68"/>
                  </a:cubicBezTo>
                  <a:cubicBezTo>
                    <a:pt x="616" y="67"/>
                    <a:pt x="616" y="67"/>
                    <a:pt x="616" y="67"/>
                  </a:cubicBezTo>
                  <a:close/>
                  <a:moveTo>
                    <a:pt x="1143" y="54"/>
                  </a:moveTo>
                  <a:cubicBezTo>
                    <a:pt x="1143" y="53"/>
                    <a:pt x="1143" y="53"/>
                    <a:pt x="1143" y="53"/>
                  </a:cubicBezTo>
                  <a:cubicBezTo>
                    <a:pt x="1143" y="53"/>
                    <a:pt x="1143" y="54"/>
                    <a:pt x="1143" y="54"/>
                  </a:cubicBezTo>
                  <a:close/>
                  <a:moveTo>
                    <a:pt x="1181" y="16"/>
                  </a:moveTo>
                  <a:cubicBezTo>
                    <a:pt x="1182" y="16"/>
                    <a:pt x="1182" y="16"/>
                    <a:pt x="1182" y="15"/>
                  </a:cubicBezTo>
                  <a:cubicBezTo>
                    <a:pt x="1182" y="15"/>
                    <a:pt x="1182" y="15"/>
                    <a:pt x="1181" y="16"/>
                  </a:cubicBezTo>
                  <a:close/>
                  <a:moveTo>
                    <a:pt x="804" y="53"/>
                  </a:moveTo>
                  <a:cubicBezTo>
                    <a:pt x="804" y="53"/>
                    <a:pt x="804" y="54"/>
                    <a:pt x="805" y="54"/>
                  </a:cubicBezTo>
                  <a:cubicBezTo>
                    <a:pt x="805" y="54"/>
                    <a:pt x="805" y="53"/>
                    <a:pt x="804" y="53"/>
                  </a:cubicBezTo>
                  <a:close/>
                  <a:moveTo>
                    <a:pt x="1567" y="8"/>
                  </a:moveTo>
                  <a:cubicBezTo>
                    <a:pt x="1567" y="8"/>
                    <a:pt x="1567" y="8"/>
                    <a:pt x="1568" y="8"/>
                  </a:cubicBezTo>
                  <a:cubicBezTo>
                    <a:pt x="1568" y="8"/>
                    <a:pt x="1567" y="8"/>
                    <a:pt x="1567" y="8"/>
                  </a:cubicBezTo>
                  <a:close/>
                  <a:moveTo>
                    <a:pt x="1669" y="57"/>
                  </a:moveTo>
                  <a:cubicBezTo>
                    <a:pt x="1668" y="57"/>
                    <a:pt x="1668" y="57"/>
                    <a:pt x="1668" y="57"/>
                  </a:cubicBezTo>
                  <a:cubicBezTo>
                    <a:pt x="1668" y="57"/>
                    <a:pt x="1669" y="57"/>
                    <a:pt x="1669" y="57"/>
                  </a:cubicBezTo>
                  <a:close/>
                  <a:moveTo>
                    <a:pt x="1735" y="8"/>
                  </a:moveTo>
                  <a:cubicBezTo>
                    <a:pt x="1735" y="8"/>
                    <a:pt x="1735" y="8"/>
                    <a:pt x="1736" y="8"/>
                  </a:cubicBezTo>
                  <a:cubicBezTo>
                    <a:pt x="1736" y="8"/>
                    <a:pt x="1735" y="8"/>
                    <a:pt x="1735" y="8"/>
                  </a:cubicBezTo>
                  <a:close/>
                  <a:moveTo>
                    <a:pt x="552" y="9"/>
                  </a:moveTo>
                  <a:cubicBezTo>
                    <a:pt x="552" y="9"/>
                    <a:pt x="552" y="9"/>
                    <a:pt x="553" y="8"/>
                  </a:cubicBezTo>
                  <a:cubicBezTo>
                    <a:pt x="552" y="8"/>
                    <a:pt x="552" y="8"/>
                    <a:pt x="552" y="9"/>
                  </a:cubicBezTo>
                  <a:close/>
                  <a:moveTo>
                    <a:pt x="830" y="53"/>
                  </a:moveTo>
                  <a:cubicBezTo>
                    <a:pt x="830" y="53"/>
                    <a:pt x="829" y="53"/>
                    <a:pt x="829" y="54"/>
                  </a:cubicBezTo>
                  <a:cubicBezTo>
                    <a:pt x="830" y="54"/>
                    <a:pt x="830" y="53"/>
                    <a:pt x="830" y="53"/>
                  </a:cubicBezTo>
                  <a:close/>
                  <a:moveTo>
                    <a:pt x="982" y="9"/>
                  </a:moveTo>
                  <a:cubicBezTo>
                    <a:pt x="982" y="9"/>
                    <a:pt x="982" y="9"/>
                    <a:pt x="983" y="8"/>
                  </a:cubicBezTo>
                  <a:cubicBezTo>
                    <a:pt x="982" y="8"/>
                    <a:pt x="982" y="8"/>
                    <a:pt x="982" y="9"/>
                  </a:cubicBezTo>
                  <a:close/>
                  <a:moveTo>
                    <a:pt x="1017" y="8"/>
                  </a:moveTo>
                  <a:cubicBezTo>
                    <a:pt x="1018" y="9"/>
                    <a:pt x="1018" y="9"/>
                    <a:pt x="1018" y="9"/>
                  </a:cubicBezTo>
                  <a:cubicBezTo>
                    <a:pt x="1018" y="8"/>
                    <a:pt x="1018" y="8"/>
                    <a:pt x="1017" y="8"/>
                  </a:cubicBezTo>
                  <a:close/>
                  <a:moveTo>
                    <a:pt x="1016" y="19"/>
                  </a:moveTo>
                  <a:cubicBezTo>
                    <a:pt x="1016" y="19"/>
                    <a:pt x="1016" y="19"/>
                    <a:pt x="1015" y="19"/>
                  </a:cubicBezTo>
                  <a:cubicBezTo>
                    <a:pt x="1016" y="19"/>
                    <a:pt x="1016" y="19"/>
                    <a:pt x="1016" y="19"/>
                  </a:cubicBezTo>
                  <a:close/>
                  <a:moveTo>
                    <a:pt x="1180" y="16"/>
                  </a:moveTo>
                  <a:cubicBezTo>
                    <a:pt x="1181" y="16"/>
                    <a:pt x="1181" y="16"/>
                    <a:pt x="1181" y="16"/>
                  </a:cubicBezTo>
                  <a:cubicBezTo>
                    <a:pt x="1181" y="16"/>
                    <a:pt x="1181" y="15"/>
                    <a:pt x="1180" y="16"/>
                  </a:cubicBezTo>
                  <a:close/>
                  <a:moveTo>
                    <a:pt x="1364" y="16"/>
                  </a:moveTo>
                  <a:cubicBezTo>
                    <a:pt x="1364" y="16"/>
                    <a:pt x="1364" y="16"/>
                    <a:pt x="1363" y="16"/>
                  </a:cubicBezTo>
                  <a:cubicBezTo>
                    <a:pt x="1364" y="16"/>
                    <a:pt x="1364" y="16"/>
                    <a:pt x="1364" y="16"/>
                  </a:cubicBezTo>
                  <a:close/>
                  <a:moveTo>
                    <a:pt x="615" y="66"/>
                  </a:moveTo>
                  <a:cubicBezTo>
                    <a:pt x="615" y="66"/>
                    <a:pt x="615" y="66"/>
                    <a:pt x="616" y="67"/>
                  </a:cubicBezTo>
                  <a:cubicBezTo>
                    <a:pt x="616" y="66"/>
                    <a:pt x="616" y="66"/>
                    <a:pt x="615" y="66"/>
                  </a:cubicBezTo>
                  <a:close/>
                  <a:moveTo>
                    <a:pt x="853" y="33"/>
                  </a:moveTo>
                  <a:cubicBezTo>
                    <a:pt x="854" y="33"/>
                    <a:pt x="854" y="33"/>
                    <a:pt x="855" y="33"/>
                  </a:cubicBezTo>
                  <a:cubicBezTo>
                    <a:pt x="854" y="33"/>
                    <a:pt x="854" y="33"/>
                    <a:pt x="853" y="33"/>
                  </a:cubicBezTo>
                  <a:close/>
                  <a:moveTo>
                    <a:pt x="1480" y="19"/>
                  </a:moveTo>
                  <a:cubicBezTo>
                    <a:pt x="1481" y="19"/>
                    <a:pt x="1481" y="19"/>
                    <a:pt x="1481" y="19"/>
                  </a:cubicBezTo>
                  <a:cubicBezTo>
                    <a:pt x="1481" y="19"/>
                    <a:pt x="1481" y="19"/>
                    <a:pt x="1480" y="19"/>
                  </a:cubicBezTo>
                  <a:close/>
                  <a:moveTo>
                    <a:pt x="1559" y="16"/>
                  </a:moveTo>
                  <a:cubicBezTo>
                    <a:pt x="1559" y="16"/>
                    <a:pt x="1558" y="16"/>
                    <a:pt x="1558" y="16"/>
                  </a:cubicBezTo>
                  <a:cubicBezTo>
                    <a:pt x="1558" y="16"/>
                    <a:pt x="1559" y="16"/>
                    <a:pt x="1559" y="16"/>
                  </a:cubicBezTo>
                  <a:close/>
                  <a:moveTo>
                    <a:pt x="1727" y="16"/>
                  </a:moveTo>
                  <a:cubicBezTo>
                    <a:pt x="1727" y="16"/>
                    <a:pt x="1727" y="16"/>
                    <a:pt x="1726" y="16"/>
                  </a:cubicBezTo>
                  <a:cubicBezTo>
                    <a:pt x="1726" y="16"/>
                    <a:pt x="1727" y="16"/>
                    <a:pt x="1727" y="16"/>
                  </a:cubicBezTo>
                  <a:close/>
                  <a:moveTo>
                    <a:pt x="605" y="37"/>
                  </a:moveTo>
                  <a:cubicBezTo>
                    <a:pt x="605" y="37"/>
                    <a:pt x="605" y="38"/>
                    <a:pt x="606" y="38"/>
                  </a:cubicBezTo>
                  <a:cubicBezTo>
                    <a:pt x="606" y="37"/>
                    <a:pt x="606" y="37"/>
                    <a:pt x="605" y="37"/>
                  </a:cubicBezTo>
                  <a:close/>
                  <a:moveTo>
                    <a:pt x="606" y="38"/>
                  </a:moveTo>
                  <a:cubicBezTo>
                    <a:pt x="606" y="38"/>
                    <a:pt x="606" y="39"/>
                    <a:pt x="606" y="39"/>
                  </a:cubicBezTo>
                  <a:cubicBezTo>
                    <a:pt x="606" y="38"/>
                    <a:pt x="606" y="38"/>
                    <a:pt x="606" y="38"/>
                  </a:cubicBezTo>
                  <a:close/>
                  <a:moveTo>
                    <a:pt x="670" y="53"/>
                  </a:moveTo>
                  <a:cubicBezTo>
                    <a:pt x="670" y="54"/>
                    <a:pt x="670" y="54"/>
                    <a:pt x="670" y="54"/>
                  </a:cubicBezTo>
                  <a:cubicBezTo>
                    <a:pt x="670" y="54"/>
                    <a:pt x="670" y="53"/>
                    <a:pt x="670" y="53"/>
                  </a:cubicBezTo>
                  <a:close/>
                  <a:moveTo>
                    <a:pt x="981" y="9"/>
                  </a:moveTo>
                  <a:cubicBezTo>
                    <a:pt x="981" y="9"/>
                    <a:pt x="981" y="9"/>
                    <a:pt x="982" y="9"/>
                  </a:cubicBezTo>
                  <a:cubicBezTo>
                    <a:pt x="981" y="9"/>
                    <a:pt x="981" y="8"/>
                    <a:pt x="981" y="9"/>
                  </a:cubicBezTo>
                  <a:close/>
                  <a:moveTo>
                    <a:pt x="674" y="34"/>
                  </a:moveTo>
                  <a:cubicBezTo>
                    <a:pt x="674" y="34"/>
                    <a:pt x="675" y="34"/>
                    <a:pt x="675" y="33"/>
                  </a:cubicBezTo>
                  <a:cubicBezTo>
                    <a:pt x="675" y="33"/>
                    <a:pt x="674" y="33"/>
                    <a:pt x="674" y="34"/>
                  </a:cubicBezTo>
                  <a:close/>
                  <a:moveTo>
                    <a:pt x="1363" y="16"/>
                  </a:moveTo>
                  <a:cubicBezTo>
                    <a:pt x="1363" y="16"/>
                    <a:pt x="1362" y="16"/>
                    <a:pt x="1362" y="16"/>
                  </a:cubicBezTo>
                  <a:cubicBezTo>
                    <a:pt x="1362" y="16"/>
                    <a:pt x="1363" y="16"/>
                    <a:pt x="1363" y="16"/>
                  </a:cubicBezTo>
                  <a:close/>
                  <a:moveTo>
                    <a:pt x="1376" y="16"/>
                  </a:moveTo>
                  <a:cubicBezTo>
                    <a:pt x="1376" y="16"/>
                    <a:pt x="1375" y="16"/>
                    <a:pt x="1375" y="16"/>
                  </a:cubicBezTo>
                  <a:cubicBezTo>
                    <a:pt x="1375" y="16"/>
                    <a:pt x="1376" y="16"/>
                    <a:pt x="1376" y="16"/>
                  </a:cubicBezTo>
                  <a:close/>
                  <a:moveTo>
                    <a:pt x="690" y="33"/>
                  </a:moveTo>
                  <a:cubicBezTo>
                    <a:pt x="690" y="34"/>
                    <a:pt x="691" y="34"/>
                    <a:pt x="691" y="34"/>
                  </a:cubicBezTo>
                  <a:cubicBezTo>
                    <a:pt x="691" y="33"/>
                    <a:pt x="690" y="33"/>
                    <a:pt x="690" y="33"/>
                  </a:cubicBezTo>
                  <a:close/>
                  <a:moveTo>
                    <a:pt x="1301" y="43"/>
                  </a:moveTo>
                  <a:cubicBezTo>
                    <a:pt x="1301" y="43"/>
                    <a:pt x="1301" y="43"/>
                    <a:pt x="1300" y="44"/>
                  </a:cubicBezTo>
                  <a:cubicBezTo>
                    <a:pt x="1301" y="44"/>
                    <a:pt x="1301" y="44"/>
                    <a:pt x="1301" y="43"/>
                  </a:cubicBezTo>
                  <a:close/>
                  <a:moveTo>
                    <a:pt x="770" y="34"/>
                  </a:moveTo>
                  <a:cubicBezTo>
                    <a:pt x="770" y="34"/>
                    <a:pt x="771" y="34"/>
                    <a:pt x="771" y="33"/>
                  </a:cubicBezTo>
                  <a:cubicBezTo>
                    <a:pt x="771" y="33"/>
                    <a:pt x="770" y="33"/>
                    <a:pt x="770" y="34"/>
                  </a:cubicBezTo>
                  <a:close/>
                  <a:moveTo>
                    <a:pt x="785" y="33"/>
                  </a:moveTo>
                  <a:cubicBezTo>
                    <a:pt x="786" y="34"/>
                    <a:pt x="786" y="34"/>
                    <a:pt x="787" y="34"/>
                  </a:cubicBezTo>
                  <a:cubicBezTo>
                    <a:pt x="786" y="33"/>
                    <a:pt x="786" y="33"/>
                    <a:pt x="785" y="33"/>
                  </a:cubicBezTo>
                  <a:close/>
                  <a:moveTo>
                    <a:pt x="1548" y="16"/>
                  </a:moveTo>
                  <a:cubicBezTo>
                    <a:pt x="1547" y="16"/>
                    <a:pt x="1547" y="16"/>
                    <a:pt x="1546" y="16"/>
                  </a:cubicBezTo>
                  <a:cubicBezTo>
                    <a:pt x="1547" y="16"/>
                    <a:pt x="1547" y="16"/>
                    <a:pt x="1548" y="16"/>
                  </a:cubicBezTo>
                  <a:close/>
                  <a:moveTo>
                    <a:pt x="1666" y="9"/>
                  </a:moveTo>
                  <a:cubicBezTo>
                    <a:pt x="1667" y="9"/>
                    <a:pt x="1667" y="9"/>
                    <a:pt x="1667" y="9"/>
                  </a:cubicBezTo>
                  <a:cubicBezTo>
                    <a:pt x="1667" y="9"/>
                    <a:pt x="1667" y="9"/>
                    <a:pt x="1666" y="9"/>
                  </a:cubicBezTo>
                  <a:close/>
                  <a:moveTo>
                    <a:pt x="1581" y="23"/>
                  </a:moveTo>
                  <a:cubicBezTo>
                    <a:pt x="1581" y="24"/>
                    <a:pt x="1581" y="24"/>
                    <a:pt x="1581" y="24"/>
                  </a:cubicBezTo>
                  <a:cubicBezTo>
                    <a:pt x="1581" y="24"/>
                    <a:pt x="1581" y="23"/>
                    <a:pt x="1581" y="23"/>
                  </a:cubicBezTo>
                  <a:close/>
                  <a:moveTo>
                    <a:pt x="1716" y="16"/>
                  </a:moveTo>
                  <a:cubicBezTo>
                    <a:pt x="1715" y="16"/>
                    <a:pt x="1715" y="16"/>
                    <a:pt x="1715" y="16"/>
                  </a:cubicBezTo>
                  <a:cubicBezTo>
                    <a:pt x="1715" y="16"/>
                    <a:pt x="1715" y="16"/>
                    <a:pt x="1716" y="16"/>
                  </a:cubicBezTo>
                  <a:close/>
                  <a:moveTo>
                    <a:pt x="841" y="34"/>
                  </a:moveTo>
                  <a:cubicBezTo>
                    <a:pt x="842" y="34"/>
                    <a:pt x="842" y="34"/>
                    <a:pt x="842" y="33"/>
                  </a:cubicBezTo>
                  <a:cubicBezTo>
                    <a:pt x="842" y="33"/>
                    <a:pt x="842" y="33"/>
                    <a:pt x="841" y="34"/>
                  </a:cubicBezTo>
                  <a:close/>
                  <a:moveTo>
                    <a:pt x="1395" y="43"/>
                  </a:moveTo>
                  <a:cubicBezTo>
                    <a:pt x="1395" y="44"/>
                    <a:pt x="1395" y="44"/>
                    <a:pt x="1395" y="44"/>
                  </a:cubicBezTo>
                  <a:cubicBezTo>
                    <a:pt x="1396" y="44"/>
                    <a:pt x="1395" y="44"/>
                    <a:pt x="1395" y="43"/>
                  </a:cubicBezTo>
                  <a:close/>
                  <a:moveTo>
                    <a:pt x="615" y="65"/>
                  </a:moveTo>
                  <a:cubicBezTo>
                    <a:pt x="615" y="65"/>
                    <a:pt x="615" y="65"/>
                    <a:pt x="615" y="66"/>
                  </a:cubicBezTo>
                  <a:cubicBezTo>
                    <a:pt x="615" y="65"/>
                    <a:pt x="615" y="65"/>
                    <a:pt x="615" y="65"/>
                  </a:cubicBezTo>
                  <a:close/>
                  <a:moveTo>
                    <a:pt x="718" y="17"/>
                  </a:moveTo>
                  <a:cubicBezTo>
                    <a:pt x="719" y="17"/>
                    <a:pt x="719" y="17"/>
                    <a:pt x="719" y="16"/>
                  </a:cubicBezTo>
                  <a:cubicBezTo>
                    <a:pt x="719" y="16"/>
                    <a:pt x="718" y="16"/>
                    <a:pt x="718" y="17"/>
                  </a:cubicBezTo>
                  <a:close/>
                  <a:moveTo>
                    <a:pt x="1749" y="23"/>
                  </a:moveTo>
                  <a:cubicBezTo>
                    <a:pt x="1749" y="24"/>
                    <a:pt x="1749" y="24"/>
                    <a:pt x="1749" y="24"/>
                  </a:cubicBezTo>
                  <a:cubicBezTo>
                    <a:pt x="1749" y="24"/>
                    <a:pt x="1749" y="23"/>
                    <a:pt x="1749" y="23"/>
                  </a:cubicBezTo>
                  <a:close/>
                  <a:moveTo>
                    <a:pt x="1479" y="20"/>
                  </a:moveTo>
                  <a:cubicBezTo>
                    <a:pt x="1480" y="20"/>
                    <a:pt x="1480" y="20"/>
                    <a:pt x="1480" y="19"/>
                  </a:cubicBezTo>
                  <a:cubicBezTo>
                    <a:pt x="1480" y="19"/>
                    <a:pt x="1480" y="19"/>
                    <a:pt x="1479" y="20"/>
                  </a:cubicBezTo>
                  <a:close/>
                  <a:moveTo>
                    <a:pt x="1580" y="42"/>
                  </a:moveTo>
                  <a:cubicBezTo>
                    <a:pt x="1580" y="42"/>
                    <a:pt x="1580" y="42"/>
                    <a:pt x="1580" y="43"/>
                  </a:cubicBezTo>
                  <a:cubicBezTo>
                    <a:pt x="1580" y="42"/>
                    <a:pt x="1580" y="42"/>
                    <a:pt x="1580" y="42"/>
                  </a:cubicBezTo>
                  <a:close/>
                  <a:moveTo>
                    <a:pt x="1362" y="16"/>
                  </a:moveTo>
                  <a:cubicBezTo>
                    <a:pt x="1362" y="16"/>
                    <a:pt x="1361" y="16"/>
                    <a:pt x="1361" y="17"/>
                  </a:cubicBezTo>
                  <a:cubicBezTo>
                    <a:pt x="1361" y="17"/>
                    <a:pt x="1362" y="17"/>
                    <a:pt x="1362" y="16"/>
                  </a:cubicBezTo>
                  <a:close/>
                  <a:moveTo>
                    <a:pt x="1377" y="17"/>
                  </a:moveTo>
                  <a:cubicBezTo>
                    <a:pt x="1377" y="16"/>
                    <a:pt x="1376" y="16"/>
                    <a:pt x="1376" y="16"/>
                  </a:cubicBezTo>
                  <a:cubicBezTo>
                    <a:pt x="1376" y="17"/>
                    <a:pt x="1377" y="17"/>
                    <a:pt x="1377" y="17"/>
                  </a:cubicBezTo>
                  <a:close/>
                  <a:moveTo>
                    <a:pt x="883" y="34"/>
                  </a:moveTo>
                  <a:cubicBezTo>
                    <a:pt x="883" y="34"/>
                    <a:pt x="883" y="34"/>
                    <a:pt x="884" y="33"/>
                  </a:cubicBezTo>
                  <a:cubicBezTo>
                    <a:pt x="883" y="33"/>
                    <a:pt x="883" y="33"/>
                    <a:pt x="883" y="34"/>
                  </a:cubicBezTo>
                  <a:close/>
                  <a:moveTo>
                    <a:pt x="897" y="33"/>
                  </a:moveTo>
                  <a:cubicBezTo>
                    <a:pt x="898" y="34"/>
                    <a:pt x="898" y="34"/>
                    <a:pt x="898" y="34"/>
                  </a:cubicBezTo>
                  <a:cubicBezTo>
                    <a:pt x="898" y="33"/>
                    <a:pt x="898" y="33"/>
                    <a:pt x="897" y="33"/>
                  </a:cubicBezTo>
                  <a:close/>
                  <a:moveTo>
                    <a:pt x="1068" y="33"/>
                  </a:moveTo>
                  <a:cubicBezTo>
                    <a:pt x="1068" y="34"/>
                    <a:pt x="1068" y="34"/>
                    <a:pt x="1069" y="34"/>
                  </a:cubicBezTo>
                  <a:cubicBezTo>
                    <a:pt x="1068" y="33"/>
                    <a:pt x="1068" y="33"/>
                    <a:pt x="1068" y="33"/>
                  </a:cubicBezTo>
                  <a:close/>
                  <a:moveTo>
                    <a:pt x="1397" y="24"/>
                  </a:moveTo>
                  <a:cubicBezTo>
                    <a:pt x="1397" y="24"/>
                    <a:pt x="1397" y="24"/>
                    <a:pt x="1397" y="25"/>
                  </a:cubicBezTo>
                  <a:cubicBezTo>
                    <a:pt x="1397" y="24"/>
                    <a:pt x="1397" y="24"/>
                    <a:pt x="1397" y="24"/>
                  </a:cubicBezTo>
                  <a:close/>
                  <a:moveTo>
                    <a:pt x="1124" y="34"/>
                  </a:moveTo>
                  <a:cubicBezTo>
                    <a:pt x="1125" y="34"/>
                    <a:pt x="1125" y="34"/>
                    <a:pt x="1126" y="33"/>
                  </a:cubicBezTo>
                  <a:cubicBezTo>
                    <a:pt x="1125" y="33"/>
                    <a:pt x="1125" y="33"/>
                    <a:pt x="1124" y="34"/>
                  </a:cubicBezTo>
                  <a:close/>
                  <a:moveTo>
                    <a:pt x="1139" y="33"/>
                  </a:moveTo>
                  <a:cubicBezTo>
                    <a:pt x="1139" y="34"/>
                    <a:pt x="1140" y="34"/>
                    <a:pt x="1140" y="34"/>
                  </a:cubicBezTo>
                  <a:cubicBezTo>
                    <a:pt x="1140" y="33"/>
                    <a:pt x="1140" y="33"/>
                    <a:pt x="1139" y="33"/>
                  </a:cubicBezTo>
                  <a:close/>
                  <a:moveTo>
                    <a:pt x="1683" y="24"/>
                  </a:moveTo>
                  <a:cubicBezTo>
                    <a:pt x="1683" y="24"/>
                    <a:pt x="1683" y="24"/>
                    <a:pt x="1683" y="25"/>
                  </a:cubicBezTo>
                  <a:cubicBezTo>
                    <a:pt x="1683" y="24"/>
                    <a:pt x="1683" y="24"/>
                    <a:pt x="1683" y="24"/>
                  </a:cubicBezTo>
                  <a:close/>
                  <a:moveTo>
                    <a:pt x="1230" y="34"/>
                  </a:moveTo>
                  <a:cubicBezTo>
                    <a:pt x="1230" y="34"/>
                    <a:pt x="1231" y="34"/>
                    <a:pt x="1231" y="33"/>
                  </a:cubicBezTo>
                  <a:cubicBezTo>
                    <a:pt x="1231" y="33"/>
                    <a:pt x="1230" y="33"/>
                    <a:pt x="1230" y="34"/>
                  </a:cubicBezTo>
                  <a:close/>
                  <a:moveTo>
                    <a:pt x="537" y="25"/>
                  </a:moveTo>
                  <a:cubicBezTo>
                    <a:pt x="538" y="25"/>
                    <a:pt x="538" y="24"/>
                    <a:pt x="538" y="24"/>
                  </a:cubicBezTo>
                  <a:cubicBezTo>
                    <a:pt x="537" y="24"/>
                    <a:pt x="537" y="25"/>
                    <a:pt x="537" y="25"/>
                  </a:cubicBezTo>
                  <a:close/>
                  <a:moveTo>
                    <a:pt x="560" y="17"/>
                  </a:moveTo>
                  <a:cubicBezTo>
                    <a:pt x="560" y="17"/>
                    <a:pt x="559" y="17"/>
                    <a:pt x="559" y="17"/>
                  </a:cubicBezTo>
                  <a:cubicBezTo>
                    <a:pt x="559" y="17"/>
                    <a:pt x="560" y="17"/>
                    <a:pt x="560" y="17"/>
                  </a:cubicBezTo>
                  <a:close/>
                  <a:moveTo>
                    <a:pt x="717" y="17"/>
                  </a:moveTo>
                  <a:cubicBezTo>
                    <a:pt x="717" y="17"/>
                    <a:pt x="718" y="17"/>
                    <a:pt x="718" y="17"/>
                  </a:cubicBezTo>
                  <a:cubicBezTo>
                    <a:pt x="718" y="17"/>
                    <a:pt x="717" y="16"/>
                    <a:pt x="717" y="17"/>
                  </a:cubicBezTo>
                  <a:close/>
                  <a:moveTo>
                    <a:pt x="610" y="50"/>
                  </a:moveTo>
                  <a:cubicBezTo>
                    <a:pt x="610" y="50"/>
                    <a:pt x="610" y="50"/>
                    <a:pt x="610" y="51"/>
                  </a:cubicBezTo>
                  <a:cubicBezTo>
                    <a:pt x="610" y="50"/>
                    <a:pt x="610" y="50"/>
                    <a:pt x="610" y="50"/>
                  </a:cubicBezTo>
                  <a:close/>
                  <a:moveTo>
                    <a:pt x="1478" y="20"/>
                  </a:moveTo>
                  <a:cubicBezTo>
                    <a:pt x="1479" y="20"/>
                    <a:pt x="1479" y="20"/>
                    <a:pt x="1479" y="20"/>
                  </a:cubicBezTo>
                  <a:cubicBezTo>
                    <a:pt x="1479" y="20"/>
                    <a:pt x="1479" y="20"/>
                    <a:pt x="1478" y="20"/>
                  </a:cubicBezTo>
                  <a:close/>
                  <a:moveTo>
                    <a:pt x="1748" y="42"/>
                  </a:moveTo>
                  <a:cubicBezTo>
                    <a:pt x="1748" y="42"/>
                    <a:pt x="1748" y="42"/>
                    <a:pt x="1748" y="43"/>
                  </a:cubicBezTo>
                  <a:cubicBezTo>
                    <a:pt x="1749" y="42"/>
                    <a:pt x="1748" y="42"/>
                    <a:pt x="1748" y="42"/>
                  </a:cubicBezTo>
                  <a:close/>
                  <a:moveTo>
                    <a:pt x="601" y="57"/>
                  </a:moveTo>
                  <a:cubicBezTo>
                    <a:pt x="601" y="56"/>
                    <a:pt x="601" y="56"/>
                    <a:pt x="600" y="56"/>
                  </a:cubicBezTo>
                  <a:cubicBezTo>
                    <a:pt x="600" y="56"/>
                    <a:pt x="600" y="56"/>
                    <a:pt x="601" y="57"/>
                  </a:cubicBezTo>
                  <a:close/>
                  <a:moveTo>
                    <a:pt x="1245" y="33"/>
                  </a:moveTo>
                  <a:cubicBezTo>
                    <a:pt x="1246" y="34"/>
                    <a:pt x="1246" y="34"/>
                    <a:pt x="1246" y="34"/>
                  </a:cubicBezTo>
                  <a:cubicBezTo>
                    <a:pt x="1246" y="33"/>
                    <a:pt x="1246" y="33"/>
                    <a:pt x="1245" y="33"/>
                  </a:cubicBezTo>
                  <a:close/>
                  <a:moveTo>
                    <a:pt x="608" y="44"/>
                  </a:moveTo>
                  <a:cubicBezTo>
                    <a:pt x="608" y="44"/>
                    <a:pt x="608" y="45"/>
                    <a:pt x="608" y="45"/>
                  </a:cubicBezTo>
                  <a:cubicBezTo>
                    <a:pt x="608" y="44"/>
                    <a:pt x="608" y="44"/>
                    <a:pt x="608" y="44"/>
                  </a:cubicBezTo>
                  <a:close/>
                  <a:moveTo>
                    <a:pt x="641" y="43"/>
                  </a:moveTo>
                  <a:cubicBezTo>
                    <a:pt x="641" y="43"/>
                    <a:pt x="642" y="42"/>
                    <a:pt x="642" y="42"/>
                  </a:cubicBezTo>
                  <a:cubicBezTo>
                    <a:pt x="641" y="42"/>
                    <a:pt x="641" y="43"/>
                    <a:pt x="641" y="43"/>
                  </a:cubicBezTo>
                  <a:close/>
                  <a:moveTo>
                    <a:pt x="1466" y="24"/>
                  </a:moveTo>
                  <a:cubicBezTo>
                    <a:pt x="1466" y="24"/>
                    <a:pt x="1466" y="25"/>
                    <a:pt x="1467" y="25"/>
                  </a:cubicBezTo>
                  <a:cubicBezTo>
                    <a:pt x="1467" y="25"/>
                    <a:pt x="1467" y="24"/>
                    <a:pt x="1466" y="24"/>
                  </a:cubicBezTo>
                  <a:close/>
                  <a:moveTo>
                    <a:pt x="1301" y="34"/>
                  </a:moveTo>
                  <a:cubicBezTo>
                    <a:pt x="1302" y="34"/>
                    <a:pt x="1302" y="34"/>
                    <a:pt x="1302" y="33"/>
                  </a:cubicBezTo>
                  <a:cubicBezTo>
                    <a:pt x="1302" y="33"/>
                    <a:pt x="1301" y="33"/>
                    <a:pt x="1301" y="34"/>
                  </a:cubicBezTo>
                  <a:close/>
                  <a:moveTo>
                    <a:pt x="1310" y="33"/>
                  </a:moveTo>
                  <a:cubicBezTo>
                    <a:pt x="1310" y="34"/>
                    <a:pt x="1311" y="34"/>
                    <a:pt x="1311" y="34"/>
                  </a:cubicBezTo>
                  <a:cubicBezTo>
                    <a:pt x="1311" y="33"/>
                    <a:pt x="1310" y="33"/>
                    <a:pt x="1310" y="33"/>
                  </a:cubicBezTo>
                  <a:close/>
                  <a:moveTo>
                    <a:pt x="672" y="34"/>
                  </a:moveTo>
                  <a:cubicBezTo>
                    <a:pt x="673" y="34"/>
                    <a:pt x="673" y="34"/>
                    <a:pt x="674" y="34"/>
                  </a:cubicBezTo>
                  <a:cubicBezTo>
                    <a:pt x="673" y="34"/>
                    <a:pt x="673" y="34"/>
                    <a:pt x="672" y="34"/>
                  </a:cubicBezTo>
                  <a:close/>
                  <a:moveTo>
                    <a:pt x="691" y="34"/>
                  </a:moveTo>
                  <a:cubicBezTo>
                    <a:pt x="691" y="34"/>
                    <a:pt x="692" y="34"/>
                    <a:pt x="692" y="34"/>
                  </a:cubicBezTo>
                  <a:cubicBezTo>
                    <a:pt x="692" y="34"/>
                    <a:pt x="692" y="34"/>
                    <a:pt x="691" y="34"/>
                  </a:cubicBezTo>
                  <a:close/>
                  <a:moveTo>
                    <a:pt x="640" y="47"/>
                  </a:moveTo>
                  <a:cubicBezTo>
                    <a:pt x="640" y="47"/>
                    <a:pt x="640" y="46"/>
                    <a:pt x="640" y="46"/>
                  </a:cubicBezTo>
                  <a:cubicBezTo>
                    <a:pt x="640" y="46"/>
                    <a:pt x="640" y="46"/>
                    <a:pt x="640" y="47"/>
                  </a:cubicBezTo>
                  <a:close/>
                  <a:moveTo>
                    <a:pt x="632" y="67"/>
                  </a:moveTo>
                  <a:cubicBezTo>
                    <a:pt x="633" y="66"/>
                    <a:pt x="633" y="66"/>
                    <a:pt x="633" y="66"/>
                  </a:cubicBezTo>
                  <a:cubicBezTo>
                    <a:pt x="632" y="66"/>
                    <a:pt x="632" y="66"/>
                    <a:pt x="632" y="67"/>
                  </a:cubicBezTo>
                  <a:close/>
                  <a:moveTo>
                    <a:pt x="840" y="34"/>
                  </a:moveTo>
                  <a:cubicBezTo>
                    <a:pt x="841" y="34"/>
                    <a:pt x="841" y="34"/>
                    <a:pt x="841" y="34"/>
                  </a:cubicBezTo>
                  <a:cubicBezTo>
                    <a:pt x="841" y="34"/>
                    <a:pt x="841" y="34"/>
                    <a:pt x="840" y="34"/>
                  </a:cubicBezTo>
                  <a:close/>
                  <a:moveTo>
                    <a:pt x="1264" y="52"/>
                  </a:moveTo>
                  <a:cubicBezTo>
                    <a:pt x="1264" y="53"/>
                    <a:pt x="1264" y="53"/>
                    <a:pt x="1265" y="54"/>
                  </a:cubicBezTo>
                  <a:cubicBezTo>
                    <a:pt x="1265" y="53"/>
                    <a:pt x="1265" y="53"/>
                    <a:pt x="1264" y="52"/>
                  </a:cubicBezTo>
                  <a:close/>
                  <a:moveTo>
                    <a:pt x="632" y="68"/>
                  </a:moveTo>
                  <a:cubicBezTo>
                    <a:pt x="632" y="67"/>
                    <a:pt x="632" y="67"/>
                    <a:pt x="632" y="67"/>
                  </a:cubicBezTo>
                  <a:cubicBezTo>
                    <a:pt x="632" y="67"/>
                    <a:pt x="632" y="67"/>
                    <a:pt x="632" y="68"/>
                  </a:cubicBezTo>
                  <a:close/>
                  <a:moveTo>
                    <a:pt x="559" y="17"/>
                  </a:moveTo>
                  <a:cubicBezTo>
                    <a:pt x="559" y="17"/>
                    <a:pt x="558" y="17"/>
                    <a:pt x="558" y="17"/>
                  </a:cubicBezTo>
                  <a:cubicBezTo>
                    <a:pt x="558" y="17"/>
                    <a:pt x="559" y="17"/>
                    <a:pt x="559" y="17"/>
                  </a:cubicBezTo>
                  <a:close/>
                  <a:moveTo>
                    <a:pt x="576" y="17"/>
                  </a:moveTo>
                  <a:cubicBezTo>
                    <a:pt x="576" y="17"/>
                    <a:pt x="576" y="17"/>
                    <a:pt x="575" y="17"/>
                  </a:cubicBezTo>
                  <a:cubicBezTo>
                    <a:pt x="576" y="17"/>
                    <a:pt x="576" y="17"/>
                    <a:pt x="576" y="17"/>
                  </a:cubicBezTo>
                  <a:close/>
                  <a:moveTo>
                    <a:pt x="716" y="17"/>
                  </a:moveTo>
                  <a:cubicBezTo>
                    <a:pt x="716" y="17"/>
                    <a:pt x="717" y="17"/>
                    <a:pt x="717" y="17"/>
                  </a:cubicBezTo>
                  <a:cubicBezTo>
                    <a:pt x="717" y="17"/>
                    <a:pt x="716" y="17"/>
                    <a:pt x="716" y="17"/>
                  </a:cubicBezTo>
                  <a:close/>
                  <a:moveTo>
                    <a:pt x="989" y="17"/>
                  </a:moveTo>
                  <a:cubicBezTo>
                    <a:pt x="989" y="17"/>
                    <a:pt x="988" y="17"/>
                    <a:pt x="988" y="17"/>
                  </a:cubicBezTo>
                  <a:cubicBezTo>
                    <a:pt x="989" y="17"/>
                    <a:pt x="989" y="17"/>
                    <a:pt x="989" y="17"/>
                  </a:cubicBezTo>
                  <a:close/>
                  <a:moveTo>
                    <a:pt x="1010" y="17"/>
                  </a:moveTo>
                  <a:cubicBezTo>
                    <a:pt x="1010" y="17"/>
                    <a:pt x="1009" y="17"/>
                    <a:pt x="1009" y="17"/>
                  </a:cubicBezTo>
                  <a:cubicBezTo>
                    <a:pt x="1009" y="17"/>
                    <a:pt x="1010" y="17"/>
                    <a:pt x="1010" y="17"/>
                  </a:cubicBezTo>
                  <a:close/>
                  <a:moveTo>
                    <a:pt x="1477" y="21"/>
                  </a:moveTo>
                  <a:cubicBezTo>
                    <a:pt x="1478" y="20"/>
                    <a:pt x="1478" y="20"/>
                    <a:pt x="1478" y="20"/>
                  </a:cubicBezTo>
                  <a:cubicBezTo>
                    <a:pt x="1478" y="20"/>
                    <a:pt x="1477" y="20"/>
                    <a:pt x="1477" y="21"/>
                  </a:cubicBezTo>
                  <a:close/>
                  <a:moveTo>
                    <a:pt x="1030" y="58"/>
                  </a:moveTo>
                  <a:cubicBezTo>
                    <a:pt x="1031" y="57"/>
                    <a:pt x="1031" y="57"/>
                    <a:pt x="1031" y="57"/>
                  </a:cubicBezTo>
                  <a:cubicBezTo>
                    <a:pt x="1030" y="57"/>
                    <a:pt x="1030" y="57"/>
                    <a:pt x="1030" y="58"/>
                  </a:cubicBezTo>
                  <a:close/>
                  <a:moveTo>
                    <a:pt x="898" y="34"/>
                  </a:moveTo>
                  <a:cubicBezTo>
                    <a:pt x="899" y="34"/>
                    <a:pt x="899" y="34"/>
                    <a:pt x="899" y="34"/>
                  </a:cubicBezTo>
                  <a:cubicBezTo>
                    <a:pt x="899" y="34"/>
                    <a:pt x="899" y="34"/>
                    <a:pt x="898" y="34"/>
                  </a:cubicBezTo>
                  <a:close/>
                  <a:moveTo>
                    <a:pt x="911" y="47"/>
                  </a:moveTo>
                  <a:cubicBezTo>
                    <a:pt x="911" y="47"/>
                    <a:pt x="911" y="48"/>
                    <a:pt x="911" y="48"/>
                  </a:cubicBezTo>
                  <a:cubicBezTo>
                    <a:pt x="911" y="48"/>
                    <a:pt x="911" y="47"/>
                    <a:pt x="911" y="47"/>
                  </a:cubicBezTo>
                  <a:close/>
                  <a:moveTo>
                    <a:pt x="651" y="46"/>
                  </a:moveTo>
                  <a:cubicBezTo>
                    <a:pt x="651" y="46"/>
                    <a:pt x="651" y="46"/>
                    <a:pt x="651" y="47"/>
                  </a:cubicBezTo>
                  <a:cubicBezTo>
                    <a:pt x="651" y="47"/>
                    <a:pt x="651" y="46"/>
                    <a:pt x="651" y="46"/>
                  </a:cubicBezTo>
                  <a:close/>
                  <a:moveTo>
                    <a:pt x="1051" y="34"/>
                  </a:moveTo>
                  <a:cubicBezTo>
                    <a:pt x="1051" y="34"/>
                    <a:pt x="1052" y="34"/>
                    <a:pt x="1052" y="34"/>
                  </a:cubicBezTo>
                  <a:cubicBezTo>
                    <a:pt x="1052" y="34"/>
                    <a:pt x="1051" y="34"/>
                    <a:pt x="1051" y="34"/>
                  </a:cubicBezTo>
                  <a:close/>
                  <a:moveTo>
                    <a:pt x="804" y="50"/>
                  </a:moveTo>
                  <a:cubicBezTo>
                    <a:pt x="804" y="51"/>
                    <a:pt x="804" y="51"/>
                    <a:pt x="804" y="51"/>
                  </a:cubicBezTo>
                  <a:cubicBezTo>
                    <a:pt x="804" y="51"/>
                    <a:pt x="804" y="51"/>
                    <a:pt x="804" y="50"/>
                  </a:cubicBezTo>
                  <a:close/>
                  <a:moveTo>
                    <a:pt x="1683" y="25"/>
                  </a:moveTo>
                  <a:cubicBezTo>
                    <a:pt x="1683" y="25"/>
                    <a:pt x="1683" y="25"/>
                    <a:pt x="1684" y="26"/>
                  </a:cubicBezTo>
                  <a:cubicBezTo>
                    <a:pt x="1684" y="25"/>
                    <a:pt x="1684" y="25"/>
                    <a:pt x="1683" y="25"/>
                  </a:cubicBezTo>
                  <a:close/>
                  <a:moveTo>
                    <a:pt x="1069" y="34"/>
                  </a:moveTo>
                  <a:cubicBezTo>
                    <a:pt x="1069" y="34"/>
                    <a:pt x="1070" y="34"/>
                    <a:pt x="1070" y="34"/>
                  </a:cubicBezTo>
                  <a:cubicBezTo>
                    <a:pt x="1070" y="34"/>
                    <a:pt x="1069" y="34"/>
                    <a:pt x="1069" y="34"/>
                  </a:cubicBezTo>
                  <a:close/>
                  <a:moveTo>
                    <a:pt x="638" y="51"/>
                  </a:moveTo>
                  <a:cubicBezTo>
                    <a:pt x="639" y="50"/>
                    <a:pt x="639" y="50"/>
                    <a:pt x="639" y="50"/>
                  </a:cubicBezTo>
                  <a:cubicBezTo>
                    <a:pt x="638" y="50"/>
                    <a:pt x="638" y="50"/>
                    <a:pt x="638" y="51"/>
                  </a:cubicBezTo>
                  <a:close/>
                  <a:moveTo>
                    <a:pt x="1123" y="34"/>
                  </a:moveTo>
                  <a:cubicBezTo>
                    <a:pt x="1124" y="34"/>
                    <a:pt x="1124" y="34"/>
                    <a:pt x="1124" y="34"/>
                  </a:cubicBezTo>
                  <a:cubicBezTo>
                    <a:pt x="1124" y="34"/>
                    <a:pt x="1124" y="34"/>
                    <a:pt x="1123" y="34"/>
                  </a:cubicBezTo>
                  <a:close/>
                  <a:moveTo>
                    <a:pt x="1140" y="34"/>
                  </a:moveTo>
                  <a:cubicBezTo>
                    <a:pt x="1141" y="34"/>
                    <a:pt x="1141" y="34"/>
                    <a:pt x="1141" y="34"/>
                  </a:cubicBezTo>
                  <a:cubicBezTo>
                    <a:pt x="1141" y="34"/>
                    <a:pt x="1141" y="34"/>
                    <a:pt x="1140" y="34"/>
                  </a:cubicBezTo>
                  <a:close/>
                  <a:moveTo>
                    <a:pt x="1385" y="26"/>
                  </a:moveTo>
                  <a:cubicBezTo>
                    <a:pt x="1385" y="26"/>
                    <a:pt x="1385" y="25"/>
                    <a:pt x="1385" y="25"/>
                  </a:cubicBezTo>
                  <a:cubicBezTo>
                    <a:pt x="1385" y="25"/>
                    <a:pt x="1385" y="26"/>
                    <a:pt x="1385" y="26"/>
                  </a:cubicBezTo>
                  <a:close/>
                  <a:moveTo>
                    <a:pt x="1414" y="26"/>
                  </a:moveTo>
                  <a:cubicBezTo>
                    <a:pt x="1414" y="26"/>
                    <a:pt x="1414" y="25"/>
                    <a:pt x="1414" y="25"/>
                  </a:cubicBezTo>
                  <a:cubicBezTo>
                    <a:pt x="1414" y="25"/>
                    <a:pt x="1414" y="26"/>
                    <a:pt x="1414" y="26"/>
                  </a:cubicBezTo>
                  <a:close/>
                  <a:moveTo>
                    <a:pt x="952" y="43"/>
                  </a:moveTo>
                  <a:cubicBezTo>
                    <a:pt x="952" y="43"/>
                    <a:pt x="952" y="42"/>
                    <a:pt x="952" y="42"/>
                  </a:cubicBezTo>
                  <a:cubicBezTo>
                    <a:pt x="952" y="42"/>
                    <a:pt x="952" y="43"/>
                    <a:pt x="952" y="43"/>
                  </a:cubicBezTo>
                  <a:close/>
                  <a:moveTo>
                    <a:pt x="1467" y="25"/>
                  </a:moveTo>
                  <a:cubicBezTo>
                    <a:pt x="1467" y="25"/>
                    <a:pt x="1467" y="26"/>
                    <a:pt x="1467" y="26"/>
                  </a:cubicBezTo>
                  <a:cubicBezTo>
                    <a:pt x="1467" y="26"/>
                    <a:pt x="1467" y="25"/>
                    <a:pt x="1467" y="25"/>
                  </a:cubicBezTo>
                  <a:close/>
                  <a:moveTo>
                    <a:pt x="1229" y="34"/>
                  </a:moveTo>
                  <a:cubicBezTo>
                    <a:pt x="1229" y="34"/>
                    <a:pt x="1230" y="34"/>
                    <a:pt x="1230" y="34"/>
                  </a:cubicBezTo>
                  <a:cubicBezTo>
                    <a:pt x="1229" y="34"/>
                    <a:pt x="1229" y="34"/>
                    <a:pt x="1229" y="34"/>
                  </a:cubicBezTo>
                  <a:close/>
                  <a:moveTo>
                    <a:pt x="715" y="18"/>
                  </a:moveTo>
                  <a:cubicBezTo>
                    <a:pt x="715" y="18"/>
                    <a:pt x="716" y="18"/>
                    <a:pt x="716" y="17"/>
                  </a:cubicBezTo>
                  <a:cubicBezTo>
                    <a:pt x="716" y="17"/>
                    <a:pt x="715" y="17"/>
                    <a:pt x="715" y="18"/>
                  </a:cubicBezTo>
                  <a:close/>
                  <a:moveTo>
                    <a:pt x="988" y="17"/>
                  </a:moveTo>
                  <a:cubicBezTo>
                    <a:pt x="988" y="17"/>
                    <a:pt x="987" y="17"/>
                    <a:pt x="987" y="18"/>
                  </a:cubicBezTo>
                  <a:cubicBezTo>
                    <a:pt x="987" y="18"/>
                    <a:pt x="988" y="18"/>
                    <a:pt x="988" y="17"/>
                  </a:cubicBezTo>
                  <a:close/>
                  <a:moveTo>
                    <a:pt x="1011" y="18"/>
                  </a:moveTo>
                  <a:cubicBezTo>
                    <a:pt x="1011" y="17"/>
                    <a:pt x="1011" y="17"/>
                    <a:pt x="1010" y="17"/>
                  </a:cubicBezTo>
                  <a:cubicBezTo>
                    <a:pt x="1010" y="18"/>
                    <a:pt x="1011" y="18"/>
                    <a:pt x="1011" y="18"/>
                  </a:cubicBezTo>
                  <a:close/>
                  <a:moveTo>
                    <a:pt x="1247" y="34"/>
                  </a:moveTo>
                  <a:cubicBezTo>
                    <a:pt x="1247" y="34"/>
                    <a:pt x="1247" y="34"/>
                    <a:pt x="1248" y="34"/>
                  </a:cubicBezTo>
                  <a:cubicBezTo>
                    <a:pt x="1248" y="34"/>
                    <a:pt x="1247" y="34"/>
                    <a:pt x="1247" y="34"/>
                  </a:cubicBezTo>
                  <a:close/>
                  <a:moveTo>
                    <a:pt x="1209" y="56"/>
                  </a:moveTo>
                  <a:cubicBezTo>
                    <a:pt x="1209" y="56"/>
                    <a:pt x="1209" y="56"/>
                    <a:pt x="1209" y="55"/>
                  </a:cubicBezTo>
                  <a:cubicBezTo>
                    <a:pt x="1208" y="55"/>
                    <a:pt x="1209" y="56"/>
                    <a:pt x="1209" y="56"/>
                  </a:cubicBezTo>
                  <a:close/>
                  <a:moveTo>
                    <a:pt x="901" y="53"/>
                  </a:moveTo>
                  <a:cubicBezTo>
                    <a:pt x="901" y="53"/>
                    <a:pt x="901" y="53"/>
                    <a:pt x="901" y="52"/>
                  </a:cubicBezTo>
                  <a:cubicBezTo>
                    <a:pt x="901" y="53"/>
                    <a:pt x="900" y="53"/>
                    <a:pt x="901" y="53"/>
                  </a:cubicBezTo>
                  <a:close/>
                  <a:moveTo>
                    <a:pt x="549" y="34"/>
                  </a:moveTo>
                  <a:cubicBezTo>
                    <a:pt x="549" y="34"/>
                    <a:pt x="549" y="35"/>
                    <a:pt x="549" y="35"/>
                  </a:cubicBezTo>
                  <a:cubicBezTo>
                    <a:pt x="549" y="35"/>
                    <a:pt x="549" y="34"/>
                    <a:pt x="549" y="34"/>
                  </a:cubicBezTo>
                  <a:close/>
                  <a:moveTo>
                    <a:pt x="671" y="34"/>
                  </a:moveTo>
                  <a:cubicBezTo>
                    <a:pt x="672" y="34"/>
                    <a:pt x="672" y="34"/>
                    <a:pt x="673" y="34"/>
                  </a:cubicBezTo>
                  <a:cubicBezTo>
                    <a:pt x="672" y="34"/>
                    <a:pt x="672" y="34"/>
                    <a:pt x="671" y="34"/>
                  </a:cubicBezTo>
                  <a:close/>
                  <a:moveTo>
                    <a:pt x="692" y="34"/>
                  </a:moveTo>
                  <a:cubicBezTo>
                    <a:pt x="693" y="34"/>
                    <a:pt x="693" y="34"/>
                    <a:pt x="693" y="34"/>
                  </a:cubicBezTo>
                  <a:cubicBezTo>
                    <a:pt x="693" y="34"/>
                    <a:pt x="693" y="34"/>
                    <a:pt x="692" y="34"/>
                  </a:cubicBezTo>
                  <a:close/>
                  <a:moveTo>
                    <a:pt x="1581" y="40"/>
                  </a:moveTo>
                  <a:cubicBezTo>
                    <a:pt x="1580" y="41"/>
                    <a:pt x="1580" y="41"/>
                    <a:pt x="1580" y="42"/>
                  </a:cubicBezTo>
                  <a:cubicBezTo>
                    <a:pt x="1581" y="41"/>
                    <a:pt x="1581" y="41"/>
                    <a:pt x="1581" y="40"/>
                  </a:cubicBezTo>
                  <a:close/>
                  <a:moveTo>
                    <a:pt x="653" y="42"/>
                  </a:moveTo>
                  <a:cubicBezTo>
                    <a:pt x="652" y="43"/>
                    <a:pt x="652" y="43"/>
                    <a:pt x="652" y="43"/>
                  </a:cubicBezTo>
                  <a:cubicBezTo>
                    <a:pt x="653" y="43"/>
                    <a:pt x="653" y="43"/>
                    <a:pt x="653" y="42"/>
                  </a:cubicBezTo>
                  <a:close/>
                  <a:moveTo>
                    <a:pt x="678" y="42"/>
                  </a:moveTo>
                  <a:cubicBezTo>
                    <a:pt x="677" y="42"/>
                    <a:pt x="677" y="42"/>
                    <a:pt x="677" y="43"/>
                  </a:cubicBezTo>
                  <a:cubicBezTo>
                    <a:pt x="677" y="43"/>
                    <a:pt x="677" y="43"/>
                    <a:pt x="678" y="42"/>
                  </a:cubicBezTo>
                  <a:close/>
                  <a:moveTo>
                    <a:pt x="604" y="65"/>
                  </a:moveTo>
                  <a:cubicBezTo>
                    <a:pt x="604" y="64"/>
                    <a:pt x="604" y="64"/>
                    <a:pt x="604" y="64"/>
                  </a:cubicBezTo>
                  <a:cubicBezTo>
                    <a:pt x="604" y="64"/>
                    <a:pt x="603" y="64"/>
                    <a:pt x="604" y="65"/>
                  </a:cubicBezTo>
                  <a:close/>
                  <a:moveTo>
                    <a:pt x="610" y="51"/>
                  </a:moveTo>
                  <a:cubicBezTo>
                    <a:pt x="610" y="51"/>
                    <a:pt x="610" y="51"/>
                    <a:pt x="611" y="52"/>
                  </a:cubicBezTo>
                  <a:cubicBezTo>
                    <a:pt x="611" y="51"/>
                    <a:pt x="611" y="51"/>
                    <a:pt x="610" y="51"/>
                  </a:cubicBezTo>
                  <a:close/>
                  <a:moveTo>
                    <a:pt x="1153" y="47"/>
                  </a:moveTo>
                  <a:cubicBezTo>
                    <a:pt x="1153" y="47"/>
                    <a:pt x="1153" y="48"/>
                    <a:pt x="1154" y="48"/>
                  </a:cubicBezTo>
                  <a:cubicBezTo>
                    <a:pt x="1154" y="48"/>
                    <a:pt x="1154" y="47"/>
                    <a:pt x="1153" y="47"/>
                  </a:cubicBezTo>
                  <a:close/>
                  <a:moveTo>
                    <a:pt x="598" y="50"/>
                  </a:moveTo>
                  <a:cubicBezTo>
                    <a:pt x="598" y="50"/>
                    <a:pt x="598" y="50"/>
                    <a:pt x="598" y="49"/>
                  </a:cubicBezTo>
                  <a:cubicBezTo>
                    <a:pt x="598" y="50"/>
                    <a:pt x="598" y="50"/>
                    <a:pt x="598" y="50"/>
                  </a:cubicBezTo>
                  <a:close/>
                  <a:moveTo>
                    <a:pt x="829" y="55"/>
                  </a:moveTo>
                  <a:cubicBezTo>
                    <a:pt x="829" y="55"/>
                    <a:pt x="829" y="56"/>
                    <a:pt x="829" y="56"/>
                  </a:cubicBezTo>
                  <a:cubicBezTo>
                    <a:pt x="829" y="56"/>
                    <a:pt x="829" y="55"/>
                    <a:pt x="829" y="55"/>
                  </a:cubicBezTo>
                  <a:close/>
                  <a:moveTo>
                    <a:pt x="841" y="42"/>
                  </a:moveTo>
                  <a:cubicBezTo>
                    <a:pt x="841" y="42"/>
                    <a:pt x="840" y="42"/>
                    <a:pt x="840" y="43"/>
                  </a:cubicBezTo>
                  <a:cubicBezTo>
                    <a:pt x="840" y="43"/>
                    <a:pt x="841" y="43"/>
                    <a:pt x="841" y="42"/>
                  </a:cubicBezTo>
                  <a:close/>
                  <a:moveTo>
                    <a:pt x="849" y="43"/>
                  </a:moveTo>
                  <a:cubicBezTo>
                    <a:pt x="849" y="42"/>
                    <a:pt x="848" y="42"/>
                    <a:pt x="848" y="42"/>
                  </a:cubicBezTo>
                  <a:cubicBezTo>
                    <a:pt x="848" y="43"/>
                    <a:pt x="849" y="43"/>
                    <a:pt x="849" y="43"/>
                  </a:cubicBezTo>
                  <a:close/>
                  <a:moveTo>
                    <a:pt x="1385" y="39"/>
                  </a:moveTo>
                  <a:cubicBezTo>
                    <a:pt x="1386" y="39"/>
                    <a:pt x="1386" y="38"/>
                    <a:pt x="1386" y="38"/>
                  </a:cubicBezTo>
                  <a:cubicBezTo>
                    <a:pt x="1385" y="38"/>
                    <a:pt x="1385" y="39"/>
                    <a:pt x="1385" y="39"/>
                  </a:cubicBezTo>
                  <a:close/>
                  <a:moveTo>
                    <a:pt x="1570" y="27"/>
                  </a:moveTo>
                  <a:cubicBezTo>
                    <a:pt x="1570" y="26"/>
                    <a:pt x="1570" y="26"/>
                    <a:pt x="1570" y="26"/>
                  </a:cubicBezTo>
                  <a:cubicBezTo>
                    <a:pt x="1570" y="26"/>
                    <a:pt x="1569" y="26"/>
                    <a:pt x="1570" y="27"/>
                  </a:cubicBezTo>
                  <a:close/>
                  <a:moveTo>
                    <a:pt x="803" y="49"/>
                  </a:moveTo>
                  <a:cubicBezTo>
                    <a:pt x="803" y="50"/>
                    <a:pt x="803" y="50"/>
                    <a:pt x="804" y="50"/>
                  </a:cubicBezTo>
                  <a:cubicBezTo>
                    <a:pt x="804" y="50"/>
                    <a:pt x="804" y="50"/>
                    <a:pt x="803" y="49"/>
                  </a:cubicBezTo>
                  <a:close/>
                  <a:moveTo>
                    <a:pt x="1738" y="27"/>
                  </a:moveTo>
                  <a:cubicBezTo>
                    <a:pt x="1738" y="26"/>
                    <a:pt x="1738" y="26"/>
                    <a:pt x="1738" y="26"/>
                  </a:cubicBezTo>
                  <a:cubicBezTo>
                    <a:pt x="1738" y="26"/>
                    <a:pt x="1738" y="26"/>
                    <a:pt x="1738" y="27"/>
                  </a:cubicBezTo>
                  <a:close/>
                  <a:moveTo>
                    <a:pt x="892" y="43"/>
                  </a:moveTo>
                  <a:cubicBezTo>
                    <a:pt x="892" y="42"/>
                    <a:pt x="891" y="42"/>
                    <a:pt x="891" y="42"/>
                  </a:cubicBezTo>
                  <a:cubicBezTo>
                    <a:pt x="891" y="43"/>
                    <a:pt x="892" y="43"/>
                    <a:pt x="892" y="43"/>
                  </a:cubicBezTo>
                  <a:close/>
                  <a:moveTo>
                    <a:pt x="964" y="42"/>
                  </a:moveTo>
                  <a:cubicBezTo>
                    <a:pt x="964" y="43"/>
                    <a:pt x="964" y="43"/>
                    <a:pt x="964" y="43"/>
                  </a:cubicBezTo>
                  <a:cubicBezTo>
                    <a:pt x="964" y="43"/>
                    <a:pt x="964" y="43"/>
                    <a:pt x="964" y="42"/>
                  </a:cubicBezTo>
                  <a:close/>
                  <a:moveTo>
                    <a:pt x="1125" y="42"/>
                  </a:moveTo>
                  <a:cubicBezTo>
                    <a:pt x="1125" y="42"/>
                    <a:pt x="1124" y="42"/>
                    <a:pt x="1124" y="43"/>
                  </a:cubicBezTo>
                  <a:cubicBezTo>
                    <a:pt x="1124" y="43"/>
                    <a:pt x="1125" y="43"/>
                    <a:pt x="1125" y="42"/>
                  </a:cubicBezTo>
                  <a:close/>
                  <a:moveTo>
                    <a:pt x="549" y="26"/>
                  </a:moveTo>
                  <a:cubicBezTo>
                    <a:pt x="549" y="26"/>
                    <a:pt x="549" y="27"/>
                    <a:pt x="549" y="27"/>
                  </a:cubicBezTo>
                  <a:cubicBezTo>
                    <a:pt x="549" y="27"/>
                    <a:pt x="549" y="26"/>
                    <a:pt x="549" y="26"/>
                  </a:cubicBezTo>
                  <a:close/>
                  <a:moveTo>
                    <a:pt x="1737" y="42"/>
                  </a:moveTo>
                  <a:cubicBezTo>
                    <a:pt x="1737" y="41"/>
                    <a:pt x="1737" y="41"/>
                    <a:pt x="1737" y="41"/>
                  </a:cubicBezTo>
                  <a:cubicBezTo>
                    <a:pt x="1737" y="41"/>
                    <a:pt x="1737" y="41"/>
                    <a:pt x="1737" y="42"/>
                  </a:cubicBezTo>
                  <a:close/>
                  <a:moveTo>
                    <a:pt x="1396" y="21"/>
                  </a:moveTo>
                  <a:cubicBezTo>
                    <a:pt x="1396" y="22"/>
                    <a:pt x="1396" y="22"/>
                    <a:pt x="1396" y="22"/>
                  </a:cubicBezTo>
                  <a:cubicBezTo>
                    <a:pt x="1396" y="22"/>
                    <a:pt x="1396" y="21"/>
                    <a:pt x="1396" y="21"/>
                  </a:cubicBezTo>
                  <a:close/>
                  <a:moveTo>
                    <a:pt x="1013" y="18"/>
                  </a:moveTo>
                  <a:cubicBezTo>
                    <a:pt x="1012" y="18"/>
                    <a:pt x="1012" y="18"/>
                    <a:pt x="1012" y="18"/>
                  </a:cubicBezTo>
                  <a:cubicBezTo>
                    <a:pt x="1012" y="18"/>
                    <a:pt x="1012" y="18"/>
                    <a:pt x="1013" y="18"/>
                  </a:cubicBezTo>
                  <a:close/>
                  <a:moveTo>
                    <a:pt x="1386" y="27"/>
                  </a:moveTo>
                  <a:cubicBezTo>
                    <a:pt x="1386" y="27"/>
                    <a:pt x="1386" y="26"/>
                    <a:pt x="1385" y="26"/>
                  </a:cubicBezTo>
                  <a:cubicBezTo>
                    <a:pt x="1385" y="26"/>
                    <a:pt x="1385" y="27"/>
                    <a:pt x="1386" y="27"/>
                  </a:cubicBezTo>
                  <a:close/>
                  <a:moveTo>
                    <a:pt x="1050" y="34"/>
                  </a:moveTo>
                  <a:cubicBezTo>
                    <a:pt x="1050" y="34"/>
                    <a:pt x="1051" y="34"/>
                    <a:pt x="1051" y="34"/>
                  </a:cubicBezTo>
                  <a:cubicBezTo>
                    <a:pt x="1050" y="34"/>
                    <a:pt x="1050" y="34"/>
                    <a:pt x="1050" y="34"/>
                  </a:cubicBezTo>
                  <a:close/>
                  <a:moveTo>
                    <a:pt x="1467" y="26"/>
                  </a:moveTo>
                  <a:cubicBezTo>
                    <a:pt x="1467" y="26"/>
                    <a:pt x="1467" y="27"/>
                    <a:pt x="1468" y="27"/>
                  </a:cubicBezTo>
                  <a:cubicBezTo>
                    <a:pt x="1468" y="27"/>
                    <a:pt x="1468" y="26"/>
                    <a:pt x="1467" y="26"/>
                  </a:cubicBezTo>
                  <a:close/>
                  <a:moveTo>
                    <a:pt x="607" y="43"/>
                  </a:moveTo>
                  <a:cubicBezTo>
                    <a:pt x="607" y="43"/>
                    <a:pt x="607" y="43"/>
                    <a:pt x="608" y="44"/>
                  </a:cubicBezTo>
                  <a:cubicBezTo>
                    <a:pt x="608" y="43"/>
                    <a:pt x="608" y="43"/>
                    <a:pt x="607" y="43"/>
                  </a:cubicBezTo>
                  <a:close/>
                  <a:moveTo>
                    <a:pt x="1070" y="34"/>
                  </a:moveTo>
                  <a:cubicBezTo>
                    <a:pt x="1070" y="34"/>
                    <a:pt x="1071" y="34"/>
                    <a:pt x="1071" y="34"/>
                  </a:cubicBezTo>
                  <a:cubicBezTo>
                    <a:pt x="1071" y="34"/>
                    <a:pt x="1070" y="34"/>
                    <a:pt x="1070" y="34"/>
                  </a:cubicBezTo>
                  <a:close/>
                  <a:moveTo>
                    <a:pt x="643" y="68"/>
                  </a:moveTo>
                  <a:cubicBezTo>
                    <a:pt x="642" y="68"/>
                    <a:pt x="642" y="68"/>
                    <a:pt x="642" y="69"/>
                  </a:cubicBezTo>
                  <a:cubicBezTo>
                    <a:pt x="643" y="69"/>
                    <a:pt x="643" y="68"/>
                    <a:pt x="643" y="68"/>
                  </a:cubicBezTo>
                  <a:close/>
                  <a:moveTo>
                    <a:pt x="1031" y="54"/>
                  </a:moveTo>
                  <a:cubicBezTo>
                    <a:pt x="1032" y="54"/>
                    <a:pt x="1032" y="54"/>
                    <a:pt x="1032" y="53"/>
                  </a:cubicBezTo>
                  <a:cubicBezTo>
                    <a:pt x="1031" y="53"/>
                    <a:pt x="1031" y="54"/>
                    <a:pt x="1031" y="54"/>
                  </a:cubicBezTo>
                  <a:close/>
                  <a:moveTo>
                    <a:pt x="689" y="43"/>
                  </a:moveTo>
                  <a:cubicBezTo>
                    <a:pt x="688" y="43"/>
                    <a:pt x="688" y="43"/>
                    <a:pt x="687" y="43"/>
                  </a:cubicBezTo>
                  <a:cubicBezTo>
                    <a:pt x="688" y="43"/>
                    <a:pt x="688" y="43"/>
                    <a:pt x="689" y="43"/>
                  </a:cubicBezTo>
                  <a:close/>
                  <a:moveTo>
                    <a:pt x="748" y="58"/>
                  </a:moveTo>
                  <a:cubicBezTo>
                    <a:pt x="748" y="58"/>
                    <a:pt x="748" y="58"/>
                    <a:pt x="748" y="57"/>
                  </a:cubicBezTo>
                  <a:cubicBezTo>
                    <a:pt x="748" y="58"/>
                    <a:pt x="748" y="58"/>
                    <a:pt x="748" y="58"/>
                  </a:cubicBezTo>
                  <a:close/>
                  <a:moveTo>
                    <a:pt x="659" y="47"/>
                  </a:moveTo>
                  <a:cubicBezTo>
                    <a:pt x="659" y="47"/>
                    <a:pt x="659" y="47"/>
                    <a:pt x="659" y="46"/>
                  </a:cubicBezTo>
                  <a:cubicBezTo>
                    <a:pt x="659" y="46"/>
                    <a:pt x="659" y="47"/>
                    <a:pt x="659" y="47"/>
                  </a:cubicBezTo>
                  <a:close/>
                  <a:moveTo>
                    <a:pt x="1248" y="34"/>
                  </a:moveTo>
                  <a:cubicBezTo>
                    <a:pt x="1248" y="34"/>
                    <a:pt x="1249" y="34"/>
                    <a:pt x="1249" y="34"/>
                  </a:cubicBezTo>
                  <a:cubicBezTo>
                    <a:pt x="1249" y="34"/>
                    <a:pt x="1248" y="34"/>
                    <a:pt x="1248" y="34"/>
                  </a:cubicBezTo>
                  <a:close/>
                  <a:moveTo>
                    <a:pt x="602" y="58"/>
                  </a:moveTo>
                  <a:cubicBezTo>
                    <a:pt x="602" y="58"/>
                    <a:pt x="601" y="58"/>
                    <a:pt x="601" y="57"/>
                  </a:cubicBezTo>
                  <a:cubicBezTo>
                    <a:pt x="601" y="58"/>
                    <a:pt x="601" y="58"/>
                    <a:pt x="602" y="58"/>
                  </a:cubicBezTo>
                  <a:close/>
                  <a:moveTo>
                    <a:pt x="580" y="18"/>
                  </a:moveTo>
                  <a:cubicBezTo>
                    <a:pt x="579" y="18"/>
                    <a:pt x="579" y="18"/>
                    <a:pt x="579" y="18"/>
                  </a:cubicBezTo>
                  <a:cubicBezTo>
                    <a:pt x="579" y="18"/>
                    <a:pt x="579" y="18"/>
                    <a:pt x="580" y="18"/>
                  </a:cubicBezTo>
                  <a:close/>
                  <a:moveTo>
                    <a:pt x="850" y="43"/>
                  </a:moveTo>
                  <a:cubicBezTo>
                    <a:pt x="850" y="43"/>
                    <a:pt x="850" y="43"/>
                    <a:pt x="849" y="43"/>
                  </a:cubicBezTo>
                  <a:cubicBezTo>
                    <a:pt x="850" y="43"/>
                    <a:pt x="850" y="43"/>
                    <a:pt x="850" y="43"/>
                  </a:cubicBezTo>
                  <a:close/>
                  <a:moveTo>
                    <a:pt x="1468" y="27"/>
                  </a:moveTo>
                  <a:cubicBezTo>
                    <a:pt x="1467" y="27"/>
                    <a:pt x="1468" y="28"/>
                    <a:pt x="1468" y="28"/>
                  </a:cubicBezTo>
                  <a:cubicBezTo>
                    <a:pt x="1468" y="28"/>
                    <a:pt x="1468" y="27"/>
                    <a:pt x="1468" y="27"/>
                  </a:cubicBezTo>
                  <a:close/>
                  <a:moveTo>
                    <a:pt x="1014" y="18"/>
                  </a:moveTo>
                  <a:cubicBezTo>
                    <a:pt x="1013" y="18"/>
                    <a:pt x="1013" y="18"/>
                    <a:pt x="1013" y="18"/>
                  </a:cubicBezTo>
                  <a:cubicBezTo>
                    <a:pt x="1013" y="18"/>
                    <a:pt x="1013" y="18"/>
                    <a:pt x="1014" y="18"/>
                  </a:cubicBezTo>
                  <a:close/>
                  <a:moveTo>
                    <a:pt x="893" y="43"/>
                  </a:moveTo>
                  <a:cubicBezTo>
                    <a:pt x="893" y="43"/>
                    <a:pt x="893" y="43"/>
                    <a:pt x="892" y="43"/>
                  </a:cubicBezTo>
                  <a:cubicBezTo>
                    <a:pt x="892" y="43"/>
                    <a:pt x="893" y="43"/>
                    <a:pt x="893" y="43"/>
                  </a:cubicBezTo>
                  <a:close/>
                  <a:moveTo>
                    <a:pt x="954" y="37"/>
                  </a:moveTo>
                  <a:cubicBezTo>
                    <a:pt x="954" y="37"/>
                    <a:pt x="954" y="36"/>
                    <a:pt x="954" y="36"/>
                  </a:cubicBezTo>
                  <a:cubicBezTo>
                    <a:pt x="954" y="36"/>
                    <a:pt x="954" y="37"/>
                    <a:pt x="954" y="37"/>
                  </a:cubicBezTo>
                  <a:close/>
                  <a:moveTo>
                    <a:pt x="911" y="46"/>
                  </a:moveTo>
                  <a:cubicBezTo>
                    <a:pt x="911" y="46"/>
                    <a:pt x="911" y="47"/>
                    <a:pt x="911" y="47"/>
                  </a:cubicBezTo>
                  <a:cubicBezTo>
                    <a:pt x="911" y="47"/>
                    <a:pt x="911" y="46"/>
                    <a:pt x="911" y="46"/>
                  </a:cubicBezTo>
                  <a:close/>
                  <a:moveTo>
                    <a:pt x="1124" y="43"/>
                  </a:moveTo>
                  <a:cubicBezTo>
                    <a:pt x="1123" y="43"/>
                    <a:pt x="1123" y="43"/>
                    <a:pt x="1123" y="43"/>
                  </a:cubicBezTo>
                  <a:cubicBezTo>
                    <a:pt x="1123" y="43"/>
                    <a:pt x="1123" y="43"/>
                    <a:pt x="1124" y="43"/>
                  </a:cubicBezTo>
                  <a:close/>
                  <a:moveTo>
                    <a:pt x="1135" y="43"/>
                  </a:moveTo>
                  <a:cubicBezTo>
                    <a:pt x="1134" y="43"/>
                    <a:pt x="1134" y="43"/>
                    <a:pt x="1134" y="43"/>
                  </a:cubicBezTo>
                  <a:cubicBezTo>
                    <a:pt x="1134" y="43"/>
                    <a:pt x="1134" y="43"/>
                    <a:pt x="1135" y="43"/>
                  </a:cubicBezTo>
                  <a:close/>
                  <a:moveTo>
                    <a:pt x="608" y="45"/>
                  </a:moveTo>
                  <a:cubicBezTo>
                    <a:pt x="608" y="45"/>
                    <a:pt x="608" y="46"/>
                    <a:pt x="608" y="46"/>
                  </a:cubicBezTo>
                  <a:cubicBezTo>
                    <a:pt x="608" y="45"/>
                    <a:pt x="609" y="45"/>
                    <a:pt x="608" y="45"/>
                  </a:cubicBezTo>
                  <a:close/>
                  <a:moveTo>
                    <a:pt x="964" y="41"/>
                  </a:moveTo>
                  <a:cubicBezTo>
                    <a:pt x="964" y="41"/>
                    <a:pt x="964" y="42"/>
                    <a:pt x="964" y="42"/>
                  </a:cubicBezTo>
                  <a:cubicBezTo>
                    <a:pt x="965" y="42"/>
                    <a:pt x="965" y="42"/>
                    <a:pt x="964" y="41"/>
                  </a:cubicBezTo>
                  <a:close/>
                  <a:moveTo>
                    <a:pt x="804" y="51"/>
                  </a:moveTo>
                  <a:cubicBezTo>
                    <a:pt x="804" y="52"/>
                    <a:pt x="804" y="52"/>
                    <a:pt x="804" y="53"/>
                  </a:cubicBezTo>
                  <a:cubicBezTo>
                    <a:pt x="804" y="52"/>
                    <a:pt x="805" y="52"/>
                    <a:pt x="804" y="51"/>
                  </a:cubicBezTo>
                  <a:close/>
                  <a:moveTo>
                    <a:pt x="644" y="36"/>
                  </a:moveTo>
                  <a:cubicBezTo>
                    <a:pt x="644" y="36"/>
                    <a:pt x="644" y="36"/>
                    <a:pt x="644" y="35"/>
                  </a:cubicBezTo>
                  <a:cubicBezTo>
                    <a:pt x="644" y="36"/>
                    <a:pt x="644" y="36"/>
                    <a:pt x="644" y="36"/>
                  </a:cubicBezTo>
                  <a:close/>
                  <a:moveTo>
                    <a:pt x="643" y="66"/>
                  </a:moveTo>
                  <a:cubicBezTo>
                    <a:pt x="643" y="66"/>
                    <a:pt x="643" y="67"/>
                    <a:pt x="643" y="67"/>
                  </a:cubicBezTo>
                  <a:cubicBezTo>
                    <a:pt x="643" y="67"/>
                    <a:pt x="643" y="66"/>
                    <a:pt x="643" y="66"/>
                  </a:cubicBezTo>
                  <a:close/>
                  <a:moveTo>
                    <a:pt x="900" y="51"/>
                  </a:moveTo>
                  <a:cubicBezTo>
                    <a:pt x="900" y="51"/>
                    <a:pt x="900" y="50"/>
                    <a:pt x="900" y="50"/>
                  </a:cubicBezTo>
                  <a:cubicBezTo>
                    <a:pt x="900" y="50"/>
                    <a:pt x="900" y="51"/>
                    <a:pt x="900" y="51"/>
                  </a:cubicBezTo>
                  <a:close/>
                  <a:moveTo>
                    <a:pt x="1748" y="43"/>
                  </a:moveTo>
                  <a:cubicBezTo>
                    <a:pt x="1748" y="43"/>
                    <a:pt x="1748" y="43"/>
                    <a:pt x="1748" y="44"/>
                  </a:cubicBezTo>
                  <a:cubicBezTo>
                    <a:pt x="1748" y="43"/>
                    <a:pt x="1748" y="43"/>
                    <a:pt x="1748" y="43"/>
                  </a:cubicBezTo>
                  <a:close/>
                  <a:moveTo>
                    <a:pt x="964" y="67"/>
                  </a:moveTo>
                  <a:cubicBezTo>
                    <a:pt x="964" y="68"/>
                    <a:pt x="964" y="68"/>
                    <a:pt x="964" y="69"/>
                  </a:cubicBezTo>
                  <a:cubicBezTo>
                    <a:pt x="964" y="68"/>
                    <a:pt x="964" y="68"/>
                    <a:pt x="964" y="67"/>
                  </a:cubicBezTo>
                  <a:close/>
                  <a:moveTo>
                    <a:pt x="953" y="38"/>
                  </a:moveTo>
                  <a:cubicBezTo>
                    <a:pt x="954" y="38"/>
                    <a:pt x="954" y="38"/>
                    <a:pt x="954" y="37"/>
                  </a:cubicBezTo>
                  <a:cubicBezTo>
                    <a:pt x="953" y="37"/>
                    <a:pt x="953" y="38"/>
                    <a:pt x="953" y="38"/>
                  </a:cubicBezTo>
                  <a:close/>
                  <a:moveTo>
                    <a:pt x="1580" y="22"/>
                  </a:moveTo>
                  <a:cubicBezTo>
                    <a:pt x="1580" y="22"/>
                    <a:pt x="1580" y="23"/>
                    <a:pt x="1581" y="23"/>
                  </a:cubicBezTo>
                  <a:cubicBezTo>
                    <a:pt x="1581" y="23"/>
                    <a:pt x="1581" y="22"/>
                    <a:pt x="1580" y="22"/>
                  </a:cubicBezTo>
                  <a:close/>
                  <a:moveTo>
                    <a:pt x="1468" y="28"/>
                  </a:moveTo>
                  <a:cubicBezTo>
                    <a:pt x="1468" y="29"/>
                    <a:pt x="1468" y="29"/>
                    <a:pt x="1468" y="29"/>
                  </a:cubicBezTo>
                  <a:cubicBezTo>
                    <a:pt x="1468" y="29"/>
                    <a:pt x="1468" y="29"/>
                    <a:pt x="1468" y="28"/>
                  </a:cubicBezTo>
                  <a:close/>
                  <a:moveTo>
                    <a:pt x="690" y="43"/>
                  </a:moveTo>
                  <a:cubicBezTo>
                    <a:pt x="690" y="43"/>
                    <a:pt x="689" y="43"/>
                    <a:pt x="689" y="43"/>
                  </a:cubicBezTo>
                  <a:cubicBezTo>
                    <a:pt x="689" y="43"/>
                    <a:pt x="690" y="43"/>
                    <a:pt x="690" y="43"/>
                  </a:cubicBezTo>
                  <a:close/>
                  <a:moveTo>
                    <a:pt x="953" y="39"/>
                  </a:moveTo>
                  <a:cubicBezTo>
                    <a:pt x="953" y="39"/>
                    <a:pt x="953" y="39"/>
                    <a:pt x="953" y="38"/>
                  </a:cubicBezTo>
                  <a:cubicBezTo>
                    <a:pt x="953" y="38"/>
                    <a:pt x="953" y="39"/>
                    <a:pt x="953" y="39"/>
                  </a:cubicBezTo>
                  <a:close/>
                  <a:moveTo>
                    <a:pt x="985" y="18"/>
                  </a:moveTo>
                  <a:cubicBezTo>
                    <a:pt x="985" y="18"/>
                    <a:pt x="984" y="18"/>
                    <a:pt x="984" y="19"/>
                  </a:cubicBezTo>
                  <a:cubicBezTo>
                    <a:pt x="984" y="19"/>
                    <a:pt x="985" y="19"/>
                    <a:pt x="985" y="18"/>
                  </a:cubicBezTo>
                  <a:close/>
                  <a:moveTo>
                    <a:pt x="1748" y="22"/>
                  </a:moveTo>
                  <a:cubicBezTo>
                    <a:pt x="1748" y="22"/>
                    <a:pt x="1748" y="23"/>
                    <a:pt x="1749" y="23"/>
                  </a:cubicBezTo>
                  <a:cubicBezTo>
                    <a:pt x="1749" y="23"/>
                    <a:pt x="1749" y="22"/>
                    <a:pt x="1748" y="22"/>
                  </a:cubicBezTo>
                  <a:close/>
                  <a:moveTo>
                    <a:pt x="964" y="66"/>
                  </a:moveTo>
                  <a:cubicBezTo>
                    <a:pt x="963" y="66"/>
                    <a:pt x="963" y="67"/>
                    <a:pt x="964" y="67"/>
                  </a:cubicBezTo>
                  <a:cubicBezTo>
                    <a:pt x="964" y="67"/>
                    <a:pt x="964" y="66"/>
                    <a:pt x="964" y="66"/>
                  </a:cubicBezTo>
                  <a:close/>
                  <a:moveTo>
                    <a:pt x="659" y="59"/>
                  </a:moveTo>
                  <a:cubicBezTo>
                    <a:pt x="659" y="58"/>
                    <a:pt x="659" y="58"/>
                    <a:pt x="659" y="58"/>
                  </a:cubicBezTo>
                  <a:cubicBezTo>
                    <a:pt x="659" y="58"/>
                    <a:pt x="659" y="58"/>
                    <a:pt x="659" y="59"/>
                  </a:cubicBezTo>
                  <a:close/>
                  <a:moveTo>
                    <a:pt x="588" y="70"/>
                  </a:moveTo>
                  <a:cubicBezTo>
                    <a:pt x="588" y="70"/>
                    <a:pt x="588" y="70"/>
                    <a:pt x="588" y="71"/>
                  </a:cubicBezTo>
                  <a:cubicBezTo>
                    <a:pt x="588" y="70"/>
                    <a:pt x="588" y="70"/>
                    <a:pt x="588" y="70"/>
                  </a:cubicBezTo>
                  <a:close/>
                  <a:moveTo>
                    <a:pt x="631" y="71"/>
                  </a:moveTo>
                  <a:cubicBezTo>
                    <a:pt x="631" y="70"/>
                    <a:pt x="631" y="70"/>
                    <a:pt x="631" y="70"/>
                  </a:cubicBezTo>
                  <a:cubicBezTo>
                    <a:pt x="631" y="70"/>
                    <a:pt x="631" y="70"/>
                    <a:pt x="631" y="71"/>
                  </a:cubicBezTo>
                  <a:close/>
                  <a:moveTo>
                    <a:pt x="952" y="71"/>
                  </a:moveTo>
                  <a:cubicBezTo>
                    <a:pt x="952" y="70"/>
                    <a:pt x="952" y="70"/>
                    <a:pt x="952" y="69"/>
                  </a:cubicBezTo>
                  <a:cubicBezTo>
                    <a:pt x="952" y="70"/>
                    <a:pt x="952" y="70"/>
                    <a:pt x="952" y="71"/>
                  </a:cubicBezTo>
                  <a:close/>
                  <a:moveTo>
                    <a:pt x="588" y="71"/>
                  </a:moveTo>
                  <a:cubicBezTo>
                    <a:pt x="588" y="71"/>
                    <a:pt x="588" y="71"/>
                    <a:pt x="589" y="72"/>
                  </a:cubicBezTo>
                  <a:cubicBezTo>
                    <a:pt x="589" y="71"/>
                    <a:pt x="589" y="71"/>
                    <a:pt x="588" y="71"/>
                  </a:cubicBezTo>
                  <a:close/>
                  <a:moveTo>
                    <a:pt x="953" y="72"/>
                  </a:moveTo>
                  <a:cubicBezTo>
                    <a:pt x="953" y="71"/>
                    <a:pt x="953" y="71"/>
                    <a:pt x="952" y="71"/>
                  </a:cubicBezTo>
                  <a:cubicBezTo>
                    <a:pt x="952" y="71"/>
                    <a:pt x="952" y="72"/>
                    <a:pt x="953" y="72"/>
                  </a:cubicBezTo>
                  <a:close/>
                  <a:moveTo>
                    <a:pt x="952" y="42"/>
                  </a:moveTo>
                  <a:cubicBezTo>
                    <a:pt x="953" y="41"/>
                    <a:pt x="953" y="41"/>
                    <a:pt x="953" y="41"/>
                  </a:cubicBezTo>
                  <a:cubicBezTo>
                    <a:pt x="952" y="41"/>
                    <a:pt x="952" y="41"/>
                    <a:pt x="952" y="42"/>
                  </a:cubicBezTo>
                  <a:close/>
                  <a:moveTo>
                    <a:pt x="607" y="73"/>
                  </a:moveTo>
                  <a:cubicBezTo>
                    <a:pt x="607" y="72"/>
                    <a:pt x="607" y="72"/>
                    <a:pt x="607" y="72"/>
                  </a:cubicBezTo>
                  <a:cubicBezTo>
                    <a:pt x="607" y="72"/>
                    <a:pt x="607" y="72"/>
                    <a:pt x="607" y="73"/>
                  </a:cubicBezTo>
                  <a:close/>
                  <a:moveTo>
                    <a:pt x="617" y="72"/>
                  </a:moveTo>
                  <a:cubicBezTo>
                    <a:pt x="617" y="72"/>
                    <a:pt x="617" y="72"/>
                    <a:pt x="618" y="73"/>
                  </a:cubicBezTo>
                  <a:cubicBezTo>
                    <a:pt x="618" y="72"/>
                    <a:pt x="618" y="72"/>
                    <a:pt x="617" y="72"/>
                  </a:cubicBezTo>
                  <a:close/>
                  <a:moveTo>
                    <a:pt x="589" y="72"/>
                  </a:moveTo>
                  <a:cubicBezTo>
                    <a:pt x="589" y="72"/>
                    <a:pt x="589" y="73"/>
                    <a:pt x="589" y="73"/>
                  </a:cubicBezTo>
                  <a:cubicBezTo>
                    <a:pt x="589" y="73"/>
                    <a:pt x="589" y="72"/>
                    <a:pt x="589" y="72"/>
                  </a:cubicBezTo>
                  <a:close/>
                  <a:moveTo>
                    <a:pt x="953" y="73"/>
                  </a:moveTo>
                  <a:cubicBezTo>
                    <a:pt x="953" y="73"/>
                    <a:pt x="953" y="72"/>
                    <a:pt x="953" y="72"/>
                  </a:cubicBezTo>
                  <a:cubicBezTo>
                    <a:pt x="953" y="72"/>
                    <a:pt x="953" y="73"/>
                    <a:pt x="953" y="73"/>
                  </a:cubicBezTo>
                  <a:close/>
                  <a:moveTo>
                    <a:pt x="618" y="73"/>
                  </a:moveTo>
                  <a:cubicBezTo>
                    <a:pt x="618" y="73"/>
                    <a:pt x="618" y="73"/>
                    <a:pt x="618" y="74"/>
                  </a:cubicBezTo>
                  <a:cubicBezTo>
                    <a:pt x="618" y="73"/>
                    <a:pt x="618" y="73"/>
                    <a:pt x="618" y="73"/>
                  </a:cubicBezTo>
                  <a:close/>
                  <a:moveTo>
                    <a:pt x="637" y="53"/>
                  </a:moveTo>
                  <a:cubicBezTo>
                    <a:pt x="638" y="53"/>
                    <a:pt x="638" y="53"/>
                    <a:pt x="638" y="52"/>
                  </a:cubicBezTo>
                  <a:cubicBezTo>
                    <a:pt x="637" y="53"/>
                    <a:pt x="637" y="53"/>
                    <a:pt x="637" y="53"/>
                  </a:cubicBezTo>
                  <a:close/>
                  <a:moveTo>
                    <a:pt x="608" y="74"/>
                  </a:moveTo>
                  <a:cubicBezTo>
                    <a:pt x="608" y="74"/>
                    <a:pt x="608" y="74"/>
                    <a:pt x="607" y="73"/>
                  </a:cubicBezTo>
                  <a:cubicBezTo>
                    <a:pt x="607" y="74"/>
                    <a:pt x="607" y="74"/>
                    <a:pt x="608" y="74"/>
                  </a:cubicBezTo>
                  <a:close/>
                  <a:moveTo>
                    <a:pt x="630" y="74"/>
                  </a:moveTo>
                  <a:cubicBezTo>
                    <a:pt x="630" y="74"/>
                    <a:pt x="630" y="74"/>
                    <a:pt x="630" y="73"/>
                  </a:cubicBezTo>
                  <a:cubicBezTo>
                    <a:pt x="630" y="74"/>
                    <a:pt x="630" y="74"/>
                    <a:pt x="630" y="74"/>
                  </a:cubicBezTo>
                  <a:close/>
                  <a:moveTo>
                    <a:pt x="618" y="74"/>
                  </a:moveTo>
                  <a:cubicBezTo>
                    <a:pt x="618" y="74"/>
                    <a:pt x="618" y="74"/>
                    <a:pt x="619" y="75"/>
                  </a:cubicBezTo>
                  <a:cubicBezTo>
                    <a:pt x="619" y="74"/>
                    <a:pt x="619" y="74"/>
                    <a:pt x="618" y="74"/>
                  </a:cubicBezTo>
                  <a:close/>
                  <a:moveTo>
                    <a:pt x="653" y="41"/>
                  </a:moveTo>
                  <a:cubicBezTo>
                    <a:pt x="653" y="41"/>
                    <a:pt x="653" y="41"/>
                    <a:pt x="653" y="42"/>
                  </a:cubicBezTo>
                  <a:cubicBezTo>
                    <a:pt x="653" y="41"/>
                    <a:pt x="653" y="41"/>
                    <a:pt x="653" y="41"/>
                  </a:cubicBezTo>
                  <a:close/>
                  <a:moveTo>
                    <a:pt x="1030" y="59"/>
                  </a:moveTo>
                  <a:cubicBezTo>
                    <a:pt x="1030" y="59"/>
                    <a:pt x="1030" y="58"/>
                    <a:pt x="1030" y="58"/>
                  </a:cubicBezTo>
                  <a:cubicBezTo>
                    <a:pt x="1030" y="58"/>
                    <a:pt x="1030" y="59"/>
                    <a:pt x="1030" y="59"/>
                  </a:cubicBezTo>
                  <a:close/>
                  <a:moveTo>
                    <a:pt x="911" y="48"/>
                  </a:moveTo>
                  <a:cubicBezTo>
                    <a:pt x="911" y="49"/>
                    <a:pt x="911" y="49"/>
                    <a:pt x="912" y="49"/>
                  </a:cubicBezTo>
                  <a:cubicBezTo>
                    <a:pt x="912" y="49"/>
                    <a:pt x="912" y="49"/>
                    <a:pt x="911" y="48"/>
                  </a:cubicBezTo>
                  <a:close/>
                  <a:moveTo>
                    <a:pt x="1469" y="75"/>
                  </a:moveTo>
                  <a:cubicBezTo>
                    <a:pt x="1469" y="75"/>
                    <a:pt x="1469" y="75"/>
                    <a:pt x="1469" y="76"/>
                  </a:cubicBezTo>
                  <a:cubicBezTo>
                    <a:pt x="1469" y="75"/>
                    <a:pt x="1469" y="75"/>
                    <a:pt x="1469" y="75"/>
                  </a:cubicBezTo>
                  <a:close/>
                  <a:moveTo>
                    <a:pt x="1385" y="41"/>
                  </a:moveTo>
                  <a:cubicBezTo>
                    <a:pt x="1385" y="41"/>
                    <a:pt x="1385" y="41"/>
                    <a:pt x="1385" y="40"/>
                  </a:cubicBezTo>
                  <a:cubicBezTo>
                    <a:pt x="1385" y="41"/>
                    <a:pt x="1385" y="41"/>
                    <a:pt x="1385" y="41"/>
                  </a:cubicBezTo>
                  <a:close/>
                  <a:moveTo>
                    <a:pt x="1666" y="58"/>
                  </a:moveTo>
                  <a:cubicBezTo>
                    <a:pt x="1665" y="58"/>
                    <a:pt x="1665" y="58"/>
                    <a:pt x="1665" y="58"/>
                  </a:cubicBezTo>
                  <a:cubicBezTo>
                    <a:pt x="1665" y="58"/>
                    <a:pt x="1665" y="58"/>
                    <a:pt x="1666" y="58"/>
                  </a:cubicBezTo>
                  <a:close/>
                  <a:moveTo>
                    <a:pt x="629" y="77"/>
                  </a:moveTo>
                  <a:cubicBezTo>
                    <a:pt x="629" y="77"/>
                    <a:pt x="629" y="77"/>
                    <a:pt x="629" y="76"/>
                  </a:cubicBezTo>
                  <a:cubicBezTo>
                    <a:pt x="629" y="76"/>
                    <a:pt x="629" y="77"/>
                    <a:pt x="629" y="77"/>
                  </a:cubicBezTo>
                  <a:close/>
                  <a:moveTo>
                    <a:pt x="954" y="77"/>
                  </a:moveTo>
                  <a:cubicBezTo>
                    <a:pt x="954" y="77"/>
                    <a:pt x="954" y="76"/>
                    <a:pt x="954" y="76"/>
                  </a:cubicBezTo>
                  <a:cubicBezTo>
                    <a:pt x="954" y="76"/>
                    <a:pt x="954" y="77"/>
                    <a:pt x="954" y="77"/>
                  </a:cubicBezTo>
                  <a:close/>
                  <a:moveTo>
                    <a:pt x="1469" y="76"/>
                  </a:moveTo>
                  <a:cubicBezTo>
                    <a:pt x="1468" y="76"/>
                    <a:pt x="1468" y="77"/>
                    <a:pt x="1468" y="77"/>
                  </a:cubicBezTo>
                  <a:cubicBezTo>
                    <a:pt x="1469" y="77"/>
                    <a:pt x="1469" y="76"/>
                    <a:pt x="1469" y="76"/>
                  </a:cubicBezTo>
                  <a:close/>
                  <a:moveTo>
                    <a:pt x="699" y="77"/>
                  </a:moveTo>
                  <a:cubicBezTo>
                    <a:pt x="699" y="77"/>
                    <a:pt x="699" y="78"/>
                    <a:pt x="699" y="78"/>
                  </a:cubicBezTo>
                  <a:cubicBezTo>
                    <a:pt x="699" y="77"/>
                    <a:pt x="699" y="77"/>
                    <a:pt x="699" y="77"/>
                  </a:cubicBezTo>
                  <a:close/>
                  <a:moveTo>
                    <a:pt x="759" y="77"/>
                  </a:moveTo>
                  <a:cubicBezTo>
                    <a:pt x="759" y="78"/>
                    <a:pt x="759" y="78"/>
                    <a:pt x="759" y="79"/>
                  </a:cubicBezTo>
                  <a:cubicBezTo>
                    <a:pt x="759" y="78"/>
                    <a:pt x="760" y="78"/>
                    <a:pt x="759" y="77"/>
                  </a:cubicBezTo>
                  <a:close/>
                  <a:moveTo>
                    <a:pt x="1468" y="77"/>
                  </a:moveTo>
                  <a:cubicBezTo>
                    <a:pt x="1468" y="78"/>
                    <a:pt x="1468" y="78"/>
                    <a:pt x="1468" y="79"/>
                  </a:cubicBezTo>
                  <a:cubicBezTo>
                    <a:pt x="1468" y="78"/>
                    <a:pt x="1468" y="78"/>
                    <a:pt x="1468" y="77"/>
                  </a:cubicBezTo>
                  <a:close/>
                  <a:moveTo>
                    <a:pt x="699" y="78"/>
                  </a:moveTo>
                  <a:cubicBezTo>
                    <a:pt x="699" y="78"/>
                    <a:pt x="699" y="79"/>
                    <a:pt x="699" y="79"/>
                  </a:cubicBezTo>
                  <a:cubicBezTo>
                    <a:pt x="699" y="79"/>
                    <a:pt x="699" y="78"/>
                    <a:pt x="699" y="78"/>
                  </a:cubicBezTo>
                  <a:close/>
                  <a:moveTo>
                    <a:pt x="1041" y="78"/>
                  </a:moveTo>
                  <a:cubicBezTo>
                    <a:pt x="1041" y="79"/>
                    <a:pt x="1041" y="79"/>
                    <a:pt x="1042" y="79"/>
                  </a:cubicBezTo>
                  <a:cubicBezTo>
                    <a:pt x="1042" y="79"/>
                    <a:pt x="1042" y="78"/>
                    <a:pt x="1041" y="78"/>
                  </a:cubicBezTo>
                  <a:close/>
                  <a:moveTo>
                    <a:pt x="1219" y="78"/>
                  </a:moveTo>
                  <a:cubicBezTo>
                    <a:pt x="1219" y="79"/>
                    <a:pt x="1219" y="79"/>
                    <a:pt x="1220" y="79"/>
                  </a:cubicBezTo>
                  <a:cubicBezTo>
                    <a:pt x="1220" y="79"/>
                    <a:pt x="1220" y="78"/>
                    <a:pt x="1219" y="78"/>
                  </a:cubicBezTo>
                  <a:close/>
                  <a:moveTo>
                    <a:pt x="620" y="79"/>
                  </a:moveTo>
                  <a:cubicBezTo>
                    <a:pt x="620" y="79"/>
                    <a:pt x="620" y="79"/>
                    <a:pt x="620" y="80"/>
                  </a:cubicBezTo>
                  <a:cubicBezTo>
                    <a:pt x="620" y="79"/>
                    <a:pt x="620" y="79"/>
                    <a:pt x="620" y="79"/>
                  </a:cubicBezTo>
                  <a:close/>
                  <a:moveTo>
                    <a:pt x="1412" y="80"/>
                  </a:moveTo>
                  <a:cubicBezTo>
                    <a:pt x="1412" y="79"/>
                    <a:pt x="1412" y="79"/>
                    <a:pt x="1412" y="79"/>
                  </a:cubicBezTo>
                  <a:cubicBezTo>
                    <a:pt x="1412" y="79"/>
                    <a:pt x="1412" y="79"/>
                    <a:pt x="1412" y="80"/>
                  </a:cubicBezTo>
                  <a:close/>
                  <a:moveTo>
                    <a:pt x="1468" y="79"/>
                  </a:moveTo>
                  <a:cubicBezTo>
                    <a:pt x="1468" y="79"/>
                    <a:pt x="1468" y="79"/>
                    <a:pt x="1468" y="80"/>
                  </a:cubicBezTo>
                  <a:cubicBezTo>
                    <a:pt x="1468" y="79"/>
                    <a:pt x="1468" y="79"/>
                    <a:pt x="1468" y="79"/>
                  </a:cubicBezTo>
                  <a:close/>
                  <a:moveTo>
                    <a:pt x="760" y="79"/>
                  </a:moveTo>
                  <a:cubicBezTo>
                    <a:pt x="759" y="79"/>
                    <a:pt x="760" y="80"/>
                    <a:pt x="760" y="80"/>
                  </a:cubicBezTo>
                  <a:cubicBezTo>
                    <a:pt x="760" y="80"/>
                    <a:pt x="760" y="79"/>
                    <a:pt x="760" y="79"/>
                  </a:cubicBezTo>
                  <a:close/>
                  <a:moveTo>
                    <a:pt x="748" y="80"/>
                  </a:moveTo>
                  <a:cubicBezTo>
                    <a:pt x="748" y="80"/>
                    <a:pt x="748" y="79"/>
                    <a:pt x="748" y="79"/>
                  </a:cubicBezTo>
                  <a:cubicBezTo>
                    <a:pt x="748" y="80"/>
                    <a:pt x="748" y="80"/>
                    <a:pt x="748" y="80"/>
                  </a:cubicBezTo>
                  <a:close/>
                  <a:moveTo>
                    <a:pt x="1042" y="79"/>
                  </a:moveTo>
                  <a:cubicBezTo>
                    <a:pt x="1042" y="80"/>
                    <a:pt x="1042" y="80"/>
                    <a:pt x="1042" y="80"/>
                  </a:cubicBezTo>
                  <a:cubicBezTo>
                    <a:pt x="1042" y="80"/>
                    <a:pt x="1042" y="80"/>
                    <a:pt x="1042" y="79"/>
                  </a:cubicBezTo>
                  <a:close/>
                  <a:moveTo>
                    <a:pt x="613" y="59"/>
                  </a:moveTo>
                  <a:cubicBezTo>
                    <a:pt x="613" y="59"/>
                    <a:pt x="613" y="59"/>
                    <a:pt x="613" y="60"/>
                  </a:cubicBezTo>
                  <a:cubicBezTo>
                    <a:pt x="613" y="59"/>
                    <a:pt x="613" y="59"/>
                    <a:pt x="613" y="59"/>
                  </a:cubicBezTo>
                  <a:close/>
                  <a:moveTo>
                    <a:pt x="610" y="81"/>
                  </a:moveTo>
                  <a:cubicBezTo>
                    <a:pt x="610" y="80"/>
                    <a:pt x="610" y="80"/>
                    <a:pt x="610" y="80"/>
                  </a:cubicBezTo>
                  <a:cubicBezTo>
                    <a:pt x="610" y="80"/>
                    <a:pt x="610" y="80"/>
                    <a:pt x="610" y="81"/>
                  </a:cubicBezTo>
                  <a:close/>
                  <a:moveTo>
                    <a:pt x="620" y="80"/>
                  </a:moveTo>
                  <a:cubicBezTo>
                    <a:pt x="620" y="80"/>
                    <a:pt x="620" y="80"/>
                    <a:pt x="621" y="81"/>
                  </a:cubicBezTo>
                  <a:cubicBezTo>
                    <a:pt x="621" y="80"/>
                    <a:pt x="621" y="80"/>
                    <a:pt x="620" y="80"/>
                  </a:cubicBezTo>
                  <a:close/>
                  <a:moveTo>
                    <a:pt x="627" y="81"/>
                  </a:moveTo>
                  <a:cubicBezTo>
                    <a:pt x="628" y="81"/>
                    <a:pt x="628" y="80"/>
                    <a:pt x="628" y="80"/>
                  </a:cubicBezTo>
                  <a:cubicBezTo>
                    <a:pt x="627" y="80"/>
                    <a:pt x="627" y="81"/>
                    <a:pt x="627" y="81"/>
                  </a:cubicBezTo>
                  <a:close/>
                  <a:moveTo>
                    <a:pt x="760" y="80"/>
                  </a:moveTo>
                  <a:cubicBezTo>
                    <a:pt x="760" y="80"/>
                    <a:pt x="760" y="81"/>
                    <a:pt x="760" y="81"/>
                  </a:cubicBezTo>
                  <a:cubicBezTo>
                    <a:pt x="760" y="81"/>
                    <a:pt x="760" y="80"/>
                    <a:pt x="760" y="80"/>
                  </a:cubicBezTo>
                  <a:close/>
                  <a:moveTo>
                    <a:pt x="1031" y="81"/>
                  </a:moveTo>
                  <a:cubicBezTo>
                    <a:pt x="1031" y="81"/>
                    <a:pt x="1031" y="80"/>
                    <a:pt x="1030" y="80"/>
                  </a:cubicBezTo>
                  <a:cubicBezTo>
                    <a:pt x="1030" y="80"/>
                    <a:pt x="1030" y="81"/>
                    <a:pt x="1031" y="81"/>
                  </a:cubicBezTo>
                  <a:close/>
                  <a:moveTo>
                    <a:pt x="1413" y="81"/>
                  </a:moveTo>
                  <a:cubicBezTo>
                    <a:pt x="1413" y="81"/>
                    <a:pt x="1413" y="80"/>
                    <a:pt x="1412" y="80"/>
                  </a:cubicBezTo>
                  <a:cubicBezTo>
                    <a:pt x="1412" y="80"/>
                    <a:pt x="1412" y="81"/>
                    <a:pt x="1413" y="81"/>
                  </a:cubicBezTo>
                  <a:close/>
                  <a:moveTo>
                    <a:pt x="1086" y="52"/>
                  </a:moveTo>
                  <a:cubicBezTo>
                    <a:pt x="1086" y="53"/>
                    <a:pt x="1086" y="53"/>
                    <a:pt x="1087" y="53"/>
                  </a:cubicBezTo>
                  <a:cubicBezTo>
                    <a:pt x="1087" y="53"/>
                    <a:pt x="1087" y="52"/>
                    <a:pt x="1086" y="52"/>
                  </a:cubicBezTo>
                  <a:close/>
                  <a:moveTo>
                    <a:pt x="1209" y="81"/>
                  </a:moveTo>
                  <a:cubicBezTo>
                    <a:pt x="1209" y="81"/>
                    <a:pt x="1209" y="80"/>
                    <a:pt x="1208" y="80"/>
                  </a:cubicBezTo>
                  <a:cubicBezTo>
                    <a:pt x="1208" y="81"/>
                    <a:pt x="1208" y="81"/>
                    <a:pt x="1209" y="81"/>
                  </a:cubicBezTo>
                  <a:close/>
                  <a:moveTo>
                    <a:pt x="621" y="81"/>
                  </a:moveTo>
                  <a:cubicBezTo>
                    <a:pt x="621" y="81"/>
                    <a:pt x="621" y="81"/>
                    <a:pt x="621" y="82"/>
                  </a:cubicBezTo>
                  <a:cubicBezTo>
                    <a:pt x="621" y="81"/>
                    <a:pt x="621" y="81"/>
                    <a:pt x="621" y="81"/>
                  </a:cubicBezTo>
                  <a:close/>
                  <a:moveTo>
                    <a:pt x="749" y="82"/>
                  </a:moveTo>
                  <a:cubicBezTo>
                    <a:pt x="749" y="81"/>
                    <a:pt x="749" y="81"/>
                    <a:pt x="748" y="81"/>
                  </a:cubicBezTo>
                  <a:cubicBezTo>
                    <a:pt x="748" y="81"/>
                    <a:pt x="748" y="81"/>
                    <a:pt x="749" y="82"/>
                  </a:cubicBezTo>
                  <a:close/>
                  <a:moveTo>
                    <a:pt x="637" y="81"/>
                  </a:moveTo>
                  <a:cubicBezTo>
                    <a:pt x="637" y="81"/>
                    <a:pt x="637" y="82"/>
                    <a:pt x="637" y="82"/>
                  </a:cubicBezTo>
                  <a:cubicBezTo>
                    <a:pt x="637" y="82"/>
                    <a:pt x="637" y="81"/>
                    <a:pt x="637" y="81"/>
                  </a:cubicBezTo>
                  <a:close/>
                  <a:moveTo>
                    <a:pt x="1413" y="82"/>
                  </a:moveTo>
                  <a:cubicBezTo>
                    <a:pt x="1413" y="82"/>
                    <a:pt x="1413" y="81"/>
                    <a:pt x="1413" y="81"/>
                  </a:cubicBezTo>
                  <a:cubicBezTo>
                    <a:pt x="1413" y="81"/>
                    <a:pt x="1412" y="82"/>
                    <a:pt x="1413" y="82"/>
                  </a:cubicBezTo>
                  <a:close/>
                  <a:moveTo>
                    <a:pt x="611" y="82"/>
                  </a:moveTo>
                  <a:cubicBezTo>
                    <a:pt x="611" y="82"/>
                    <a:pt x="611" y="82"/>
                    <a:pt x="611" y="81"/>
                  </a:cubicBezTo>
                  <a:cubicBezTo>
                    <a:pt x="611" y="82"/>
                    <a:pt x="610" y="82"/>
                    <a:pt x="611" y="82"/>
                  </a:cubicBezTo>
                  <a:close/>
                  <a:moveTo>
                    <a:pt x="1031" y="82"/>
                  </a:moveTo>
                  <a:cubicBezTo>
                    <a:pt x="1031" y="82"/>
                    <a:pt x="1031" y="82"/>
                    <a:pt x="1031" y="81"/>
                  </a:cubicBezTo>
                  <a:cubicBezTo>
                    <a:pt x="1031" y="82"/>
                    <a:pt x="1031" y="82"/>
                    <a:pt x="1031" y="82"/>
                  </a:cubicBezTo>
                  <a:close/>
                  <a:moveTo>
                    <a:pt x="1467" y="82"/>
                  </a:moveTo>
                  <a:cubicBezTo>
                    <a:pt x="1467" y="82"/>
                    <a:pt x="1466" y="82"/>
                    <a:pt x="1466" y="83"/>
                  </a:cubicBezTo>
                  <a:cubicBezTo>
                    <a:pt x="1467" y="82"/>
                    <a:pt x="1467" y="82"/>
                    <a:pt x="1467" y="82"/>
                  </a:cubicBezTo>
                  <a:close/>
                  <a:moveTo>
                    <a:pt x="858" y="53"/>
                  </a:moveTo>
                  <a:cubicBezTo>
                    <a:pt x="858" y="53"/>
                    <a:pt x="858" y="52"/>
                    <a:pt x="858" y="52"/>
                  </a:cubicBezTo>
                  <a:cubicBezTo>
                    <a:pt x="858" y="52"/>
                    <a:pt x="858" y="53"/>
                    <a:pt x="858" y="53"/>
                  </a:cubicBezTo>
                  <a:close/>
                  <a:moveTo>
                    <a:pt x="749" y="83"/>
                  </a:moveTo>
                  <a:cubicBezTo>
                    <a:pt x="749" y="83"/>
                    <a:pt x="749" y="82"/>
                    <a:pt x="749" y="82"/>
                  </a:cubicBezTo>
                  <a:cubicBezTo>
                    <a:pt x="749" y="82"/>
                    <a:pt x="749" y="83"/>
                    <a:pt x="749" y="83"/>
                  </a:cubicBezTo>
                  <a:close/>
                  <a:moveTo>
                    <a:pt x="1413" y="83"/>
                  </a:moveTo>
                  <a:cubicBezTo>
                    <a:pt x="1413" y="83"/>
                    <a:pt x="1413" y="82"/>
                    <a:pt x="1413" y="82"/>
                  </a:cubicBezTo>
                  <a:cubicBezTo>
                    <a:pt x="1413" y="82"/>
                    <a:pt x="1413" y="83"/>
                    <a:pt x="1413" y="83"/>
                  </a:cubicBezTo>
                  <a:close/>
                  <a:moveTo>
                    <a:pt x="637" y="83"/>
                  </a:moveTo>
                  <a:cubicBezTo>
                    <a:pt x="636" y="83"/>
                    <a:pt x="636" y="83"/>
                    <a:pt x="636" y="84"/>
                  </a:cubicBezTo>
                  <a:cubicBezTo>
                    <a:pt x="637" y="84"/>
                    <a:pt x="637" y="83"/>
                    <a:pt x="637" y="83"/>
                  </a:cubicBezTo>
                  <a:close/>
                  <a:moveTo>
                    <a:pt x="1209" y="84"/>
                  </a:moveTo>
                  <a:cubicBezTo>
                    <a:pt x="1209" y="83"/>
                    <a:pt x="1209" y="83"/>
                    <a:pt x="1209" y="83"/>
                  </a:cubicBezTo>
                  <a:cubicBezTo>
                    <a:pt x="1209" y="83"/>
                    <a:pt x="1209" y="83"/>
                    <a:pt x="1209" y="84"/>
                  </a:cubicBezTo>
                  <a:close/>
                  <a:moveTo>
                    <a:pt x="1396" y="41"/>
                  </a:moveTo>
                  <a:cubicBezTo>
                    <a:pt x="1396" y="42"/>
                    <a:pt x="1396" y="42"/>
                    <a:pt x="1396" y="42"/>
                  </a:cubicBezTo>
                  <a:cubicBezTo>
                    <a:pt x="1396" y="42"/>
                    <a:pt x="1396" y="42"/>
                    <a:pt x="1396" y="41"/>
                  </a:cubicBezTo>
                  <a:close/>
                  <a:moveTo>
                    <a:pt x="749" y="84"/>
                  </a:moveTo>
                  <a:cubicBezTo>
                    <a:pt x="749" y="84"/>
                    <a:pt x="749" y="83"/>
                    <a:pt x="749" y="83"/>
                  </a:cubicBezTo>
                  <a:cubicBezTo>
                    <a:pt x="749" y="83"/>
                    <a:pt x="749" y="84"/>
                    <a:pt x="749" y="84"/>
                  </a:cubicBezTo>
                  <a:close/>
                  <a:moveTo>
                    <a:pt x="1667" y="84"/>
                  </a:moveTo>
                  <a:cubicBezTo>
                    <a:pt x="1667" y="84"/>
                    <a:pt x="1667" y="83"/>
                    <a:pt x="1667" y="83"/>
                  </a:cubicBezTo>
                  <a:cubicBezTo>
                    <a:pt x="1667" y="83"/>
                    <a:pt x="1667" y="84"/>
                    <a:pt x="1667" y="84"/>
                  </a:cubicBezTo>
                  <a:close/>
                  <a:moveTo>
                    <a:pt x="626" y="85"/>
                  </a:moveTo>
                  <a:cubicBezTo>
                    <a:pt x="626" y="85"/>
                    <a:pt x="626" y="84"/>
                    <a:pt x="626" y="84"/>
                  </a:cubicBezTo>
                  <a:cubicBezTo>
                    <a:pt x="626" y="84"/>
                    <a:pt x="626" y="84"/>
                    <a:pt x="626" y="85"/>
                  </a:cubicBezTo>
                  <a:close/>
                  <a:moveTo>
                    <a:pt x="589" y="84"/>
                  </a:moveTo>
                  <a:cubicBezTo>
                    <a:pt x="588" y="85"/>
                    <a:pt x="588" y="85"/>
                    <a:pt x="588" y="85"/>
                  </a:cubicBezTo>
                  <a:cubicBezTo>
                    <a:pt x="589" y="85"/>
                    <a:pt x="589" y="85"/>
                    <a:pt x="589" y="84"/>
                  </a:cubicBezTo>
                  <a:close/>
                  <a:moveTo>
                    <a:pt x="636" y="84"/>
                  </a:moveTo>
                  <a:cubicBezTo>
                    <a:pt x="636" y="85"/>
                    <a:pt x="636" y="85"/>
                    <a:pt x="636" y="85"/>
                  </a:cubicBezTo>
                  <a:cubicBezTo>
                    <a:pt x="636" y="85"/>
                    <a:pt x="636" y="85"/>
                    <a:pt x="636" y="84"/>
                  </a:cubicBezTo>
                  <a:close/>
                  <a:moveTo>
                    <a:pt x="1032" y="85"/>
                  </a:moveTo>
                  <a:cubicBezTo>
                    <a:pt x="1032" y="85"/>
                    <a:pt x="1032" y="85"/>
                    <a:pt x="1032" y="84"/>
                  </a:cubicBezTo>
                  <a:cubicBezTo>
                    <a:pt x="1032" y="85"/>
                    <a:pt x="1032" y="85"/>
                    <a:pt x="1032" y="85"/>
                  </a:cubicBezTo>
                  <a:close/>
                  <a:moveTo>
                    <a:pt x="595" y="42"/>
                  </a:moveTo>
                  <a:cubicBezTo>
                    <a:pt x="595" y="42"/>
                    <a:pt x="595" y="42"/>
                    <a:pt x="595" y="41"/>
                  </a:cubicBezTo>
                  <a:cubicBezTo>
                    <a:pt x="595" y="42"/>
                    <a:pt x="595" y="42"/>
                    <a:pt x="595" y="42"/>
                  </a:cubicBezTo>
                  <a:close/>
                  <a:moveTo>
                    <a:pt x="1344" y="87"/>
                  </a:moveTo>
                  <a:cubicBezTo>
                    <a:pt x="1344" y="86"/>
                    <a:pt x="1344" y="86"/>
                    <a:pt x="1344" y="86"/>
                  </a:cubicBezTo>
                  <a:cubicBezTo>
                    <a:pt x="1344" y="86"/>
                    <a:pt x="1344" y="86"/>
                    <a:pt x="1344" y="87"/>
                  </a:cubicBezTo>
                  <a:close/>
                  <a:moveTo>
                    <a:pt x="635" y="60"/>
                  </a:moveTo>
                  <a:cubicBezTo>
                    <a:pt x="635" y="60"/>
                    <a:pt x="635" y="59"/>
                    <a:pt x="635" y="59"/>
                  </a:cubicBezTo>
                  <a:cubicBezTo>
                    <a:pt x="635" y="59"/>
                    <a:pt x="635" y="60"/>
                    <a:pt x="635" y="60"/>
                  </a:cubicBezTo>
                  <a:close/>
                  <a:moveTo>
                    <a:pt x="1355" y="86"/>
                  </a:moveTo>
                  <a:cubicBezTo>
                    <a:pt x="1355" y="86"/>
                    <a:pt x="1355" y="86"/>
                    <a:pt x="1355" y="87"/>
                  </a:cubicBezTo>
                  <a:cubicBezTo>
                    <a:pt x="1355" y="87"/>
                    <a:pt x="1355" y="86"/>
                    <a:pt x="1355" y="86"/>
                  </a:cubicBezTo>
                  <a:close/>
                  <a:moveTo>
                    <a:pt x="1528" y="87"/>
                  </a:moveTo>
                  <a:cubicBezTo>
                    <a:pt x="1528" y="87"/>
                    <a:pt x="1528" y="86"/>
                    <a:pt x="1528" y="86"/>
                  </a:cubicBezTo>
                  <a:cubicBezTo>
                    <a:pt x="1528" y="86"/>
                    <a:pt x="1528" y="87"/>
                    <a:pt x="1528" y="87"/>
                  </a:cubicBezTo>
                  <a:close/>
                  <a:moveTo>
                    <a:pt x="1696" y="87"/>
                  </a:moveTo>
                  <a:cubicBezTo>
                    <a:pt x="1697" y="87"/>
                    <a:pt x="1697" y="86"/>
                    <a:pt x="1697" y="86"/>
                  </a:cubicBezTo>
                  <a:cubicBezTo>
                    <a:pt x="1696" y="86"/>
                    <a:pt x="1696" y="87"/>
                    <a:pt x="1696" y="87"/>
                  </a:cubicBezTo>
                  <a:close/>
                  <a:moveTo>
                    <a:pt x="635" y="86"/>
                  </a:moveTo>
                  <a:cubicBezTo>
                    <a:pt x="635" y="86"/>
                    <a:pt x="635" y="87"/>
                    <a:pt x="635" y="87"/>
                  </a:cubicBezTo>
                  <a:cubicBezTo>
                    <a:pt x="635" y="87"/>
                    <a:pt x="635" y="87"/>
                    <a:pt x="635" y="86"/>
                  </a:cubicBezTo>
                  <a:close/>
                  <a:moveTo>
                    <a:pt x="726" y="86"/>
                  </a:moveTo>
                  <a:cubicBezTo>
                    <a:pt x="726" y="87"/>
                    <a:pt x="726" y="87"/>
                    <a:pt x="726" y="87"/>
                  </a:cubicBezTo>
                  <a:cubicBezTo>
                    <a:pt x="726" y="87"/>
                    <a:pt x="726" y="87"/>
                    <a:pt x="726" y="86"/>
                  </a:cubicBezTo>
                  <a:close/>
                  <a:moveTo>
                    <a:pt x="1539" y="86"/>
                  </a:moveTo>
                  <a:cubicBezTo>
                    <a:pt x="1539" y="86"/>
                    <a:pt x="1539" y="87"/>
                    <a:pt x="1539" y="87"/>
                  </a:cubicBezTo>
                  <a:cubicBezTo>
                    <a:pt x="1539" y="87"/>
                    <a:pt x="1539" y="87"/>
                    <a:pt x="1539" y="86"/>
                  </a:cubicBezTo>
                  <a:close/>
                  <a:moveTo>
                    <a:pt x="1707" y="86"/>
                  </a:moveTo>
                  <a:cubicBezTo>
                    <a:pt x="1707" y="86"/>
                    <a:pt x="1707" y="87"/>
                    <a:pt x="1707" y="87"/>
                  </a:cubicBezTo>
                  <a:cubicBezTo>
                    <a:pt x="1707" y="87"/>
                    <a:pt x="1707" y="87"/>
                    <a:pt x="1707" y="86"/>
                  </a:cubicBezTo>
                  <a:close/>
                  <a:moveTo>
                    <a:pt x="623" y="87"/>
                  </a:moveTo>
                  <a:cubicBezTo>
                    <a:pt x="623" y="87"/>
                    <a:pt x="623" y="87"/>
                    <a:pt x="623" y="88"/>
                  </a:cubicBezTo>
                  <a:cubicBezTo>
                    <a:pt x="623" y="87"/>
                    <a:pt x="623" y="87"/>
                    <a:pt x="623" y="87"/>
                  </a:cubicBezTo>
                  <a:close/>
                  <a:moveTo>
                    <a:pt x="625" y="88"/>
                  </a:moveTo>
                  <a:cubicBezTo>
                    <a:pt x="625" y="87"/>
                    <a:pt x="625" y="87"/>
                    <a:pt x="625" y="87"/>
                  </a:cubicBezTo>
                  <a:cubicBezTo>
                    <a:pt x="625" y="87"/>
                    <a:pt x="625" y="87"/>
                    <a:pt x="625" y="88"/>
                  </a:cubicBezTo>
                  <a:close/>
                  <a:moveTo>
                    <a:pt x="1265" y="54"/>
                  </a:moveTo>
                  <a:cubicBezTo>
                    <a:pt x="1265" y="54"/>
                    <a:pt x="1265" y="55"/>
                    <a:pt x="1265" y="55"/>
                  </a:cubicBezTo>
                  <a:cubicBezTo>
                    <a:pt x="1265" y="55"/>
                    <a:pt x="1265" y="54"/>
                    <a:pt x="1265" y="54"/>
                  </a:cubicBezTo>
                  <a:close/>
                  <a:moveTo>
                    <a:pt x="829" y="54"/>
                  </a:moveTo>
                  <a:cubicBezTo>
                    <a:pt x="829" y="54"/>
                    <a:pt x="829" y="54"/>
                    <a:pt x="829" y="55"/>
                  </a:cubicBezTo>
                  <a:cubicBezTo>
                    <a:pt x="830" y="55"/>
                    <a:pt x="829" y="54"/>
                    <a:pt x="829" y="54"/>
                  </a:cubicBezTo>
                  <a:close/>
                  <a:moveTo>
                    <a:pt x="1528" y="88"/>
                  </a:moveTo>
                  <a:cubicBezTo>
                    <a:pt x="1528" y="88"/>
                    <a:pt x="1528" y="88"/>
                    <a:pt x="1528" y="87"/>
                  </a:cubicBezTo>
                  <a:cubicBezTo>
                    <a:pt x="1528" y="88"/>
                    <a:pt x="1528" y="88"/>
                    <a:pt x="1528" y="88"/>
                  </a:cubicBezTo>
                  <a:close/>
                  <a:moveTo>
                    <a:pt x="1696" y="88"/>
                  </a:moveTo>
                  <a:cubicBezTo>
                    <a:pt x="1696" y="88"/>
                    <a:pt x="1696" y="88"/>
                    <a:pt x="1696" y="87"/>
                  </a:cubicBezTo>
                  <a:cubicBezTo>
                    <a:pt x="1696" y="88"/>
                    <a:pt x="1696" y="88"/>
                    <a:pt x="1696" y="88"/>
                  </a:cubicBezTo>
                  <a:close/>
                  <a:moveTo>
                    <a:pt x="588" y="88"/>
                  </a:moveTo>
                  <a:cubicBezTo>
                    <a:pt x="587" y="88"/>
                    <a:pt x="587" y="88"/>
                    <a:pt x="587" y="89"/>
                  </a:cubicBezTo>
                  <a:cubicBezTo>
                    <a:pt x="588" y="88"/>
                    <a:pt x="588" y="88"/>
                    <a:pt x="588" y="88"/>
                  </a:cubicBezTo>
                  <a:close/>
                  <a:moveTo>
                    <a:pt x="613" y="89"/>
                  </a:moveTo>
                  <a:cubicBezTo>
                    <a:pt x="613" y="88"/>
                    <a:pt x="613" y="88"/>
                    <a:pt x="613" y="88"/>
                  </a:cubicBezTo>
                  <a:cubicBezTo>
                    <a:pt x="613" y="88"/>
                    <a:pt x="613" y="88"/>
                    <a:pt x="613" y="89"/>
                  </a:cubicBezTo>
                  <a:close/>
                  <a:moveTo>
                    <a:pt x="623" y="88"/>
                  </a:moveTo>
                  <a:cubicBezTo>
                    <a:pt x="623" y="88"/>
                    <a:pt x="623" y="88"/>
                    <a:pt x="623" y="89"/>
                  </a:cubicBezTo>
                  <a:cubicBezTo>
                    <a:pt x="623" y="88"/>
                    <a:pt x="623" y="88"/>
                    <a:pt x="623" y="88"/>
                  </a:cubicBezTo>
                  <a:close/>
                  <a:moveTo>
                    <a:pt x="726" y="88"/>
                  </a:moveTo>
                  <a:cubicBezTo>
                    <a:pt x="726" y="88"/>
                    <a:pt x="726" y="88"/>
                    <a:pt x="726" y="89"/>
                  </a:cubicBezTo>
                  <a:cubicBezTo>
                    <a:pt x="726" y="88"/>
                    <a:pt x="727" y="88"/>
                    <a:pt x="726" y="88"/>
                  </a:cubicBezTo>
                  <a:close/>
                  <a:moveTo>
                    <a:pt x="699" y="88"/>
                  </a:moveTo>
                  <a:cubicBezTo>
                    <a:pt x="699" y="88"/>
                    <a:pt x="699" y="89"/>
                    <a:pt x="699" y="89"/>
                  </a:cubicBezTo>
                  <a:cubicBezTo>
                    <a:pt x="699" y="89"/>
                    <a:pt x="699" y="88"/>
                    <a:pt x="699" y="88"/>
                  </a:cubicBezTo>
                  <a:close/>
                  <a:moveTo>
                    <a:pt x="1384" y="42"/>
                  </a:moveTo>
                  <a:cubicBezTo>
                    <a:pt x="1385" y="42"/>
                    <a:pt x="1385" y="42"/>
                    <a:pt x="1385" y="41"/>
                  </a:cubicBezTo>
                  <a:cubicBezTo>
                    <a:pt x="1384" y="42"/>
                    <a:pt x="1384" y="42"/>
                    <a:pt x="1384" y="42"/>
                  </a:cubicBezTo>
                  <a:close/>
                  <a:moveTo>
                    <a:pt x="614" y="90"/>
                  </a:moveTo>
                  <a:cubicBezTo>
                    <a:pt x="614" y="90"/>
                    <a:pt x="614" y="90"/>
                    <a:pt x="614" y="89"/>
                  </a:cubicBezTo>
                  <a:cubicBezTo>
                    <a:pt x="614" y="90"/>
                    <a:pt x="614" y="90"/>
                    <a:pt x="614" y="90"/>
                  </a:cubicBezTo>
                  <a:close/>
                  <a:moveTo>
                    <a:pt x="748" y="57"/>
                  </a:moveTo>
                  <a:cubicBezTo>
                    <a:pt x="749" y="57"/>
                    <a:pt x="749" y="56"/>
                    <a:pt x="749" y="56"/>
                  </a:cubicBezTo>
                  <a:cubicBezTo>
                    <a:pt x="748" y="56"/>
                    <a:pt x="748" y="57"/>
                    <a:pt x="748" y="57"/>
                  </a:cubicBezTo>
                  <a:close/>
                  <a:moveTo>
                    <a:pt x="1014" y="90"/>
                  </a:moveTo>
                  <a:cubicBezTo>
                    <a:pt x="1014" y="90"/>
                    <a:pt x="1015" y="90"/>
                    <a:pt x="1015" y="90"/>
                  </a:cubicBezTo>
                  <a:cubicBezTo>
                    <a:pt x="1015" y="90"/>
                    <a:pt x="1014" y="90"/>
                    <a:pt x="1014" y="90"/>
                  </a:cubicBezTo>
                  <a:close/>
                  <a:moveTo>
                    <a:pt x="715" y="91"/>
                  </a:moveTo>
                  <a:cubicBezTo>
                    <a:pt x="715" y="91"/>
                    <a:pt x="715" y="90"/>
                    <a:pt x="715" y="90"/>
                  </a:cubicBezTo>
                  <a:cubicBezTo>
                    <a:pt x="715" y="90"/>
                    <a:pt x="715" y="91"/>
                    <a:pt x="715" y="91"/>
                  </a:cubicBezTo>
                  <a:close/>
                  <a:moveTo>
                    <a:pt x="613" y="60"/>
                  </a:moveTo>
                  <a:cubicBezTo>
                    <a:pt x="613" y="60"/>
                    <a:pt x="613" y="61"/>
                    <a:pt x="614" y="61"/>
                  </a:cubicBezTo>
                  <a:cubicBezTo>
                    <a:pt x="614" y="60"/>
                    <a:pt x="614" y="60"/>
                    <a:pt x="613" y="60"/>
                  </a:cubicBezTo>
                  <a:close/>
                  <a:moveTo>
                    <a:pt x="1011" y="91"/>
                  </a:moveTo>
                  <a:cubicBezTo>
                    <a:pt x="1011" y="91"/>
                    <a:pt x="1012" y="91"/>
                    <a:pt x="1012" y="91"/>
                  </a:cubicBezTo>
                  <a:cubicBezTo>
                    <a:pt x="1012" y="91"/>
                    <a:pt x="1011" y="91"/>
                    <a:pt x="1011" y="91"/>
                  </a:cubicBezTo>
                  <a:close/>
                  <a:moveTo>
                    <a:pt x="1010" y="91"/>
                  </a:moveTo>
                  <a:cubicBezTo>
                    <a:pt x="1010" y="91"/>
                    <a:pt x="1011" y="91"/>
                    <a:pt x="1011" y="91"/>
                  </a:cubicBezTo>
                  <a:cubicBezTo>
                    <a:pt x="1010" y="91"/>
                    <a:pt x="1010" y="91"/>
                    <a:pt x="1010" y="91"/>
                  </a:cubicBezTo>
                  <a:close/>
                  <a:moveTo>
                    <a:pt x="1176" y="92"/>
                  </a:moveTo>
                  <a:cubicBezTo>
                    <a:pt x="1176" y="92"/>
                    <a:pt x="1175" y="91"/>
                    <a:pt x="1175" y="91"/>
                  </a:cubicBezTo>
                  <a:cubicBezTo>
                    <a:pt x="1175" y="91"/>
                    <a:pt x="1175" y="92"/>
                    <a:pt x="1176" y="92"/>
                  </a:cubicBezTo>
                  <a:close/>
                  <a:moveTo>
                    <a:pt x="1737" y="41"/>
                  </a:moveTo>
                  <a:cubicBezTo>
                    <a:pt x="1738" y="40"/>
                    <a:pt x="1738" y="40"/>
                    <a:pt x="1738" y="40"/>
                  </a:cubicBezTo>
                  <a:cubicBezTo>
                    <a:pt x="1737" y="40"/>
                    <a:pt x="1737" y="40"/>
                    <a:pt x="1737" y="41"/>
                  </a:cubicBezTo>
                  <a:close/>
                  <a:moveTo>
                    <a:pt x="716" y="92"/>
                  </a:moveTo>
                  <a:cubicBezTo>
                    <a:pt x="716" y="92"/>
                    <a:pt x="716" y="92"/>
                    <a:pt x="715" y="91"/>
                  </a:cubicBezTo>
                  <a:cubicBezTo>
                    <a:pt x="715" y="92"/>
                    <a:pt x="715" y="92"/>
                    <a:pt x="716" y="92"/>
                  </a:cubicBezTo>
                  <a:close/>
                  <a:moveTo>
                    <a:pt x="986" y="91"/>
                  </a:moveTo>
                  <a:cubicBezTo>
                    <a:pt x="986" y="92"/>
                    <a:pt x="986" y="92"/>
                    <a:pt x="987" y="92"/>
                  </a:cubicBezTo>
                  <a:cubicBezTo>
                    <a:pt x="987" y="91"/>
                    <a:pt x="986" y="91"/>
                    <a:pt x="986" y="91"/>
                  </a:cubicBezTo>
                  <a:close/>
                  <a:moveTo>
                    <a:pt x="1008" y="92"/>
                  </a:moveTo>
                  <a:cubicBezTo>
                    <a:pt x="1009" y="92"/>
                    <a:pt x="1009" y="92"/>
                    <a:pt x="1010" y="91"/>
                  </a:cubicBezTo>
                  <a:cubicBezTo>
                    <a:pt x="1009" y="91"/>
                    <a:pt x="1009" y="91"/>
                    <a:pt x="1008" y="92"/>
                  </a:cubicBezTo>
                  <a:close/>
                  <a:moveTo>
                    <a:pt x="1251" y="92"/>
                  </a:moveTo>
                  <a:cubicBezTo>
                    <a:pt x="1252" y="92"/>
                    <a:pt x="1252" y="92"/>
                    <a:pt x="1252" y="91"/>
                  </a:cubicBezTo>
                  <a:cubicBezTo>
                    <a:pt x="1252" y="91"/>
                    <a:pt x="1252" y="91"/>
                    <a:pt x="1251" y="92"/>
                  </a:cubicBezTo>
                  <a:close/>
                  <a:moveTo>
                    <a:pt x="791" y="92"/>
                  </a:moveTo>
                  <a:cubicBezTo>
                    <a:pt x="791" y="92"/>
                    <a:pt x="791" y="92"/>
                    <a:pt x="792" y="92"/>
                  </a:cubicBezTo>
                  <a:cubicBezTo>
                    <a:pt x="791" y="92"/>
                    <a:pt x="791" y="92"/>
                    <a:pt x="791" y="92"/>
                  </a:cubicBezTo>
                  <a:close/>
                  <a:moveTo>
                    <a:pt x="667" y="92"/>
                  </a:moveTo>
                  <a:cubicBezTo>
                    <a:pt x="667" y="92"/>
                    <a:pt x="667" y="93"/>
                    <a:pt x="668" y="92"/>
                  </a:cubicBezTo>
                  <a:cubicBezTo>
                    <a:pt x="667" y="92"/>
                    <a:pt x="667" y="92"/>
                    <a:pt x="667" y="92"/>
                  </a:cubicBezTo>
                  <a:close/>
                  <a:moveTo>
                    <a:pt x="789" y="92"/>
                  </a:moveTo>
                  <a:cubicBezTo>
                    <a:pt x="790" y="92"/>
                    <a:pt x="790" y="92"/>
                    <a:pt x="791" y="92"/>
                  </a:cubicBezTo>
                  <a:cubicBezTo>
                    <a:pt x="790" y="92"/>
                    <a:pt x="790" y="92"/>
                    <a:pt x="789" y="92"/>
                  </a:cubicBezTo>
                  <a:close/>
                  <a:moveTo>
                    <a:pt x="1569" y="41"/>
                  </a:moveTo>
                  <a:cubicBezTo>
                    <a:pt x="1570" y="40"/>
                    <a:pt x="1570" y="40"/>
                    <a:pt x="1570" y="40"/>
                  </a:cubicBezTo>
                  <a:cubicBezTo>
                    <a:pt x="1569" y="40"/>
                    <a:pt x="1569" y="40"/>
                    <a:pt x="1569" y="41"/>
                  </a:cubicBezTo>
                  <a:close/>
                  <a:moveTo>
                    <a:pt x="1176" y="93"/>
                  </a:moveTo>
                  <a:cubicBezTo>
                    <a:pt x="1176" y="93"/>
                    <a:pt x="1176" y="92"/>
                    <a:pt x="1175" y="92"/>
                  </a:cubicBezTo>
                  <a:cubicBezTo>
                    <a:pt x="1175" y="92"/>
                    <a:pt x="1175" y="93"/>
                    <a:pt x="1176" y="93"/>
                  </a:cubicBezTo>
                  <a:close/>
                  <a:moveTo>
                    <a:pt x="668" y="92"/>
                  </a:moveTo>
                  <a:cubicBezTo>
                    <a:pt x="668" y="93"/>
                    <a:pt x="668" y="93"/>
                    <a:pt x="669" y="93"/>
                  </a:cubicBezTo>
                  <a:cubicBezTo>
                    <a:pt x="668" y="92"/>
                    <a:pt x="668" y="92"/>
                    <a:pt x="668" y="92"/>
                  </a:cubicBezTo>
                  <a:close/>
                  <a:moveTo>
                    <a:pt x="716" y="93"/>
                  </a:moveTo>
                  <a:cubicBezTo>
                    <a:pt x="716" y="93"/>
                    <a:pt x="716" y="93"/>
                    <a:pt x="716" y="92"/>
                  </a:cubicBezTo>
                  <a:cubicBezTo>
                    <a:pt x="716" y="93"/>
                    <a:pt x="716" y="93"/>
                    <a:pt x="716" y="93"/>
                  </a:cubicBezTo>
                  <a:close/>
                  <a:moveTo>
                    <a:pt x="772" y="92"/>
                  </a:moveTo>
                  <a:cubicBezTo>
                    <a:pt x="772" y="93"/>
                    <a:pt x="772" y="93"/>
                    <a:pt x="773" y="93"/>
                  </a:cubicBezTo>
                  <a:cubicBezTo>
                    <a:pt x="772" y="92"/>
                    <a:pt x="772" y="92"/>
                    <a:pt x="772" y="92"/>
                  </a:cubicBezTo>
                  <a:close/>
                  <a:moveTo>
                    <a:pt x="788" y="93"/>
                  </a:moveTo>
                  <a:cubicBezTo>
                    <a:pt x="789" y="93"/>
                    <a:pt x="789" y="93"/>
                    <a:pt x="789" y="92"/>
                  </a:cubicBezTo>
                  <a:cubicBezTo>
                    <a:pt x="789" y="92"/>
                    <a:pt x="789" y="92"/>
                    <a:pt x="788" y="93"/>
                  </a:cubicBezTo>
                  <a:close/>
                  <a:moveTo>
                    <a:pt x="1070" y="93"/>
                  </a:moveTo>
                  <a:cubicBezTo>
                    <a:pt x="1071" y="93"/>
                    <a:pt x="1071" y="93"/>
                    <a:pt x="1071" y="92"/>
                  </a:cubicBezTo>
                  <a:cubicBezTo>
                    <a:pt x="1071" y="92"/>
                    <a:pt x="1071" y="92"/>
                    <a:pt x="1070" y="93"/>
                  </a:cubicBezTo>
                  <a:close/>
                  <a:moveTo>
                    <a:pt x="1248" y="93"/>
                  </a:moveTo>
                  <a:cubicBezTo>
                    <a:pt x="1249" y="93"/>
                    <a:pt x="1249" y="93"/>
                    <a:pt x="1249" y="92"/>
                  </a:cubicBezTo>
                  <a:cubicBezTo>
                    <a:pt x="1249" y="92"/>
                    <a:pt x="1249" y="92"/>
                    <a:pt x="1248" y="93"/>
                  </a:cubicBezTo>
                  <a:close/>
                  <a:moveTo>
                    <a:pt x="669" y="93"/>
                  </a:moveTo>
                  <a:cubicBezTo>
                    <a:pt x="669" y="93"/>
                    <a:pt x="670" y="93"/>
                    <a:pt x="670" y="93"/>
                  </a:cubicBezTo>
                  <a:cubicBezTo>
                    <a:pt x="670" y="93"/>
                    <a:pt x="669" y="93"/>
                    <a:pt x="669" y="93"/>
                  </a:cubicBezTo>
                  <a:close/>
                  <a:moveTo>
                    <a:pt x="682" y="93"/>
                  </a:moveTo>
                  <a:cubicBezTo>
                    <a:pt x="682" y="93"/>
                    <a:pt x="682" y="93"/>
                    <a:pt x="683" y="93"/>
                  </a:cubicBezTo>
                  <a:cubicBezTo>
                    <a:pt x="682" y="93"/>
                    <a:pt x="682" y="93"/>
                    <a:pt x="682" y="93"/>
                  </a:cubicBezTo>
                  <a:close/>
                  <a:moveTo>
                    <a:pt x="773" y="93"/>
                  </a:moveTo>
                  <a:cubicBezTo>
                    <a:pt x="773" y="93"/>
                    <a:pt x="774" y="93"/>
                    <a:pt x="774" y="93"/>
                  </a:cubicBezTo>
                  <a:cubicBezTo>
                    <a:pt x="774" y="93"/>
                    <a:pt x="773" y="93"/>
                    <a:pt x="773" y="93"/>
                  </a:cubicBezTo>
                  <a:close/>
                  <a:moveTo>
                    <a:pt x="1055" y="93"/>
                  </a:moveTo>
                  <a:cubicBezTo>
                    <a:pt x="1055" y="93"/>
                    <a:pt x="1056" y="93"/>
                    <a:pt x="1056" y="93"/>
                  </a:cubicBezTo>
                  <a:cubicBezTo>
                    <a:pt x="1056" y="93"/>
                    <a:pt x="1055" y="93"/>
                    <a:pt x="1055" y="93"/>
                  </a:cubicBezTo>
                  <a:close/>
                  <a:moveTo>
                    <a:pt x="1069" y="93"/>
                  </a:moveTo>
                  <a:cubicBezTo>
                    <a:pt x="1069" y="93"/>
                    <a:pt x="1070" y="93"/>
                    <a:pt x="1070" y="93"/>
                  </a:cubicBezTo>
                  <a:cubicBezTo>
                    <a:pt x="1070" y="93"/>
                    <a:pt x="1069" y="93"/>
                    <a:pt x="1069" y="93"/>
                  </a:cubicBezTo>
                  <a:close/>
                  <a:moveTo>
                    <a:pt x="1233" y="93"/>
                  </a:moveTo>
                  <a:cubicBezTo>
                    <a:pt x="1233" y="93"/>
                    <a:pt x="1234" y="93"/>
                    <a:pt x="1234" y="93"/>
                  </a:cubicBezTo>
                  <a:cubicBezTo>
                    <a:pt x="1234" y="93"/>
                    <a:pt x="1233" y="93"/>
                    <a:pt x="1233" y="93"/>
                  </a:cubicBezTo>
                  <a:close/>
                  <a:moveTo>
                    <a:pt x="1247" y="93"/>
                  </a:moveTo>
                  <a:cubicBezTo>
                    <a:pt x="1247" y="93"/>
                    <a:pt x="1248" y="93"/>
                    <a:pt x="1248" y="93"/>
                  </a:cubicBezTo>
                  <a:cubicBezTo>
                    <a:pt x="1248" y="93"/>
                    <a:pt x="1247" y="93"/>
                    <a:pt x="1247" y="93"/>
                  </a:cubicBezTo>
                  <a:close/>
                  <a:moveTo>
                    <a:pt x="636" y="57"/>
                  </a:moveTo>
                  <a:cubicBezTo>
                    <a:pt x="636" y="57"/>
                    <a:pt x="636" y="57"/>
                    <a:pt x="636" y="56"/>
                  </a:cubicBezTo>
                  <a:cubicBezTo>
                    <a:pt x="636" y="57"/>
                    <a:pt x="636" y="57"/>
                    <a:pt x="636" y="57"/>
                  </a:cubicBezTo>
                  <a:close/>
                  <a:moveTo>
                    <a:pt x="731" y="93"/>
                  </a:moveTo>
                  <a:cubicBezTo>
                    <a:pt x="732" y="94"/>
                    <a:pt x="732" y="94"/>
                    <a:pt x="733" y="93"/>
                  </a:cubicBezTo>
                  <a:cubicBezTo>
                    <a:pt x="732" y="93"/>
                    <a:pt x="732" y="93"/>
                    <a:pt x="731" y="93"/>
                  </a:cubicBezTo>
                  <a:close/>
                  <a:moveTo>
                    <a:pt x="645" y="61"/>
                  </a:moveTo>
                  <a:cubicBezTo>
                    <a:pt x="645" y="61"/>
                    <a:pt x="645" y="61"/>
                    <a:pt x="645" y="62"/>
                  </a:cubicBezTo>
                  <a:cubicBezTo>
                    <a:pt x="645" y="62"/>
                    <a:pt x="645" y="61"/>
                    <a:pt x="645" y="61"/>
                  </a:cubicBezTo>
                  <a:close/>
                  <a:moveTo>
                    <a:pt x="639" y="50"/>
                  </a:moveTo>
                  <a:cubicBezTo>
                    <a:pt x="639" y="49"/>
                    <a:pt x="639" y="49"/>
                    <a:pt x="639" y="49"/>
                  </a:cubicBezTo>
                  <a:cubicBezTo>
                    <a:pt x="639" y="49"/>
                    <a:pt x="639" y="49"/>
                    <a:pt x="639" y="50"/>
                  </a:cubicBezTo>
                  <a:close/>
                  <a:moveTo>
                    <a:pt x="1197" y="93"/>
                  </a:moveTo>
                  <a:cubicBezTo>
                    <a:pt x="1198" y="94"/>
                    <a:pt x="1198" y="94"/>
                    <a:pt x="1199" y="93"/>
                  </a:cubicBezTo>
                  <a:cubicBezTo>
                    <a:pt x="1198" y="93"/>
                    <a:pt x="1198" y="93"/>
                    <a:pt x="1197" y="93"/>
                  </a:cubicBezTo>
                  <a:close/>
                  <a:moveTo>
                    <a:pt x="595" y="41"/>
                  </a:moveTo>
                  <a:cubicBezTo>
                    <a:pt x="595" y="40"/>
                    <a:pt x="594" y="40"/>
                    <a:pt x="594" y="40"/>
                  </a:cubicBezTo>
                  <a:cubicBezTo>
                    <a:pt x="594" y="40"/>
                    <a:pt x="594" y="40"/>
                    <a:pt x="595" y="41"/>
                  </a:cubicBezTo>
                  <a:close/>
                  <a:moveTo>
                    <a:pt x="670" y="55"/>
                  </a:moveTo>
                  <a:cubicBezTo>
                    <a:pt x="670" y="55"/>
                    <a:pt x="670" y="55"/>
                    <a:pt x="670" y="56"/>
                  </a:cubicBezTo>
                  <a:cubicBezTo>
                    <a:pt x="670" y="55"/>
                    <a:pt x="670" y="55"/>
                    <a:pt x="670" y="55"/>
                  </a:cubicBezTo>
                  <a:close/>
                  <a:moveTo>
                    <a:pt x="871" y="56"/>
                  </a:moveTo>
                  <a:cubicBezTo>
                    <a:pt x="871" y="56"/>
                    <a:pt x="871" y="57"/>
                    <a:pt x="871" y="57"/>
                  </a:cubicBezTo>
                  <a:cubicBezTo>
                    <a:pt x="871" y="57"/>
                    <a:pt x="871" y="57"/>
                    <a:pt x="871" y="56"/>
                  </a:cubicBezTo>
                  <a:close/>
                  <a:moveTo>
                    <a:pt x="1111" y="56"/>
                  </a:moveTo>
                  <a:cubicBezTo>
                    <a:pt x="1111" y="56"/>
                    <a:pt x="1111" y="57"/>
                    <a:pt x="1111" y="57"/>
                  </a:cubicBezTo>
                  <a:cubicBezTo>
                    <a:pt x="1111" y="57"/>
                    <a:pt x="1111" y="57"/>
                    <a:pt x="1111" y="56"/>
                  </a:cubicBezTo>
                  <a:close/>
                  <a:moveTo>
                    <a:pt x="617" y="97"/>
                  </a:moveTo>
                  <a:cubicBezTo>
                    <a:pt x="616" y="96"/>
                    <a:pt x="616" y="96"/>
                    <a:pt x="616" y="96"/>
                  </a:cubicBezTo>
                  <a:cubicBezTo>
                    <a:pt x="616" y="96"/>
                    <a:pt x="616" y="96"/>
                    <a:pt x="617" y="97"/>
                  </a:cubicBezTo>
                  <a:close/>
                  <a:moveTo>
                    <a:pt x="1208" y="57"/>
                  </a:moveTo>
                  <a:cubicBezTo>
                    <a:pt x="1209" y="57"/>
                    <a:pt x="1209" y="57"/>
                    <a:pt x="1209" y="56"/>
                  </a:cubicBezTo>
                  <a:cubicBezTo>
                    <a:pt x="1208" y="57"/>
                    <a:pt x="1208" y="57"/>
                    <a:pt x="1208" y="57"/>
                  </a:cubicBezTo>
                  <a:close/>
                  <a:moveTo>
                    <a:pt x="1684" y="39"/>
                  </a:moveTo>
                  <a:cubicBezTo>
                    <a:pt x="1683" y="39"/>
                    <a:pt x="1683" y="40"/>
                    <a:pt x="1683" y="40"/>
                  </a:cubicBezTo>
                  <a:cubicBezTo>
                    <a:pt x="1684" y="40"/>
                    <a:pt x="1684" y="40"/>
                    <a:pt x="1684" y="39"/>
                  </a:cubicBezTo>
                  <a:close/>
                  <a:moveTo>
                    <a:pt x="617" y="98"/>
                  </a:moveTo>
                  <a:cubicBezTo>
                    <a:pt x="617" y="98"/>
                    <a:pt x="617" y="98"/>
                    <a:pt x="617" y="97"/>
                  </a:cubicBezTo>
                  <a:cubicBezTo>
                    <a:pt x="617" y="98"/>
                    <a:pt x="617" y="98"/>
                    <a:pt x="617" y="98"/>
                  </a:cubicBezTo>
                  <a:close/>
                  <a:moveTo>
                    <a:pt x="1385" y="40"/>
                  </a:moveTo>
                  <a:cubicBezTo>
                    <a:pt x="1385" y="40"/>
                    <a:pt x="1385" y="40"/>
                    <a:pt x="1385" y="39"/>
                  </a:cubicBezTo>
                  <a:cubicBezTo>
                    <a:pt x="1385" y="39"/>
                    <a:pt x="1385" y="40"/>
                    <a:pt x="1385" y="40"/>
                  </a:cubicBezTo>
                  <a:close/>
                  <a:moveTo>
                    <a:pt x="1017" y="99"/>
                  </a:moveTo>
                  <a:cubicBezTo>
                    <a:pt x="1017" y="99"/>
                    <a:pt x="1017" y="99"/>
                    <a:pt x="1016" y="100"/>
                  </a:cubicBezTo>
                  <a:cubicBezTo>
                    <a:pt x="1017" y="100"/>
                    <a:pt x="1017" y="100"/>
                    <a:pt x="1017" y="99"/>
                  </a:cubicBezTo>
                  <a:close/>
                  <a:moveTo>
                    <a:pt x="1255" y="100"/>
                  </a:moveTo>
                  <a:cubicBezTo>
                    <a:pt x="1255" y="100"/>
                    <a:pt x="1254" y="100"/>
                    <a:pt x="1254" y="100"/>
                  </a:cubicBezTo>
                  <a:cubicBezTo>
                    <a:pt x="1255" y="100"/>
                    <a:pt x="1255" y="101"/>
                    <a:pt x="1255" y="100"/>
                  </a:cubicBezTo>
                  <a:close/>
                  <a:moveTo>
                    <a:pt x="794" y="100"/>
                  </a:moveTo>
                  <a:cubicBezTo>
                    <a:pt x="794" y="100"/>
                    <a:pt x="794" y="101"/>
                    <a:pt x="793" y="101"/>
                  </a:cubicBezTo>
                  <a:cubicBezTo>
                    <a:pt x="794" y="101"/>
                    <a:pt x="794" y="101"/>
                    <a:pt x="794" y="100"/>
                  </a:cubicBezTo>
                  <a:close/>
                  <a:moveTo>
                    <a:pt x="573" y="101"/>
                  </a:moveTo>
                  <a:cubicBezTo>
                    <a:pt x="573" y="101"/>
                    <a:pt x="572" y="101"/>
                    <a:pt x="572" y="101"/>
                  </a:cubicBezTo>
                  <a:cubicBezTo>
                    <a:pt x="573" y="101"/>
                    <a:pt x="573" y="101"/>
                    <a:pt x="573" y="101"/>
                  </a:cubicBezTo>
                  <a:close/>
                  <a:moveTo>
                    <a:pt x="765" y="101"/>
                  </a:moveTo>
                  <a:cubicBezTo>
                    <a:pt x="765" y="101"/>
                    <a:pt x="765" y="101"/>
                    <a:pt x="764" y="101"/>
                  </a:cubicBezTo>
                  <a:cubicBezTo>
                    <a:pt x="765" y="101"/>
                    <a:pt x="765" y="101"/>
                    <a:pt x="765" y="101"/>
                  </a:cubicBezTo>
                  <a:close/>
                  <a:moveTo>
                    <a:pt x="1013" y="101"/>
                  </a:moveTo>
                  <a:cubicBezTo>
                    <a:pt x="1013" y="101"/>
                    <a:pt x="1012" y="101"/>
                    <a:pt x="1012" y="101"/>
                  </a:cubicBezTo>
                  <a:cubicBezTo>
                    <a:pt x="1013" y="101"/>
                    <a:pt x="1013" y="101"/>
                    <a:pt x="1013" y="101"/>
                  </a:cubicBezTo>
                  <a:close/>
                  <a:moveTo>
                    <a:pt x="1076" y="101"/>
                  </a:moveTo>
                  <a:cubicBezTo>
                    <a:pt x="1075" y="101"/>
                    <a:pt x="1075" y="101"/>
                    <a:pt x="1074" y="101"/>
                  </a:cubicBezTo>
                  <a:cubicBezTo>
                    <a:pt x="1075" y="101"/>
                    <a:pt x="1075" y="101"/>
                    <a:pt x="1076" y="101"/>
                  </a:cubicBezTo>
                  <a:close/>
                  <a:moveTo>
                    <a:pt x="572" y="101"/>
                  </a:moveTo>
                  <a:cubicBezTo>
                    <a:pt x="572" y="101"/>
                    <a:pt x="571" y="101"/>
                    <a:pt x="571" y="101"/>
                  </a:cubicBezTo>
                  <a:cubicBezTo>
                    <a:pt x="572" y="102"/>
                    <a:pt x="572" y="102"/>
                    <a:pt x="572" y="101"/>
                  </a:cubicBezTo>
                  <a:close/>
                  <a:moveTo>
                    <a:pt x="629" y="101"/>
                  </a:moveTo>
                  <a:cubicBezTo>
                    <a:pt x="629" y="101"/>
                    <a:pt x="629" y="102"/>
                    <a:pt x="629" y="102"/>
                  </a:cubicBezTo>
                  <a:cubicBezTo>
                    <a:pt x="629" y="102"/>
                    <a:pt x="629" y="102"/>
                    <a:pt x="629" y="101"/>
                  </a:cubicBezTo>
                  <a:close/>
                  <a:moveTo>
                    <a:pt x="792" y="101"/>
                  </a:moveTo>
                  <a:cubicBezTo>
                    <a:pt x="792" y="101"/>
                    <a:pt x="791" y="101"/>
                    <a:pt x="791" y="102"/>
                  </a:cubicBezTo>
                  <a:cubicBezTo>
                    <a:pt x="792" y="102"/>
                    <a:pt x="792" y="102"/>
                    <a:pt x="792" y="101"/>
                  </a:cubicBezTo>
                  <a:close/>
                  <a:moveTo>
                    <a:pt x="982" y="102"/>
                  </a:moveTo>
                  <a:cubicBezTo>
                    <a:pt x="981" y="101"/>
                    <a:pt x="981" y="101"/>
                    <a:pt x="981" y="101"/>
                  </a:cubicBezTo>
                  <a:cubicBezTo>
                    <a:pt x="981" y="102"/>
                    <a:pt x="981" y="102"/>
                    <a:pt x="982" y="102"/>
                  </a:cubicBezTo>
                  <a:close/>
                  <a:moveTo>
                    <a:pt x="1012" y="101"/>
                  </a:moveTo>
                  <a:cubicBezTo>
                    <a:pt x="1012" y="101"/>
                    <a:pt x="1011" y="101"/>
                    <a:pt x="1011" y="101"/>
                  </a:cubicBezTo>
                  <a:cubicBezTo>
                    <a:pt x="1011" y="101"/>
                    <a:pt x="1012" y="102"/>
                    <a:pt x="1012" y="101"/>
                  </a:cubicBezTo>
                  <a:close/>
                  <a:moveTo>
                    <a:pt x="1048" y="101"/>
                  </a:moveTo>
                  <a:cubicBezTo>
                    <a:pt x="1048" y="101"/>
                    <a:pt x="1048" y="101"/>
                    <a:pt x="1047" y="101"/>
                  </a:cubicBezTo>
                  <a:cubicBezTo>
                    <a:pt x="1048" y="102"/>
                    <a:pt x="1048" y="101"/>
                    <a:pt x="1048" y="101"/>
                  </a:cubicBezTo>
                  <a:close/>
                  <a:moveTo>
                    <a:pt x="1075" y="101"/>
                  </a:moveTo>
                  <a:cubicBezTo>
                    <a:pt x="1074" y="101"/>
                    <a:pt x="1074" y="101"/>
                    <a:pt x="1073" y="101"/>
                  </a:cubicBezTo>
                  <a:cubicBezTo>
                    <a:pt x="1074" y="101"/>
                    <a:pt x="1074" y="102"/>
                    <a:pt x="1075" y="101"/>
                  </a:cubicBezTo>
                  <a:close/>
                  <a:moveTo>
                    <a:pt x="1226" y="101"/>
                  </a:moveTo>
                  <a:cubicBezTo>
                    <a:pt x="1226" y="101"/>
                    <a:pt x="1226" y="101"/>
                    <a:pt x="1225" y="101"/>
                  </a:cubicBezTo>
                  <a:cubicBezTo>
                    <a:pt x="1225" y="102"/>
                    <a:pt x="1226" y="102"/>
                    <a:pt x="1226" y="101"/>
                  </a:cubicBezTo>
                  <a:close/>
                  <a:moveTo>
                    <a:pt x="571" y="101"/>
                  </a:moveTo>
                  <a:cubicBezTo>
                    <a:pt x="571" y="101"/>
                    <a:pt x="570" y="101"/>
                    <a:pt x="570" y="102"/>
                  </a:cubicBezTo>
                  <a:cubicBezTo>
                    <a:pt x="570" y="102"/>
                    <a:pt x="571" y="102"/>
                    <a:pt x="571" y="101"/>
                  </a:cubicBezTo>
                  <a:close/>
                  <a:moveTo>
                    <a:pt x="618" y="103"/>
                  </a:moveTo>
                  <a:cubicBezTo>
                    <a:pt x="618" y="102"/>
                    <a:pt x="618" y="102"/>
                    <a:pt x="618" y="102"/>
                  </a:cubicBezTo>
                  <a:cubicBezTo>
                    <a:pt x="618" y="102"/>
                    <a:pt x="618" y="102"/>
                    <a:pt x="618" y="103"/>
                  </a:cubicBezTo>
                  <a:close/>
                  <a:moveTo>
                    <a:pt x="665" y="102"/>
                  </a:moveTo>
                  <a:cubicBezTo>
                    <a:pt x="664" y="101"/>
                    <a:pt x="664" y="101"/>
                    <a:pt x="663" y="101"/>
                  </a:cubicBezTo>
                  <a:cubicBezTo>
                    <a:pt x="664" y="102"/>
                    <a:pt x="664" y="102"/>
                    <a:pt x="665" y="102"/>
                  </a:cubicBezTo>
                  <a:close/>
                  <a:moveTo>
                    <a:pt x="724" y="102"/>
                  </a:moveTo>
                  <a:cubicBezTo>
                    <a:pt x="724" y="102"/>
                    <a:pt x="724" y="101"/>
                    <a:pt x="723" y="101"/>
                  </a:cubicBezTo>
                  <a:cubicBezTo>
                    <a:pt x="724" y="102"/>
                    <a:pt x="724" y="102"/>
                    <a:pt x="724" y="102"/>
                  </a:cubicBezTo>
                  <a:close/>
                  <a:moveTo>
                    <a:pt x="791" y="101"/>
                  </a:moveTo>
                  <a:cubicBezTo>
                    <a:pt x="791" y="101"/>
                    <a:pt x="790" y="101"/>
                    <a:pt x="790" y="102"/>
                  </a:cubicBezTo>
                  <a:cubicBezTo>
                    <a:pt x="790" y="102"/>
                    <a:pt x="791" y="102"/>
                    <a:pt x="791" y="101"/>
                  </a:cubicBezTo>
                  <a:close/>
                  <a:moveTo>
                    <a:pt x="983" y="102"/>
                  </a:moveTo>
                  <a:cubicBezTo>
                    <a:pt x="982" y="101"/>
                    <a:pt x="982" y="101"/>
                    <a:pt x="982" y="101"/>
                  </a:cubicBezTo>
                  <a:cubicBezTo>
                    <a:pt x="982" y="102"/>
                    <a:pt x="982" y="102"/>
                    <a:pt x="983" y="102"/>
                  </a:cubicBezTo>
                  <a:close/>
                  <a:moveTo>
                    <a:pt x="1050" y="102"/>
                  </a:moveTo>
                  <a:cubicBezTo>
                    <a:pt x="1049" y="102"/>
                    <a:pt x="1049" y="101"/>
                    <a:pt x="1048" y="101"/>
                  </a:cubicBezTo>
                  <a:cubicBezTo>
                    <a:pt x="1049" y="102"/>
                    <a:pt x="1049" y="102"/>
                    <a:pt x="1050" y="102"/>
                  </a:cubicBezTo>
                  <a:close/>
                  <a:moveTo>
                    <a:pt x="1073" y="102"/>
                  </a:moveTo>
                  <a:cubicBezTo>
                    <a:pt x="1073" y="102"/>
                    <a:pt x="1072" y="102"/>
                    <a:pt x="1072" y="102"/>
                  </a:cubicBezTo>
                  <a:cubicBezTo>
                    <a:pt x="1072" y="102"/>
                    <a:pt x="1073" y="102"/>
                    <a:pt x="1073" y="102"/>
                  </a:cubicBezTo>
                  <a:close/>
                  <a:moveTo>
                    <a:pt x="1227" y="102"/>
                  </a:moveTo>
                  <a:cubicBezTo>
                    <a:pt x="1227" y="102"/>
                    <a:pt x="1227" y="101"/>
                    <a:pt x="1226" y="101"/>
                  </a:cubicBezTo>
                  <a:cubicBezTo>
                    <a:pt x="1227" y="102"/>
                    <a:pt x="1227" y="102"/>
                    <a:pt x="1227" y="102"/>
                  </a:cubicBezTo>
                  <a:close/>
                  <a:moveTo>
                    <a:pt x="1251" y="102"/>
                  </a:moveTo>
                  <a:cubicBezTo>
                    <a:pt x="1251" y="101"/>
                    <a:pt x="1250" y="102"/>
                    <a:pt x="1250" y="102"/>
                  </a:cubicBezTo>
                  <a:cubicBezTo>
                    <a:pt x="1250" y="102"/>
                    <a:pt x="1251" y="102"/>
                    <a:pt x="1251" y="102"/>
                  </a:cubicBezTo>
                  <a:close/>
                  <a:moveTo>
                    <a:pt x="1430" y="102"/>
                  </a:moveTo>
                  <a:cubicBezTo>
                    <a:pt x="1430" y="102"/>
                    <a:pt x="1430" y="101"/>
                    <a:pt x="1429" y="101"/>
                  </a:cubicBezTo>
                  <a:cubicBezTo>
                    <a:pt x="1429" y="102"/>
                    <a:pt x="1430" y="102"/>
                    <a:pt x="1430" y="102"/>
                  </a:cubicBezTo>
                  <a:close/>
                  <a:moveTo>
                    <a:pt x="570" y="102"/>
                  </a:moveTo>
                  <a:cubicBezTo>
                    <a:pt x="569" y="102"/>
                    <a:pt x="569" y="102"/>
                    <a:pt x="569" y="102"/>
                  </a:cubicBezTo>
                  <a:cubicBezTo>
                    <a:pt x="569" y="102"/>
                    <a:pt x="569" y="102"/>
                    <a:pt x="570" y="102"/>
                  </a:cubicBezTo>
                  <a:close/>
                  <a:moveTo>
                    <a:pt x="666" y="102"/>
                  </a:moveTo>
                  <a:cubicBezTo>
                    <a:pt x="666" y="102"/>
                    <a:pt x="665" y="102"/>
                    <a:pt x="665" y="102"/>
                  </a:cubicBezTo>
                  <a:cubicBezTo>
                    <a:pt x="665" y="102"/>
                    <a:pt x="666" y="102"/>
                    <a:pt x="666" y="102"/>
                  </a:cubicBezTo>
                  <a:close/>
                  <a:moveTo>
                    <a:pt x="685" y="102"/>
                  </a:moveTo>
                  <a:cubicBezTo>
                    <a:pt x="685" y="102"/>
                    <a:pt x="684" y="102"/>
                    <a:pt x="684" y="102"/>
                  </a:cubicBezTo>
                  <a:cubicBezTo>
                    <a:pt x="684" y="102"/>
                    <a:pt x="685" y="102"/>
                    <a:pt x="685" y="102"/>
                  </a:cubicBezTo>
                  <a:close/>
                  <a:moveTo>
                    <a:pt x="740" y="102"/>
                  </a:moveTo>
                  <a:cubicBezTo>
                    <a:pt x="740" y="102"/>
                    <a:pt x="740" y="102"/>
                    <a:pt x="739" y="102"/>
                  </a:cubicBezTo>
                  <a:cubicBezTo>
                    <a:pt x="740" y="102"/>
                    <a:pt x="740" y="102"/>
                    <a:pt x="740" y="102"/>
                  </a:cubicBezTo>
                  <a:close/>
                  <a:moveTo>
                    <a:pt x="769" y="102"/>
                  </a:moveTo>
                  <a:cubicBezTo>
                    <a:pt x="768" y="102"/>
                    <a:pt x="768" y="102"/>
                    <a:pt x="768" y="102"/>
                  </a:cubicBezTo>
                  <a:cubicBezTo>
                    <a:pt x="768" y="102"/>
                    <a:pt x="768" y="102"/>
                    <a:pt x="769" y="102"/>
                  </a:cubicBezTo>
                  <a:close/>
                  <a:moveTo>
                    <a:pt x="790" y="102"/>
                  </a:moveTo>
                  <a:cubicBezTo>
                    <a:pt x="789" y="102"/>
                    <a:pt x="789" y="102"/>
                    <a:pt x="789" y="102"/>
                  </a:cubicBezTo>
                  <a:cubicBezTo>
                    <a:pt x="789" y="102"/>
                    <a:pt x="789" y="102"/>
                    <a:pt x="790" y="102"/>
                  </a:cubicBezTo>
                  <a:close/>
                  <a:moveTo>
                    <a:pt x="1031" y="55"/>
                  </a:moveTo>
                  <a:cubicBezTo>
                    <a:pt x="1031" y="55"/>
                    <a:pt x="1031" y="55"/>
                    <a:pt x="1031" y="54"/>
                  </a:cubicBezTo>
                  <a:cubicBezTo>
                    <a:pt x="1031" y="54"/>
                    <a:pt x="1031" y="55"/>
                    <a:pt x="1031" y="55"/>
                  </a:cubicBezTo>
                  <a:close/>
                  <a:moveTo>
                    <a:pt x="1051" y="102"/>
                  </a:moveTo>
                  <a:cubicBezTo>
                    <a:pt x="1050" y="102"/>
                    <a:pt x="1050" y="102"/>
                    <a:pt x="1049" y="102"/>
                  </a:cubicBezTo>
                  <a:cubicBezTo>
                    <a:pt x="1050" y="102"/>
                    <a:pt x="1050" y="102"/>
                    <a:pt x="1051" y="102"/>
                  </a:cubicBezTo>
                  <a:close/>
                  <a:moveTo>
                    <a:pt x="1072" y="102"/>
                  </a:moveTo>
                  <a:cubicBezTo>
                    <a:pt x="1071" y="102"/>
                    <a:pt x="1071" y="102"/>
                    <a:pt x="1071" y="102"/>
                  </a:cubicBezTo>
                  <a:cubicBezTo>
                    <a:pt x="1071" y="102"/>
                    <a:pt x="1071" y="102"/>
                    <a:pt x="1072" y="102"/>
                  </a:cubicBezTo>
                  <a:close/>
                  <a:moveTo>
                    <a:pt x="1185" y="102"/>
                  </a:moveTo>
                  <a:cubicBezTo>
                    <a:pt x="1185" y="102"/>
                    <a:pt x="1185" y="102"/>
                    <a:pt x="1184" y="102"/>
                  </a:cubicBezTo>
                  <a:cubicBezTo>
                    <a:pt x="1184" y="102"/>
                    <a:pt x="1185" y="102"/>
                    <a:pt x="1185" y="102"/>
                  </a:cubicBezTo>
                  <a:close/>
                  <a:moveTo>
                    <a:pt x="1200" y="102"/>
                  </a:moveTo>
                  <a:cubicBezTo>
                    <a:pt x="1200" y="102"/>
                    <a:pt x="1199" y="102"/>
                    <a:pt x="1199" y="102"/>
                  </a:cubicBezTo>
                  <a:cubicBezTo>
                    <a:pt x="1200" y="102"/>
                    <a:pt x="1200" y="102"/>
                    <a:pt x="1200" y="102"/>
                  </a:cubicBezTo>
                  <a:close/>
                  <a:moveTo>
                    <a:pt x="1229" y="102"/>
                  </a:moveTo>
                  <a:cubicBezTo>
                    <a:pt x="1228" y="102"/>
                    <a:pt x="1228" y="102"/>
                    <a:pt x="1227" y="102"/>
                  </a:cubicBezTo>
                  <a:cubicBezTo>
                    <a:pt x="1228" y="102"/>
                    <a:pt x="1228" y="102"/>
                    <a:pt x="1229" y="102"/>
                  </a:cubicBezTo>
                  <a:close/>
                  <a:moveTo>
                    <a:pt x="1250" y="102"/>
                  </a:moveTo>
                  <a:cubicBezTo>
                    <a:pt x="1249" y="102"/>
                    <a:pt x="1249" y="102"/>
                    <a:pt x="1248" y="102"/>
                  </a:cubicBezTo>
                  <a:cubicBezTo>
                    <a:pt x="1249" y="102"/>
                    <a:pt x="1249" y="102"/>
                    <a:pt x="1250" y="102"/>
                  </a:cubicBezTo>
                  <a:close/>
                  <a:moveTo>
                    <a:pt x="1431" y="102"/>
                  </a:moveTo>
                  <a:cubicBezTo>
                    <a:pt x="1431" y="102"/>
                    <a:pt x="1431" y="102"/>
                    <a:pt x="1430" y="102"/>
                  </a:cubicBezTo>
                  <a:cubicBezTo>
                    <a:pt x="1431" y="102"/>
                    <a:pt x="1431" y="102"/>
                    <a:pt x="1431" y="102"/>
                  </a:cubicBezTo>
                  <a:close/>
                  <a:moveTo>
                    <a:pt x="1448" y="102"/>
                  </a:moveTo>
                  <a:cubicBezTo>
                    <a:pt x="1448" y="102"/>
                    <a:pt x="1448" y="102"/>
                    <a:pt x="1447" y="102"/>
                  </a:cubicBezTo>
                  <a:cubicBezTo>
                    <a:pt x="1448" y="102"/>
                    <a:pt x="1448" y="102"/>
                    <a:pt x="1448" y="102"/>
                  </a:cubicBezTo>
                  <a:close/>
                  <a:moveTo>
                    <a:pt x="1652" y="62"/>
                  </a:moveTo>
                  <a:cubicBezTo>
                    <a:pt x="1651" y="62"/>
                    <a:pt x="1651" y="62"/>
                    <a:pt x="1651" y="62"/>
                  </a:cubicBezTo>
                  <a:cubicBezTo>
                    <a:pt x="1651" y="62"/>
                    <a:pt x="1651" y="62"/>
                    <a:pt x="1652" y="62"/>
                  </a:cubicBezTo>
                  <a:close/>
                  <a:moveTo>
                    <a:pt x="667" y="103"/>
                  </a:moveTo>
                  <a:cubicBezTo>
                    <a:pt x="667" y="102"/>
                    <a:pt x="667" y="102"/>
                    <a:pt x="666" y="102"/>
                  </a:cubicBezTo>
                  <a:cubicBezTo>
                    <a:pt x="667" y="103"/>
                    <a:pt x="667" y="103"/>
                    <a:pt x="667" y="103"/>
                  </a:cubicBezTo>
                  <a:close/>
                  <a:moveTo>
                    <a:pt x="727" y="103"/>
                  </a:moveTo>
                  <a:cubicBezTo>
                    <a:pt x="726" y="102"/>
                    <a:pt x="726" y="102"/>
                    <a:pt x="725" y="102"/>
                  </a:cubicBezTo>
                  <a:cubicBezTo>
                    <a:pt x="726" y="103"/>
                    <a:pt x="726" y="103"/>
                    <a:pt x="727" y="103"/>
                  </a:cubicBezTo>
                  <a:close/>
                  <a:moveTo>
                    <a:pt x="739" y="102"/>
                  </a:moveTo>
                  <a:cubicBezTo>
                    <a:pt x="739" y="102"/>
                    <a:pt x="738" y="102"/>
                    <a:pt x="738" y="103"/>
                  </a:cubicBezTo>
                  <a:cubicBezTo>
                    <a:pt x="738" y="103"/>
                    <a:pt x="739" y="103"/>
                    <a:pt x="739" y="102"/>
                  </a:cubicBezTo>
                  <a:close/>
                  <a:moveTo>
                    <a:pt x="770" y="103"/>
                  </a:moveTo>
                  <a:cubicBezTo>
                    <a:pt x="770" y="102"/>
                    <a:pt x="769" y="102"/>
                    <a:pt x="769" y="102"/>
                  </a:cubicBezTo>
                  <a:cubicBezTo>
                    <a:pt x="769" y="103"/>
                    <a:pt x="770" y="103"/>
                    <a:pt x="770" y="103"/>
                  </a:cubicBezTo>
                  <a:close/>
                  <a:moveTo>
                    <a:pt x="1186" y="103"/>
                  </a:moveTo>
                  <a:cubicBezTo>
                    <a:pt x="1186" y="102"/>
                    <a:pt x="1186" y="102"/>
                    <a:pt x="1185" y="102"/>
                  </a:cubicBezTo>
                  <a:cubicBezTo>
                    <a:pt x="1186" y="103"/>
                    <a:pt x="1186" y="103"/>
                    <a:pt x="1186" y="103"/>
                  </a:cubicBezTo>
                  <a:close/>
                  <a:moveTo>
                    <a:pt x="1199" y="102"/>
                  </a:moveTo>
                  <a:cubicBezTo>
                    <a:pt x="1199" y="102"/>
                    <a:pt x="1198" y="102"/>
                    <a:pt x="1198" y="103"/>
                  </a:cubicBezTo>
                  <a:cubicBezTo>
                    <a:pt x="1198" y="103"/>
                    <a:pt x="1199" y="103"/>
                    <a:pt x="1199" y="102"/>
                  </a:cubicBezTo>
                  <a:close/>
                  <a:moveTo>
                    <a:pt x="953" y="40"/>
                  </a:moveTo>
                  <a:cubicBezTo>
                    <a:pt x="953" y="40"/>
                    <a:pt x="953" y="40"/>
                    <a:pt x="953" y="39"/>
                  </a:cubicBezTo>
                  <a:cubicBezTo>
                    <a:pt x="953" y="39"/>
                    <a:pt x="953" y="40"/>
                    <a:pt x="953" y="40"/>
                  </a:cubicBezTo>
                  <a:close/>
                  <a:moveTo>
                    <a:pt x="645" y="63"/>
                  </a:moveTo>
                  <a:cubicBezTo>
                    <a:pt x="644" y="63"/>
                    <a:pt x="644" y="63"/>
                    <a:pt x="644" y="64"/>
                  </a:cubicBezTo>
                  <a:cubicBezTo>
                    <a:pt x="645" y="63"/>
                    <a:pt x="645" y="63"/>
                    <a:pt x="645" y="63"/>
                  </a:cubicBezTo>
                  <a:close/>
                  <a:moveTo>
                    <a:pt x="611" y="52"/>
                  </a:moveTo>
                  <a:cubicBezTo>
                    <a:pt x="610" y="52"/>
                    <a:pt x="611" y="53"/>
                    <a:pt x="611" y="53"/>
                  </a:cubicBezTo>
                  <a:cubicBezTo>
                    <a:pt x="611" y="52"/>
                    <a:pt x="611" y="52"/>
                    <a:pt x="611" y="52"/>
                  </a:cubicBezTo>
                  <a:close/>
                  <a:moveTo>
                    <a:pt x="642" y="40"/>
                  </a:moveTo>
                  <a:cubicBezTo>
                    <a:pt x="643" y="40"/>
                    <a:pt x="643" y="40"/>
                    <a:pt x="643" y="39"/>
                  </a:cubicBezTo>
                  <a:cubicBezTo>
                    <a:pt x="642" y="39"/>
                    <a:pt x="642" y="40"/>
                    <a:pt x="642" y="40"/>
                  </a:cubicBezTo>
                  <a:close/>
                  <a:moveTo>
                    <a:pt x="803" y="48"/>
                  </a:moveTo>
                  <a:cubicBezTo>
                    <a:pt x="803" y="48"/>
                    <a:pt x="803" y="48"/>
                    <a:pt x="803" y="49"/>
                  </a:cubicBezTo>
                  <a:cubicBezTo>
                    <a:pt x="803" y="48"/>
                    <a:pt x="803" y="48"/>
                    <a:pt x="803" y="48"/>
                  </a:cubicBezTo>
                  <a:close/>
                  <a:moveTo>
                    <a:pt x="670" y="48"/>
                  </a:moveTo>
                  <a:cubicBezTo>
                    <a:pt x="670" y="48"/>
                    <a:pt x="670" y="48"/>
                    <a:pt x="670" y="49"/>
                  </a:cubicBezTo>
                  <a:cubicBezTo>
                    <a:pt x="670" y="48"/>
                    <a:pt x="670" y="48"/>
                    <a:pt x="670" y="48"/>
                  </a:cubicBezTo>
                  <a:close/>
                  <a:moveTo>
                    <a:pt x="651" y="48"/>
                  </a:moveTo>
                  <a:cubicBezTo>
                    <a:pt x="650" y="48"/>
                    <a:pt x="650" y="48"/>
                    <a:pt x="650" y="49"/>
                  </a:cubicBezTo>
                  <a:cubicBezTo>
                    <a:pt x="651" y="48"/>
                    <a:pt x="651" y="48"/>
                    <a:pt x="651" y="48"/>
                  </a:cubicBezTo>
                  <a:close/>
                  <a:moveTo>
                    <a:pt x="598" y="49"/>
                  </a:moveTo>
                  <a:cubicBezTo>
                    <a:pt x="598" y="48"/>
                    <a:pt x="598" y="48"/>
                    <a:pt x="597" y="48"/>
                  </a:cubicBezTo>
                  <a:cubicBezTo>
                    <a:pt x="597" y="48"/>
                    <a:pt x="597" y="48"/>
                    <a:pt x="598" y="49"/>
                  </a:cubicBezTo>
                  <a:close/>
                  <a:moveTo>
                    <a:pt x="629" y="103"/>
                  </a:moveTo>
                  <a:cubicBezTo>
                    <a:pt x="628" y="103"/>
                    <a:pt x="628" y="104"/>
                    <a:pt x="628" y="104"/>
                  </a:cubicBezTo>
                  <a:cubicBezTo>
                    <a:pt x="629" y="104"/>
                    <a:pt x="629" y="103"/>
                    <a:pt x="629" y="103"/>
                  </a:cubicBezTo>
                  <a:close/>
                  <a:moveTo>
                    <a:pt x="628" y="105"/>
                  </a:moveTo>
                  <a:cubicBezTo>
                    <a:pt x="628" y="105"/>
                    <a:pt x="628" y="105"/>
                    <a:pt x="628" y="106"/>
                  </a:cubicBezTo>
                  <a:cubicBezTo>
                    <a:pt x="628" y="105"/>
                    <a:pt x="628" y="105"/>
                    <a:pt x="628" y="105"/>
                  </a:cubicBezTo>
                  <a:close/>
                  <a:moveTo>
                    <a:pt x="627" y="106"/>
                  </a:moveTo>
                  <a:cubicBezTo>
                    <a:pt x="627" y="107"/>
                    <a:pt x="627" y="107"/>
                    <a:pt x="627" y="107"/>
                  </a:cubicBezTo>
                  <a:cubicBezTo>
                    <a:pt x="627" y="107"/>
                    <a:pt x="627" y="107"/>
                    <a:pt x="627" y="106"/>
                  </a:cubicBezTo>
                  <a:close/>
                  <a:moveTo>
                    <a:pt x="596" y="123"/>
                  </a:moveTo>
                  <a:cubicBezTo>
                    <a:pt x="596" y="123"/>
                    <a:pt x="596" y="123"/>
                    <a:pt x="597" y="123"/>
                  </a:cubicBezTo>
                  <a:cubicBezTo>
                    <a:pt x="596" y="123"/>
                    <a:pt x="596" y="123"/>
                    <a:pt x="596" y="123"/>
                  </a:cubicBezTo>
                  <a:close/>
                  <a:moveTo>
                    <a:pt x="634" y="64"/>
                  </a:moveTo>
                  <a:cubicBezTo>
                    <a:pt x="634" y="64"/>
                    <a:pt x="634" y="63"/>
                    <a:pt x="634" y="63"/>
                  </a:cubicBezTo>
                  <a:cubicBezTo>
                    <a:pt x="633" y="63"/>
                    <a:pt x="634" y="64"/>
                    <a:pt x="634" y="64"/>
                  </a:cubicBezTo>
                  <a:close/>
                  <a:moveTo>
                    <a:pt x="603" y="123"/>
                  </a:moveTo>
                  <a:cubicBezTo>
                    <a:pt x="604" y="123"/>
                    <a:pt x="604" y="123"/>
                    <a:pt x="604" y="123"/>
                  </a:cubicBezTo>
                  <a:cubicBezTo>
                    <a:pt x="604" y="123"/>
                    <a:pt x="604" y="123"/>
                    <a:pt x="603" y="123"/>
                  </a:cubicBezTo>
                  <a:close/>
                  <a:moveTo>
                    <a:pt x="1032" y="52"/>
                  </a:moveTo>
                  <a:cubicBezTo>
                    <a:pt x="1032" y="52"/>
                    <a:pt x="1032" y="52"/>
                    <a:pt x="1032" y="51"/>
                  </a:cubicBezTo>
                  <a:cubicBezTo>
                    <a:pt x="1032" y="52"/>
                    <a:pt x="1032" y="52"/>
                    <a:pt x="1032" y="52"/>
                  </a:cubicBezTo>
                  <a:close/>
                  <a:moveTo>
                    <a:pt x="608" y="132"/>
                  </a:moveTo>
                  <a:cubicBezTo>
                    <a:pt x="607" y="132"/>
                    <a:pt x="607" y="132"/>
                    <a:pt x="607" y="132"/>
                  </a:cubicBezTo>
                  <a:cubicBezTo>
                    <a:pt x="607" y="132"/>
                    <a:pt x="607" y="133"/>
                    <a:pt x="608" y="132"/>
                  </a:cubicBezTo>
                  <a:close/>
                  <a:moveTo>
                    <a:pt x="1179" y="16"/>
                  </a:moveTo>
                  <a:cubicBezTo>
                    <a:pt x="1180" y="16"/>
                    <a:pt x="1180" y="16"/>
                    <a:pt x="1180" y="16"/>
                  </a:cubicBezTo>
                  <a:cubicBezTo>
                    <a:pt x="1180" y="16"/>
                    <a:pt x="1180" y="16"/>
                    <a:pt x="1179" y="16"/>
                  </a:cubicBezTo>
                  <a:close/>
                  <a:moveTo>
                    <a:pt x="1393" y="16"/>
                  </a:moveTo>
                  <a:cubicBezTo>
                    <a:pt x="1393" y="16"/>
                    <a:pt x="1393" y="16"/>
                    <a:pt x="1393" y="17"/>
                  </a:cubicBezTo>
                  <a:cubicBezTo>
                    <a:pt x="1393" y="16"/>
                    <a:pt x="1393" y="16"/>
                    <a:pt x="1393" y="16"/>
                  </a:cubicBezTo>
                  <a:close/>
                  <a:moveTo>
                    <a:pt x="1462" y="16"/>
                  </a:moveTo>
                  <a:cubicBezTo>
                    <a:pt x="1462" y="16"/>
                    <a:pt x="1462" y="16"/>
                    <a:pt x="1463" y="17"/>
                  </a:cubicBezTo>
                  <a:cubicBezTo>
                    <a:pt x="1463" y="16"/>
                    <a:pt x="1463" y="16"/>
                    <a:pt x="1462" y="16"/>
                  </a:cubicBezTo>
                  <a:close/>
                  <a:moveTo>
                    <a:pt x="1488" y="16"/>
                  </a:moveTo>
                  <a:cubicBezTo>
                    <a:pt x="1488" y="16"/>
                    <a:pt x="1489" y="16"/>
                    <a:pt x="1489" y="16"/>
                  </a:cubicBezTo>
                  <a:cubicBezTo>
                    <a:pt x="1489" y="16"/>
                    <a:pt x="1488" y="16"/>
                    <a:pt x="1488" y="16"/>
                  </a:cubicBezTo>
                  <a:close/>
                  <a:moveTo>
                    <a:pt x="1560" y="16"/>
                  </a:moveTo>
                  <a:cubicBezTo>
                    <a:pt x="1560" y="16"/>
                    <a:pt x="1560" y="16"/>
                    <a:pt x="1559" y="16"/>
                  </a:cubicBezTo>
                  <a:cubicBezTo>
                    <a:pt x="1560" y="16"/>
                    <a:pt x="1560" y="16"/>
                    <a:pt x="1560" y="16"/>
                  </a:cubicBezTo>
                  <a:close/>
                  <a:moveTo>
                    <a:pt x="1728" y="16"/>
                  </a:moveTo>
                  <a:cubicBezTo>
                    <a:pt x="1728" y="16"/>
                    <a:pt x="1728" y="16"/>
                    <a:pt x="1728" y="16"/>
                  </a:cubicBezTo>
                  <a:cubicBezTo>
                    <a:pt x="1728" y="16"/>
                    <a:pt x="1728" y="16"/>
                    <a:pt x="1728" y="16"/>
                  </a:cubicBezTo>
                  <a:close/>
                  <a:moveTo>
                    <a:pt x="541" y="17"/>
                  </a:moveTo>
                  <a:cubicBezTo>
                    <a:pt x="542" y="17"/>
                    <a:pt x="542" y="17"/>
                    <a:pt x="542" y="16"/>
                  </a:cubicBezTo>
                  <a:cubicBezTo>
                    <a:pt x="541" y="16"/>
                    <a:pt x="541" y="17"/>
                    <a:pt x="541" y="17"/>
                  </a:cubicBezTo>
                  <a:close/>
                  <a:moveTo>
                    <a:pt x="1568" y="44"/>
                  </a:moveTo>
                  <a:cubicBezTo>
                    <a:pt x="1568" y="44"/>
                    <a:pt x="1568" y="44"/>
                    <a:pt x="1568" y="43"/>
                  </a:cubicBezTo>
                  <a:cubicBezTo>
                    <a:pt x="1568" y="44"/>
                    <a:pt x="1568" y="44"/>
                    <a:pt x="1568" y="44"/>
                  </a:cubicBezTo>
                  <a:close/>
                  <a:moveTo>
                    <a:pt x="1178" y="17"/>
                  </a:moveTo>
                  <a:cubicBezTo>
                    <a:pt x="1179" y="17"/>
                    <a:pt x="1179" y="17"/>
                    <a:pt x="1179" y="16"/>
                  </a:cubicBezTo>
                  <a:cubicBezTo>
                    <a:pt x="1179" y="16"/>
                    <a:pt x="1178" y="16"/>
                    <a:pt x="1178" y="17"/>
                  </a:cubicBezTo>
                  <a:close/>
                  <a:moveTo>
                    <a:pt x="1682" y="43"/>
                  </a:moveTo>
                  <a:cubicBezTo>
                    <a:pt x="1682" y="44"/>
                    <a:pt x="1682" y="44"/>
                    <a:pt x="1682" y="44"/>
                  </a:cubicBezTo>
                  <a:cubicBezTo>
                    <a:pt x="1682" y="44"/>
                    <a:pt x="1682" y="44"/>
                    <a:pt x="1682" y="43"/>
                  </a:cubicBezTo>
                  <a:close/>
                  <a:moveTo>
                    <a:pt x="1487" y="17"/>
                  </a:moveTo>
                  <a:cubicBezTo>
                    <a:pt x="1488" y="17"/>
                    <a:pt x="1488" y="17"/>
                    <a:pt x="1488" y="16"/>
                  </a:cubicBezTo>
                  <a:cubicBezTo>
                    <a:pt x="1488" y="16"/>
                    <a:pt x="1488" y="16"/>
                    <a:pt x="1487" y="17"/>
                  </a:cubicBezTo>
                  <a:close/>
                  <a:moveTo>
                    <a:pt x="1546" y="16"/>
                  </a:moveTo>
                  <a:cubicBezTo>
                    <a:pt x="1546" y="16"/>
                    <a:pt x="1546" y="16"/>
                    <a:pt x="1545" y="17"/>
                  </a:cubicBezTo>
                  <a:cubicBezTo>
                    <a:pt x="1546" y="17"/>
                    <a:pt x="1546" y="17"/>
                    <a:pt x="1546" y="16"/>
                  </a:cubicBezTo>
                  <a:close/>
                  <a:moveTo>
                    <a:pt x="1561" y="17"/>
                  </a:moveTo>
                  <a:cubicBezTo>
                    <a:pt x="1561" y="16"/>
                    <a:pt x="1561" y="16"/>
                    <a:pt x="1560" y="16"/>
                  </a:cubicBezTo>
                  <a:cubicBezTo>
                    <a:pt x="1561" y="17"/>
                    <a:pt x="1561" y="17"/>
                    <a:pt x="1561" y="17"/>
                  </a:cubicBezTo>
                  <a:close/>
                  <a:moveTo>
                    <a:pt x="1577" y="16"/>
                  </a:moveTo>
                  <a:cubicBezTo>
                    <a:pt x="1577" y="17"/>
                    <a:pt x="1578" y="17"/>
                    <a:pt x="1578" y="17"/>
                  </a:cubicBezTo>
                  <a:cubicBezTo>
                    <a:pt x="1578" y="17"/>
                    <a:pt x="1578" y="16"/>
                    <a:pt x="1577" y="16"/>
                  </a:cubicBezTo>
                  <a:close/>
                  <a:moveTo>
                    <a:pt x="1736" y="44"/>
                  </a:moveTo>
                  <a:cubicBezTo>
                    <a:pt x="1736" y="44"/>
                    <a:pt x="1736" y="44"/>
                    <a:pt x="1736" y="43"/>
                  </a:cubicBezTo>
                  <a:cubicBezTo>
                    <a:pt x="1736" y="44"/>
                    <a:pt x="1736" y="44"/>
                    <a:pt x="1736" y="44"/>
                  </a:cubicBezTo>
                  <a:close/>
                  <a:moveTo>
                    <a:pt x="1714" y="16"/>
                  </a:moveTo>
                  <a:cubicBezTo>
                    <a:pt x="1714" y="16"/>
                    <a:pt x="1714" y="16"/>
                    <a:pt x="1713" y="17"/>
                  </a:cubicBezTo>
                  <a:cubicBezTo>
                    <a:pt x="1714" y="17"/>
                    <a:pt x="1714" y="17"/>
                    <a:pt x="1714" y="16"/>
                  </a:cubicBezTo>
                  <a:close/>
                  <a:moveTo>
                    <a:pt x="1729" y="17"/>
                  </a:moveTo>
                  <a:cubicBezTo>
                    <a:pt x="1729" y="16"/>
                    <a:pt x="1729" y="16"/>
                    <a:pt x="1729" y="16"/>
                  </a:cubicBezTo>
                  <a:cubicBezTo>
                    <a:pt x="1729" y="17"/>
                    <a:pt x="1729" y="17"/>
                    <a:pt x="1729" y="17"/>
                  </a:cubicBezTo>
                  <a:close/>
                  <a:moveTo>
                    <a:pt x="1746" y="16"/>
                  </a:moveTo>
                  <a:cubicBezTo>
                    <a:pt x="1746" y="17"/>
                    <a:pt x="1746" y="17"/>
                    <a:pt x="1746" y="17"/>
                  </a:cubicBezTo>
                  <a:cubicBezTo>
                    <a:pt x="1746" y="17"/>
                    <a:pt x="1746" y="16"/>
                    <a:pt x="1746" y="16"/>
                  </a:cubicBezTo>
                  <a:close/>
                  <a:moveTo>
                    <a:pt x="1177" y="17"/>
                  </a:moveTo>
                  <a:cubicBezTo>
                    <a:pt x="1178" y="17"/>
                    <a:pt x="1178" y="17"/>
                    <a:pt x="1178" y="17"/>
                  </a:cubicBezTo>
                  <a:cubicBezTo>
                    <a:pt x="1178" y="17"/>
                    <a:pt x="1177" y="17"/>
                    <a:pt x="1177" y="17"/>
                  </a:cubicBezTo>
                  <a:close/>
                  <a:moveTo>
                    <a:pt x="1361" y="17"/>
                  </a:moveTo>
                  <a:cubicBezTo>
                    <a:pt x="1361" y="17"/>
                    <a:pt x="1360" y="17"/>
                    <a:pt x="1360" y="17"/>
                  </a:cubicBezTo>
                  <a:cubicBezTo>
                    <a:pt x="1361" y="17"/>
                    <a:pt x="1361" y="17"/>
                    <a:pt x="1361" y="17"/>
                  </a:cubicBezTo>
                  <a:close/>
                  <a:moveTo>
                    <a:pt x="1378" y="17"/>
                  </a:moveTo>
                  <a:cubicBezTo>
                    <a:pt x="1378" y="17"/>
                    <a:pt x="1377" y="17"/>
                    <a:pt x="1377" y="17"/>
                  </a:cubicBezTo>
                  <a:cubicBezTo>
                    <a:pt x="1377" y="17"/>
                    <a:pt x="1377" y="17"/>
                    <a:pt x="1378" y="17"/>
                  </a:cubicBezTo>
                  <a:close/>
                  <a:moveTo>
                    <a:pt x="1418" y="17"/>
                  </a:moveTo>
                  <a:cubicBezTo>
                    <a:pt x="1419" y="17"/>
                    <a:pt x="1419" y="17"/>
                    <a:pt x="1419" y="17"/>
                  </a:cubicBezTo>
                  <a:cubicBezTo>
                    <a:pt x="1419" y="17"/>
                    <a:pt x="1418" y="17"/>
                    <a:pt x="1418" y="17"/>
                  </a:cubicBezTo>
                  <a:close/>
                  <a:moveTo>
                    <a:pt x="660" y="44"/>
                  </a:moveTo>
                  <a:cubicBezTo>
                    <a:pt x="660" y="44"/>
                    <a:pt x="660" y="44"/>
                    <a:pt x="660" y="44"/>
                  </a:cubicBezTo>
                  <a:cubicBezTo>
                    <a:pt x="660" y="44"/>
                    <a:pt x="660" y="44"/>
                    <a:pt x="660" y="44"/>
                  </a:cubicBezTo>
                  <a:close/>
                  <a:moveTo>
                    <a:pt x="1487" y="17"/>
                  </a:moveTo>
                  <a:cubicBezTo>
                    <a:pt x="1487" y="17"/>
                    <a:pt x="1487" y="17"/>
                    <a:pt x="1487" y="17"/>
                  </a:cubicBezTo>
                  <a:cubicBezTo>
                    <a:pt x="1487" y="17"/>
                    <a:pt x="1487" y="17"/>
                    <a:pt x="1487" y="17"/>
                  </a:cubicBezTo>
                  <a:close/>
                  <a:moveTo>
                    <a:pt x="1545" y="17"/>
                  </a:moveTo>
                  <a:cubicBezTo>
                    <a:pt x="1545" y="17"/>
                    <a:pt x="1545" y="17"/>
                    <a:pt x="1544" y="17"/>
                  </a:cubicBezTo>
                  <a:cubicBezTo>
                    <a:pt x="1545" y="17"/>
                    <a:pt x="1545" y="17"/>
                    <a:pt x="1545" y="17"/>
                  </a:cubicBezTo>
                  <a:close/>
                  <a:moveTo>
                    <a:pt x="1562" y="17"/>
                  </a:moveTo>
                  <a:cubicBezTo>
                    <a:pt x="1562" y="17"/>
                    <a:pt x="1561" y="17"/>
                    <a:pt x="1561" y="17"/>
                  </a:cubicBezTo>
                  <a:cubicBezTo>
                    <a:pt x="1561" y="17"/>
                    <a:pt x="1562" y="17"/>
                    <a:pt x="1562" y="17"/>
                  </a:cubicBezTo>
                  <a:close/>
                  <a:moveTo>
                    <a:pt x="674" y="44"/>
                  </a:moveTo>
                  <a:cubicBezTo>
                    <a:pt x="674" y="44"/>
                    <a:pt x="674" y="44"/>
                    <a:pt x="674" y="44"/>
                  </a:cubicBezTo>
                  <a:cubicBezTo>
                    <a:pt x="674" y="44"/>
                    <a:pt x="674" y="44"/>
                    <a:pt x="674" y="44"/>
                  </a:cubicBezTo>
                  <a:close/>
                  <a:moveTo>
                    <a:pt x="1713" y="17"/>
                  </a:moveTo>
                  <a:cubicBezTo>
                    <a:pt x="1713" y="17"/>
                    <a:pt x="1713" y="17"/>
                    <a:pt x="1713" y="17"/>
                  </a:cubicBezTo>
                  <a:cubicBezTo>
                    <a:pt x="1713" y="17"/>
                    <a:pt x="1713" y="17"/>
                    <a:pt x="1713" y="17"/>
                  </a:cubicBezTo>
                  <a:close/>
                  <a:moveTo>
                    <a:pt x="1730" y="17"/>
                  </a:moveTo>
                  <a:cubicBezTo>
                    <a:pt x="1730" y="17"/>
                    <a:pt x="1730" y="17"/>
                    <a:pt x="1729" y="17"/>
                  </a:cubicBezTo>
                  <a:cubicBezTo>
                    <a:pt x="1729" y="17"/>
                    <a:pt x="1730" y="17"/>
                    <a:pt x="1730" y="17"/>
                  </a:cubicBezTo>
                  <a:close/>
                  <a:moveTo>
                    <a:pt x="692" y="44"/>
                  </a:moveTo>
                  <a:cubicBezTo>
                    <a:pt x="692" y="44"/>
                    <a:pt x="691" y="44"/>
                    <a:pt x="691" y="44"/>
                  </a:cubicBezTo>
                  <a:cubicBezTo>
                    <a:pt x="691" y="44"/>
                    <a:pt x="691" y="44"/>
                    <a:pt x="692" y="44"/>
                  </a:cubicBezTo>
                  <a:close/>
                  <a:moveTo>
                    <a:pt x="1176" y="17"/>
                  </a:moveTo>
                  <a:cubicBezTo>
                    <a:pt x="1176" y="17"/>
                    <a:pt x="1177" y="17"/>
                    <a:pt x="1177" y="17"/>
                  </a:cubicBezTo>
                  <a:cubicBezTo>
                    <a:pt x="1177" y="17"/>
                    <a:pt x="1176" y="17"/>
                    <a:pt x="1176" y="17"/>
                  </a:cubicBezTo>
                  <a:close/>
                  <a:moveTo>
                    <a:pt x="1360" y="17"/>
                  </a:moveTo>
                  <a:cubicBezTo>
                    <a:pt x="1360" y="17"/>
                    <a:pt x="1359" y="17"/>
                    <a:pt x="1359" y="17"/>
                  </a:cubicBezTo>
                  <a:cubicBezTo>
                    <a:pt x="1360" y="17"/>
                    <a:pt x="1360" y="17"/>
                    <a:pt x="1360" y="17"/>
                  </a:cubicBezTo>
                  <a:close/>
                  <a:moveTo>
                    <a:pt x="1378" y="17"/>
                  </a:moveTo>
                  <a:cubicBezTo>
                    <a:pt x="1378" y="17"/>
                    <a:pt x="1378" y="17"/>
                    <a:pt x="1378" y="17"/>
                  </a:cubicBezTo>
                  <a:cubicBezTo>
                    <a:pt x="1378" y="17"/>
                    <a:pt x="1378" y="17"/>
                    <a:pt x="1378" y="17"/>
                  </a:cubicBezTo>
                  <a:close/>
                  <a:moveTo>
                    <a:pt x="1394" y="17"/>
                  </a:moveTo>
                  <a:cubicBezTo>
                    <a:pt x="1394" y="17"/>
                    <a:pt x="1394" y="17"/>
                    <a:pt x="1394" y="18"/>
                  </a:cubicBezTo>
                  <a:cubicBezTo>
                    <a:pt x="1394" y="17"/>
                    <a:pt x="1394" y="17"/>
                    <a:pt x="1394" y="17"/>
                  </a:cubicBezTo>
                  <a:close/>
                  <a:moveTo>
                    <a:pt x="1463" y="17"/>
                  </a:moveTo>
                  <a:cubicBezTo>
                    <a:pt x="1463" y="17"/>
                    <a:pt x="1463" y="18"/>
                    <a:pt x="1463" y="18"/>
                  </a:cubicBezTo>
                  <a:cubicBezTo>
                    <a:pt x="1463" y="17"/>
                    <a:pt x="1463" y="17"/>
                    <a:pt x="1463" y="17"/>
                  </a:cubicBezTo>
                  <a:close/>
                  <a:moveTo>
                    <a:pt x="1486" y="17"/>
                  </a:moveTo>
                  <a:cubicBezTo>
                    <a:pt x="1486" y="17"/>
                    <a:pt x="1487" y="17"/>
                    <a:pt x="1487" y="17"/>
                  </a:cubicBezTo>
                  <a:cubicBezTo>
                    <a:pt x="1486" y="17"/>
                    <a:pt x="1486" y="17"/>
                    <a:pt x="1486" y="17"/>
                  </a:cubicBezTo>
                  <a:close/>
                  <a:moveTo>
                    <a:pt x="1544" y="17"/>
                  </a:moveTo>
                  <a:cubicBezTo>
                    <a:pt x="1544" y="17"/>
                    <a:pt x="1544" y="17"/>
                    <a:pt x="1544" y="17"/>
                  </a:cubicBezTo>
                  <a:cubicBezTo>
                    <a:pt x="1544" y="17"/>
                    <a:pt x="1544" y="17"/>
                    <a:pt x="1544" y="17"/>
                  </a:cubicBezTo>
                  <a:close/>
                  <a:moveTo>
                    <a:pt x="1563" y="17"/>
                  </a:moveTo>
                  <a:cubicBezTo>
                    <a:pt x="1562" y="17"/>
                    <a:pt x="1562" y="17"/>
                    <a:pt x="1562" y="17"/>
                  </a:cubicBezTo>
                  <a:cubicBezTo>
                    <a:pt x="1562" y="17"/>
                    <a:pt x="1562" y="17"/>
                    <a:pt x="1563" y="17"/>
                  </a:cubicBezTo>
                  <a:close/>
                  <a:moveTo>
                    <a:pt x="801" y="44"/>
                  </a:moveTo>
                  <a:cubicBezTo>
                    <a:pt x="801" y="44"/>
                    <a:pt x="801" y="44"/>
                    <a:pt x="801" y="44"/>
                  </a:cubicBezTo>
                  <a:cubicBezTo>
                    <a:pt x="801" y="44"/>
                    <a:pt x="801" y="44"/>
                    <a:pt x="801" y="44"/>
                  </a:cubicBezTo>
                  <a:close/>
                  <a:moveTo>
                    <a:pt x="1713" y="17"/>
                  </a:moveTo>
                  <a:cubicBezTo>
                    <a:pt x="1712" y="17"/>
                    <a:pt x="1712" y="17"/>
                    <a:pt x="1712" y="17"/>
                  </a:cubicBezTo>
                  <a:cubicBezTo>
                    <a:pt x="1712" y="17"/>
                    <a:pt x="1712" y="17"/>
                    <a:pt x="1713" y="17"/>
                  </a:cubicBezTo>
                  <a:close/>
                  <a:moveTo>
                    <a:pt x="1731" y="17"/>
                  </a:moveTo>
                  <a:cubicBezTo>
                    <a:pt x="1731" y="17"/>
                    <a:pt x="1730" y="17"/>
                    <a:pt x="1730" y="17"/>
                  </a:cubicBezTo>
                  <a:cubicBezTo>
                    <a:pt x="1730" y="17"/>
                    <a:pt x="1730" y="17"/>
                    <a:pt x="1731" y="17"/>
                  </a:cubicBezTo>
                  <a:close/>
                  <a:moveTo>
                    <a:pt x="837" y="44"/>
                  </a:moveTo>
                  <a:cubicBezTo>
                    <a:pt x="837" y="44"/>
                    <a:pt x="837" y="44"/>
                    <a:pt x="837" y="44"/>
                  </a:cubicBezTo>
                  <a:cubicBezTo>
                    <a:pt x="837" y="44"/>
                    <a:pt x="837" y="44"/>
                    <a:pt x="837" y="44"/>
                  </a:cubicBezTo>
                  <a:close/>
                  <a:moveTo>
                    <a:pt x="852" y="44"/>
                  </a:moveTo>
                  <a:cubicBezTo>
                    <a:pt x="852" y="44"/>
                    <a:pt x="852" y="44"/>
                    <a:pt x="852" y="44"/>
                  </a:cubicBezTo>
                  <a:cubicBezTo>
                    <a:pt x="852" y="44"/>
                    <a:pt x="852" y="44"/>
                    <a:pt x="852" y="44"/>
                  </a:cubicBezTo>
                  <a:close/>
                  <a:moveTo>
                    <a:pt x="558" y="17"/>
                  </a:moveTo>
                  <a:cubicBezTo>
                    <a:pt x="558" y="17"/>
                    <a:pt x="557" y="17"/>
                    <a:pt x="557" y="18"/>
                  </a:cubicBezTo>
                  <a:cubicBezTo>
                    <a:pt x="558" y="18"/>
                    <a:pt x="558" y="18"/>
                    <a:pt x="558" y="17"/>
                  </a:cubicBezTo>
                  <a:close/>
                  <a:moveTo>
                    <a:pt x="578" y="18"/>
                  </a:moveTo>
                  <a:cubicBezTo>
                    <a:pt x="577" y="17"/>
                    <a:pt x="577" y="17"/>
                    <a:pt x="577" y="17"/>
                  </a:cubicBezTo>
                  <a:cubicBezTo>
                    <a:pt x="577" y="18"/>
                    <a:pt x="577" y="18"/>
                    <a:pt x="578" y="18"/>
                  </a:cubicBezTo>
                  <a:close/>
                  <a:moveTo>
                    <a:pt x="1175" y="18"/>
                  </a:moveTo>
                  <a:cubicBezTo>
                    <a:pt x="1175" y="18"/>
                    <a:pt x="1176" y="18"/>
                    <a:pt x="1176" y="17"/>
                  </a:cubicBezTo>
                  <a:cubicBezTo>
                    <a:pt x="1176" y="17"/>
                    <a:pt x="1175" y="17"/>
                    <a:pt x="1175" y="18"/>
                  </a:cubicBezTo>
                  <a:close/>
                  <a:moveTo>
                    <a:pt x="1359" y="17"/>
                  </a:moveTo>
                  <a:cubicBezTo>
                    <a:pt x="1359" y="17"/>
                    <a:pt x="1359" y="17"/>
                    <a:pt x="1359" y="18"/>
                  </a:cubicBezTo>
                  <a:cubicBezTo>
                    <a:pt x="1359" y="18"/>
                    <a:pt x="1359" y="18"/>
                    <a:pt x="1359" y="17"/>
                  </a:cubicBezTo>
                  <a:close/>
                  <a:moveTo>
                    <a:pt x="1379" y="18"/>
                  </a:moveTo>
                  <a:cubicBezTo>
                    <a:pt x="1379" y="17"/>
                    <a:pt x="1379" y="17"/>
                    <a:pt x="1378" y="17"/>
                  </a:cubicBezTo>
                  <a:cubicBezTo>
                    <a:pt x="1379" y="18"/>
                    <a:pt x="1379" y="18"/>
                    <a:pt x="1379" y="18"/>
                  </a:cubicBezTo>
                  <a:close/>
                  <a:moveTo>
                    <a:pt x="867" y="44"/>
                  </a:moveTo>
                  <a:cubicBezTo>
                    <a:pt x="867" y="44"/>
                    <a:pt x="867" y="44"/>
                    <a:pt x="867" y="44"/>
                  </a:cubicBezTo>
                  <a:cubicBezTo>
                    <a:pt x="867" y="44"/>
                    <a:pt x="867" y="44"/>
                    <a:pt x="867" y="44"/>
                  </a:cubicBezTo>
                  <a:close/>
                  <a:moveTo>
                    <a:pt x="1485" y="18"/>
                  </a:moveTo>
                  <a:cubicBezTo>
                    <a:pt x="1485" y="18"/>
                    <a:pt x="1486" y="18"/>
                    <a:pt x="1486" y="17"/>
                  </a:cubicBezTo>
                  <a:cubicBezTo>
                    <a:pt x="1485" y="17"/>
                    <a:pt x="1485" y="17"/>
                    <a:pt x="1485" y="18"/>
                  </a:cubicBezTo>
                  <a:close/>
                  <a:moveTo>
                    <a:pt x="1543" y="17"/>
                  </a:moveTo>
                  <a:cubicBezTo>
                    <a:pt x="1543" y="17"/>
                    <a:pt x="1543" y="17"/>
                    <a:pt x="1543" y="18"/>
                  </a:cubicBezTo>
                  <a:cubicBezTo>
                    <a:pt x="1543" y="18"/>
                    <a:pt x="1543" y="18"/>
                    <a:pt x="1543" y="17"/>
                  </a:cubicBezTo>
                  <a:close/>
                  <a:moveTo>
                    <a:pt x="1563" y="18"/>
                  </a:moveTo>
                  <a:cubicBezTo>
                    <a:pt x="1563" y="17"/>
                    <a:pt x="1563" y="17"/>
                    <a:pt x="1563" y="17"/>
                  </a:cubicBezTo>
                  <a:cubicBezTo>
                    <a:pt x="1563" y="18"/>
                    <a:pt x="1563" y="18"/>
                    <a:pt x="1563" y="18"/>
                  </a:cubicBezTo>
                  <a:close/>
                  <a:moveTo>
                    <a:pt x="1578" y="17"/>
                  </a:moveTo>
                  <a:cubicBezTo>
                    <a:pt x="1578" y="18"/>
                    <a:pt x="1578" y="18"/>
                    <a:pt x="1579" y="18"/>
                  </a:cubicBezTo>
                  <a:cubicBezTo>
                    <a:pt x="1579" y="18"/>
                    <a:pt x="1579" y="17"/>
                    <a:pt x="1578" y="17"/>
                  </a:cubicBezTo>
                  <a:close/>
                  <a:moveTo>
                    <a:pt x="1680" y="17"/>
                  </a:moveTo>
                  <a:cubicBezTo>
                    <a:pt x="1680" y="18"/>
                    <a:pt x="1680" y="18"/>
                    <a:pt x="1680" y="18"/>
                  </a:cubicBezTo>
                  <a:cubicBezTo>
                    <a:pt x="1680" y="18"/>
                    <a:pt x="1680" y="17"/>
                    <a:pt x="1680" y="17"/>
                  </a:cubicBezTo>
                  <a:close/>
                  <a:moveTo>
                    <a:pt x="1712" y="17"/>
                  </a:moveTo>
                  <a:cubicBezTo>
                    <a:pt x="1711" y="17"/>
                    <a:pt x="1711" y="17"/>
                    <a:pt x="1711" y="18"/>
                  </a:cubicBezTo>
                  <a:cubicBezTo>
                    <a:pt x="1711" y="18"/>
                    <a:pt x="1711" y="18"/>
                    <a:pt x="1712" y="17"/>
                  </a:cubicBezTo>
                  <a:close/>
                  <a:moveTo>
                    <a:pt x="1731" y="18"/>
                  </a:moveTo>
                  <a:cubicBezTo>
                    <a:pt x="1731" y="17"/>
                    <a:pt x="1731" y="17"/>
                    <a:pt x="1731" y="17"/>
                  </a:cubicBezTo>
                  <a:cubicBezTo>
                    <a:pt x="1731" y="18"/>
                    <a:pt x="1731" y="18"/>
                    <a:pt x="1731" y="18"/>
                  </a:cubicBezTo>
                  <a:close/>
                  <a:moveTo>
                    <a:pt x="1746" y="17"/>
                  </a:moveTo>
                  <a:cubicBezTo>
                    <a:pt x="1746" y="18"/>
                    <a:pt x="1746" y="18"/>
                    <a:pt x="1747" y="18"/>
                  </a:cubicBezTo>
                  <a:cubicBezTo>
                    <a:pt x="1747" y="18"/>
                    <a:pt x="1747" y="17"/>
                    <a:pt x="1746" y="17"/>
                  </a:cubicBezTo>
                  <a:close/>
                  <a:moveTo>
                    <a:pt x="540" y="18"/>
                  </a:moveTo>
                  <a:cubicBezTo>
                    <a:pt x="541" y="18"/>
                    <a:pt x="541" y="18"/>
                    <a:pt x="541" y="18"/>
                  </a:cubicBezTo>
                  <a:cubicBezTo>
                    <a:pt x="540" y="18"/>
                    <a:pt x="540" y="18"/>
                    <a:pt x="540" y="18"/>
                  </a:cubicBezTo>
                  <a:close/>
                  <a:moveTo>
                    <a:pt x="557" y="18"/>
                  </a:moveTo>
                  <a:cubicBezTo>
                    <a:pt x="557" y="18"/>
                    <a:pt x="557" y="18"/>
                    <a:pt x="556" y="18"/>
                  </a:cubicBezTo>
                  <a:cubicBezTo>
                    <a:pt x="557" y="18"/>
                    <a:pt x="557" y="18"/>
                    <a:pt x="557" y="18"/>
                  </a:cubicBezTo>
                  <a:close/>
                  <a:moveTo>
                    <a:pt x="579" y="18"/>
                  </a:moveTo>
                  <a:cubicBezTo>
                    <a:pt x="578" y="18"/>
                    <a:pt x="578" y="18"/>
                    <a:pt x="578" y="18"/>
                  </a:cubicBezTo>
                  <a:cubicBezTo>
                    <a:pt x="578" y="18"/>
                    <a:pt x="578" y="18"/>
                    <a:pt x="579" y="18"/>
                  </a:cubicBezTo>
                  <a:close/>
                  <a:moveTo>
                    <a:pt x="869" y="44"/>
                  </a:moveTo>
                  <a:cubicBezTo>
                    <a:pt x="869" y="44"/>
                    <a:pt x="870" y="44"/>
                    <a:pt x="870" y="44"/>
                  </a:cubicBezTo>
                  <a:cubicBezTo>
                    <a:pt x="869" y="44"/>
                    <a:pt x="869" y="44"/>
                    <a:pt x="869" y="44"/>
                  </a:cubicBezTo>
                  <a:close/>
                  <a:moveTo>
                    <a:pt x="987" y="18"/>
                  </a:moveTo>
                  <a:cubicBezTo>
                    <a:pt x="986" y="18"/>
                    <a:pt x="986" y="18"/>
                    <a:pt x="986" y="18"/>
                  </a:cubicBezTo>
                  <a:cubicBezTo>
                    <a:pt x="986" y="18"/>
                    <a:pt x="987" y="18"/>
                    <a:pt x="987" y="18"/>
                  </a:cubicBezTo>
                  <a:close/>
                  <a:moveTo>
                    <a:pt x="1359" y="18"/>
                  </a:moveTo>
                  <a:cubicBezTo>
                    <a:pt x="1358" y="18"/>
                    <a:pt x="1358" y="18"/>
                    <a:pt x="1358" y="18"/>
                  </a:cubicBezTo>
                  <a:cubicBezTo>
                    <a:pt x="1358" y="18"/>
                    <a:pt x="1358" y="18"/>
                    <a:pt x="1359" y="18"/>
                  </a:cubicBezTo>
                  <a:close/>
                  <a:moveTo>
                    <a:pt x="880" y="44"/>
                  </a:moveTo>
                  <a:cubicBezTo>
                    <a:pt x="880" y="44"/>
                    <a:pt x="880" y="44"/>
                    <a:pt x="880" y="44"/>
                  </a:cubicBezTo>
                  <a:cubicBezTo>
                    <a:pt x="880" y="44"/>
                    <a:pt x="880" y="44"/>
                    <a:pt x="880" y="44"/>
                  </a:cubicBezTo>
                  <a:close/>
                  <a:moveTo>
                    <a:pt x="1394" y="18"/>
                  </a:moveTo>
                  <a:cubicBezTo>
                    <a:pt x="1394" y="18"/>
                    <a:pt x="1394" y="18"/>
                    <a:pt x="1394" y="18"/>
                  </a:cubicBezTo>
                  <a:cubicBezTo>
                    <a:pt x="1394" y="18"/>
                    <a:pt x="1394" y="18"/>
                    <a:pt x="1394" y="18"/>
                  </a:cubicBezTo>
                  <a:close/>
                  <a:moveTo>
                    <a:pt x="1418" y="18"/>
                  </a:moveTo>
                  <a:cubicBezTo>
                    <a:pt x="1418" y="18"/>
                    <a:pt x="1418" y="18"/>
                    <a:pt x="1418" y="18"/>
                  </a:cubicBezTo>
                  <a:cubicBezTo>
                    <a:pt x="1418" y="18"/>
                    <a:pt x="1418" y="18"/>
                    <a:pt x="1418" y="18"/>
                  </a:cubicBezTo>
                  <a:close/>
                  <a:moveTo>
                    <a:pt x="1463" y="18"/>
                  </a:moveTo>
                  <a:cubicBezTo>
                    <a:pt x="1463" y="18"/>
                    <a:pt x="1463" y="18"/>
                    <a:pt x="1464" y="18"/>
                  </a:cubicBezTo>
                  <a:cubicBezTo>
                    <a:pt x="1464" y="18"/>
                    <a:pt x="1464" y="18"/>
                    <a:pt x="1463" y="18"/>
                  </a:cubicBezTo>
                  <a:close/>
                  <a:moveTo>
                    <a:pt x="1484" y="18"/>
                  </a:moveTo>
                  <a:cubicBezTo>
                    <a:pt x="1485" y="18"/>
                    <a:pt x="1485" y="18"/>
                    <a:pt x="1485" y="18"/>
                  </a:cubicBezTo>
                  <a:cubicBezTo>
                    <a:pt x="1485" y="18"/>
                    <a:pt x="1484" y="18"/>
                    <a:pt x="1484" y="18"/>
                  </a:cubicBezTo>
                  <a:close/>
                  <a:moveTo>
                    <a:pt x="1543" y="18"/>
                  </a:moveTo>
                  <a:cubicBezTo>
                    <a:pt x="1542" y="18"/>
                    <a:pt x="1542" y="18"/>
                    <a:pt x="1542" y="18"/>
                  </a:cubicBezTo>
                  <a:cubicBezTo>
                    <a:pt x="1542" y="18"/>
                    <a:pt x="1543" y="18"/>
                    <a:pt x="1543" y="18"/>
                  </a:cubicBezTo>
                  <a:close/>
                  <a:moveTo>
                    <a:pt x="895" y="44"/>
                  </a:moveTo>
                  <a:cubicBezTo>
                    <a:pt x="895" y="44"/>
                    <a:pt x="895" y="44"/>
                    <a:pt x="895" y="44"/>
                  </a:cubicBezTo>
                  <a:cubicBezTo>
                    <a:pt x="895" y="44"/>
                    <a:pt x="895" y="44"/>
                    <a:pt x="895" y="44"/>
                  </a:cubicBezTo>
                  <a:close/>
                  <a:moveTo>
                    <a:pt x="1711" y="18"/>
                  </a:moveTo>
                  <a:cubicBezTo>
                    <a:pt x="1711" y="18"/>
                    <a:pt x="1710" y="18"/>
                    <a:pt x="1710" y="18"/>
                  </a:cubicBezTo>
                  <a:cubicBezTo>
                    <a:pt x="1710" y="18"/>
                    <a:pt x="1711" y="18"/>
                    <a:pt x="1711" y="18"/>
                  </a:cubicBezTo>
                  <a:close/>
                  <a:moveTo>
                    <a:pt x="557" y="18"/>
                  </a:moveTo>
                  <a:cubicBezTo>
                    <a:pt x="556" y="18"/>
                    <a:pt x="556" y="18"/>
                    <a:pt x="556" y="18"/>
                  </a:cubicBezTo>
                  <a:cubicBezTo>
                    <a:pt x="556" y="18"/>
                    <a:pt x="556" y="18"/>
                    <a:pt x="557" y="18"/>
                  </a:cubicBezTo>
                  <a:close/>
                  <a:moveTo>
                    <a:pt x="986" y="18"/>
                  </a:moveTo>
                  <a:cubicBezTo>
                    <a:pt x="985" y="18"/>
                    <a:pt x="985" y="18"/>
                    <a:pt x="985" y="18"/>
                  </a:cubicBezTo>
                  <a:cubicBezTo>
                    <a:pt x="985" y="18"/>
                    <a:pt x="986" y="18"/>
                    <a:pt x="986" y="18"/>
                  </a:cubicBezTo>
                  <a:close/>
                  <a:moveTo>
                    <a:pt x="1358" y="18"/>
                  </a:moveTo>
                  <a:cubicBezTo>
                    <a:pt x="1358" y="18"/>
                    <a:pt x="1357" y="18"/>
                    <a:pt x="1357" y="18"/>
                  </a:cubicBezTo>
                  <a:cubicBezTo>
                    <a:pt x="1357" y="18"/>
                    <a:pt x="1358" y="18"/>
                    <a:pt x="1358" y="18"/>
                  </a:cubicBezTo>
                  <a:close/>
                  <a:moveTo>
                    <a:pt x="1484" y="18"/>
                  </a:moveTo>
                  <a:cubicBezTo>
                    <a:pt x="1484" y="18"/>
                    <a:pt x="1484" y="18"/>
                    <a:pt x="1484" y="18"/>
                  </a:cubicBezTo>
                  <a:cubicBezTo>
                    <a:pt x="1484" y="18"/>
                    <a:pt x="1484" y="18"/>
                    <a:pt x="1484" y="18"/>
                  </a:cubicBezTo>
                  <a:close/>
                  <a:moveTo>
                    <a:pt x="1542" y="18"/>
                  </a:moveTo>
                  <a:cubicBezTo>
                    <a:pt x="1542" y="18"/>
                    <a:pt x="1541" y="18"/>
                    <a:pt x="1541" y="18"/>
                  </a:cubicBezTo>
                  <a:cubicBezTo>
                    <a:pt x="1542" y="18"/>
                    <a:pt x="1542" y="18"/>
                    <a:pt x="1542" y="18"/>
                  </a:cubicBezTo>
                  <a:close/>
                  <a:moveTo>
                    <a:pt x="1564" y="18"/>
                  </a:moveTo>
                  <a:cubicBezTo>
                    <a:pt x="1564" y="18"/>
                    <a:pt x="1564" y="18"/>
                    <a:pt x="1564" y="18"/>
                  </a:cubicBezTo>
                  <a:cubicBezTo>
                    <a:pt x="1564" y="18"/>
                    <a:pt x="1564" y="18"/>
                    <a:pt x="1564" y="18"/>
                  </a:cubicBezTo>
                  <a:close/>
                  <a:moveTo>
                    <a:pt x="1579" y="18"/>
                  </a:moveTo>
                  <a:cubicBezTo>
                    <a:pt x="1579" y="18"/>
                    <a:pt x="1579" y="19"/>
                    <a:pt x="1579" y="19"/>
                  </a:cubicBezTo>
                  <a:cubicBezTo>
                    <a:pt x="1579" y="18"/>
                    <a:pt x="1579" y="18"/>
                    <a:pt x="1579" y="18"/>
                  </a:cubicBezTo>
                  <a:close/>
                  <a:moveTo>
                    <a:pt x="1111" y="44"/>
                  </a:moveTo>
                  <a:cubicBezTo>
                    <a:pt x="1111" y="44"/>
                    <a:pt x="1111" y="44"/>
                    <a:pt x="1111" y="44"/>
                  </a:cubicBezTo>
                  <a:cubicBezTo>
                    <a:pt x="1111" y="44"/>
                    <a:pt x="1111" y="44"/>
                    <a:pt x="1111" y="44"/>
                  </a:cubicBezTo>
                  <a:close/>
                  <a:moveTo>
                    <a:pt x="1710" y="18"/>
                  </a:moveTo>
                  <a:cubicBezTo>
                    <a:pt x="1710" y="18"/>
                    <a:pt x="1710" y="18"/>
                    <a:pt x="1709" y="18"/>
                  </a:cubicBezTo>
                  <a:cubicBezTo>
                    <a:pt x="1710" y="18"/>
                    <a:pt x="1710" y="18"/>
                    <a:pt x="1710" y="18"/>
                  </a:cubicBezTo>
                  <a:close/>
                  <a:moveTo>
                    <a:pt x="1732" y="18"/>
                  </a:moveTo>
                  <a:cubicBezTo>
                    <a:pt x="1732" y="18"/>
                    <a:pt x="1732" y="18"/>
                    <a:pt x="1732" y="18"/>
                  </a:cubicBezTo>
                  <a:cubicBezTo>
                    <a:pt x="1732" y="18"/>
                    <a:pt x="1732" y="18"/>
                    <a:pt x="1732" y="18"/>
                  </a:cubicBezTo>
                  <a:close/>
                  <a:moveTo>
                    <a:pt x="1747" y="18"/>
                  </a:moveTo>
                  <a:cubicBezTo>
                    <a:pt x="1747" y="18"/>
                    <a:pt x="1747" y="19"/>
                    <a:pt x="1747" y="19"/>
                  </a:cubicBezTo>
                  <a:cubicBezTo>
                    <a:pt x="1747" y="18"/>
                    <a:pt x="1747" y="18"/>
                    <a:pt x="1747" y="18"/>
                  </a:cubicBezTo>
                  <a:close/>
                  <a:moveTo>
                    <a:pt x="540" y="19"/>
                  </a:moveTo>
                  <a:cubicBezTo>
                    <a:pt x="540" y="19"/>
                    <a:pt x="540" y="19"/>
                    <a:pt x="540" y="18"/>
                  </a:cubicBezTo>
                  <a:cubicBezTo>
                    <a:pt x="540" y="18"/>
                    <a:pt x="540" y="19"/>
                    <a:pt x="540" y="19"/>
                  </a:cubicBezTo>
                  <a:close/>
                  <a:moveTo>
                    <a:pt x="556" y="18"/>
                  </a:moveTo>
                  <a:cubicBezTo>
                    <a:pt x="556" y="18"/>
                    <a:pt x="555" y="18"/>
                    <a:pt x="555" y="19"/>
                  </a:cubicBezTo>
                  <a:cubicBezTo>
                    <a:pt x="555" y="19"/>
                    <a:pt x="556" y="19"/>
                    <a:pt x="556" y="18"/>
                  </a:cubicBezTo>
                  <a:close/>
                  <a:moveTo>
                    <a:pt x="580" y="19"/>
                  </a:moveTo>
                  <a:cubicBezTo>
                    <a:pt x="580" y="18"/>
                    <a:pt x="580" y="18"/>
                    <a:pt x="580" y="18"/>
                  </a:cubicBezTo>
                  <a:cubicBezTo>
                    <a:pt x="580" y="19"/>
                    <a:pt x="580" y="19"/>
                    <a:pt x="580" y="19"/>
                  </a:cubicBezTo>
                  <a:close/>
                  <a:moveTo>
                    <a:pt x="650" y="49"/>
                  </a:moveTo>
                  <a:cubicBezTo>
                    <a:pt x="650" y="50"/>
                    <a:pt x="649" y="50"/>
                    <a:pt x="649" y="50"/>
                  </a:cubicBezTo>
                  <a:cubicBezTo>
                    <a:pt x="650" y="50"/>
                    <a:pt x="650" y="50"/>
                    <a:pt x="650" y="49"/>
                  </a:cubicBezTo>
                  <a:close/>
                  <a:moveTo>
                    <a:pt x="1014" y="19"/>
                  </a:moveTo>
                  <a:cubicBezTo>
                    <a:pt x="1014" y="18"/>
                    <a:pt x="1014" y="18"/>
                    <a:pt x="1014" y="18"/>
                  </a:cubicBezTo>
                  <a:cubicBezTo>
                    <a:pt x="1014" y="19"/>
                    <a:pt x="1014" y="19"/>
                    <a:pt x="1014" y="19"/>
                  </a:cubicBezTo>
                  <a:close/>
                  <a:moveTo>
                    <a:pt x="1357" y="18"/>
                  </a:moveTo>
                  <a:cubicBezTo>
                    <a:pt x="1357" y="18"/>
                    <a:pt x="1357" y="18"/>
                    <a:pt x="1356" y="19"/>
                  </a:cubicBezTo>
                  <a:cubicBezTo>
                    <a:pt x="1357" y="19"/>
                    <a:pt x="1357" y="19"/>
                    <a:pt x="1357" y="18"/>
                  </a:cubicBezTo>
                  <a:close/>
                  <a:moveTo>
                    <a:pt x="1137" y="44"/>
                  </a:moveTo>
                  <a:cubicBezTo>
                    <a:pt x="1137" y="44"/>
                    <a:pt x="1136" y="44"/>
                    <a:pt x="1136" y="44"/>
                  </a:cubicBezTo>
                  <a:cubicBezTo>
                    <a:pt x="1136" y="44"/>
                    <a:pt x="1137" y="44"/>
                    <a:pt x="1137" y="44"/>
                  </a:cubicBezTo>
                  <a:close/>
                  <a:moveTo>
                    <a:pt x="1152" y="44"/>
                  </a:moveTo>
                  <a:cubicBezTo>
                    <a:pt x="1152" y="44"/>
                    <a:pt x="1152" y="44"/>
                    <a:pt x="1152" y="44"/>
                  </a:cubicBezTo>
                  <a:cubicBezTo>
                    <a:pt x="1152" y="44"/>
                    <a:pt x="1152" y="44"/>
                    <a:pt x="1152" y="44"/>
                  </a:cubicBezTo>
                  <a:close/>
                  <a:moveTo>
                    <a:pt x="751" y="50"/>
                  </a:moveTo>
                  <a:cubicBezTo>
                    <a:pt x="751" y="50"/>
                    <a:pt x="751" y="50"/>
                    <a:pt x="751" y="50"/>
                  </a:cubicBezTo>
                  <a:cubicBezTo>
                    <a:pt x="751" y="50"/>
                    <a:pt x="751" y="50"/>
                    <a:pt x="751" y="50"/>
                  </a:cubicBezTo>
                  <a:close/>
                  <a:moveTo>
                    <a:pt x="1482" y="19"/>
                  </a:moveTo>
                  <a:cubicBezTo>
                    <a:pt x="1483" y="19"/>
                    <a:pt x="1483" y="19"/>
                    <a:pt x="1483" y="18"/>
                  </a:cubicBezTo>
                  <a:cubicBezTo>
                    <a:pt x="1483" y="18"/>
                    <a:pt x="1483" y="18"/>
                    <a:pt x="1482" y="19"/>
                  </a:cubicBezTo>
                  <a:close/>
                  <a:moveTo>
                    <a:pt x="1541" y="18"/>
                  </a:moveTo>
                  <a:cubicBezTo>
                    <a:pt x="1541" y="18"/>
                    <a:pt x="1541" y="18"/>
                    <a:pt x="1541" y="19"/>
                  </a:cubicBezTo>
                  <a:cubicBezTo>
                    <a:pt x="1541" y="19"/>
                    <a:pt x="1541" y="19"/>
                    <a:pt x="1541" y="18"/>
                  </a:cubicBezTo>
                  <a:close/>
                  <a:moveTo>
                    <a:pt x="1680" y="18"/>
                  </a:moveTo>
                  <a:cubicBezTo>
                    <a:pt x="1681" y="19"/>
                    <a:pt x="1681" y="19"/>
                    <a:pt x="1681" y="19"/>
                  </a:cubicBezTo>
                  <a:cubicBezTo>
                    <a:pt x="1681" y="19"/>
                    <a:pt x="1681" y="18"/>
                    <a:pt x="1680" y="18"/>
                  </a:cubicBezTo>
                  <a:close/>
                  <a:moveTo>
                    <a:pt x="1709" y="18"/>
                  </a:moveTo>
                  <a:cubicBezTo>
                    <a:pt x="1709" y="18"/>
                    <a:pt x="1709" y="18"/>
                    <a:pt x="1709" y="19"/>
                  </a:cubicBezTo>
                  <a:cubicBezTo>
                    <a:pt x="1709" y="19"/>
                    <a:pt x="1709" y="19"/>
                    <a:pt x="1709" y="18"/>
                  </a:cubicBezTo>
                  <a:close/>
                  <a:moveTo>
                    <a:pt x="555" y="19"/>
                  </a:moveTo>
                  <a:cubicBezTo>
                    <a:pt x="555" y="19"/>
                    <a:pt x="555" y="19"/>
                    <a:pt x="555" y="19"/>
                  </a:cubicBezTo>
                  <a:cubicBezTo>
                    <a:pt x="555" y="19"/>
                    <a:pt x="555" y="19"/>
                    <a:pt x="555" y="19"/>
                  </a:cubicBezTo>
                  <a:close/>
                  <a:moveTo>
                    <a:pt x="581" y="19"/>
                  </a:moveTo>
                  <a:cubicBezTo>
                    <a:pt x="581" y="19"/>
                    <a:pt x="581" y="19"/>
                    <a:pt x="580" y="19"/>
                  </a:cubicBezTo>
                  <a:cubicBezTo>
                    <a:pt x="580" y="19"/>
                    <a:pt x="581" y="19"/>
                    <a:pt x="581" y="19"/>
                  </a:cubicBezTo>
                  <a:close/>
                  <a:moveTo>
                    <a:pt x="1310" y="44"/>
                  </a:moveTo>
                  <a:cubicBezTo>
                    <a:pt x="1309" y="44"/>
                    <a:pt x="1309" y="44"/>
                    <a:pt x="1309" y="44"/>
                  </a:cubicBezTo>
                  <a:cubicBezTo>
                    <a:pt x="1309" y="44"/>
                    <a:pt x="1309" y="44"/>
                    <a:pt x="1310" y="44"/>
                  </a:cubicBezTo>
                  <a:close/>
                  <a:moveTo>
                    <a:pt x="984" y="19"/>
                  </a:moveTo>
                  <a:cubicBezTo>
                    <a:pt x="984" y="19"/>
                    <a:pt x="983" y="19"/>
                    <a:pt x="983" y="19"/>
                  </a:cubicBezTo>
                  <a:cubicBezTo>
                    <a:pt x="984" y="19"/>
                    <a:pt x="984" y="19"/>
                    <a:pt x="984" y="19"/>
                  </a:cubicBezTo>
                  <a:close/>
                  <a:moveTo>
                    <a:pt x="1015" y="19"/>
                  </a:moveTo>
                  <a:cubicBezTo>
                    <a:pt x="1015" y="19"/>
                    <a:pt x="1015" y="19"/>
                    <a:pt x="1015" y="19"/>
                  </a:cubicBezTo>
                  <a:cubicBezTo>
                    <a:pt x="1015" y="19"/>
                    <a:pt x="1015" y="19"/>
                    <a:pt x="1015" y="19"/>
                  </a:cubicBezTo>
                  <a:close/>
                  <a:moveTo>
                    <a:pt x="1356" y="19"/>
                  </a:moveTo>
                  <a:cubicBezTo>
                    <a:pt x="1356" y="19"/>
                    <a:pt x="1356" y="19"/>
                    <a:pt x="1356" y="19"/>
                  </a:cubicBezTo>
                  <a:cubicBezTo>
                    <a:pt x="1356" y="19"/>
                    <a:pt x="1356" y="19"/>
                    <a:pt x="1356" y="19"/>
                  </a:cubicBezTo>
                  <a:close/>
                  <a:moveTo>
                    <a:pt x="1383" y="44"/>
                  </a:moveTo>
                  <a:cubicBezTo>
                    <a:pt x="1384" y="44"/>
                    <a:pt x="1384" y="44"/>
                    <a:pt x="1384" y="44"/>
                  </a:cubicBezTo>
                  <a:cubicBezTo>
                    <a:pt x="1383" y="44"/>
                    <a:pt x="1383" y="44"/>
                    <a:pt x="1383" y="44"/>
                  </a:cubicBezTo>
                  <a:close/>
                  <a:moveTo>
                    <a:pt x="1417" y="19"/>
                  </a:moveTo>
                  <a:cubicBezTo>
                    <a:pt x="1417" y="19"/>
                    <a:pt x="1417" y="19"/>
                    <a:pt x="1417" y="19"/>
                  </a:cubicBezTo>
                  <a:cubicBezTo>
                    <a:pt x="1417" y="19"/>
                    <a:pt x="1417" y="19"/>
                    <a:pt x="1417" y="19"/>
                  </a:cubicBezTo>
                  <a:close/>
                  <a:moveTo>
                    <a:pt x="1464" y="19"/>
                  </a:moveTo>
                  <a:cubicBezTo>
                    <a:pt x="1464" y="19"/>
                    <a:pt x="1464" y="19"/>
                    <a:pt x="1464" y="19"/>
                  </a:cubicBezTo>
                  <a:cubicBezTo>
                    <a:pt x="1464" y="19"/>
                    <a:pt x="1464" y="19"/>
                    <a:pt x="1464" y="19"/>
                  </a:cubicBezTo>
                  <a:close/>
                  <a:moveTo>
                    <a:pt x="1748" y="44"/>
                  </a:moveTo>
                  <a:cubicBezTo>
                    <a:pt x="1747" y="44"/>
                    <a:pt x="1747" y="44"/>
                    <a:pt x="1747" y="44"/>
                  </a:cubicBezTo>
                  <a:cubicBezTo>
                    <a:pt x="1748" y="44"/>
                    <a:pt x="1748" y="44"/>
                    <a:pt x="1748" y="44"/>
                  </a:cubicBezTo>
                  <a:close/>
                  <a:moveTo>
                    <a:pt x="1579" y="19"/>
                  </a:moveTo>
                  <a:cubicBezTo>
                    <a:pt x="1579" y="19"/>
                    <a:pt x="1579" y="19"/>
                    <a:pt x="1579" y="19"/>
                  </a:cubicBezTo>
                  <a:cubicBezTo>
                    <a:pt x="1579" y="19"/>
                    <a:pt x="1579" y="19"/>
                    <a:pt x="1579" y="19"/>
                  </a:cubicBezTo>
                  <a:close/>
                  <a:moveTo>
                    <a:pt x="557" y="44"/>
                  </a:moveTo>
                  <a:cubicBezTo>
                    <a:pt x="557" y="44"/>
                    <a:pt x="557" y="44"/>
                    <a:pt x="557" y="45"/>
                  </a:cubicBezTo>
                  <a:cubicBezTo>
                    <a:pt x="557" y="44"/>
                    <a:pt x="557" y="44"/>
                    <a:pt x="557" y="44"/>
                  </a:cubicBezTo>
                  <a:close/>
                  <a:moveTo>
                    <a:pt x="596" y="45"/>
                  </a:moveTo>
                  <a:cubicBezTo>
                    <a:pt x="596" y="44"/>
                    <a:pt x="596" y="44"/>
                    <a:pt x="596" y="44"/>
                  </a:cubicBezTo>
                  <a:cubicBezTo>
                    <a:pt x="596" y="44"/>
                    <a:pt x="596" y="45"/>
                    <a:pt x="596" y="45"/>
                  </a:cubicBezTo>
                  <a:close/>
                  <a:moveTo>
                    <a:pt x="1747" y="19"/>
                  </a:moveTo>
                  <a:cubicBezTo>
                    <a:pt x="1747" y="19"/>
                    <a:pt x="1747" y="19"/>
                    <a:pt x="1747" y="19"/>
                  </a:cubicBezTo>
                  <a:cubicBezTo>
                    <a:pt x="1747" y="19"/>
                    <a:pt x="1747" y="19"/>
                    <a:pt x="1747" y="19"/>
                  </a:cubicBezTo>
                  <a:close/>
                  <a:moveTo>
                    <a:pt x="640" y="45"/>
                  </a:moveTo>
                  <a:cubicBezTo>
                    <a:pt x="641" y="45"/>
                    <a:pt x="641" y="44"/>
                    <a:pt x="641" y="44"/>
                  </a:cubicBezTo>
                  <a:cubicBezTo>
                    <a:pt x="640" y="44"/>
                    <a:pt x="640" y="45"/>
                    <a:pt x="640" y="45"/>
                  </a:cubicBezTo>
                  <a:close/>
                  <a:moveTo>
                    <a:pt x="582" y="19"/>
                  </a:moveTo>
                  <a:cubicBezTo>
                    <a:pt x="582" y="19"/>
                    <a:pt x="581" y="19"/>
                    <a:pt x="581" y="19"/>
                  </a:cubicBezTo>
                  <a:cubicBezTo>
                    <a:pt x="581" y="19"/>
                    <a:pt x="581" y="19"/>
                    <a:pt x="582" y="19"/>
                  </a:cubicBezTo>
                  <a:close/>
                  <a:moveTo>
                    <a:pt x="983" y="19"/>
                  </a:moveTo>
                  <a:cubicBezTo>
                    <a:pt x="983" y="19"/>
                    <a:pt x="983" y="19"/>
                    <a:pt x="983" y="19"/>
                  </a:cubicBezTo>
                  <a:cubicBezTo>
                    <a:pt x="983" y="19"/>
                    <a:pt x="983" y="19"/>
                    <a:pt x="983" y="19"/>
                  </a:cubicBezTo>
                  <a:close/>
                  <a:moveTo>
                    <a:pt x="692" y="44"/>
                  </a:moveTo>
                  <a:cubicBezTo>
                    <a:pt x="692" y="44"/>
                    <a:pt x="692" y="44"/>
                    <a:pt x="692" y="44"/>
                  </a:cubicBezTo>
                  <a:cubicBezTo>
                    <a:pt x="692" y="44"/>
                    <a:pt x="692" y="44"/>
                    <a:pt x="692" y="44"/>
                  </a:cubicBezTo>
                  <a:close/>
                  <a:moveTo>
                    <a:pt x="837" y="44"/>
                  </a:moveTo>
                  <a:cubicBezTo>
                    <a:pt x="836" y="44"/>
                    <a:pt x="836" y="44"/>
                    <a:pt x="836" y="44"/>
                  </a:cubicBezTo>
                  <a:cubicBezTo>
                    <a:pt x="836" y="44"/>
                    <a:pt x="837" y="44"/>
                    <a:pt x="837" y="44"/>
                  </a:cubicBezTo>
                  <a:close/>
                  <a:moveTo>
                    <a:pt x="1540" y="19"/>
                  </a:moveTo>
                  <a:cubicBezTo>
                    <a:pt x="1540" y="19"/>
                    <a:pt x="1540" y="19"/>
                    <a:pt x="1540" y="19"/>
                  </a:cubicBezTo>
                  <a:cubicBezTo>
                    <a:pt x="1540" y="19"/>
                    <a:pt x="1540" y="19"/>
                    <a:pt x="1540" y="19"/>
                  </a:cubicBezTo>
                  <a:close/>
                  <a:moveTo>
                    <a:pt x="1681" y="19"/>
                  </a:moveTo>
                  <a:cubicBezTo>
                    <a:pt x="1681" y="19"/>
                    <a:pt x="1681" y="20"/>
                    <a:pt x="1681" y="20"/>
                  </a:cubicBezTo>
                  <a:cubicBezTo>
                    <a:pt x="1681" y="19"/>
                    <a:pt x="1681" y="19"/>
                    <a:pt x="1681" y="19"/>
                  </a:cubicBezTo>
                  <a:close/>
                  <a:moveTo>
                    <a:pt x="1708" y="19"/>
                  </a:moveTo>
                  <a:cubicBezTo>
                    <a:pt x="1708" y="19"/>
                    <a:pt x="1708" y="19"/>
                    <a:pt x="1708" y="19"/>
                  </a:cubicBezTo>
                  <a:cubicBezTo>
                    <a:pt x="1708" y="19"/>
                    <a:pt x="1708" y="19"/>
                    <a:pt x="1708" y="19"/>
                  </a:cubicBezTo>
                  <a:close/>
                  <a:moveTo>
                    <a:pt x="539" y="20"/>
                  </a:moveTo>
                  <a:cubicBezTo>
                    <a:pt x="540" y="20"/>
                    <a:pt x="540" y="20"/>
                    <a:pt x="540" y="19"/>
                  </a:cubicBezTo>
                  <a:cubicBezTo>
                    <a:pt x="539" y="20"/>
                    <a:pt x="539" y="20"/>
                    <a:pt x="539" y="20"/>
                  </a:cubicBezTo>
                  <a:close/>
                  <a:moveTo>
                    <a:pt x="1392" y="50"/>
                  </a:moveTo>
                  <a:cubicBezTo>
                    <a:pt x="1392" y="50"/>
                    <a:pt x="1392" y="50"/>
                    <a:pt x="1392" y="50"/>
                  </a:cubicBezTo>
                  <a:cubicBezTo>
                    <a:pt x="1392" y="50"/>
                    <a:pt x="1392" y="50"/>
                    <a:pt x="1392" y="50"/>
                  </a:cubicBezTo>
                  <a:close/>
                  <a:moveTo>
                    <a:pt x="582" y="20"/>
                  </a:moveTo>
                  <a:cubicBezTo>
                    <a:pt x="582" y="19"/>
                    <a:pt x="582" y="19"/>
                    <a:pt x="582" y="19"/>
                  </a:cubicBezTo>
                  <a:cubicBezTo>
                    <a:pt x="582" y="20"/>
                    <a:pt x="582" y="20"/>
                    <a:pt x="582" y="20"/>
                  </a:cubicBezTo>
                  <a:close/>
                  <a:moveTo>
                    <a:pt x="983" y="19"/>
                  </a:moveTo>
                  <a:cubicBezTo>
                    <a:pt x="982" y="19"/>
                    <a:pt x="982" y="19"/>
                    <a:pt x="982" y="20"/>
                  </a:cubicBezTo>
                  <a:cubicBezTo>
                    <a:pt x="982" y="20"/>
                    <a:pt x="982" y="20"/>
                    <a:pt x="983" y="19"/>
                  </a:cubicBezTo>
                  <a:close/>
                  <a:moveTo>
                    <a:pt x="1017" y="20"/>
                  </a:moveTo>
                  <a:cubicBezTo>
                    <a:pt x="1017" y="19"/>
                    <a:pt x="1017" y="19"/>
                    <a:pt x="1016" y="19"/>
                  </a:cubicBezTo>
                  <a:cubicBezTo>
                    <a:pt x="1017" y="20"/>
                    <a:pt x="1017" y="20"/>
                    <a:pt x="1017" y="20"/>
                  </a:cubicBezTo>
                  <a:close/>
                  <a:moveTo>
                    <a:pt x="1355" y="19"/>
                  </a:moveTo>
                  <a:cubicBezTo>
                    <a:pt x="1355" y="19"/>
                    <a:pt x="1355" y="19"/>
                    <a:pt x="1355" y="20"/>
                  </a:cubicBezTo>
                  <a:cubicBezTo>
                    <a:pt x="1355" y="20"/>
                    <a:pt x="1355" y="20"/>
                    <a:pt x="1355" y="19"/>
                  </a:cubicBezTo>
                  <a:close/>
                  <a:moveTo>
                    <a:pt x="1417" y="20"/>
                  </a:moveTo>
                  <a:cubicBezTo>
                    <a:pt x="1417" y="20"/>
                    <a:pt x="1417" y="20"/>
                    <a:pt x="1417" y="19"/>
                  </a:cubicBezTo>
                  <a:cubicBezTo>
                    <a:pt x="1417" y="20"/>
                    <a:pt x="1417" y="20"/>
                    <a:pt x="1417" y="20"/>
                  </a:cubicBezTo>
                  <a:close/>
                  <a:moveTo>
                    <a:pt x="1464" y="19"/>
                  </a:moveTo>
                  <a:cubicBezTo>
                    <a:pt x="1464" y="20"/>
                    <a:pt x="1464" y="20"/>
                    <a:pt x="1465" y="20"/>
                  </a:cubicBezTo>
                  <a:cubicBezTo>
                    <a:pt x="1465" y="20"/>
                    <a:pt x="1465" y="20"/>
                    <a:pt x="1464" y="19"/>
                  </a:cubicBezTo>
                  <a:close/>
                  <a:moveTo>
                    <a:pt x="1540" y="19"/>
                  </a:moveTo>
                  <a:cubicBezTo>
                    <a:pt x="1539" y="19"/>
                    <a:pt x="1539" y="19"/>
                    <a:pt x="1539" y="20"/>
                  </a:cubicBezTo>
                  <a:cubicBezTo>
                    <a:pt x="1539" y="20"/>
                    <a:pt x="1539" y="20"/>
                    <a:pt x="1540" y="19"/>
                  </a:cubicBezTo>
                  <a:close/>
                  <a:moveTo>
                    <a:pt x="1579" y="19"/>
                  </a:moveTo>
                  <a:cubicBezTo>
                    <a:pt x="1579" y="20"/>
                    <a:pt x="1579" y="20"/>
                    <a:pt x="1580" y="20"/>
                  </a:cubicBezTo>
                  <a:cubicBezTo>
                    <a:pt x="1580" y="20"/>
                    <a:pt x="1580" y="20"/>
                    <a:pt x="1579" y="19"/>
                  </a:cubicBezTo>
                  <a:close/>
                  <a:moveTo>
                    <a:pt x="1708" y="19"/>
                  </a:moveTo>
                  <a:cubicBezTo>
                    <a:pt x="1707" y="19"/>
                    <a:pt x="1707" y="19"/>
                    <a:pt x="1707" y="20"/>
                  </a:cubicBezTo>
                  <a:cubicBezTo>
                    <a:pt x="1707" y="20"/>
                    <a:pt x="1708" y="20"/>
                    <a:pt x="1708" y="19"/>
                  </a:cubicBezTo>
                  <a:close/>
                  <a:moveTo>
                    <a:pt x="1747" y="19"/>
                  </a:moveTo>
                  <a:cubicBezTo>
                    <a:pt x="1747" y="20"/>
                    <a:pt x="1747" y="20"/>
                    <a:pt x="1748" y="20"/>
                  </a:cubicBezTo>
                  <a:cubicBezTo>
                    <a:pt x="1748" y="20"/>
                    <a:pt x="1748" y="20"/>
                    <a:pt x="1747" y="19"/>
                  </a:cubicBezTo>
                  <a:close/>
                  <a:moveTo>
                    <a:pt x="910" y="44"/>
                  </a:moveTo>
                  <a:cubicBezTo>
                    <a:pt x="910" y="44"/>
                    <a:pt x="910" y="45"/>
                    <a:pt x="910" y="45"/>
                  </a:cubicBezTo>
                  <a:cubicBezTo>
                    <a:pt x="910" y="45"/>
                    <a:pt x="910" y="44"/>
                    <a:pt x="910" y="44"/>
                  </a:cubicBezTo>
                  <a:close/>
                  <a:moveTo>
                    <a:pt x="1083" y="44"/>
                  </a:moveTo>
                  <a:cubicBezTo>
                    <a:pt x="1083" y="44"/>
                    <a:pt x="1083" y="45"/>
                    <a:pt x="1083" y="45"/>
                  </a:cubicBezTo>
                  <a:cubicBezTo>
                    <a:pt x="1083" y="44"/>
                    <a:pt x="1083" y="44"/>
                    <a:pt x="1083" y="44"/>
                  </a:cubicBezTo>
                  <a:close/>
                  <a:moveTo>
                    <a:pt x="982" y="20"/>
                  </a:moveTo>
                  <a:cubicBezTo>
                    <a:pt x="982" y="20"/>
                    <a:pt x="981" y="20"/>
                    <a:pt x="981" y="20"/>
                  </a:cubicBezTo>
                  <a:cubicBezTo>
                    <a:pt x="982" y="20"/>
                    <a:pt x="982" y="20"/>
                    <a:pt x="982" y="20"/>
                  </a:cubicBezTo>
                  <a:close/>
                  <a:moveTo>
                    <a:pt x="1018" y="20"/>
                  </a:moveTo>
                  <a:cubicBezTo>
                    <a:pt x="1018" y="20"/>
                    <a:pt x="1017" y="20"/>
                    <a:pt x="1017" y="20"/>
                  </a:cubicBezTo>
                  <a:cubicBezTo>
                    <a:pt x="1017" y="20"/>
                    <a:pt x="1018" y="20"/>
                    <a:pt x="1018" y="20"/>
                  </a:cubicBezTo>
                  <a:close/>
                  <a:moveTo>
                    <a:pt x="1395" y="20"/>
                  </a:moveTo>
                  <a:cubicBezTo>
                    <a:pt x="1395" y="20"/>
                    <a:pt x="1395" y="20"/>
                    <a:pt x="1395" y="20"/>
                  </a:cubicBezTo>
                  <a:cubicBezTo>
                    <a:pt x="1395" y="20"/>
                    <a:pt x="1395" y="20"/>
                    <a:pt x="1395" y="20"/>
                  </a:cubicBezTo>
                  <a:close/>
                  <a:moveTo>
                    <a:pt x="1214" y="45"/>
                  </a:moveTo>
                  <a:cubicBezTo>
                    <a:pt x="1214" y="45"/>
                    <a:pt x="1215" y="44"/>
                    <a:pt x="1215" y="44"/>
                  </a:cubicBezTo>
                  <a:cubicBezTo>
                    <a:pt x="1214" y="44"/>
                    <a:pt x="1214" y="44"/>
                    <a:pt x="1214" y="45"/>
                  </a:cubicBezTo>
                  <a:close/>
                  <a:moveTo>
                    <a:pt x="1261" y="44"/>
                  </a:moveTo>
                  <a:cubicBezTo>
                    <a:pt x="1261" y="44"/>
                    <a:pt x="1261" y="45"/>
                    <a:pt x="1261" y="45"/>
                  </a:cubicBezTo>
                  <a:cubicBezTo>
                    <a:pt x="1261" y="44"/>
                    <a:pt x="1261" y="44"/>
                    <a:pt x="1261" y="44"/>
                  </a:cubicBezTo>
                  <a:close/>
                  <a:moveTo>
                    <a:pt x="539" y="21"/>
                  </a:moveTo>
                  <a:cubicBezTo>
                    <a:pt x="539" y="21"/>
                    <a:pt x="539" y="20"/>
                    <a:pt x="539" y="20"/>
                  </a:cubicBezTo>
                  <a:cubicBezTo>
                    <a:pt x="539" y="20"/>
                    <a:pt x="539" y="21"/>
                    <a:pt x="539" y="21"/>
                  </a:cubicBezTo>
                  <a:close/>
                  <a:moveTo>
                    <a:pt x="583" y="20"/>
                  </a:moveTo>
                  <a:cubicBezTo>
                    <a:pt x="583" y="20"/>
                    <a:pt x="583" y="20"/>
                    <a:pt x="583" y="20"/>
                  </a:cubicBezTo>
                  <a:cubicBezTo>
                    <a:pt x="583" y="20"/>
                    <a:pt x="583" y="20"/>
                    <a:pt x="583" y="20"/>
                  </a:cubicBezTo>
                  <a:close/>
                  <a:moveTo>
                    <a:pt x="1289" y="45"/>
                  </a:moveTo>
                  <a:cubicBezTo>
                    <a:pt x="1290" y="45"/>
                    <a:pt x="1290" y="44"/>
                    <a:pt x="1290" y="44"/>
                  </a:cubicBezTo>
                  <a:cubicBezTo>
                    <a:pt x="1289" y="44"/>
                    <a:pt x="1289" y="44"/>
                    <a:pt x="1289" y="45"/>
                  </a:cubicBezTo>
                  <a:close/>
                  <a:moveTo>
                    <a:pt x="981" y="20"/>
                  </a:moveTo>
                  <a:cubicBezTo>
                    <a:pt x="981" y="20"/>
                    <a:pt x="981" y="20"/>
                    <a:pt x="981" y="20"/>
                  </a:cubicBezTo>
                  <a:cubicBezTo>
                    <a:pt x="981" y="20"/>
                    <a:pt x="981" y="20"/>
                    <a:pt x="981" y="20"/>
                  </a:cubicBezTo>
                  <a:close/>
                  <a:moveTo>
                    <a:pt x="1019" y="20"/>
                  </a:moveTo>
                  <a:cubicBezTo>
                    <a:pt x="1018" y="20"/>
                    <a:pt x="1018" y="20"/>
                    <a:pt x="1018" y="20"/>
                  </a:cubicBezTo>
                  <a:cubicBezTo>
                    <a:pt x="1018" y="20"/>
                    <a:pt x="1018" y="20"/>
                    <a:pt x="1019" y="20"/>
                  </a:cubicBezTo>
                  <a:close/>
                  <a:moveTo>
                    <a:pt x="1299" y="44"/>
                  </a:moveTo>
                  <a:cubicBezTo>
                    <a:pt x="1299" y="44"/>
                    <a:pt x="1298" y="44"/>
                    <a:pt x="1298" y="44"/>
                  </a:cubicBezTo>
                  <a:cubicBezTo>
                    <a:pt x="1299" y="44"/>
                    <a:pt x="1299" y="44"/>
                    <a:pt x="1299" y="44"/>
                  </a:cubicBezTo>
                  <a:close/>
                  <a:moveTo>
                    <a:pt x="1311" y="44"/>
                  </a:moveTo>
                  <a:cubicBezTo>
                    <a:pt x="1310" y="44"/>
                    <a:pt x="1310" y="44"/>
                    <a:pt x="1310" y="44"/>
                  </a:cubicBezTo>
                  <a:cubicBezTo>
                    <a:pt x="1310" y="44"/>
                    <a:pt x="1310" y="44"/>
                    <a:pt x="1311" y="44"/>
                  </a:cubicBezTo>
                  <a:close/>
                  <a:moveTo>
                    <a:pt x="1465" y="20"/>
                  </a:moveTo>
                  <a:cubicBezTo>
                    <a:pt x="1465" y="20"/>
                    <a:pt x="1465" y="21"/>
                    <a:pt x="1465" y="21"/>
                  </a:cubicBezTo>
                  <a:cubicBezTo>
                    <a:pt x="1465" y="20"/>
                    <a:pt x="1465" y="20"/>
                    <a:pt x="1465" y="20"/>
                  </a:cubicBezTo>
                  <a:close/>
                  <a:moveTo>
                    <a:pt x="1539" y="20"/>
                  </a:moveTo>
                  <a:cubicBezTo>
                    <a:pt x="1538" y="20"/>
                    <a:pt x="1538" y="20"/>
                    <a:pt x="1538" y="20"/>
                  </a:cubicBezTo>
                  <a:cubicBezTo>
                    <a:pt x="1538" y="20"/>
                    <a:pt x="1538" y="20"/>
                    <a:pt x="1539" y="20"/>
                  </a:cubicBezTo>
                  <a:close/>
                  <a:moveTo>
                    <a:pt x="1580" y="20"/>
                  </a:moveTo>
                  <a:cubicBezTo>
                    <a:pt x="1580" y="20"/>
                    <a:pt x="1580" y="21"/>
                    <a:pt x="1580" y="21"/>
                  </a:cubicBezTo>
                  <a:cubicBezTo>
                    <a:pt x="1580" y="21"/>
                    <a:pt x="1580" y="20"/>
                    <a:pt x="1580" y="20"/>
                  </a:cubicBezTo>
                  <a:close/>
                  <a:moveTo>
                    <a:pt x="1682" y="20"/>
                  </a:moveTo>
                  <a:cubicBezTo>
                    <a:pt x="1682" y="20"/>
                    <a:pt x="1682" y="21"/>
                    <a:pt x="1682" y="21"/>
                  </a:cubicBezTo>
                  <a:cubicBezTo>
                    <a:pt x="1682" y="21"/>
                    <a:pt x="1682" y="20"/>
                    <a:pt x="1682" y="20"/>
                  </a:cubicBezTo>
                  <a:close/>
                  <a:moveTo>
                    <a:pt x="1707" y="20"/>
                  </a:moveTo>
                  <a:cubicBezTo>
                    <a:pt x="1706" y="20"/>
                    <a:pt x="1706" y="20"/>
                    <a:pt x="1706" y="20"/>
                  </a:cubicBezTo>
                  <a:cubicBezTo>
                    <a:pt x="1706" y="20"/>
                    <a:pt x="1707" y="20"/>
                    <a:pt x="1707" y="20"/>
                  </a:cubicBezTo>
                  <a:close/>
                  <a:moveTo>
                    <a:pt x="1748" y="20"/>
                  </a:moveTo>
                  <a:cubicBezTo>
                    <a:pt x="1748" y="20"/>
                    <a:pt x="1748" y="21"/>
                    <a:pt x="1748" y="21"/>
                  </a:cubicBezTo>
                  <a:cubicBezTo>
                    <a:pt x="1748" y="21"/>
                    <a:pt x="1748" y="20"/>
                    <a:pt x="1748" y="20"/>
                  </a:cubicBezTo>
                  <a:close/>
                  <a:moveTo>
                    <a:pt x="1567" y="45"/>
                  </a:moveTo>
                  <a:cubicBezTo>
                    <a:pt x="1568" y="45"/>
                    <a:pt x="1568" y="44"/>
                    <a:pt x="1568" y="44"/>
                  </a:cubicBezTo>
                  <a:cubicBezTo>
                    <a:pt x="1568" y="44"/>
                    <a:pt x="1567" y="44"/>
                    <a:pt x="1567" y="45"/>
                  </a:cubicBezTo>
                  <a:close/>
                  <a:moveTo>
                    <a:pt x="584" y="21"/>
                  </a:moveTo>
                  <a:cubicBezTo>
                    <a:pt x="584" y="21"/>
                    <a:pt x="584" y="20"/>
                    <a:pt x="583" y="20"/>
                  </a:cubicBezTo>
                  <a:cubicBezTo>
                    <a:pt x="583" y="21"/>
                    <a:pt x="584" y="21"/>
                    <a:pt x="584" y="21"/>
                  </a:cubicBezTo>
                  <a:close/>
                  <a:moveTo>
                    <a:pt x="981" y="20"/>
                  </a:moveTo>
                  <a:cubicBezTo>
                    <a:pt x="980" y="20"/>
                    <a:pt x="980" y="20"/>
                    <a:pt x="980" y="21"/>
                  </a:cubicBezTo>
                  <a:cubicBezTo>
                    <a:pt x="980" y="21"/>
                    <a:pt x="980" y="21"/>
                    <a:pt x="981" y="20"/>
                  </a:cubicBezTo>
                  <a:close/>
                  <a:moveTo>
                    <a:pt x="1019" y="21"/>
                  </a:moveTo>
                  <a:cubicBezTo>
                    <a:pt x="1019" y="20"/>
                    <a:pt x="1019" y="20"/>
                    <a:pt x="1019" y="20"/>
                  </a:cubicBezTo>
                  <a:cubicBezTo>
                    <a:pt x="1019" y="21"/>
                    <a:pt x="1019" y="21"/>
                    <a:pt x="1019" y="21"/>
                  </a:cubicBezTo>
                  <a:close/>
                  <a:moveTo>
                    <a:pt x="1682" y="44"/>
                  </a:moveTo>
                  <a:cubicBezTo>
                    <a:pt x="1682" y="44"/>
                    <a:pt x="1682" y="44"/>
                    <a:pt x="1682" y="45"/>
                  </a:cubicBezTo>
                  <a:cubicBezTo>
                    <a:pt x="1682" y="45"/>
                    <a:pt x="1682" y="44"/>
                    <a:pt x="1682" y="44"/>
                  </a:cubicBezTo>
                  <a:close/>
                  <a:moveTo>
                    <a:pt x="1736" y="45"/>
                  </a:moveTo>
                  <a:cubicBezTo>
                    <a:pt x="1736" y="45"/>
                    <a:pt x="1736" y="44"/>
                    <a:pt x="1736" y="44"/>
                  </a:cubicBezTo>
                  <a:cubicBezTo>
                    <a:pt x="1736" y="44"/>
                    <a:pt x="1736" y="44"/>
                    <a:pt x="1736" y="45"/>
                  </a:cubicBezTo>
                  <a:close/>
                  <a:moveTo>
                    <a:pt x="1395" y="20"/>
                  </a:moveTo>
                  <a:cubicBezTo>
                    <a:pt x="1395" y="21"/>
                    <a:pt x="1395" y="21"/>
                    <a:pt x="1396" y="21"/>
                  </a:cubicBezTo>
                  <a:cubicBezTo>
                    <a:pt x="1396" y="21"/>
                    <a:pt x="1396" y="21"/>
                    <a:pt x="1395" y="20"/>
                  </a:cubicBezTo>
                  <a:close/>
                  <a:moveTo>
                    <a:pt x="566" y="50"/>
                  </a:moveTo>
                  <a:cubicBezTo>
                    <a:pt x="566" y="50"/>
                    <a:pt x="567" y="50"/>
                    <a:pt x="567" y="50"/>
                  </a:cubicBezTo>
                  <a:cubicBezTo>
                    <a:pt x="567" y="50"/>
                    <a:pt x="567" y="50"/>
                    <a:pt x="566" y="50"/>
                  </a:cubicBezTo>
                  <a:close/>
                  <a:moveTo>
                    <a:pt x="660" y="45"/>
                  </a:moveTo>
                  <a:cubicBezTo>
                    <a:pt x="660" y="45"/>
                    <a:pt x="660" y="45"/>
                    <a:pt x="660" y="44"/>
                  </a:cubicBezTo>
                  <a:cubicBezTo>
                    <a:pt x="660" y="45"/>
                    <a:pt x="660" y="45"/>
                    <a:pt x="660" y="45"/>
                  </a:cubicBezTo>
                  <a:close/>
                  <a:moveTo>
                    <a:pt x="693" y="45"/>
                  </a:moveTo>
                  <a:cubicBezTo>
                    <a:pt x="693" y="44"/>
                    <a:pt x="693" y="44"/>
                    <a:pt x="692" y="44"/>
                  </a:cubicBezTo>
                  <a:cubicBezTo>
                    <a:pt x="692" y="45"/>
                    <a:pt x="693" y="45"/>
                    <a:pt x="693" y="45"/>
                  </a:cubicBezTo>
                  <a:close/>
                  <a:moveTo>
                    <a:pt x="1020" y="21"/>
                  </a:moveTo>
                  <a:cubicBezTo>
                    <a:pt x="1020" y="21"/>
                    <a:pt x="1020" y="21"/>
                    <a:pt x="1019" y="21"/>
                  </a:cubicBezTo>
                  <a:cubicBezTo>
                    <a:pt x="1019" y="21"/>
                    <a:pt x="1020" y="21"/>
                    <a:pt x="1020" y="21"/>
                  </a:cubicBezTo>
                  <a:close/>
                  <a:moveTo>
                    <a:pt x="1353" y="21"/>
                  </a:moveTo>
                  <a:cubicBezTo>
                    <a:pt x="1353" y="21"/>
                    <a:pt x="1353" y="21"/>
                    <a:pt x="1353" y="21"/>
                  </a:cubicBezTo>
                  <a:cubicBezTo>
                    <a:pt x="1353" y="21"/>
                    <a:pt x="1353" y="21"/>
                    <a:pt x="1353" y="21"/>
                  </a:cubicBezTo>
                  <a:close/>
                  <a:moveTo>
                    <a:pt x="831" y="50"/>
                  </a:moveTo>
                  <a:cubicBezTo>
                    <a:pt x="831" y="50"/>
                    <a:pt x="831" y="50"/>
                    <a:pt x="831" y="51"/>
                  </a:cubicBezTo>
                  <a:cubicBezTo>
                    <a:pt x="831" y="51"/>
                    <a:pt x="831" y="50"/>
                    <a:pt x="831" y="50"/>
                  </a:cubicBezTo>
                  <a:close/>
                  <a:moveTo>
                    <a:pt x="858" y="51"/>
                  </a:moveTo>
                  <a:cubicBezTo>
                    <a:pt x="858" y="50"/>
                    <a:pt x="858" y="50"/>
                    <a:pt x="857" y="50"/>
                  </a:cubicBezTo>
                  <a:cubicBezTo>
                    <a:pt x="857" y="50"/>
                    <a:pt x="857" y="51"/>
                    <a:pt x="858" y="51"/>
                  </a:cubicBezTo>
                  <a:close/>
                  <a:moveTo>
                    <a:pt x="1465" y="21"/>
                  </a:moveTo>
                  <a:cubicBezTo>
                    <a:pt x="1465" y="21"/>
                    <a:pt x="1465" y="21"/>
                    <a:pt x="1465" y="21"/>
                  </a:cubicBezTo>
                  <a:cubicBezTo>
                    <a:pt x="1465" y="21"/>
                    <a:pt x="1465" y="21"/>
                    <a:pt x="1465" y="21"/>
                  </a:cubicBezTo>
                  <a:close/>
                  <a:moveTo>
                    <a:pt x="853" y="45"/>
                  </a:moveTo>
                  <a:cubicBezTo>
                    <a:pt x="853" y="45"/>
                    <a:pt x="853" y="44"/>
                    <a:pt x="853" y="44"/>
                  </a:cubicBezTo>
                  <a:cubicBezTo>
                    <a:pt x="853" y="45"/>
                    <a:pt x="853" y="45"/>
                    <a:pt x="853" y="45"/>
                  </a:cubicBezTo>
                  <a:close/>
                  <a:moveTo>
                    <a:pt x="1682" y="21"/>
                  </a:moveTo>
                  <a:cubicBezTo>
                    <a:pt x="1682" y="21"/>
                    <a:pt x="1682" y="21"/>
                    <a:pt x="1682" y="22"/>
                  </a:cubicBezTo>
                  <a:cubicBezTo>
                    <a:pt x="1682" y="21"/>
                    <a:pt x="1682" y="21"/>
                    <a:pt x="1682" y="21"/>
                  </a:cubicBezTo>
                  <a:close/>
                  <a:moveTo>
                    <a:pt x="867" y="44"/>
                  </a:moveTo>
                  <a:cubicBezTo>
                    <a:pt x="867" y="45"/>
                    <a:pt x="867" y="45"/>
                    <a:pt x="868" y="45"/>
                  </a:cubicBezTo>
                  <a:cubicBezTo>
                    <a:pt x="868" y="45"/>
                    <a:pt x="868" y="45"/>
                    <a:pt x="867" y="44"/>
                  </a:cubicBezTo>
                  <a:close/>
                  <a:moveTo>
                    <a:pt x="538" y="22"/>
                  </a:moveTo>
                  <a:cubicBezTo>
                    <a:pt x="539" y="22"/>
                    <a:pt x="539" y="21"/>
                    <a:pt x="539" y="21"/>
                  </a:cubicBezTo>
                  <a:cubicBezTo>
                    <a:pt x="539" y="21"/>
                    <a:pt x="538" y="22"/>
                    <a:pt x="538" y="22"/>
                  </a:cubicBezTo>
                  <a:close/>
                  <a:moveTo>
                    <a:pt x="896" y="45"/>
                  </a:moveTo>
                  <a:cubicBezTo>
                    <a:pt x="896" y="44"/>
                    <a:pt x="896" y="44"/>
                    <a:pt x="896" y="44"/>
                  </a:cubicBezTo>
                  <a:cubicBezTo>
                    <a:pt x="896" y="45"/>
                    <a:pt x="896" y="45"/>
                    <a:pt x="896" y="45"/>
                  </a:cubicBezTo>
                  <a:close/>
                  <a:moveTo>
                    <a:pt x="979" y="21"/>
                  </a:moveTo>
                  <a:cubicBezTo>
                    <a:pt x="979" y="21"/>
                    <a:pt x="979" y="21"/>
                    <a:pt x="979" y="21"/>
                  </a:cubicBezTo>
                  <a:cubicBezTo>
                    <a:pt x="979" y="21"/>
                    <a:pt x="979" y="21"/>
                    <a:pt x="979" y="21"/>
                  </a:cubicBezTo>
                  <a:close/>
                  <a:moveTo>
                    <a:pt x="1021" y="21"/>
                  </a:moveTo>
                  <a:cubicBezTo>
                    <a:pt x="1020" y="21"/>
                    <a:pt x="1020" y="21"/>
                    <a:pt x="1020" y="21"/>
                  </a:cubicBezTo>
                  <a:cubicBezTo>
                    <a:pt x="1020" y="21"/>
                    <a:pt x="1020" y="21"/>
                    <a:pt x="1021" y="21"/>
                  </a:cubicBezTo>
                  <a:close/>
                  <a:moveTo>
                    <a:pt x="1120" y="44"/>
                  </a:moveTo>
                  <a:cubicBezTo>
                    <a:pt x="1119" y="44"/>
                    <a:pt x="1119" y="44"/>
                    <a:pt x="1119" y="45"/>
                  </a:cubicBezTo>
                  <a:cubicBezTo>
                    <a:pt x="1119" y="45"/>
                    <a:pt x="1120" y="45"/>
                    <a:pt x="1120" y="44"/>
                  </a:cubicBezTo>
                  <a:close/>
                  <a:moveTo>
                    <a:pt x="1383" y="22"/>
                  </a:moveTo>
                  <a:cubicBezTo>
                    <a:pt x="1383" y="21"/>
                    <a:pt x="1383" y="21"/>
                    <a:pt x="1383" y="21"/>
                  </a:cubicBezTo>
                  <a:cubicBezTo>
                    <a:pt x="1383" y="21"/>
                    <a:pt x="1383" y="22"/>
                    <a:pt x="1383" y="22"/>
                  </a:cubicBezTo>
                  <a:close/>
                  <a:moveTo>
                    <a:pt x="1416" y="22"/>
                  </a:moveTo>
                  <a:cubicBezTo>
                    <a:pt x="1416" y="22"/>
                    <a:pt x="1416" y="21"/>
                    <a:pt x="1416" y="21"/>
                  </a:cubicBezTo>
                  <a:cubicBezTo>
                    <a:pt x="1416" y="21"/>
                    <a:pt x="1416" y="22"/>
                    <a:pt x="1416" y="22"/>
                  </a:cubicBezTo>
                  <a:close/>
                  <a:moveTo>
                    <a:pt x="1138" y="45"/>
                  </a:moveTo>
                  <a:cubicBezTo>
                    <a:pt x="1138" y="45"/>
                    <a:pt x="1138" y="44"/>
                    <a:pt x="1137" y="44"/>
                  </a:cubicBezTo>
                  <a:cubicBezTo>
                    <a:pt x="1137" y="45"/>
                    <a:pt x="1138" y="45"/>
                    <a:pt x="1138" y="45"/>
                  </a:cubicBezTo>
                  <a:close/>
                  <a:moveTo>
                    <a:pt x="1152" y="44"/>
                  </a:moveTo>
                  <a:cubicBezTo>
                    <a:pt x="1152" y="45"/>
                    <a:pt x="1152" y="45"/>
                    <a:pt x="1152" y="45"/>
                  </a:cubicBezTo>
                  <a:cubicBezTo>
                    <a:pt x="1153" y="45"/>
                    <a:pt x="1152" y="45"/>
                    <a:pt x="1152" y="44"/>
                  </a:cubicBezTo>
                  <a:close/>
                  <a:moveTo>
                    <a:pt x="1580" y="21"/>
                  </a:moveTo>
                  <a:cubicBezTo>
                    <a:pt x="1580" y="21"/>
                    <a:pt x="1580" y="22"/>
                    <a:pt x="1580" y="22"/>
                  </a:cubicBezTo>
                  <a:cubicBezTo>
                    <a:pt x="1580" y="22"/>
                    <a:pt x="1580" y="21"/>
                    <a:pt x="1580" y="21"/>
                  </a:cubicBezTo>
                  <a:close/>
                  <a:moveTo>
                    <a:pt x="1298" y="44"/>
                  </a:moveTo>
                  <a:cubicBezTo>
                    <a:pt x="1298" y="44"/>
                    <a:pt x="1298" y="44"/>
                    <a:pt x="1298" y="45"/>
                  </a:cubicBezTo>
                  <a:cubicBezTo>
                    <a:pt x="1298" y="45"/>
                    <a:pt x="1298" y="45"/>
                    <a:pt x="1298" y="44"/>
                  </a:cubicBezTo>
                  <a:close/>
                  <a:moveTo>
                    <a:pt x="1748" y="21"/>
                  </a:moveTo>
                  <a:cubicBezTo>
                    <a:pt x="1748" y="21"/>
                    <a:pt x="1748" y="22"/>
                    <a:pt x="1748" y="22"/>
                  </a:cubicBezTo>
                  <a:cubicBezTo>
                    <a:pt x="1748" y="22"/>
                    <a:pt x="1748" y="21"/>
                    <a:pt x="1748" y="21"/>
                  </a:cubicBezTo>
                  <a:close/>
                  <a:moveTo>
                    <a:pt x="1311" y="45"/>
                  </a:moveTo>
                  <a:cubicBezTo>
                    <a:pt x="1311" y="45"/>
                    <a:pt x="1311" y="44"/>
                    <a:pt x="1311" y="44"/>
                  </a:cubicBezTo>
                  <a:cubicBezTo>
                    <a:pt x="1311" y="45"/>
                    <a:pt x="1311" y="45"/>
                    <a:pt x="1311" y="45"/>
                  </a:cubicBezTo>
                  <a:close/>
                  <a:moveTo>
                    <a:pt x="652" y="43"/>
                  </a:moveTo>
                  <a:cubicBezTo>
                    <a:pt x="652" y="43"/>
                    <a:pt x="652" y="44"/>
                    <a:pt x="652" y="44"/>
                  </a:cubicBezTo>
                  <a:cubicBezTo>
                    <a:pt x="652" y="44"/>
                    <a:pt x="652" y="44"/>
                    <a:pt x="652" y="43"/>
                  </a:cubicBezTo>
                  <a:close/>
                  <a:moveTo>
                    <a:pt x="1383" y="45"/>
                  </a:moveTo>
                  <a:cubicBezTo>
                    <a:pt x="1383" y="45"/>
                    <a:pt x="1383" y="45"/>
                    <a:pt x="1383" y="44"/>
                  </a:cubicBezTo>
                  <a:cubicBezTo>
                    <a:pt x="1383" y="45"/>
                    <a:pt x="1383" y="45"/>
                    <a:pt x="1383" y="45"/>
                  </a:cubicBezTo>
                  <a:close/>
                  <a:moveTo>
                    <a:pt x="1395" y="44"/>
                  </a:moveTo>
                  <a:cubicBezTo>
                    <a:pt x="1395" y="45"/>
                    <a:pt x="1395" y="45"/>
                    <a:pt x="1395" y="45"/>
                  </a:cubicBezTo>
                  <a:cubicBezTo>
                    <a:pt x="1395" y="45"/>
                    <a:pt x="1395" y="45"/>
                    <a:pt x="1395" y="44"/>
                  </a:cubicBezTo>
                  <a:close/>
                  <a:moveTo>
                    <a:pt x="1465" y="21"/>
                  </a:moveTo>
                  <a:cubicBezTo>
                    <a:pt x="1465" y="22"/>
                    <a:pt x="1465" y="22"/>
                    <a:pt x="1466" y="22"/>
                  </a:cubicBezTo>
                  <a:cubicBezTo>
                    <a:pt x="1466" y="22"/>
                    <a:pt x="1466" y="22"/>
                    <a:pt x="1465" y="21"/>
                  </a:cubicBezTo>
                  <a:close/>
                  <a:moveTo>
                    <a:pt x="558" y="45"/>
                  </a:moveTo>
                  <a:cubicBezTo>
                    <a:pt x="558" y="45"/>
                    <a:pt x="558" y="45"/>
                    <a:pt x="558" y="45"/>
                  </a:cubicBezTo>
                  <a:cubicBezTo>
                    <a:pt x="558" y="45"/>
                    <a:pt x="558" y="45"/>
                    <a:pt x="558" y="45"/>
                  </a:cubicBezTo>
                  <a:close/>
                  <a:moveTo>
                    <a:pt x="1568" y="22"/>
                  </a:moveTo>
                  <a:cubicBezTo>
                    <a:pt x="1568" y="22"/>
                    <a:pt x="1568" y="22"/>
                    <a:pt x="1567" y="21"/>
                  </a:cubicBezTo>
                  <a:cubicBezTo>
                    <a:pt x="1567" y="22"/>
                    <a:pt x="1568" y="22"/>
                    <a:pt x="1568" y="22"/>
                  </a:cubicBezTo>
                  <a:close/>
                  <a:moveTo>
                    <a:pt x="1736" y="22"/>
                  </a:moveTo>
                  <a:cubicBezTo>
                    <a:pt x="1736" y="22"/>
                    <a:pt x="1736" y="22"/>
                    <a:pt x="1736" y="21"/>
                  </a:cubicBezTo>
                  <a:cubicBezTo>
                    <a:pt x="1736" y="22"/>
                    <a:pt x="1736" y="22"/>
                    <a:pt x="1736" y="22"/>
                  </a:cubicBezTo>
                  <a:close/>
                  <a:moveTo>
                    <a:pt x="538" y="23"/>
                  </a:moveTo>
                  <a:cubicBezTo>
                    <a:pt x="538" y="22"/>
                    <a:pt x="538" y="22"/>
                    <a:pt x="538" y="22"/>
                  </a:cubicBezTo>
                  <a:cubicBezTo>
                    <a:pt x="538" y="22"/>
                    <a:pt x="538" y="22"/>
                    <a:pt x="538" y="23"/>
                  </a:cubicBezTo>
                  <a:close/>
                  <a:moveTo>
                    <a:pt x="694" y="45"/>
                  </a:moveTo>
                  <a:cubicBezTo>
                    <a:pt x="694" y="45"/>
                    <a:pt x="693" y="45"/>
                    <a:pt x="693" y="45"/>
                  </a:cubicBezTo>
                  <a:cubicBezTo>
                    <a:pt x="693" y="45"/>
                    <a:pt x="693" y="45"/>
                    <a:pt x="694" y="45"/>
                  </a:cubicBezTo>
                  <a:close/>
                  <a:moveTo>
                    <a:pt x="1352" y="22"/>
                  </a:moveTo>
                  <a:cubicBezTo>
                    <a:pt x="1352" y="22"/>
                    <a:pt x="1351" y="22"/>
                    <a:pt x="1351" y="22"/>
                  </a:cubicBezTo>
                  <a:cubicBezTo>
                    <a:pt x="1352" y="22"/>
                    <a:pt x="1352" y="22"/>
                    <a:pt x="1352" y="22"/>
                  </a:cubicBezTo>
                  <a:close/>
                  <a:moveTo>
                    <a:pt x="1415" y="23"/>
                  </a:moveTo>
                  <a:cubicBezTo>
                    <a:pt x="1416" y="22"/>
                    <a:pt x="1416" y="22"/>
                    <a:pt x="1416" y="22"/>
                  </a:cubicBezTo>
                  <a:cubicBezTo>
                    <a:pt x="1415" y="22"/>
                    <a:pt x="1415" y="22"/>
                    <a:pt x="1415" y="23"/>
                  </a:cubicBezTo>
                  <a:close/>
                  <a:moveTo>
                    <a:pt x="1033" y="51"/>
                  </a:moveTo>
                  <a:cubicBezTo>
                    <a:pt x="1033" y="51"/>
                    <a:pt x="1033" y="50"/>
                    <a:pt x="1033" y="50"/>
                  </a:cubicBezTo>
                  <a:cubicBezTo>
                    <a:pt x="1033" y="50"/>
                    <a:pt x="1033" y="50"/>
                    <a:pt x="1033" y="51"/>
                  </a:cubicBezTo>
                  <a:close/>
                  <a:moveTo>
                    <a:pt x="1682" y="22"/>
                  </a:moveTo>
                  <a:cubicBezTo>
                    <a:pt x="1682" y="22"/>
                    <a:pt x="1682" y="22"/>
                    <a:pt x="1683" y="23"/>
                  </a:cubicBezTo>
                  <a:cubicBezTo>
                    <a:pt x="1683" y="22"/>
                    <a:pt x="1683" y="22"/>
                    <a:pt x="1682" y="22"/>
                  </a:cubicBezTo>
                  <a:close/>
                  <a:moveTo>
                    <a:pt x="869" y="46"/>
                  </a:moveTo>
                  <a:cubicBezTo>
                    <a:pt x="869" y="45"/>
                    <a:pt x="869" y="45"/>
                    <a:pt x="869" y="45"/>
                  </a:cubicBezTo>
                  <a:cubicBezTo>
                    <a:pt x="869" y="45"/>
                    <a:pt x="868" y="45"/>
                    <a:pt x="869" y="46"/>
                  </a:cubicBezTo>
                  <a:close/>
                  <a:moveTo>
                    <a:pt x="1086" y="50"/>
                  </a:moveTo>
                  <a:cubicBezTo>
                    <a:pt x="1086" y="50"/>
                    <a:pt x="1086" y="51"/>
                    <a:pt x="1086" y="51"/>
                  </a:cubicBezTo>
                  <a:cubicBezTo>
                    <a:pt x="1086" y="51"/>
                    <a:pt x="1086" y="50"/>
                    <a:pt x="1086" y="50"/>
                  </a:cubicBezTo>
                  <a:close/>
                  <a:moveTo>
                    <a:pt x="1114" y="50"/>
                  </a:moveTo>
                  <a:cubicBezTo>
                    <a:pt x="1114" y="50"/>
                    <a:pt x="1113" y="50"/>
                    <a:pt x="1113" y="51"/>
                  </a:cubicBezTo>
                  <a:cubicBezTo>
                    <a:pt x="1114" y="51"/>
                    <a:pt x="1114" y="50"/>
                    <a:pt x="1114" y="50"/>
                  </a:cubicBezTo>
                  <a:close/>
                  <a:moveTo>
                    <a:pt x="1142" y="51"/>
                  </a:moveTo>
                  <a:cubicBezTo>
                    <a:pt x="1142" y="50"/>
                    <a:pt x="1142" y="50"/>
                    <a:pt x="1142" y="50"/>
                  </a:cubicBezTo>
                  <a:cubicBezTo>
                    <a:pt x="1142" y="50"/>
                    <a:pt x="1142" y="51"/>
                    <a:pt x="1142" y="51"/>
                  </a:cubicBezTo>
                  <a:close/>
                  <a:moveTo>
                    <a:pt x="1384" y="23"/>
                  </a:moveTo>
                  <a:cubicBezTo>
                    <a:pt x="1384" y="23"/>
                    <a:pt x="1384" y="22"/>
                    <a:pt x="1384" y="22"/>
                  </a:cubicBezTo>
                  <a:cubicBezTo>
                    <a:pt x="1384" y="22"/>
                    <a:pt x="1384" y="23"/>
                    <a:pt x="1384" y="23"/>
                  </a:cubicBezTo>
                  <a:close/>
                  <a:moveTo>
                    <a:pt x="1211" y="51"/>
                  </a:moveTo>
                  <a:cubicBezTo>
                    <a:pt x="1211" y="51"/>
                    <a:pt x="1211" y="50"/>
                    <a:pt x="1211" y="50"/>
                  </a:cubicBezTo>
                  <a:cubicBezTo>
                    <a:pt x="1211" y="50"/>
                    <a:pt x="1211" y="50"/>
                    <a:pt x="1211" y="51"/>
                  </a:cubicBezTo>
                  <a:close/>
                  <a:moveTo>
                    <a:pt x="1536" y="22"/>
                  </a:moveTo>
                  <a:cubicBezTo>
                    <a:pt x="1535" y="22"/>
                    <a:pt x="1535" y="22"/>
                    <a:pt x="1535" y="23"/>
                  </a:cubicBezTo>
                  <a:cubicBezTo>
                    <a:pt x="1535" y="22"/>
                    <a:pt x="1536" y="22"/>
                    <a:pt x="1536" y="22"/>
                  </a:cubicBezTo>
                  <a:close/>
                  <a:moveTo>
                    <a:pt x="1704" y="22"/>
                  </a:moveTo>
                  <a:cubicBezTo>
                    <a:pt x="1704" y="22"/>
                    <a:pt x="1703" y="22"/>
                    <a:pt x="1703" y="23"/>
                  </a:cubicBezTo>
                  <a:cubicBezTo>
                    <a:pt x="1704" y="22"/>
                    <a:pt x="1704" y="22"/>
                    <a:pt x="1704" y="22"/>
                  </a:cubicBezTo>
                  <a:close/>
                  <a:moveTo>
                    <a:pt x="872" y="55"/>
                  </a:moveTo>
                  <a:cubicBezTo>
                    <a:pt x="871" y="55"/>
                    <a:pt x="871" y="56"/>
                    <a:pt x="871" y="56"/>
                  </a:cubicBezTo>
                  <a:cubicBezTo>
                    <a:pt x="872" y="56"/>
                    <a:pt x="872" y="55"/>
                    <a:pt x="872" y="55"/>
                  </a:cubicBezTo>
                  <a:close/>
                  <a:moveTo>
                    <a:pt x="572" y="53"/>
                  </a:moveTo>
                  <a:cubicBezTo>
                    <a:pt x="572" y="53"/>
                    <a:pt x="572" y="53"/>
                    <a:pt x="572" y="54"/>
                  </a:cubicBezTo>
                  <a:cubicBezTo>
                    <a:pt x="572" y="53"/>
                    <a:pt x="572" y="53"/>
                    <a:pt x="572" y="53"/>
                  </a:cubicBezTo>
                  <a:close/>
                  <a:moveTo>
                    <a:pt x="977" y="22"/>
                  </a:moveTo>
                  <a:cubicBezTo>
                    <a:pt x="977" y="22"/>
                    <a:pt x="977" y="23"/>
                    <a:pt x="977" y="23"/>
                  </a:cubicBezTo>
                  <a:cubicBezTo>
                    <a:pt x="977" y="23"/>
                    <a:pt x="977" y="23"/>
                    <a:pt x="977" y="22"/>
                  </a:cubicBezTo>
                  <a:close/>
                  <a:moveTo>
                    <a:pt x="1261" y="45"/>
                  </a:moveTo>
                  <a:cubicBezTo>
                    <a:pt x="1261" y="45"/>
                    <a:pt x="1261" y="45"/>
                    <a:pt x="1261" y="45"/>
                  </a:cubicBezTo>
                  <a:cubicBezTo>
                    <a:pt x="1261" y="45"/>
                    <a:pt x="1261" y="45"/>
                    <a:pt x="1261" y="45"/>
                  </a:cubicBezTo>
                  <a:close/>
                  <a:moveTo>
                    <a:pt x="1415" y="23"/>
                  </a:moveTo>
                  <a:cubicBezTo>
                    <a:pt x="1415" y="23"/>
                    <a:pt x="1415" y="23"/>
                    <a:pt x="1415" y="23"/>
                  </a:cubicBezTo>
                  <a:cubicBezTo>
                    <a:pt x="1415" y="23"/>
                    <a:pt x="1415" y="23"/>
                    <a:pt x="1415" y="23"/>
                  </a:cubicBezTo>
                  <a:close/>
                  <a:moveTo>
                    <a:pt x="1497" y="22"/>
                  </a:moveTo>
                  <a:cubicBezTo>
                    <a:pt x="1496" y="22"/>
                    <a:pt x="1496" y="23"/>
                    <a:pt x="1496" y="23"/>
                  </a:cubicBezTo>
                  <a:cubicBezTo>
                    <a:pt x="1496" y="23"/>
                    <a:pt x="1497" y="23"/>
                    <a:pt x="1497" y="22"/>
                  </a:cubicBezTo>
                  <a:close/>
                  <a:moveTo>
                    <a:pt x="1289" y="45"/>
                  </a:moveTo>
                  <a:cubicBezTo>
                    <a:pt x="1289" y="45"/>
                    <a:pt x="1289" y="45"/>
                    <a:pt x="1289" y="45"/>
                  </a:cubicBezTo>
                  <a:cubicBezTo>
                    <a:pt x="1289" y="45"/>
                    <a:pt x="1289" y="45"/>
                    <a:pt x="1289" y="45"/>
                  </a:cubicBezTo>
                  <a:close/>
                  <a:moveTo>
                    <a:pt x="1568" y="23"/>
                  </a:moveTo>
                  <a:cubicBezTo>
                    <a:pt x="1568" y="23"/>
                    <a:pt x="1568" y="23"/>
                    <a:pt x="1568" y="23"/>
                  </a:cubicBezTo>
                  <a:cubicBezTo>
                    <a:pt x="1568" y="23"/>
                    <a:pt x="1568" y="23"/>
                    <a:pt x="1568" y="23"/>
                  </a:cubicBezTo>
                  <a:close/>
                  <a:moveTo>
                    <a:pt x="1683" y="23"/>
                  </a:moveTo>
                  <a:cubicBezTo>
                    <a:pt x="1683" y="23"/>
                    <a:pt x="1683" y="23"/>
                    <a:pt x="1683" y="23"/>
                  </a:cubicBezTo>
                  <a:cubicBezTo>
                    <a:pt x="1683" y="23"/>
                    <a:pt x="1683" y="23"/>
                    <a:pt x="1683" y="23"/>
                  </a:cubicBezTo>
                  <a:close/>
                  <a:moveTo>
                    <a:pt x="1298" y="45"/>
                  </a:moveTo>
                  <a:cubicBezTo>
                    <a:pt x="1297" y="45"/>
                    <a:pt x="1297" y="45"/>
                    <a:pt x="1297" y="45"/>
                  </a:cubicBezTo>
                  <a:cubicBezTo>
                    <a:pt x="1297" y="45"/>
                    <a:pt x="1298" y="45"/>
                    <a:pt x="1298" y="45"/>
                  </a:cubicBezTo>
                  <a:close/>
                  <a:moveTo>
                    <a:pt x="1737" y="23"/>
                  </a:moveTo>
                  <a:cubicBezTo>
                    <a:pt x="1737" y="23"/>
                    <a:pt x="1737" y="23"/>
                    <a:pt x="1736" y="23"/>
                  </a:cubicBezTo>
                  <a:cubicBezTo>
                    <a:pt x="1736" y="23"/>
                    <a:pt x="1736" y="23"/>
                    <a:pt x="1737" y="23"/>
                  </a:cubicBezTo>
                  <a:close/>
                  <a:moveTo>
                    <a:pt x="538" y="24"/>
                  </a:moveTo>
                  <a:cubicBezTo>
                    <a:pt x="538" y="23"/>
                    <a:pt x="538" y="23"/>
                    <a:pt x="538" y="23"/>
                  </a:cubicBezTo>
                  <a:cubicBezTo>
                    <a:pt x="538" y="23"/>
                    <a:pt x="538" y="23"/>
                    <a:pt x="538" y="24"/>
                  </a:cubicBezTo>
                  <a:close/>
                  <a:moveTo>
                    <a:pt x="551" y="23"/>
                  </a:moveTo>
                  <a:cubicBezTo>
                    <a:pt x="550" y="23"/>
                    <a:pt x="550" y="23"/>
                    <a:pt x="550" y="24"/>
                  </a:cubicBezTo>
                  <a:cubicBezTo>
                    <a:pt x="551" y="23"/>
                    <a:pt x="551" y="23"/>
                    <a:pt x="551" y="23"/>
                  </a:cubicBezTo>
                  <a:close/>
                  <a:moveTo>
                    <a:pt x="600" y="54"/>
                  </a:moveTo>
                  <a:cubicBezTo>
                    <a:pt x="600" y="53"/>
                    <a:pt x="600" y="53"/>
                    <a:pt x="599" y="53"/>
                  </a:cubicBezTo>
                  <a:cubicBezTo>
                    <a:pt x="599" y="53"/>
                    <a:pt x="599" y="54"/>
                    <a:pt x="600" y="54"/>
                  </a:cubicBezTo>
                  <a:close/>
                  <a:moveTo>
                    <a:pt x="648" y="53"/>
                  </a:moveTo>
                  <a:cubicBezTo>
                    <a:pt x="648" y="53"/>
                    <a:pt x="648" y="53"/>
                    <a:pt x="648" y="54"/>
                  </a:cubicBezTo>
                  <a:cubicBezTo>
                    <a:pt x="648" y="54"/>
                    <a:pt x="648" y="53"/>
                    <a:pt x="648" y="53"/>
                  </a:cubicBezTo>
                  <a:close/>
                  <a:moveTo>
                    <a:pt x="1384" y="24"/>
                  </a:moveTo>
                  <a:cubicBezTo>
                    <a:pt x="1384" y="23"/>
                    <a:pt x="1384" y="23"/>
                    <a:pt x="1384" y="23"/>
                  </a:cubicBezTo>
                  <a:cubicBezTo>
                    <a:pt x="1384" y="23"/>
                    <a:pt x="1384" y="23"/>
                    <a:pt x="1384" y="24"/>
                  </a:cubicBezTo>
                  <a:close/>
                  <a:moveTo>
                    <a:pt x="1579" y="45"/>
                  </a:moveTo>
                  <a:cubicBezTo>
                    <a:pt x="1579" y="45"/>
                    <a:pt x="1579" y="45"/>
                    <a:pt x="1579" y="45"/>
                  </a:cubicBezTo>
                  <a:cubicBezTo>
                    <a:pt x="1579" y="45"/>
                    <a:pt x="1579" y="45"/>
                    <a:pt x="1579" y="45"/>
                  </a:cubicBezTo>
                  <a:close/>
                  <a:moveTo>
                    <a:pt x="1682" y="45"/>
                  </a:moveTo>
                  <a:cubicBezTo>
                    <a:pt x="1681" y="45"/>
                    <a:pt x="1681" y="45"/>
                    <a:pt x="1681" y="45"/>
                  </a:cubicBezTo>
                  <a:cubicBezTo>
                    <a:pt x="1682" y="45"/>
                    <a:pt x="1682" y="45"/>
                    <a:pt x="1682" y="45"/>
                  </a:cubicBezTo>
                  <a:close/>
                  <a:moveTo>
                    <a:pt x="1747" y="45"/>
                  </a:moveTo>
                  <a:cubicBezTo>
                    <a:pt x="1747" y="45"/>
                    <a:pt x="1747" y="45"/>
                    <a:pt x="1747" y="45"/>
                  </a:cubicBezTo>
                  <a:cubicBezTo>
                    <a:pt x="1747" y="45"/>
                    <a:pt x="1747" y="45"/>
                    <a:pt x="1747" y="45"/>
                  </a:cubicBezTo>
                  <a:close/>
                  <a:moveTo>
                    <a:pt x="1466" y="23"/>
                  </a:moveTo>
                  <a:cubicBezTo>
                    <a:pt x="1466" y="23"/>
                    <a:pt x="1466" y="24"/>
                    <a:pt x="1466" y="24"/>
                  </a:cubicBezTo>
                  <a:cubicBezTo>
                    <a:pt x="1466" y="24"/>
                    <a:pt x="1466" y="23"/>
                    <a:pt x="1466" y="23"/>
                  </a:cubicBezTo>
                  <a:close/>
                  <a:moveTo>
                    <a:pt x="1496" y="23"/>
                  </a:moveTo>
                  <a:cubicBezTo>
                    <a:pt x="1495" y="23"/>
                    <a:pt x="1495" y="23"/>
                    <a:pt x="1495" y="24"/>
                  </a:cubicBezTo>
                  <a:cubicBezTo>
                    <a:pt x="1495" y="24"/>
                    <a:pt x="1496" y="23"/>
                    <a:pt x="1496" y="23"/>
                  </a:cubicBezTo>
                  <a:close/>
                  <a:moveTo>
                    <a:pt x="597" y="46"/>
                  </a:moveTo>
                  <a:cubicBezTo>
                    <a:pt x="597" y="45"/>
                    <a:pt x="597" y="45"/>
                    <a:pt x="596" y="45"/>
                  </a:cubicBezTo>
                  <a:cubicBezTo>
                    <a:pt x="596" y="45"/>
                    <a:pt x="596" y="46"/>
                    <a:pt x="597" y="46"/>
                  </a:cubicBezTo>
                  <a:close/>
                  <a:moveTo>
                    <a:pt x="1569" y="24"/>
                  </a:moveTo>
                  <a:cubicBezTo>
                    <a:pt x="1569" y="24"/>
                    <a:pt x="1569" y="23"/>
                    <a:pt x="1568" y="23"/>
                  </a:cubicBezTo>
                  <a:cubicBezTo>
                    <a:pt x="1568" y="23"/>
                    <a:pt x="1569" y="24"/>
                    <a:pt x="1569" y="24"/>
                  </a:cubicBezTo>
                  <a:close/>
                  <a:moveTo>
                    <a:pt x="640" y="46"/>
                  </a:moveTo>
                  <a:cubicBezTo>
                    <a:pt x="640" y="46"/>
                    <a:pt x="640" y="45"/>
                    <a:pt x="640" y="45"/>
                  </a:cubicBezTo>
                  <a:cubicBezTo>
                    <a:pt x="640" y="45"/>
                    <a:pt x="640" y="46"/>
                    <a:pt x="640" y="46"/>
                  </a:cubicBezTo>
                  <a:close/>
                  <a:moveTo>
                    <a:pt x="1737" y="24"/>
                  </a:moveTo>
                  <a:cubicBezTo>
                    <a:pt x="1737" y="24"/>
                    <a:pt x="1737" y="23"/>
                    <a:pt x="1737" y="23"/>
                  </a:cubicBezTo>
                  <a:cubicBezTo>
                    <a:pt x="1737" y="23"/>
                    <a:pt x="1737" y="24"/>
                    <a:pt x="1737" y="24"/>
                  </a:cubicBezTo>
                  <a:close/>
                  <a:moveTo>
                    <a:pt x="550" y="23"/>
                  </a:moveTo>
                  <a:cubicBezTo>
                    <a:pt x="550" y="24"/>
                    <a:pt x="550" y="24"/>
                    <a:pt x="550" y="24"/>
                  </a:cubicBezTo>
                  <a:cubicBezTo>
                    <a:pt x="550" y="24"/>
                    <a:pt x="550" y="24"/>
                    <a:pt x="550" y="23"/>
                  </a:cubicBezTo>
                  <a:close/>
                  <a:moveTo>
                    <a:pt x="652" y="45"/>
                  </a:moveTo>
                  <a:cubicBezTo>
                    <a:pt x="651" y="45"/>
                    <a:pt x="651" y="46"/>
                    <a:pt x="651" y="46"/>
                  </a:cubicBezTo>
                  <a:cubicBezTo>
                    <a:pt x="652" y="46"/>
                    <a:pt x="652" y="45"/>
                    <a:pt x="652" y="45"/>
                  </a:cubicBezTo>
                  <a:close/>
                  <a:moveTo>
                    <a:pt x="1385" y="24"/>
                  </a:moveTo>
                  <a:cubicBezTo>
                    <a:pt x="1385" y="24"/>
                    <a:pt x="1385" y="24"/>
                    <a:pt x="1384" y="23"/>
                  </a:cubicBezTo>
                  <a:cubicBezTo>
                    <a:pt x="1384" y="24"/>
                    <a:pt x="1384" y="24"/>
                    <a:pt x="1385" y="24"/>
                  </a:cubicBezTo>
                  <a:close/>
                  <a:moveTo>
                    <a:pt x="1415" y="24"/>
                  </a:moveTo>
                  <a:cubicBezTo>
                    <a:pt x="1415" y="24"/>
                    <a:pt x="1415" y="24"/>
                    <a:pt x="1415" y="24"/>
                  </a:cubicBezTo>
                  <a:cubicBezTo>
                    <a:pt x="1415" y="24"/>
                    <a:pt x="1415" y="24"/>
                    <a:pt x="1415" y="24"/>
                  </a:cubicBezTo>
                  <a:close/>
                  <a:moveTo>
                    <a:pt x="694" y="45"/>
                  </a:moveTo>
                  <a:cubicBezTo>
                    <a:pt x="694" y="45"/>
                    <a:pt x="694" y="45"/>
                    <a:pt x="694" y="45"/>
                  </a:cubicBezTo>
                  <a:cubicBezTo>
                    <a:pt x="694" y="45"/>
                    <a:pt x="694" y="45"/>
                    <a:pt x="694" y="45"/>
                  </a:cubicBezTo>
                  <a:close/>
                  <a:moveTo>
                    <a:pt x="567" y="50"/>
                  </a:moveTo>
                  <a:cubicBezTo>
                    <a:pt x="567" y="51"/>
                    <a:pt x="567" y="51"/>
                    <a:pt x="568" y="51"/>
                  </a:cubicBezTo>
                  <a:cubicBezTo>
                    <a:pt x="568" y="50"/>
                    <a:pt x="567" y="50"/>
                    <a:pt x="567" y="50"/>
                  </a:cubicBezTo>
                  <a:close/>
                  <a:moveTo>
                    <a:pt x="599" y="51"/>
                  </a:moveTo>
                  <a:cubicBezTo>
                    <a:pt x="599" y="51"/>
                    <a:pt x="599" y="50"/>
                    <a:pt x="598" y="50"/>
                  </a:cubicBezTo>
                  <a:cubicBezTo>
                    <a:pt x="598" y="51"/>
                    <a:pt x="598" y="51"/>
                    <a:pt x="599" y="51"/>
                  </a:cubicBezTo>
                  <a:close/>
                  <a:moveTo>
                    <a:pt x="1495" y="24"/>
                  </a:moveTo>
                  <a:cubicBezTo>
                    <a:pt x="1494" y="24"/>
                    <a:pt x="1494" y="24"/>
                    <a:pt x="1494" y="24"/>
                  </a:cubicBezTo>
                  <a:cubicBezTo>
                    <a:pt x="1494" y="24"/>
                    <a:pt x="1495" y="24"/>
                    <a:pt x="1495" y="24"/>
                  </a:cubicBezTo>
                  <a:close/>
                  <a:moveTo>
                    <a:pt x="649" y="50"/>
                  </a:moveTo>
                  <a:cubicBezTo>
                    <a:pt x="649" y="50"/>
                    <a:pt x="649" y="51"/>
                    <a:pt x="649" y="51"/>
                  </a:cubicBezTo>
                  <a:cubicBezTo>
                    <a:pt x="649" y="51"/>
                    <a:pt x="650" y="51"/>
                    <a:pt x="649" y="50"/>
                  </a:cubicBezTo>
                  <a:close/>
                  <a:moveTo>
                    <a:pt x="1569" y="25"/>
                  </a:moveTo>
                  <a:cubicBezTo>
                    <a:pt x="1569" y="24"/>
                    <a:pt x="1569" y="24"/>
                    <a:pt x="1569" y="24"/>
                  </a:cubicBezTo>
                  <a:cubicBezTo>
                    <a:pt x="1569" y="24"/>
                    <a:pt x="1569" y="24"/>
                    <a:pt x="1569" y="25"/>
                  </a:cubicBezTo>
                  <a:close/>
                  <a:moveTo>
                    <a:pt x="750" y="51"/>
                  </a:moveTo>
                  <a:cubicBezTo>
                    <a:pt x="751" y="51"/>
                    <a:pt x="751" y="51"/>
                    <a:pt x="751" y="50"/>
                  </a:cubicBezTo>
                  <a:cubicBezTo>
                    <a:pt x="751" y="51"/>
                    <a:pt x="750" y="51"/>
                    <a:pt x="750" y="51"/>
                  </a:cubicBezTo>
                  <a:close/>
                  <a:moveTo>
                    <a:pt x="1737" y="25"/>
                  </a:moveTo>
                  <a:cubicBezTo>
                    <a:pt x="1737" y="24"/>
                    <a:pt x="1737" y="24"/>
                    <a:pt x="1737" y="24"/>
                  </a:cubicBezTo>
                  <a:cubicBezTo>
                    <a:pt x="1737" y="24"/>
                    <a:pt x="1737" y="24"/>
                    <a:pt x="1737" y="25"/>
                  </a:cubicBezTo>
                  <a:close/>
                  <a:moveTo>
                    <a:pt x="550" y="24"/>
                  </a:moveTo>
                  <a:cubicBezTo>
                    <a:pt x="550" y="24"/>
                    <a:pt x="550" y="25"/>
                    <a:pt x="550" y="25"/>
                  </a:cubicBezTo>
                  <a:cubicBezTo>
                    <a:pt x="550" y="25"/>
                    <a:pt x="550" y="24"/>
                    <a:pt x="550" y="24"/>
                  </a:cubicBezTo>
                  <a:close/>
                  <a:moveTo>
                    <a:pt x="960" y="25"/>
                  </a:moveTo>
                  <a:cubicBezTo>
                    <a:pt x="960" y="25"/>
                    <a:pt x="960" y="25"/>
                    <a:pt x="960" y="24"/>
                  </a:cubicBezTo>
                  <a:cubicBezTo>
                    <a:pt x="960" y="24"/>
                    <a:pt x="960" y="25"/>
                    <a:pt x="960" y="25"/>
                  </a:cubicBezTo>
                  <a:close/>
                  <a:moveTo>
                    <a:pt x="910" y="45"/>
                  </a:moveTo>
                  <a:cubicBezTo>
                    <a:pt x="910" y="45"/>
                    <a:pt x="910" y="46"/>
                    <a:pt x="911" y="46"/>
                  </a:cubicBezTo>
                  <a:cubicBezTo>
                    <a:pt x="911" y="46"/>
                    <a:pt x="911" y="45"/>
                    <a:pt x="910" y="45"/>
                  </a:cubicBezTo>
                  <a:close/>
                  <a:moveTo>
                    <a:pt x="1385" y="25"/>
                  </a:moveTo>
                  <a:cubicBezTo>
                    <a:pt x="1385" y="25"/>
                    <a:pt x="1385" y="24"/>
                    <a:pt x="1385" y="24"/>
                  </a:cubicBezTo>
                  <a:cubicBezTo>
                    <a:pt x="1385" y="24"/>
                    <a:pt x="1385" y="25"/>
                    <a:pt x="1385" y="25"/>
                  </a:cubicBezTo>
                  <a:close/>
                  <a:moveTo>
                    <a:pt x="1414" y="25"/>
                  </a:moveTo>
                  <a:cubicBezTo>
                    <a:pt x="1415" y="25"/>
                    <a:pt x="1415" y="25"/>
                    <a:pt x="1415" y="24"/>
                  </a:cubicBezTo>
                  <a:cubicBezTo>
                    <a:pt x="1414" y="24"/>
                    <a:pt x="1414" y="25"/>
                    <a:pt x="1414" y="25"/>
                  </a:cubicBezTo>
                  <a:close/>
                  <a:moveTo>
                    <a:pt x="1036" y="46"/>
                  </a:moveTo>
                  <a:cubicBezTo>
                    <a:pt x="1036" y="46"/>
                    <a:pt x="1036" y="45"/>
                    <a:pt x="1036" y="45"/>
                  </a:cubicBezTo>
                  <a:cubicBezTo>
                    <a:pt x="1036" y="45"/>
                    <a:pt x="1036" y="46"/>
                    <a:pt x="1036" y="46"/>
                  </a:cubicBezTo>
                  <a:close/>
                  <a:moveTo>
                    <a:pt x="1083" y="45"/>
                  </a:moveTo>
                  <a:cubicBezTo>
                    <a:pt x="1084" y="45"/>
                    <a:pt x="1084" y="46"/>
                    <a:pt x="1084" y="46"/>
                  </a:cubicBezTo>
                  <a:cubicBezTo>
                    <a:pt x="1084" y="46"/>
                    <a:pt x="1084" y="45"/>
                    <a:pt x="1083" y="45"/>
                  </a:cubicBezTo>
                  <a:close/>
                  <a:moveTo>
                    <a:pt x="1494" y="24"/>
                  </a:moveTo>
                  <a:cubicBezTo>
                    <a:pt x="1493" y="25"/>
                    <a:pt x="1493" y="25"/>
                    <a:pt x="1493" y="25"/>
                  </a:cubicBezTo>
                  <a:cubicBezTo>
                    <a:pt x="1493" y="25"/>
                    <a:pt x="1493" y="25"/>
                    <a:pt x="1494" y="24"/>
                  </a:cubicBezTo>
                  <a:close/>
                  <a:moveTo>
                    <a:pt x="1152" y="45"/>
                  </a:moveTo>
                  <a:cubicBezTo>
                    <a:pt x="1152" y="45"/>
                    <a:pt x="1153" y="46"/>
                    <a:pt x="1153" y="46"/>
                  </a:cubicBezTo>
                  <a:cubicBezTo>
                    <a:pt x="1153" y="46"/>
                    <a:pt x="1153" y="45"/>
                    <a:pt x="1152" y="45"/>
                  </a:cubicBezTo>
                  <a:close/>
                  <a:moveTo>
                    <a:pt x="550" y="25"/>
                  </a:moveTo>
                  <a:cubicBezTo>
                    <a:pt x="549" y="25"/>
                    <a:pt x="549" y="25"/>
                    <a:pt x="549" y="26"/>
                  </a:cubicBezTo>
                  <a:cubicBezTo>
                    <a:pt x="550" y="25"/>
                    <a:pt x="550" y="25"/>
                    <a:pt x="550" y="25"/>
                  </a:cubicBezTo>
                  <a:close/>
                  <a:moveTo>
                    <a:pt x="874" y="50"/>
                  </a:moveTo>
                  <a:cubicBezTo>
                    <a:pt x="873" y="50"/>
                    <a:pt x="873" y="51"/>
                    <a:pt x="873" y="51"/>
                  </a:cubicBezTo>
                  <a:cubicBezTo>
                    <a:pt x="874" y="51"/>
                    <a:pt x="874" y="51"/>
                    <a:pt x="874" y="50"/>
                  </a:cubicBezTo>
                  <a:close/>
                  <a:moveTo>
                    <a:pt x="1493" y="25"/>
                  </a:moveTo>
                  <a:cubicBezTo>
                    <a:pt x="1493" y="25"/>
                    <a:pt x="1492" y="25"/>
                    <a:pt x="1492" y="25"/>
                  </a:cubicBezTo>
                  <a:cubicBezTo>
                    <a:pt x="1493" y="25"/>
                    <a:pt x="1493" y="25"/>
                    <a:pt x="1493" y="25"/>
                  </a:cubicBezTo>
                  <a:close/>
                  <a:moveTo>
                    <a:pt x="1312" y="45"/>
                  </a:moveTo>
                  <a:cubicBezTo>
                    <a:pt x="1312" y="45"/>
                    <a:pt x="1312" y="45"/>
                    <a:pt x="1312" y="45"/>
                  </a:cubicBezTo>
                  <a:cubicBezTo>
                    <a:pt x="1312" y="46"/>
                    <a:pt x="1312" y="45"/>
                    <a:pt x="1312" y="45"/>
                  </a:cubicBezTo>
                  <a:close/>
                  <a:moveTo>
                    <a:pt x="1570" y="26"/>
                  </a:moveTo>
                  <a:cubicBezTo>
                    <a:pt x="1570" y="25"/>
                    <a:pt x="1570" y="25"/>
                    <a:pt x="1569" y="25"/>
                  </a:cubicBezTo>
                  <a:cubicBezTo>
                    <a:pt x="1569" y="25"/>
                    <a:pt x="1569" y="25"/>
                    <a:pt x="1570" y="26"/>
                  </a:cubicBezTo>
                  <a:close/>
                  <a:moveTo>
                    <a:pt x="1383" y="46"/>
                  </a:moveTo>
                  <a:cubicBezTo>
                    <a:pt x="1383" y="46"/>
                    <a:pt x="1383" y="45"/>
                    <a:pt x="1383" y="45"/>
                  </a:cubicBezTo>
                  <a:cubicBezTo>
                    <a:pt x="1383" y="45"/>
                    <a:pt x="1383" y="46"/>
                    <a:pt x="1383" y="46"/>
                  </a:cubicBezTo>
                  <a:close/>
                  <a:moveTo>
                    <a:pt x="1738" y="26"/>
                  </a:moveTo>
                  <a:cubicBezTo>
                    <a:pt x="1738" y="25"/>
                    <a:pt x="1738" y="25"/>
                    <a:pt x="1737" y="25"/>
                  </a:cubicBezTo>
                  <a:cubicBezTo>
                    <a:pt x="1737" y="25"/>
                    <a:pt x="1737" y="25"/>
                    <a:pt x="1738" y="26"/>
                  </a:cubicBezTo>
                  <a:close/>
                  <a:moveTo>
                    <a:pt x="959" y="26"/>
                  </a:moveTo>
                  <a:cubicBezTo>
                    <a:pt x="960" y="26"/>
                    <a:pt x="960" y="26"/>
                    <a:pt x="960" y="25"/>
                  </a:cubicBezTo>
                  <a:cubicBezTo>
                    <a:pt x="959" y="25"/>
                    <a:pt x="959" y="26"/>
                    <a:pt x="959" y="26"/>
                  </a:cubicBezTo>
                  <a:close/>
                  <a:moveTo>
                    <a:pt x="1395" y="45"/>
                  </a:moveTo>
                  <a:cubicBezTo>
                    <a:pt x="1395" y="45"/>
                    <a:pt x="1394" y="46"/>
                    <a:pt x="1394" y="46"/>
                  </a:cubicBezTo>
                  <a:cubicBezTo>
                    <a:pt x="1395" y="46"/>
                    <a:pt x="1395" y="45"/>
                    <a:pt x="1395" y="45"/>
                  </a:cubicBezTo>
                  <a:close/>
                  <a:moveTo>
                    <a:pt x="1492" y="25"/>
                  </a:moveTo>
                  <a:cubicBezTo>
                    <a:pt x="1492" y="25"/>
                    <a:pt x="1492" y="25"/>
                    <a:pt x="1492" y="26"/>
                  </a:cubicBezTo>
                  <a:cubicBezTo>
                    <a:pt x="1492" y="26"/>
                    <a:pt x="1492" y="26"/>
                    <a:pt x="1492" y="25"/>
                  </a:cubicBezTo>
                  <a:close/>
                  <a:moveTo>
                    <a:pt x="559" y="45"/>
                  </a:moveTo>
                  <a:cubicBezTo>
                    <a:pt x="559" y="46"/>
                    <a:pt x="559" y="46"/>
                    <a:pt x="559" y="46"/>
                  </a:cubicBezTo>
                  <a:cubicBezTo>
                    <a:pt x="559" y="46"/>
                    <a:pt x="559" y="45"/>
                    <a:pt x="559" y="45"/>
                  </a:cubicBezTo>
                  <a:close/>
                  <a:moveTo>
                    <a:pt x="659" y="46"/>
                  </a:moveTo>
                  <a:cubicBezTo>
                    <a:pt x="660" y="46"/>
                    <a:pt x="660" y="46"/>
                    <a:pt x="660" y="45"/>
                  </a:cubicBezTo>
                  <a:cubicBezTo>
                    <a:pt x="659" y="46"/>
                    <a:pt x="659" y="46"/>
                    <a:pt x="659" y="46"/>
                  </a:cubicBezTo>
                  <a:close/>
                  <a:moveTo>
                    <a:pt x="695" y="46"/>
                  </a:moveTo>
                  <a:cubicBezTo>
                    <a:pt x="695" y="46"/>
                    <a:pt x="695" y="45"/>
                    <a:pt x="694" y="45"/>
                  </a:cubicBezTo>
                  <a:cubicBezTo>
                    <a:pt x="695" y="46"/>
                    <a:pt x="695" y="46"/>
                    <a:pt x="695" y="46"/>
                  </a:cubicBezTo>
                  <a:close/>
                  <a:moveTo>
                    <a:pt x="802" y="46"/>
                  </a:moveTo>
                  <a:cubicBezTo>
                    <a:pt x="802" y="46"/>
                    <a:pt x="802" y="46"/>
                    <a:pt x="802" y="46"/>
                  </a:cubicBezTo>
                  <a:cubicBezTo>
                    <a:pt x="802" y="46"/>
                    <a:pt x="802" y="46"/>
                    <a:pt x="802" y="46"/>
                  </a:cubicBezTo>
                  <a:close/>
                  <a:moveTo>
                    <a:pt x="1292" y="50"/>
                  </a:moveTo>
                  <a:cubicBezTo>
                    <a:pt x="1292" y="50"/>
                    <a:pt x="1292" y="51"/>
                    <a:pt x="1292" y="51"/>
                  </a:cubicBezTo>
                  <a:cubicBezTo>
                    <a:pt x="1292" y="51"/>
                    <a:pt x="1292" y="51"/>
                    <a:pt x="1292" y="50"/>
                  </a:cubicBezTo>
                  <a:close/>
                  <a:moveTo>
                    <a:pt x="1414" y="27"/>
                  </a:moveTo>
                  <a:cubicBezTo>
                    <a:pt x="1414" y="27"/>
                    <a:pt x="1414" y="26"/>
                    <a:pt x="1414" y="26"/>
                  </a:cubicBezTo>
                  <a:cubicBezTo>
                    <a:pt x="1414" y="26"/>
                    <a:pt x="1414" y="26"/>
                    <a:pt x="1414" y="27"/>
                  </a:cubicBezTo>
                  <a:close/>
                  <a:moveTo>
                    <a:pt x="872" y="53"/>
                  </a:moveTo>
                  <a:cubicBezTo>
                    <a:pt x="872" y="53"/>
                    <a:pt x="872" y="54"/>
                    <a:pt x="872" y="54"/>
                  </a:cubicBezTo>
                  <a:cubicBezTo>
                    <a:pt x="872" y="54"/>
                    <a:pt x="872" y="53"/>
                    <a:pt x="872" y="53"/>
                  </a:cubicBezTo>
                  <a:close/>
                  <a:moveTo>
                    <a:pt x="959" y="27"/>
                  </a:moveTo>
                  <a:cubicBezTo>
                    <a:pt x="959" y="27"/>
                    <a:pt x="959" y="27"/>
                    <a:pt x="959" y="26"/>
                  </a:cubicBezTo>
                  <a:cubicBezTo>
                    <a:pt x="959" y="26"/>
                    <a:pt x="959" y="27"/>
                    <a:pt x="959" y="27"/>
                  </a:cubicBezTo>
                  <a:close/>
                  <a:moveTo>
                    <a:pt x="1490" y="26"/>
                  </a:moveTo>
                  <a:cubicBezTo>
                    <a:pt x="1490" y="26"/>
                    <a:pt x="1490" y="26"/>
                    <a:pt x="1490" y="27"/>
                  </a:cubicBezTo>
                  <a:cubicBezTo>
                    <a:pt x="1490" y="27"/>
                    <a:pt x="1490" y="27"/>
                    <a:pt x="1490" y="26"/>
                  </a:cubicBezTo>
                  <a:close/>
                  <a:moveTo>
                    <a:pt x="1490" y="27"/>
                  </a:moveTo>
                  <a:cubicBezTo>
                    <a:pt x="1489" y="27"/>
                    <a:pt x="1489" y="27"/>
                    <a:pt x="1489" y="27"/>
                  </a:cubicBezTo>
                  <a:cubicBezTo>
                    <a:pt x="1489" y="27"/>
                    <a:pt x="1490" y="27"/>
                    <a:pt x="1490" y="27"/>
                  </a:cubicBezTo>
                  <a:close/>
                  <a:moveTo>
                    <a:pt x="1289" y="46"/>
                  </a:moveTo>
                  <a:cubicBezTo>
                    <a:pt x="1289" y="46"/>
                    <a:pt x="1289" y="46"/>
                    <a:pt x="1289" y="45"/>
                  </a:cubicBezTo>
                  <a:cubicBezTo>
                    <a:pt x="1289" y="46"/>
                    <a:pt x="1289" y="46"/>
                    <a:pt x="1289" y="46"/>
                  </a:cubicBezTo>
                  <a:close/>
                  <a:moveTo>
                    <a:pt x="1413" y="28"/>
                  </a:moveTo>
                  <a:cubicBezTo>
                    <a:pt x="1414" y="28"/>
                    <a:pt x="1414" y="27"/>
                    <a:pt x="1414" y="27"/>
                  </a:cubicBezTo>
                  <a:cubicBezTo>
                    <a:pt x="1413" y="27"/>
                    <a:pt x="1413" y="28"/>
                    <a:pt x="1413" y="28"/>
                  </a:cubicBezTo>
                  <a:close/>
                  <a:moveTo>
                    <a:pt x="1489" y="27"/>
                  </a:moveTo>
                  <a:cubicBezTo>
                    <a:pt x="1489" y="27"/>
                    <a:pt x="1489" y="27"/>
                    <a:pt x="1488" y="27"/>
                  </a:cubicBezTo>
                  <a:cubicBezTo>
                    <a:pt x="1489" y="27"/>
                    <a:pt x="1489" y="27"/>
                    <a:pt x="1489" y="27"/>
                  </a:cubicBezTo>
                  <a:close/>
                  <a:moveTo>
                    <a:pt x="958" y="28"/>
                  </a:moveTo>
                  <a:cubicBezTo>
                    <a:pt x="958" y="28"/>
                    <a:pt x="958" y="28"/>
                    <a:pt x="958" y="27"/>
                  </a:cubicBezTo>
                  <a:cubicBezTo>
                    <a:pt x="958" y="28"/>
                    <a:pt x="958" y="28"/>
                    <a:pt x="958" y="28"/>
                  </a:cubicBezTo>
                  <a:close/>
                  <a:moveTo>
                    <a:pt x="1488" y="27"/>
                  </a:moveTo>
                  <a:cubicBezTo>
                    <a:pt x="1488" y="27"/>
                    <a:pt x="1488" y="27"/>
                    <a:pt x="1488" y="28"/>
                  </a:cubicBezTo>
                  <a:cubicBezTo>
                    <a:pt x="1488" y="28"/>
                    <a:pt x="1488" y="28"/>
                    <a:pt x="1488" y="27"/>
                  </a:cubicBezTo>
                  <a:close/>
                  <a:moveTo>
                    <a:pt x="1488" y="28"/>
                  </a:moveTo>
                  <a:cubicBezTo>
                    <a:pt x="1487" y="28"/>
                    <a:pt x="1487" y="28"/>
                    <a:pt x="1487" y="28"/>
                  </a:cubicBezTo>
                  <a:cubicBezTo>
                    <a:pt x="1487" y="28"/>
                    <a:pt x="1488" y="28"/>
                    <a:pt x="1488" y="28"/>
                  </a:cubicBezTo>
                  <a:close/>
                  <a:moveTo>
                    <a:pt x="958" y="29"/>
                  </a:moveTo>
                  <a:cubicBezTo>
                    <a:pt x="958" y="29"/>
                    <a:pt x="958" y="28"/>
                    <a:pt x="958" y="28"/>
                  </a:cubicBezTo>
                  <a:cubicBezTo>
                    <a:pt x="958" y="28"/>
                    <a:pt x="958" y="28"/>
                    <a:pt x="958" y="29"/>
                  </a:cubicBezTo>
                  <a:close/>
                  <a:moveTo>
                    <a:pt x="1576" y="50"/>
                  </a:moveTo>
                  <a:cubicBezTo>
                    <a:pt x="1576" y="51"/>
                    <a:pt x="1576" y="51"/>
                    <a:pt x="1576" y="51"/>
                  </a:cubicBezTo>
                  <a:cubicBezTo>
                    <a:pt x="1576" y="51"/>
                    <a:pt x="1576" y="51"/>
                    <a:pt x="1576" y="50"/>
                  </a:cubicBezTo>
                  <a:close/>
                  <a:moveTo>
                    <a:pt x="1413" y="29"/>
                  </a:moveTo>
                  <a:cubicBezTo>
                    <a:pt x="1413" y="29"/>
                    <a:pt x="1413" y="28"/>
                    <a:pt x="1413" y="28"/>
                  </a:cubicBezTo>
                  <a:cubicBezTo>
                    <a:pt x="1413" y="28"/>
                    <a:pt x="1413" y="29"/>
                    <a:pt x="1413" y="29"/>
                  </a:cubicBezTo>
                  <a:close/>
                  <a:moveTo>
                    <a:pt x="1579" y="45"/>
                  </a:moveTo>
                  <a:cubicBezTo>
                    <a:pt x="1579" y="46"/>
                    <a:pt x="1579" y="46"/>
                    <a:pt x="1579" y="46"/>
                  </a:cubicBezTo>
                  <a:cubicBezTo>
                    <a:pt x="1579" y="46"/>
                    <a:pt x="1579" y="46"/>
                    <a:pt x="1579" y="45"/>
                  </a:cubicBezTo>
                  <a:close/>
                  <a:moveTo>
                    <a:pt x="1486" y="28"/>
                  </a:moveTo>
                  <a:cubicBezTo>
                    <a:pt x="1486" y="28"/>
                    <a:pt x="1485" y="29"/>
                    <a:pt x="1485" y="29"/>
                  </a:cubicBezTo>
                  <a:cubicBezTo>
                    <a:pt x="1486" y="29"/>
                    <a:pt x="1486" y="29"/>
                    <a:pt x="1486" y="28"/>
                  </a:cubicBezTo>
                  <a:close/>
                  <a:moveTo>
                    <a:pt x="957" y="29"/>
                  </a:moveTo>
                  <a:cubicBezTo>
                    <a:pt x="957" y="29"/>
                    <a:pt x="958" y="29"/>
                    <a:pt x="958" y="29"/>
                  </a:cubicBezTo>
                  <a:cubicBezTo>
                    <a:pt x="957" y="29"/>
                    <a:pt x="957" y="29"/>
                    <a:pt x="957" y="29"/>
                  </a:cubicBezTo>
                  <a:close/>
                  <a:moveTo>
                    <a:pt x="1485" y="29"/>
                  </a:moveTo>
                  <a:cubicBezTo>
                    <a:pt x="1485" y="29"/>
                    <a:pt x="1485" y="29"/>
                    <a:pt x="1485" y="29"/>
                  </a:cubicBezTo>
                  <a:cubicBezTo>
                    <a:pt x="1485" y="29"/>
                    <a:pt x="1485" y="29"/>
                    <a:pt x="1485" y="29"/>
                  </a:cubicBezTo>
                  <a:close/>
                  <a:moveTo>
                    <a:pt x="1413" y="30"/>
                  </a:moveTo>
                  <a:cubicBezTo>
                    <a:pt x="1413" y="30"/>
                    <a:pt x="1413" y="29"/>
                    <a:pt x="1413" y="29"/>
                  </a:cubicBezTo>
                  <a:cubicBezTo>
                    <a:pt x="1413" y="29"/>
                    <a:pt x="1413" y="30"/>
                    <a:pt x="1413" y="30"/>
                  </a:cubicBezTo>
                  <a:close/>
                  <a:moveTo>
                    <a:pt x="1485" y="29"/>
                  </a:moveTo>
                  <a:cubicBezTo>
                    <a:pt x="1484" y="29"/>
                    <a:pt x="1484" y="29"/>
                    <a:pt x="1484" y="29"/>
                  </a:cubicBezTo>
                  <a:cubicBezTo>
                    <a:pt x="1484" y="29"/>
                    <a:pt x="1484" y="29"/>
                    <a:pt x="1485" y="29"/>
                  </a:cubicBezTo>
                  <a:close/>
                  <a:moveTo>
                    <a:pt x="1681" y="45"/>
                  </a:moveTo>
                  <a:cubicBezTo>
                    <a:pt x="1681" y="46"/>
                    <a:pt x="1681" y="46"/>
                    <a:pt x="1681" y="46"/>
                  </a:cubicBezTo>
                  <a:cubicBezTo>
                    <a:pt x="1681" y="46"/>
                    <a:pt x="1681" y="46"/>
                    <a:pt x="1681" y="45"/>
                  </a:cubicBezTo>
                  <a:close/>
                  <a:moveTo>
                    <a:pt x="1484" y="29"/>
                  </a:moveTo>
                  <a:cubicBezTo>
                    <a:pt x="1483" y="29"/>
                    <a:pt x="1483" y="30"/>
                    <a:pt x="1483" y="30"/>
                  </a:cubicBezTo>
                  <a:cubicBezTo>
                    <a:pt x="1483" y="30"/>
                    <a:pt x="1483" y="30"/>
                    <a:pt x="1484" y="29"/>
                  </a:cubicBezTo>
                  <a:close/>
                  <a:moveTo>
                    <a:pt x="1744" y="50"/>
                  </a:moveTo>
                  <a:cubicBezTo>
                    <a:pt x="1744" y="51"/>
                    <a:pt x="1744" y="51"/>
                    <a:pt x="1744" y="51"/>
                  </a:cubicBezTo>
                  <a:cubicBezTo>
                    <a:pt x="1744" y="51"/>
                    <a:pt x="1744" y="51"/>
                    <a:pt x="1744" y="50"/>
                  </a:cubicBezTo>
                  <a:close/>
                  <a:moveTo>
                    <a:pt x="1747" y="45"/>
                  </a:moveTo>
                  <a:cubicBezTo>
                    <a:pt x="1747" y="46"/>
                    <a:pt x="1747" y="46"/>
                    <a:pt x="1747" y="46"/>
                  </a:cubicBezTo>
                  <a:cubicBezTo>
                    <a:pt x="1747" y="46"/>
                    <a:pt x="1747" y="46"/>
                    <a:pt x="1747" y="45"/>
                  </a:cubicBezTo>
                  <a:close/>
                  <a:moveTo>
                    <a:pt x="970" y="30"/>
                  </a:moveTo>
                  <a:cubicBezTo>
                    <a:pt x="969" y="30"/>
                    <a:pt x="969" y="31"/>
                    <a:pt x="969" y="31"/>
                  </a:cubicBezTo>
                  <a:cubicBezTo>
                    <a:pt x="970" y="31"/>
                    <a:pt x="970" y="30"/>
                    <a:pt x="970" y="30"/>
                  </a:cubicBezTo>
                  <a:close/>
                  <a:moveTo>
                    <a:pt x="1482" y="30"/>
                  </a:moveTo>
                  <a:cubicBezTo>
                    <a:pt x="1481" y="30"/>
                    <a:pt x="1481" y="30"/>
                    <a:pt x="1481" y="30"/>
                  </a:cubicBezTo>
                  <a:cubicBezTo>
                    <a:pt x="1481" y="30"/>
                    <a:pt x="1482" y="30"/>
                    <a:pt x="1482" y="30"/>
                  </a:cubicBezTo>
                  <a:close/>
                  <a:moveTo>
                    <a:pt x="956" y="31"/>
                  </a:moveTo>
                  <a:cubicBezTo>
                    <a:pt x="957" y="31"/>
                    <a:pt x="957" y="31"/>
                    <a:pt x="957" y="31"/>
                  </a:cubicBezTo>
                  <a:cubicBezTo>
                    <a:pt x="956" y="31"/>
                    <a:pt x="956" y="31"/>
                    <a:pt x="956" y="31"/>
                  </a:cubicBezTo>
                  <a:close/>
                  <a:moveTo>
                    <a:pt x="1481" y="31"/>
                  </a:moveTo>
                  <a:cubicBezTo>
                    <a:pt x="1480" y="30"/>
                    <a:pt x="1480" y="31"/>
                    <a:pt x="1480" y="31"/>
                  </a:cubicBezTo>
                  <a:cubicBezTo>
                    <a:pt x="1480" y="31"/>
                    <a:pt x="1481" y="31"/>
                    <a:pt x="1481" y="31"/>
                  </a:cubicBezTo>
                  <a:close/>
                  <a:moveTo>
                    <a:pt x="1112" y="53"/>
                  </a:moveTo>
                  <a:cubicBezTo>
                    <a:pt x="1112" y="53"/>
                    <a:pt x="1112" y="54"/>
                    <a:pt x="1112" y="54"/>
                  </a:cubicBezTo>
                  <a:cubicBezTo>
                    <a:pt x="1112" y="54"/>
                    <a:pt x="1112" y="53"/>
                    <a:pt x="1112" y="53"/>
                  </a:cubicBezTo>
                  <a:close/>
                  <a:moveTo>
                    <a:pt x="956" y="32"/>
                  </a:moveTo>
                  <a:cubicBezTo>
                    <a:pt x="956" y="32"/>
                    <a:pt x="956" y="32"/>
                    <a:pt x="956" y="31"/>
                  </a:cubicBezTo>
                  <a:cubicBezTo>
                    <a:pt x="956" y="31"/>
                    <a:pt x="956" y="32"/>
                    <a:pt x="956" y="32"/>
                  </a:cubicBezTo>
                  <a:close/>
                  <a:moveTo>
                    <a:pt x="969" y="31"/>
                  </a:moveTo>
                  <a:cubicBezTo>
                    <a:pt x="969" y="31"/>
                    <a:pt x="969" y="32"/>
                    <a:pt x="969" y="32"/>
                  </a:cubicBezTo>
                  <a:cubicBezTo>
                    <a:pt x="969" y="32"/>
                    <a:pt x="969" y="31"/>
                    <a:pt x="969" y="31"/>
                  </a:cubicBezTo>
                  <a:close/>
                  <a:moveTo>
                    <a:pt x="597" y="47"/>
                  </a:moveTo>
                  <a:cubicBezTo>
                    <a:pt x="597" y="46"/>
                    <a:pt x="597" y="46"/>
                    <a:pt x="597" y="46"/>
                  </a:cubicBezTo>
                  <a:cubicBezTo>
                    <a:pt x="597" y="46"/>
                    <a:pt x="597" y="46"/>
                    <a:pt x="597" y="47"/>
                  </a:cubicBezTo>
                  <a:close/>
                  <a:moveTo>
                    <a:pt x="608" y="46"/>
                  </a:moveTo>
                  <a:cubicBezTo>
                    <a:pt x="608" y="46"/>
                    <a:pt x="608" y="46"/>
                    <a:pt x="609" y="47"/>
                  </a:cubicBezTo>
                  <a:cubicBezTo>
                    <a:pt x="609" y="46"/>
                    <a:pt x="609" y="46"/>
                    <a:pt x="608" y="46"/>
                  </a:cubicBezTo>
                  <a:close/>
                  <a:moveTo>
                    <a:pt x="968" y="32"/>
                  </a:moveTo>
                  <a:cubicBezTo>
                    <a:pt x="968" y="32"/>
                    <a:pt x="968" y="33"/>
                    <a:pt x="968" y="33"/>
                  </a:cubicBezTo>
                  <a:cubicBezTo>
                    <a:pt x="968" y="33"/>
                    <a:pt x="968" y="33"/>
                    <a:pt x="968" y="32"/>
                  </a:cubicBezTo>
                  <a:close/>
                  <a:moveTo>
                    <a:pt x="955" y="34"/>
                  </a:moveTo>
                  <a:cubicBezTo>
                    <a:pt x="955" y="33"/>
                    <a:pt x="955" y="33"/>
                    <a:pt x="955" y="33"/>
                  </a:cubicBezTo>
                  <a:cubicBezTo>
                    <a:pt x="955" y="33"/>
                    <a:pt x="955" y="33"/>
                    <a:pt x="955" y="34"/>
                  </a:cubicBezTo>
                  <a:close/>
                  <a:moveTo>
                    <a:pt x="968" y="33"/>
                  </a:moveTo>
                  <a:cubicBezTo>
                    <a:pt x="968" y="33"/>
                    <a:pt x="968" y="33"/>
                    <a:pt x="968" y="34"/>
                  </a:cubicBezTo>
                  <a:cubicBezTo>
                    <a:pt x="968" y="33"/>
                    <a:pt x="968" y="33"/>
                    <a:pt x="968" y="33"/>
                  </a:cubicBezTo>
                  <a:close/>
                  <a:moveTo>
                    <a:pt x="855" y="33"/>
                  </a:moveTo>
                  <a:cubicBezTo>
                    <a:pt x="855" y="34"/>
                    <a:pt x="855" y="34"/>
                    <a:pt x="856" y="34"/>
                  </a:cubicBezTo>
                  <a:cubicBezTo>
                    <a:pt x="855" y="33"/>
                    <a:pt x="855" y="33"/>
                    <a:pt x="855" y="33"/>
                  </a:cubicBezTo>
                  <a:close/>
                  <a:moveTo>
                    <a:pt x="769" y="34"/>
                  </a:moveTo>
                  <a:cubicBezTo>
                    <a:pt x="769" y="34"/>
                    <a:pt x="770" y="34"/>
                    <a:pt x="770" y="34"/>
                  </a:cubicBezTo>
                  <a:cubicBezTo>
                    <a:pt x="769" y="34"/>
                    <a:pt x="769" y="34"/>
                    <a:pt x="769" y="34"/>
                  </a:cubicBezTo>
                  <a:close/>
                  <a:moveTo>
                    <a:pt x="787" y="34"/>
                  </a:moveTo>
                  <a:cubicBezTo>
                    <a:pt x="787" y="34"/>
                    <a:pt x="787" y="34"/>
                    <a:pt x="788" y="34"/>
                  </a:cubicBezTo>
                  <a:cubicBezTo>
                    <a:pt x="787" y="34"/>
                    <a:pt x="787" y="34"/>
                    <a:pt x="787" y="34"/>
                  </a:cubicBezTo>
                  <a:close/>
                  <a:moveTo>
                    <a:pt x="856" y="34"/>
                  </a:moveTo>
                  <a:cubicBezTo>
                    <a:pt x="856" y="34"/>
                    <a:pt x="856" y="34"/>
                    <a:pt x="857" y="34"/>
                  </a:cubicBezTo>
                  <a:cubicBezTo>
                    <a:pt x="856" y="34"/>
                    <a:pt x="856" y="34"/>
                    <a:pt x="856" y="34"/>
                  </a:cubicBezTo>
                  <a:close/>
                  <a:moveTo>
                    <a:pt x="882" y="34"/>
                  </a:moveTo>
                  <a:cubicBezTo>
                    <a:pt x="882" y="34"/>
                    <a:pt x="882" y="34"/>
                    <a:pt x="882" y="34"/>
                  </a:cubicBezTo>
                  <a:cubicBezTo>
                    <a:pt x="882" y="34"/>
                    <a:pt x="882" y="34"/>
                    <a:pt x="882" y="34"/>
                  </a:cubicBezTo>
                  <a:close/>
                  <a:moveTo>
                    <a:pt x="955" y="34"/>
                  </a:moveTo>
                  <a:cubicBezTo>
                    <a:pt x="955" y="34"/>
                    <a:pt x="955" y="34"/>
                    <a:pt x="955" y="34"/>
                  </a:cubicBezTo>
                  <a:cubicBezTo>
                    <a:pt x="955" y="34"/>
                    <a:pt x="955" y="34"/>
                    <a:pt x="955" y="34"/>
                  </a:cubicBezTo>
                  <a:close/>
                  <a:moveTo>
                    <a:pt x="968" y="34"/>
                  </a:moveTo>
                  <a:cubicBezTo>
                    <a:pt x="967" y="34"/>
                    <a:pt x="967" y="34"/>
                    <a:pt x="967" y="34"/>
                  </a:cubicBezTo>
                  <a:cubicBezTo>
                    <a:pt x="968" y="34"/>
                    <a:pt x="968" y="34"/>
                    <a:pt x="968" y="34"/>
                  </a:cubicBezTo>
                  <a:close/>
                  <a:moveTo>
                    <a:pt x="1300" y="34"/>
                  </a:moveTo>
                  <a:cubicBezTo>
                    <a:pt x="1300" y="34"/>
                    <a:pt x="1301" y="34"/>
                    <a:pt x="1301" y="34"/>
                  </a:cubicBezTo>
                  <a:cubicBezTo>
                    <a:pt x="1301" y="34"/>
                    <a:pt x="1300" y="34"/>
                    <a:pt x="1300" y="34"/>
                  </a:cubicBezTo>
                  <a:close/>
                  <a:moveTo>
                    <a:pt x="1311" y="34"/>
                  </a:moveTo>
                  <a:cubicBezTo>
                    <a:pt x="1312" y="34"/>
                    <a:pt x="1312" y="34"/>
                    <a:pt x="1312" y="34"/>
                  </a:cubicBezTo>
                  <a:cubicBezTo>
                    <a:pt x="1312" y="34"/>
                    <a:pt x="1312" y="34"/>
                    <a:pt x="1311" y="34"/>
                  </a:cubicBezTo>
                  <a:close/>
                  <a:moveTo>
                    <a:pt x="768" y="34"/>
                  </a:moveTo>
                  <a:cubicBezTo>
                    <a:pt x="768" y="34"/>
                    <a:pt x="768" y="34"/>
                    <a:pt x="769" y="34"/>
                  </a:cubicBezTo>
                  <a:cubicBezTo>
                    <a:pt x="768" y="34"/>
                    <a:pt x="768" y="34"/>
                    <a:pt x="768" y="34"/>
                  </a:cubicBezTo>
                  <a:close/>
                  <a:moveTo>
                    <a:pt x="788" y="34"/>
                  </a:moveTo>
                  <a:cubicBezTo>
                    <a:pt x="788" y="34"/>
                    <a:pt x="788" y="34"/>
                    <a:pt x="789" y="34"/>
                  </a:cubicBezTo>
                  <a:cubicBezTo>
                    <a:pt x="789" y="34"/>
                    <a:pt x="788" y="34"/>
                    <a:pt x="788" y="34"/>
                  </a:cubicBezTo>
                  <a:close/>
                  <a:moveTo>
                    <a:pt x="840" y="34"/>
                  </a:moveTo>
                  <a:cubicBezTo>
                    <a:pt x="840" y="34"/>
                    <a:pt x="840" y="34"/>
                    <a:pt x="840" y="34"/>
                  </a:cubicBezTo>
                  <a:cubicBezTo>
                    <a:pt x="840" y="34"/>
                    <a:pt x="840" y="34"/>
                    <a:pt x="840" y="34"/>
                  </a:cubicBezTo>
                  <a:close/>
                  <a:moveTo>
                    <a:pt x="857" y="34"/>
                  </a:moveTo>
                  <a:cubicBezTo>
                    <a:pt x="857" y="34"/>
                    <a:pt x="857" y="34"/>
                    <a:pt x="858" y="34"/>
                  </a:cubicBezTo>
                  <a:cubicBezTo>
                    <a:pt x="857" y="34"/>
                    <a:pt x="857" y="34"/>
                    <a:pt x="857" y="34"/>
                  </a:cubicBezTo>
                  <a:close/>
                  <a:moveTo>
                    <a:pt x="881" y="34"/>
                  </a:moveTo>
                  <a:cubicBezTo>
                    <a:pt x="881" y="34"/>
                    <a:pt x="881" y="34"/>
                    <a:pt x="881" y="34"/>
                  </a:cubicBezTo>
                  <a:cubicBezTo>
                    <a:pt x="881" y="34"/>
                    <a:pt x="881" y="34"/>
                    <a:pt x="881" y="34"/>
                  </a:cubicBezTo>
                  <a:close/>
                  <a:moveTo>
                    <a:pt x="899" y="34"/>
                  </a:moveTo>
                  <a:cubicBezTo>
                    <a:pt x="900" y="34"/>
                    <a:pt x="900" y="34"/>
                    <a:pt x="900" y="34"/>
                  </a:cubicBezTo>
                  <a:cubicBezTo>
                    <a:pt x="900" y="34"/>
                    <a:pt x="900" y="34"/>
                    <a:pt x="899" y="34"/>
                  </a:cubicBezTo>
                  <a:close/>
                  <a:moveTo>
                    <a:pt x="1123" y="34"/>
                  </a:moveTo>
                  <a:cubicBezTo>
                    <a:pt x="1123" y="34"/>
                    <a:pt x="1123" y="34"/>
                    <a:pt x="1123" y="34"/>
                  </a:cubicBezTo>
                  <a:cubicBezTo>
                    <a:pt x="1123" y="34"/>
                    <a:pt x="1123" y="34"/>
                    <a:pt x="1123" y="34"/>
                  </a:cubicBezTo>
                  <a:close/>
                  <a:moveTo>
                    <a:pt x="1141" y="34"/>
                  </a:moveTo>
                  <a:cubicBezTo>
                    <a:pt x="1141" y="34"/>
                    <a:pt x="1142" y="34"/>
                    <a:pt x="1142" y="34"/>
                  </a:cubicBezTo>
                  <a:cubicBezTo>
                    <a:pt x="1142" y="34"/>
                    <a:pt x="1142" y="34"/>
                    <a:pt x="1141" y="34"/>
                  </a:cubicBezTo>
                  <a:close/>
                  <a:moveTo>
                    <a:pt x="1228" y="34"/>
                  </a:moveTo>
                  <a:cubicBezTo>
                    <a:pt x="1228" y="34"/>
                    <a:pt x="1228" y="34"/>
                    <a:pt x="1229" y="34"/>
                  </a:cubicBezTo>
                  <a:cubicBezTo>
                    <a:pt x="1228" y="34"/>
                    <a:pt x="1228" y="34"/>
                    <a:pt x="1228" y="34"/>
                  </a:cubicBezTo>
                  <a:close/>
                  <a:moveTo>
                    <a:pt x="1299" y="34"/>
                  </a:moveTo>
                  <a:cubicBezTo>
                    <a:pt x="1299" y="34"/>
                    <a:pt x="1300" y="34"/>
                    <a:pt x="1300" y="34"/>
                  </a:cubicBezTo>
                  <a:cubicBezTo>
                    <a:pt x="1300" y="34"/>
                    <a:pt x="1299" y="34"/>
                    <a:pt x="1299" y="34"/>
                  </a:cubicBezTo>
                  <a:close/>
                  <a:moveTo>
                    <a:pt x="671" y="35"/>
                  </a:moveTo>
                  <a:cubicBezTo>
                    <a:pt x="671" y="35"/>
                    <a:pt x="671" y="35"/>
                    <a:pt x="671" y="34"/>
                  </a:cubicBezTo>
                  <a:cubicBezTo>
                    <a:pt x="671" y="34"/>
                    <a:pt x="671" y="34"/>
                    <a:pt x="671" y="35"/>
                  </a:cubicBezTo>
                  <a:close/>
                  <a:moveTo>
                    <a:pt x="693" y="34"/>
                  </a:moveTo>
                  <a:cubicBezTo>
                    <a:pt x="694" y="35"/>
                    <a:pt x="694" y="35"/>
                    <a:pt x="694" y="35"/>
                  </a:cubicBezTo>
                  <a:cubicBezTo>
                    <a:pt x="694" y="34"/>
                    <a:pt x="694" y="34"/>
                    <a:pt x="693" y="34"/>
                  </a:cubicBezTo>
                  <a:close/>
                  <a:moveTo>
                    <a:pt x="767" y="35"/>
                  </a:moveTo>
                  <a:cubicBezTo>
                    <a:pt x="767" y="35"/>
                    <a:pt x="767" y="35"/>
                    <a:pt x="768" y="34"/>
                  </a:cubicBezTo>
                  <a:cubicBezTo>
                    <a:pt x="767" y="34"/>
                    <a:pt x="767" y="34"/>
                    <a:pt x="767" y="35"/>
                  </a:cubicBezTo>
                  <a:close/>
                  <a:moveTo>
                    <a:pt x="789" y="34"/>
                  </a:moveTo>
                  <a:cubicBezTo>
                    <a:pt x="789" y="35"/>
                    <a:pt x="789" y="35"/>
                    <a:pt x="790" y="35"/>
                  </a:cubicBezTo>
                  <a:cubicBezTo>
                    <a:pt x="790" y="34"/>
                    <a:pt x="789" y="34"/>
                    <a:pt x="789" y="34"/>
                  </a:cubicBezTo>
                  <a:close/>
                  <a:moveTo>
                    <a:pt x="839" y="35"/>
                  </a:moveTo>
                  <a:cubicBezTo>
                    <a:pt x="839" y="35"/>
                    <a:pt x="839" y="35"/>
                    <a:pt x="839" y="34"/>
                  </a:cubicBezTo>
                  <a:cubicBezTo>
                    <a:pt x="839" y="34"/>
                    <a:pt x="839" y="34"/>
                    <a:pt x="839" y="35"/>
                  </a:cubicBezTo>
                  <a:close/>
                  <a:moveTo>
                    <a:pt x="858" y="34"/>
                  </a:moveTo>
                  <a:cubicBezTo>
                    <a:pt x="858" y="35"/>
                    <a:pt x="858" y="35"/>
                    <a:pt x="858" y="35"/>
                  </a:cubicBezTo>
                  <a:cubicBezTo>
                    <a:pt x="858" y="34"/>
                    <a:pt x="858" y="34"/>
                    <a:pt x="858" y="34"/>
                  </a:cubicBezTo>
                  <a:close/>
                  <a:moveTo>
                    <a:pt x="880" y="35"/>
                  </a:moveTo>
                  <a:cubicBezTo>
                    <a:pt x="880" y="35"/>
                    <a:pt x="880" y="35"/>
                    <a:pt x="881" y="34"/>
                  </a:cubicBezTo>
                  <a:cubicBezTo>
                    <a:pt x="880" y="34"/>
                    <a:pt x="880" y="34"/>
                    <a:pt x="880" y="35"/>
                  </a:cubicBezTo>
                  <a:close/>
                  <a:moveTo>
                    <a:pt x="900" y="34"/>
                  </a:moveTo>
                  <a:cubicBezTo>
                    <a:pt x="901" y="35"/>
                    <a:pt x="901" y="35"/>
                    <a:pt x="901" y="35"/>
                  </a:cubicBezTo>
                  <a:cubicBezTo>
                    <a:pt x="901" y="34"/>
                    <a:pt x="901" y="34"/>
                    <a:pt x="900" y="34"/>
                  </a:cubicBezTo>
                  <a:close/>
                  <a:moveTo>
                    <a:pt x="954" y="35"/>
                  </a:moveTo>
                  <a:cubicBezTo>
                    <a:pt x="955" y="35"/>
                    <a:pt x="955" y="35"/>
                    <a:pt x="955" y="34"/>
                  </a:cubicBezTo>
                  <a:cubicBezTo>
                    <a:pt x="954" y="35"/>
                    <a:pt x="954" y="35"/>
                    <a:pt x="954" y="35"/>
                  </a:cubicBezTo>
                  <a:close/>
                  <a:moveTo>
                    <a:pt x="967" y="34"/>
                  </a:moveTo>
                  <a:cubicBezTo>
                    <a:pt x="967" y="34"/>
                    <a:pt x="967" y="35"/>
                    <a:pt x="967" y="35"/>
                  </a:cubicBezTo>
                  <a:cubicBezTo>
                    <a:pt x="967" y="35"/>
                    <a:pt x="967" y="35"/>
                    <a:pt x="967" y="34"/>
                  </a:cubicBezTo>
                  <a:close/>
                  <a:moveTo>
                    <a:pt x="1049" y="35"/>
                  </a:moveTo>
                  <a:cubicBezTo>
                    <a:pt x="1049" y="35"/>
                    <a:pt x="1050" y="35"/>
                    <a:pt x="1050" y="34"/>
                  </a:cubicBezTo>
                  <a:cubicBezTo>
                    <a:pt x="1050" y="34"/>
                    <a:pt x="1049" y="34"/>
                    <a:pt x="1049" y="35"/>
                  </a:cubicBezTo>
                  <a:close/>
                  <a:moveTo>
                    <a:pt x="1071" y="34"/>
                  </a:moveTo>
                  <a:cubicBezTo>
                    <a:pt x="1071" y="35"/>
                    <a:pt x="1071" y="35"/>
                    <a:pt x="1072" y="35"/>
                  </a:cubicBezTo>
                  <a:cubicBezTo>
                    <a:pt x="1072" y="34"/>
                    <a:pt x="1071" y="34"/>
                    <a:pt x="1071" y="34"/>
                  </a:cubicBezTo>
                  <a:close/>
                  <a:moveTo>
                    <a:pt x="1122" y="35"/>
                  </a:moveTo>
                  <a:cubicBezTo>
                    <a:pt x="1122" y="35"/>
                    <a:pt x="1122" y="35"/>
                    <a:pt x="1122" y="34"/>
                  </a:cubicBezTo>
                  <a:cubicBezTo>
                    <a:pt x="1122" y="34"/>
                    <a:pt x="1122" y="34"/>
                    <a:pt x="1122" y="35"/>
                  </a:cubicBezTo>
                  <a:close/>
                  <a:moveTo>
                    <a:pt x="1142" y="34"/>
                  </a:moveTo>
                  <a:cubicBezTo>
                    <a:pt x="1142" y="35"/>
                    <a:pt x="1142" y="35"/>
                    <a:pt x="1143" y="35"/>
                  </a:cubicBezTo>
                  <a:cubicBezTo>
                    <a:pt x="1143" y="34"/>
                    <a:pt x="1142" y="34"/>
                    <a:pt x="1142" y="34"/>
                  </a:cubicBezTo>
                  <a:close/>
                  <a:moveTo>
                    <a:pt x="1249" y="34"/>
                  </a:moveTo>
                  <a:cubicBezTo>
                    <a:pt x="1249" y="35"/>
                    <a:pt x="1249" y="35"/>
                    <a:pt x="1250" y="35"/>
                  </a:cubicBezTo>
                  <a:cubicBezTo>
                    <a:pt x="1249" y="34"/>
                    <a:pt x="1249" y="34"/>
                    <a:pt x="1249" y="34"/>
                  </a:cubicBezTo>
                  <a:close/>
                  <a:moveTo>
                    <a:pt x="1298" y="35"/>
                  </a:moveTo>
                  <a:cubicBezTo>
                    <a:pt x="1299" y="35"/>
                    <a:pt x="1299" y="35"/>
                    <a:pt x="1299" y="34"/>
                  </a:cubicBezTo>
                  <a:cubicBezTo>
                    <a:pt x="1299" y="34"/>
                    <a:pt x="1299" y="34"/>
                    <a:pt x="1298" y="35"/>
                  </a:cubicBezTo>
                  <a:close/>
                  <a:moveTo>
                    <a:pt x="644" y="35"/>
                  </a:moveTo>
                  <a:cubicBezTo>
                    <a:pt x="644" y="35"/>
                    <a:pt x="644" y="35"/>
                    <a:pt x="644" y="35"/>
                  </a:cubicBezTo>
                  <a:cubicBezTo>
                    <a:pt x="644" y="35"/>
                    <a:pt x="644" y="35"/>
                    <a:pt x="644" y="35"/>
                  </a:cubicBezTo>
                  <a:close/>
                  <a:moveTo>
                    <a:pt x="656" y="35"/>
                  </a:moveTo>
                  <a:cubicBezTo>
                    <a:pt x="655" y="35"/>
                    <a:pt x="655" y="35"/>
                    <a:pt x="655" y="35"/>
                  </a:cubicBezTo>
                  <a:cubicBezTo>
                    <a:pt x="656" y="35"/>
                    <a:pt x="656" y="35"/>
                    <a:pt x="656" y="35"/>
                  </a:cubicBezTo>
                  <a:close/>
                  <a:moveTo>
                    <a:pt x="670" y="35"/>
                  </a:moveTo>
                  <a:cubicBezTo>
                    <a:pt x="670" y="35"/>
                    <a:pt x="671" y="35"/>
                    <a:pt x="671" y="35"/>
                  </a:cubicBezTo>
                  <a:cubicBezTo>
                    <a:pt x="670" y="35"/>
                    <a:pt x="670" y="35"/>
                    <a:pt x="670" y="35"/>
                  </a:cubicBezTo>
                  <a:close/>
                  <a:moveTo>
                    <a:pt x="694" y="35"/>
                  </a:moveTo>
                  <a:cubicBezTo>
                    <a:pt x="695" y="35"/>
                    <a:pt x="695" y="35"/>
                    <a:pt x="695" y="35"/>
                  </a:cubicBezTo>
                  <a:cubicBezTo>
                    <a:pt x="695" y="35"/>
                    <a:pt x="695" y="35"/>
                    <a:pt x="694" y="35"/>
                  </a:cubicBezTo>
                  <a:close/>
                  <a:moveTo>
                    <a:pt x="766" y="35"/>
                  </a:moveTo>
                  <a:cubicBezTo>
                    <a:pt x="766" y="35"/>
                    <a:pt x="767" y="35"/>
                    <a:pt x="767" y="35"/>
                  </a:cubicBezTo>
                  <a:cubicBezTo>
                    <a:pt x="767" y="35"/>
                    <a:pt x="766" y="35"/>
                    <a:pt x="766" y="35"/>
                  </a:cubicBezTo>
                  <a:close/>
                  <a:moveTo>
                    <a:pt x="790" y="35"/>
                  </a:moveTo>
                  <a:cubicBezTo>
                    <a:pt x="790" y="35"/>
                    <a:pt x="790" y="35"/>
                    <a:pt x="790" y="35"/>
                  </a:cubicBezTo>
                  <a:cubicBezTo>
                    <a:pt x="790" y="35"/>
                    <a:pt x="790" y="35"/>
                    <a:pt x="790" y="35"/>
                  </a:cubicBezTo>
                  <a:close/>
                  <a:moveTo>
                    <a:pt x="838" y="35"/>
                  </a:moveTo>
                  <a:cubicBezTo>
                    <a:pt x="838" y="35"/>
                    <a:pt x="838" y="35"/>
                    <a:pt x="839" y="35"/>
                  </a:cubicBezTo>
                  <a:cubicBezTo>
                    <a:pt x="838" y="35"/>
                    <a:pt x="838" y="35"/>
                    <a:pt x="838" y="35"/>
                  </a:cubicBezTo>
                  <a:close/>
                  <a:moveTo>
                    <a:pt x="858" y="35"/>
                  </a:moveTo>
                  <a:cubicBezTo>
                    <a:pt x="858" y="35"/>
                    <a:pt x="859" y="35"/>
                    <a:pt x="859" y="35"/>
                  </a:cubicBezTo>
                  <a:cubicBezTo>
                    <a:pt x="859" y="35"/>
                    <a:pt x="859" y="35"/>
                    <a:pt x="858" y="35"/>
                  </a:cubicBezTo>
                  <a:close/>
                  <a:moveTo>
                    <a:pt x="879" y="35"/>
                  </a:moveTo>
                  <a:cubicBezTo>
                    <a:pt x="879" y="35"/>
                    <a:pt x="880" y="35"/>
                    <a:pt x="880" y="35"/>
                  </a:cubicBezTo>
                  <a:cubicBezTo>
                    <a:pt x="879" y="35"/>
                    <a:pt x="879" y="35"/>
                    <a:pt x="879" y="35"/>
                  </a:cubicBezTo>
                  <a:close/>
                  <a:moveTo>
                    <a:pt x="901" y="35"/>
                  </a:moveTo>
                  <a:cubicBezTo>
                    <a:pt x="901" y="35"/>
                    <a:pt x="902" y="35"/>
                    <a:pt x="902" y="35"/>
                  </a:cubicBezTo>
                  <a:cubicBezTo>
                    <a:pt x="902" y="35"/>
                    <a:pt x="901" y="35"/>
                    <a:pt x="901" y="35"/>
                  </a:cubicBezTo>
                  <a:close/>
                  <a:moveTo>
                    <a:pt x="1048" y="35"/>
                  </a:moveTo>
                  <a:cubicBezTo>
                    <a:pt x="1048" y="35"/>
                    <a:pt x="1049" y="35"/>
                    <a:pt x="1049" y="35"/>
                  </a:cubicBezTo>
                  <a:cubicBezTo>
                    <a:pt x="1049" y="35"/>
                    <a:pt x="1048" y="35"/>
                    <a:pt x="1048" y="35"/>
                  </a:cubicBezTo>
                  <a:close/>
                  <a:moveTo>
                    <a:pt x="1072" y="35"/>
                  </a:moveTo>
                  <a:cubicBezTo>
                    <a:pt x="1072" y="35"/>
                    <a:pt x="1072" y="35"/>
                    <a:pt x="1073" y="35"/>
                  </a:cubicBezTo>
                  <a:cubicBezTo>
                    <a:pt x="1073" y="35"/>
                    <a:pt x="1072" y="35"/>
                    <a:pt x="1072" y="35"/>
                  </a:cubicBezTo>
                  <a:close/>
                  <a:moveTo>
                    <a:pt x="1121" y="35"/>
                  </a:moveTo>
                  <a:cubicBezTo>
                    <a:pt x="1121" y="35"/>
                    <a:pt x="1121" y="35"/>
                    <a:pt x="1122" y="35"/>
                  </a:cubicBezTo>
                  <a:cubicBezTo>
                    <a:pt x="1121" y="35"/>
                    <a:pt x="1121" y="35"/>
                    <a:pt x="1121" y="35"/>
                  </a:cubicBezTo>
                  <a:close/>
                  <a:moveTo>
                    <a:pt x="1226" y="35"/>
                  </a:moveTo>
                  <a:cubicBezTo>
                    <a:pt x="1226" y="35"/>
                    <a:pt x="1227" y="35"/>
                    <a:pt x="1227" y="35"/>
                  </a:cubicBezTo>
                  <a:cubicBezTo>
                    <a:pt x="1226" y="35"/>
                    <a:pt x="1226" y="35"/>
                    <a:pt x="1226" y="35"/>
                  </a:cubicBezTo>
                  <a:close/>
                  <a:moveTo>
                    <a:pt x="1250" y="35"/>
                  </a:moveTo>
                  <a:cubicBezTo>
                    <a:pt x="1250" y="35"/>
                    <a:pt x="1250" y="35"/>
                    <a:pt x="1250" y="35"/>
                  </a:cubicBezTo>
                  <a:cubicBezTo>
                    <a:pt x="1250" y="35"/>
                    <a:pt x="1250" y="35"/>
                    <a:pt x="1250" y="35"/>
                  </a:cubicBezTo>
                  <a:close/>
                  <a:moveTo>
                    <a:pt x="1298" y="35"/>
                  </a:moveTo>
                  <a:cubicBezTo>
                    <a:pt x="1298" y="35"/>
                    <a:pt x="1298" y="35"/>
                    <a:pt x="1298" y="35"/>
                  </a:cubicBezTo>
                  <a:cubicBezTo>
                    <a:pt x="1298" y="35"/>
                    <a:pt x="1298" y="35"/>
                    <a:pt x="1298" y="35"/>
                  </a:cubicBezTo>
                  <a:close/>
                  <a:moveTo>
                    <a:pt x="605" y="35"/>
                  </a:moveTo>
                  <a:cubicBezTo>
                    <a:pt x="605" y="35"/>
                    <a:pt x="605" y="36"/>
                    <a:pt x="605" y="36"/>
                  </a:cubicBezTo>
                  <a:cubicBezTo>
                    <a:pt x="605" y="35"/>
                    <a:pt x="605" y="35"/>
                    <a:pt x="605" y="35"/>
                  </a:cubicBezTo>
                  <a:close/>
                  <a:moveTo>
                    <a:pt x="695" y="35"/>
                  </a:moveTo>
                  <a:cubicBezTo>
                    <a:pt x="695" y="35"/>
                    <a:pt x="696" y="35"/>
                    <a:pt x="696" y="35"/>
                  </a:cubicBezTo>
                  <a:cubicBezTo>
                    <a:pt x="696" y="35"/>
                    <a:pt x="695" y="35"/>
                    <a:pt x="695" y="35"/>
                  </a:cubicBezTo>
                  <a:close/>
                  <a:moveTo>
                    <a:pt x="790" y="35"/>
                  </a:moveTo>
                  <a:cubicBezTo>
                    <a:pt x="791" y="35"/>
                    <a:pt x="791" y="35"/>
                    <a:pt x="791" y="35"/>
                  </a:cubicBezTo>
                  <a:cubicBezTo>
                    <a:pt x="791" y="35"/>
                    <a:pt x="791" y="35"/>
                    <a:pt x="790" y="35"/>
                  </a:cubicBezTo>
                  <a:close/>
                  <a:moveTo>
                    <a:pt x="837" y="35"/>
                  </a:moveTo>
                  <a:cubicBezTo>
                    <a:pt x="837" y="35"/>
                    <a:pt x="838" y="35"/>
                    <a:pt x="838" y="35"/>
                  </a:cubicBezTo>
                  <a:cubicBezTo>
                    <a:pt x="838" y="35"/>
                    <a:pt x="837" y="35"/>
                    <a:pt x="837" y="35"/>
                  </a:cubicBezTo>
                  <a:close/>
                  <a:moveTo>
                    <a:pt x="753" y="47"/>
                  </a:moveTo>
                  <a:cubicBezTo>
                    <a:pt x="753" y="46"/>
                    <a:pt x="753" y="46"/>
                    <a:pt x="753" y="46"/>
                  </a:cubicBezTo>
                  <a:cubicBezTo>
                    <a:pt x="753" y="46"/>
                    <a:pt x="753" y="46"/>
                    <a:pt x="753" y="47"/>
                  </a:cubicBezTo>
                  <a:close/>
                  <a:moveTo>
                    <a:pt x="638" y="52"/>
                  </a:moveTo>
                  <a:cubicBezTo>
                    <a:pt x="638" y="51"/>
                    <a:pt x="638" y="51"/>
                    <a:pt x="638" y="51"/>
                  </a:cubicBezTo>
                  <a:cubicBezTo>
                    <a:pt x="638" y="51"/>
                    <a:pt x="638" y="51"/>
                    <a:pt x="638" y="52"/>
                  </a:cubicBezTo>
                  <a:close/>
                  <a:moveTo>
                    <a:pt x="967" y="35"/>
                  </a:moveTo>
                  <a:cubicBezTo>
                    <a:pt x="967" y="35"/>
                    <a:pt x="967" y="35"/>
                    <a:pt x="967" y="36"/>
                  </a:cubicBezTo>
                  <a:cubicBezTo>
                    <a:pt x="967" y="36"/>
                    <a:pt x="967" y="35"/>
                    <a:pt x="967" y="35"/>
                  </a:cubicBezTo>
                  <a:close/>
                  <a:moveTo>
                    <a:pt x="1047" y="35"/>
                  </a:moveTo>
                  <a:cubicBezTo>
                    <a:pt x="1048" y="35"/>
                    <a:pt x="1048" y="35"/>
                    <a:pt x="1048" y="35"/>
                  </a:cubicBezTo>
                  <a:cubicBezTo>
                    <a:pt x="1048" y="35"/>
                    <a:pt x="1048" y="35"/>
                    <a:pt x="1047" y="35"/>
                  </a:cubicBezTo>
                  <a:close/>
                  <a:moveTo>
                    <a:pt x="1073" y="35"/>
                  </a:moveTo>
                  <a:cubicBezTo>
                    <a:pt x="1073" y="35"/>
                    <a:pt x="1073" y="35"/>
                    <a:pt x="1073" y="35"/>
                  </a:cubicBezTo>
                  <a:cubicBezTo>
                    <a:pt x="1073" y="35"/>
                    <a:pt x="1073" y="35"/>
                    <a:pt x="1073" y="35"/>
                  </a:cubicBezTo>
                  <a:close/>
                  <a:moveTo>
                    <a:pt x="1120" y="35"/>
                  </a:moveTo>
                  <a:cubicBezTo>
                    <a:pt x="1120" y="35"/>
                    <a:pt x="1121" y="35"/>
                    <a:pt x="1121" y="35"/>
                  </a:cubicBezTo>
                  <a:cubicBezTo>
                    <a:pt x="1121" y="35"/>
                    <a:pt x="1120" y="35"/>
                    <a:pt x="1120" y="35"/>
                  </a:cubicBezTo>
                  <a:close/>
                  <a:moveTo>
                    <a:pt x="1225" y="35"/>
                  </a:moveTo>
                  <a:cubicBezTo>
                    <a:pt x="1226" y="35"/>
                    <a:pt x="1226" y="35"/>
                    <a:pt x="1226" y="35"/>
                  </a:cubicBezTo>
                  <a:cubicBezTo>
                    <a:pt x="1226" y="35"/>
                    <a:pt x="1225" y="35"/>
                    <a:pt x="1225" y="35"/>
                  </a:cubicBezTo>
                  <a:close/>
                  <a:moveTo>
                    <a:pt x="1251" y="35"/>
                  </a:moveTo>
                  <a:cubicBezTo>
                    <a:pt x="1251" y="35"/>
                    <a:pt x="1251" y="35"/>
                    <a:pt x="1251" y="35"/>
                  </a:cubicBezTo>
                  <a:cubicBezTo>
                    <a:pt x="1251" y="35"/>
                    <a:pt x="1251" y="35"/>
                    <a:pt x="1251" y="35"/>
                  </a:cubicBezTo>
                  <a:close/>
                  <a:moveTo>
                    <a:pt x="549" y="35"/>
                  </a:moveTo>
                  <a:cubicBezTo>
                    <a:pt x="549" y="36"/>
                    <a:pt x="549" y="36"/>
                    <a:pt x="550" y="36"/>
                  </a:cubicBezTo>
                  <a:cubicBezTo>
                    <a:pt x="550" y="36"/>
                    <a:pt x="550" y="36"/>
                    <a:pt x="549" y="35"/>
                  </a:cubicBezTo>
                  <a:close/>
                  <a:moveTo>
                    <a:pt x="593" y="36"/>
                  </a:moveTo>
                  <a:cubicBezTo>
                    <a:pt x="593" y="36"/>
                    <a:pt x="593" y="35"/>
                    <a:pt x="592" y="35"/>
                  </a:cubicBezTo>
                  <a:cubicBezTo>
                    <a:pt x="592" y="36"/>
                    <a:pt x="592" y="36"/>
                    <a:pt x="593" y="36"/>
                  </a:cubicBezTo>
                  <a:close/>
                  <a:moveTo>
                    <a:pt x="655" y="35"/>
                  </a:moveTo>
                  <a:cubicBezTo>
                    <a:pt x="655" y="36"/>
                    <a:pt x="655" y="36"/>
                    <a:pt x="655" y="36"/>
                  </a:cubicBezTo>
                  <a:cubicBezTo>
                    <a:pt x="655" y="36"/>
                    <a:pt x="655" y="36"/>
                    <a:pt x="655" y="35"/>
                  </a:cubicBezTo>
                  <a:close/>
                  <a:moveTo>
                    <a:pt x="831" y="51"/>
                  </a:moveTo>
                  <a:cubicBezTo>
                    <a:pt x="831" y="51"/>
                    <a:pt x="830" y="51"/>
                    <a:pt x="830" y="51"/>
                  </a:cubicBezTo>
                  <a:cubicBezTo>
                    <a:pt x="831" y="51"/>
                    <a:pt x="831" y="51"/>
                    <a:pt x="831" y="51"/>
                  </a:cubicBezTo>
                  <a:close/>
                  <a:moveTo>
                    <a:pt x="696" y="35"/>
                  </a:moveTo>
                  <a:cubicBezTo>
                    <a:pt x="696" y="36"/>
                    <a:pt x="696" y="36"/>
                    <a:pt x="696" y="36"/>
                  </a:cubicBezTo>
                  <a:cubicBezTo>
                    <a:pt x="696" y="35"/>
                    <a:pt x="696" y="35"/>
                    <a:pt x="696" y="35"/>
                  </a:cubicBezTo>
                  <a:close/>
                  <a:moveTo>
                    <a:pt x="764" y="36"/>
                  </a:moveTo>
                  <a:cubicBezTo>
                    <a:pt x="765" y="36"/>
                    <a:pt x="765" y="36"/>
                    <a:pt x="765" y="35"/>
                  </a:cubicBezTo>
                  <a:cubicBezTo>
                    <a:pt x="765" y="35"/>
                    <a:pt x="765" y="35"/>
                    <a:pt x="764" y="36"/>
                  </a:cubicBezTo>
                  <a:close/>
                  <a:moveTo>
                    <a:pt x="791" y="35"/>
                  </a:moveTo>
                  <a:cubicBezTo>
                    <a:pt x="791" y="36"/>
                    <a:pt x="792" y="36"/>
                    <a:pt x="792" y="36"/>
                  </a:cubicBezTo>
                  <a:cubicBezTo>
                    <a:pt x="792" y="35"/>
                    <a:pt x="791" y="35"/>
                    <a:pt x="791" y="35"/>
                  </a:cubicBezTo>
                  <a:close/>
                  <a:moveTo>
                    <a:pt x="1084" y="46"/>
                  </a:moveTo>
                  <a:cubicBezTo>
                    <a:pt x="1084" y="46"/>
                    <a:pt x="1084" y="46"/>
                    <a:pt x="1084" y="47"/>
                  </a:cubicBezTo>
                  <a:cubicBezTo>
                    <a:pt x="1084" y="46"/>
                    <a:pt x="1084" y="46"/>
                    <a:pt x="1084" y="46"/>
                  </a:cubicBezTo>
                  <a:close/>
                  <a:moveTo>
                    <a:pt x="859" y="35"/>
                  </a:moveTo>
                  <a:cubicBezTo>
                    <a:pt x="860" y="36"/>
                    <a:pt x="860" y="36"/>
                    <a:pt x="860" y="36"/>
                  </a:cubicBezTo>
                  <a:cubicBezTo>
                    <a:pt x="860" y="35"/>
                    <a:pt x="860" y="35"/>
                    <a:pt x="859" y="35"/>
                  </a:cubicBezTo>
                  <a:close/>
                  <a:moveTo>
                    <a:pt x="1032" y="51"/>
                  </a:moveTo>
                  <a:cubicBezTo>
                    <a:pt x="1033" y="51"/>
                    <a:pt x="1033" y="51"/>
                    <a:pt x="1033" y="51"/>
                  </a:cubicBezTo>
                  <a:cubicBezTo>
                    <a:pt x="1032" y="51"/>
                    <a:pt x="1032" y="51"/>
                    <a:pt x="1032" y="51"/>
                  </a:cubicBezTo>
                  <a:close/>
                  <a:moveTo>
                    <a:pt x="954" y="36"/>
                  </a:moveTo>
                  <a:cubicBezTo>
                    <a:pt x="954" y="36"/>
                    <a:pt x="954" y="36"/>
                    <a:pt x="954" y="35"/>
                  </a:cubicBezTo>
                  <a:cubicBezTo>
                    <a:pt x="954" y="36"/>
                    <a:pt x="954" y="36"/>
                    <a:pt x="954" y="36"/>
                  </a:cubicBezTo>
                  <a:close/>
                  <a:moveTo>
                    <a:pt x="1047" y="36"/>
                  </a:moveTo>
                  <a:cubicBezTo>
                    <a:pt x="1047" y="36"/>
                    <a:pt x="1047" y="36"/>
                    <a:pt x="1047" y="35"/>
                  </a:cubicBezTo>
                  <a:cubicBezTo>
                    <a:pt x="1047" y="35"/>
                    <a:pt x="1047" y="35"/>
                    <a:pt x="1047" y="36"/>
                  </a:cubicBezTo>
                  <a:close/>
                  <a:moveTo>
                    <a:pt x="1073" y="35"/>
                  </a:moveTo>
                  <a:cubicBezTo>
                    <a:pt x="1074" y="36"/>
                    <a:pt x="1074" y="36"/>
                    <a:pt x="1074" y="36"/>
                  </a:cubicBezTo>
                  <a:cubicBezTo>
                    <a:pt x="1074" y="35"/>
                    <a:pt x="1074" y="35"/>
                    <a:pt x="1073" y="35"/>
                  </a:cubicBezTo>
                  <a:close/>
                  <a:moveTo>
                    <a:pt x="1119" y="36"/>
                  </a:moveTo>
                  <a:cubicBezTo>
                    <a:pt x="1120" y="36"/>
                    <a:pt x="1120" y="36"/>
                    <a:pt x="1120" y="35"/>
                  </a:cubicBezTo>
                  <a:cubicBezTo>
                    <a:pt x="1120" y="35"/>
                    <a:pt x="1120" y="35"/>
                    <a:pt x="1119" y="36"/>
                  </a:cubicBezTo>
                  <a:close/>
                  <a:moveTo>
                    <a:pt x="1144" y="35"/>
                  </a:moveTo>
                  <a:cubicBezTo>
                    <a:pt x="1144" y="36"/>
                    <a:pt x="1145" y="36"/>
                    <a:pt x="1145" y="36"/>
                  </a:cubicBezTo>
                  <a:cubicBezTo>
                    <a:pt x="1145" y="35"/>
                    <a:pt x="1144" y="35"/>
                    <a:pt x="1144" y="35"/>
                  </a:cubicBezTo>
                  <a:close/>
                  <a:moveTo>
                    <a:pt x="1225" y="36"/>
                  </a:moveTo>
                  <a:cubicBezTo>
                    <a:pt x="1225" y="36"/>
                    <a:pt x="1225" y="36"/>
                    <a:pt x="1225" y="35"/>
                  </a:cubicBezTo>
                  <a:cubicBezTo>
                    <a:pt x="1225" y="35"/>
                    <a:pt x="1225" y="35"/>
                    <a:pt x="1225" y="36"/>
                  </a:cubicBezTo>
                  <a:close/>
                  <a:moveTo>
                    <a:pt x="1251" y="35"/>
                  </a:moveTo>
                  <a:cubicBezTo>
                    <a:pt x="1251" y="36"/>
                    <a:pt x="1252" y="36"/>
                    <a:pt x="1252" y="36"/>
                  </a:cubicBezTo>
                  <a:cubicBezTo>
                    <a:pt x="1252" y="35"/>
                    <a:pt x="1252" y="35"/>
                    <a:pt x="1251" y="35"/>
                  </a:cubicBezTo>
                  <a:close/>
                  <a:moveTo>
                    <a:pt x="1297" y="36"/>
                  </a:moveTo>
                  <a:cubicBezTo>
                    <a:pt x="1297" y="36"/>
                    <a:pt x="1297" y="36"/>
                    <a:pt x="1297" y="35"/>
                  </a:cubicBezTo>
                  <a:cubicBezTo>
                    <a:pt x="1297" y="35"/>
                    <a:pt x="1297" y="35"/>
                    <a:pt x="1297" y="36"/>
                  </a:cubicBezTo>
                  <a:close/>
                  <a:moveTo>
                    <a:pt x="668" y="36"/>
                  </a:moveTo>
                  <a:cubicBezTo>
                    <a:pt x="668" y="36"/>
                    <a:pt x="668" y="36"/>
                    <a:pt x="669" y="36"/>
                  </a:cubicBezTo>
                  <a:cubicBezTo>
                    <a:pt x="668" y="36"/>
                    <a:pt x="668" y="36"/>
                    <a:pt x="668" y="36"/>
                  </a:cubicBezTo>
                  <a:close/>
                  <a:moveTo>
                    <a:pt x="1296" y="46"/>
                  </a:moveTo>
                  <a:cubicBezTo>
                    <a:pt x="1296" y="46"/>
                    <a:pt x="1296" y="46"/>
                    <a:pt x="1296" y="46"/>
                  </a:cubicBezTo>
                  <a:cubicBezTo>
                    <a:pt x="1296" y="46"/>
                    <a:pt x="1296" y="46"/>
                    <a:pt x="1296" y="46"/>
                  </a:cubicBezTo>
                  <a:close/>
                  <a:moveTo>
                    <a:pt x="792" y="36"/>
                  </a:moveTo>
                  <a:cubicBezTo>
                    <a:pt x="792" y="36"/>
                    <a:pt x="792" y="36"/>
                    <a:pt x="793" y="36"/>
                  </a:cubicBezTo>
                  <a:cubicBezTo>
                    <a:pt x="792" y="36"/>
                    <a:pt x="792" y="36"/>
                    <a:pt x="792" y="36"/>
                  </a:cubicBezTo>
                  <a:close/>
                  <a:moveTo>
                    <a:pt x="836" y="36"/>
                  </a:moveTo>
                  <a:cubicBezTo>
                    <a:pt x="836" y="36"/>
                    <a:pt x="837" y="36"/>
                    <a:pt x="837" y="36"/>
                  </a:cubicBezTo>
                  <a:cubicBezTo>
                    <a:pt x="836" y="36"/>
                    <a:pt x="836" y="36"/>
                    <a:pt x="836" y="36"/>
                  </a:cubicBezTo>
                  <a:close/>
                  <a:moveTo>
                    <a:pt x="860" y="36"/>
                  </a:moveTo>
                  <a:cubicBezTo>
                    <a:pt x="860" y="36"/>
                    <a:pt x="860" y="36"/>
                    <a:pt x="861" y="36"/>
                  </a:cubicBezTo>
                  <a:cubicBezTo>
                    <a:pt x="861" y="36"/>
                    <a:pt x="860" y="36"/>
                    <a:pt x="860" y="36"/>
                  </a:cubicBezTo>
                  <a:close/>
                  <a:moveTo>
                    <a:pt x="877" y="36"/>
                  </a:moveTo>
                  <a:cubicBezTo>
                    <a:pt x="877" y="36"/>
                    <a:pt x="878" y="36"/>
                    <a:pt x="878" y="36"/>
                  </a:cubicBezTo>
                  <a:cubicBezTo>
                    <a:pt x="878" y="36"/>
                    <a:pt x="877" y="36"/>
                    <a:pt x="877" y="36"/>
                  </a:cubicBezTo>
                  <a:close/>
                  <a:moveTo>
                    <a:pt x="903" y="36"/>
                  </a:moveTo>
                  <a:cubicBezTo>
                    <a:pt x="903" y="36"/>
                    <a:pt x="903" y="36"/>
                    <a:pt x="904" y="36"/>
                  </a:cubicBezTo>
                  <a:cubicBezTo>
                    <a:pt x="903" y="36"/>
                    <a:pt x="903" y="36"/>
                    <a:pt x="903" y="36"/>
                  </a:cubicBezTo>
                  <a:close/>
                  <a:moveTo>
                    <a:pt x="967" y="36"/>
                  </a:moveTo>
                  <a:cubicBezTo>
                    <a:pt x="966" y="36"/>
                    <a:pt x="966" y="36"/>
                    <a:pt x="966" y="36"/>
                  </a:cubicBezTo>
                  <a:cubicBezTo>
                    <a:pt x="967" y="36"/>
                    <a:pt x="967" y="36"/>
                    <a:pt x="967" y="36"/>
                  </a:cubicBezTo>
                  <a:close/>
                  <a:moveTo>
                    <a:pt x="1046" y="36"/>
                  </a:moveTo>
                  <a:cubicBezTo>
                    <a:pt x="1046" y="36"/>
                    <a:pt x="1047" y="36"/>
                    <a:pt x="1047" y="36"/>
                  </a:cubicBezTo>
                  <a:cubicBezTo>
                    <a:pt x="1046" y="36"/>
                    <a:pt x="1046" y="36"/>
                    <a:pt x="1046" y="36"/>
                  </a:cubicBezTo>
                  <a:close/>
                  <a:moveTo>
                    <a:pt x="1142" y="51"/>
                  </a:moveTo>
                  <a:cubicBezTo>
                    <a:pt x="1142" y="51"/>
                    <a:pt x="1142" y="51"/>
                    <a:pt x="1142" y="51"/>
                  </a:cubicBezTo>
                  <a:cubicBezTo>
                    <a:pt x="1142" y="51"/>
                    <a:pt x="1142" y="51"/>
                    <a:pt x="1142" y="51"/>
                  </a:cubicBezTo>
                  <a:close/>
                  <a:moveTo>
                    <a:pt x="1119" y="36"/>
                  </a:moveTo>
                  <a:cubicBezTo>
                    <a:pt x="1119" y="36"/>
                    <a:pt x="1119" y="36"/>
                    <a:pt x="1119" y="36"/>
                  </a:cubicBezTo>
                  <a:cubicBezTo>
                    <a:pt x="1119" y="36"/>
                    <a:pt x="1119" y="36"/>
                    <a:pt x="1119" y="36"/>
                  </a:cubicBezTo>
                  <a:close/>
                  <a:moveTo>
                    <a:pt x="1566" y="47"/>
                  </a:moveTo>
                  <a:cubicBezTo>
                    <a:pt x="1567" y="46"/>
                    <a:pt x="1567" y="46"/>
                    <a:pt x="1567" y="46"/>
                  </a:cubicBezTo>
                  <a:cubicBezTo>
                    <a:pt x="1566" y="46"/>
                    <a:pt x="1566" y="46"/>
                    <a:pt x="1566" y="47"/>
                  </a:cubicBezTo>
                  <a:close/>
                  <a:moveTo>
                    <a:pt x="1224" y="36"/>
                  </a:moveTo>
                  <a:cubicBezTo>
                    <a:pt x="1224" y="36"/>
                    <a:pt x="1224" y="36"/>
                    <a:pt x="1225" y="36"/>
                  </a:cubicBezTo>
                  <a:cubicBezTo>
                    <a:pt x="1224" y="36"/>
                    <a:pt x="1224" y="36"/>
                    <a:pt x="1224" y="36"/>
                  </a:cubicBezTo>
                  <a:close/>
                  <a:moveTo>
                    <a:pt x="1735" y="47"/>
                  </a:moveTo>
                  <a:cubicBezTo>
                    <a:pt x="1735" y="46"/>
                    <a:pt x="1735" y="46"/>
                    <a:pt x="1735" y="46"/>
                  </a:cubicBezTo>
                  <a:cubicBezTo>
                    <a:pt x="1735" y="46"/>
                    <a:pt x="1735" y="46"/>
                    <a:pt x="1735" y="47"/>
                  </a:cubicBezTo>
                  <a:close/>
                  <a:moveTo>
                    <a:pt x="593" y="37"/>
                  </a:moveTo>
                  <a:cubicBezTo>
                    <a:pt x="593" y="36"/>
                    <a:pt x="593" y="36"/>
                    <a:pt x="593" y="36"/>
                  </a:cubicBezTo>
                  <a:cubicBezTo>
                    <a:pt x="593" y="36"/>
                    <a:pt x="593" y="37"/>
                    <a:pt x="593" y="37"/>
                  </a:cubicBezTo>
                  <a:close/>
                  <a:moveTo>
                    <a:pt x="667" y="37"/>
                  </a:moveTo>
                  <a:cubicBezTo>
                    <a:pt x="668" y="36"/>
                    <a:pt x="668" y="36"/>
                    <a:pt x="668" y="36"/>
                  </a:cubicBezTo>
                  <a:cubicBezTo>
                    <a:pt x="668" y="36"/>
                    <a:pt x="667" y="36"/>
                    <a:pt x="667" y="37"/>
                  </a:cubicBezTo>
                  <a:close/>
                  <a:moveTo>
                    <a:pt x="560" y="46"/>
                  </a:moveTo>
                  <a:cubicBezTo>
                    <a:pt x="560" y="46"/>
                    <a:pt x="560" y="47"/>
                    <a:pt x="560" y="47"/>
                  </a:cubicBezTo>
                  <a:cubicBezTo>
                    <a:pt x="560" y="46"/>
                    <a:pt x="560" y="46"/>
                    <a:pt x="560" y="46"/>
                  </a:cubicBezTo>
                  <a:close/>
                  <a:moveTo>
                    <a:pt x="793" y="36"/>
                  </a:moveTo>
                  <a:cubicBezTo>
                    <a:pt x="793" y="36"/>
                    <a:pt x="793" y="36"/>
                    <a:pt x="793" y="37"/>
                  </a:cubicBezTo>
                  <a:cubicBezTo>
                    <a:pt x="793" y="36"/>
                    <a:pt x="793" y="36"/>
                    <a:pt x="793" y="36"/>
                  </a:cubicBezTo>
                  <a:close/>
                  <a:moveTo>
                    <a:pt x="1210" y="51"/>
                  </a:moveTo>
                  <a:cubicBezTo>
                    <a:pt x="1211" y="51"/>
                    <a:pt x="1211" y="51"/>
                    <a:pt x="1211" y="51"/>
                  </a:cubicBezTo>
                  <a:cubicBezTo>
                    <a:pt x="1210" y="51"/>
                    <a:pt x="1210" y="51"/>
                    <a:pt x="1210" y="51"/>
                  </a:cubicBezTo>
                  <a:close/>
                  <a:moveTo>
                    <a:pt x="1045" y="36"/>
                  </a:moveTo>
                  <a:cubicBezTo>
                    <a:pt x="1046" y="36"/>
                    <a:pt x="1046" y="36"/>
                    <a:pt x="1046" y="36"/>
                  </a:cubicBezTo>
                  <a:cubicBezTo>
                    <a:pt x="1046" y="36"/>
                    <a:pt x="1045" y="36"/>
                    <a:pt x="1045" y="36"/>
                  </a:cubicBezTo>
                  <a:close/>
                  <a:moveTo>
                    <a:pt x="696" y="47"/>
                  </a:moveTo>
                  <a:cubicBezTo>
                    <a:pt x="696" y="46"/>
                    <a:pt x="696" y="46"/>
                    <a:pt x="695" y="46"/>
                  </a:cubicBezTo>
                  <a:cubicBezTo>
                    <a:pt x="696" y="46"/>
                    <a:pt x="696" y="47"/>
                    <a:pt x="696" y="47"/>
                  </a:cubicBezTo>
                  <a:close/>
                  <a:moveTo>
                    <a:pt x="802" y="46"/>
                  </a:moveTo>
                  <a:cubicBezTo>
                    <a:pt x="802" y="46"/>
                    <a:pt x="802" y="47"/>
                    <a:pt x="802" y="47"/>
                  </a:cubicBezTo>
                  <a:cubicBezTo>
                    <a:pt x="802" y="47"/>
                    <a:pt x="802" y="46"/>
                    <a:pt x="802" y="46"/>
                  </a:cubicBezTo>
                  <a:close/>
                  <a:moveTo>
                    <a:pt x="1145" y="36"/>
                  </a:moveTo>
                  <a:cubicBezTo>
                    <a:pt x="1145" y="36"/>
                    <a:pt x="1146" y="36"/>
                    <a:pt x="1146" y="36"/>
                  </a:cubicBezTo>
                  <a:cubicBezTo>
                    <a:pt x="1146" y="36"/>
                    <a:pt x="1146" y="36"/>
                    <a:pt x="1145" y="36"/>
                  </a:cubicBezTo>
                  <a:close/>
                  <a:moveTo>
                    <a:pt x="1223" y="36"/>
                  </a:moveTo>
                  <a:cubicBezTo>
                    <a:pt x="1223" y="36"/>
                    <a:pt x="1224" y="36"/>
                    <a:pt x="1224" y="36"/>
                  </a:cubicBezTo>
                  <a:cubicBezTo>
                    <a:pt x="1224" y="36"/>
                    <a:pt x="1223" y="36"/>
                    <a:pt x="1223" y="36"/>
                  </a:cubicBezTo>
                  <a:close/>
                  <a:moveTo>
                    <a:pt x="1252" y="36"/>
                  </a:moveTo>
                  <a:cubicBezTo>
                    <a:pt x="1253" y="36"/>
                    <a:pt x="1253" y="36"/>
                    <a:pt x="1253" y="36"/>
                  </a:cubicBezTo>
                  <a:cubicBezTo>
                    <a:pt x="1253" y="36"/>
                    <a:pt x="1253" y="36"/>
                    <a:pt x="1252" y="36"/>
                  </a:cubicBezTo>
                  <a:close/>
                  <a:moveTo>
                    <a:pt x="550" y="36"/>
                  </a:moveTo>
                  <a:cubicBezTo>
                    <a:pt x="550" y="37"/>
                    <a:pt x="550" y="37"/>
                    <a:pt x="550" y="37"/>
                  </a:cubicBezTo>
                  <a:cubicBezTo>
                    <a:pt x="550" y="37"/>
                    <a:pt x="550" y="37"/>
                    <a:pt x="550" y="36"/>
                  </a:cubicBezTo>
                  <a:close/>
                  <a:moveTo>
                    <a:pt x="643" y="37"/>
                  </a:moveTo>
                  <a:cubicBezTo>
                    <a:pt x="644" y="37"/>
                    <a:pt x="644" y="37"/>
                    <a:pt x="644" y="36"/>
                  </a:cubicBezTo>
                  <a:cubicBezTo>
                    <a:pt x="643" y="37"/>
                    <a:pt x="643" y="37"/>
                    <a:pt x="643" y="37"/>
                  </a:cubicBezTo>
                  <a:close/>
                  <a:moveTo>
                    <a:pt x="655" y="36"/>
                  </a:moveTo>
                  <a:cubicBezTo>
                    <a:pt x="655" y="36"/>
                    <a:pt x="655" y="37"/>
                    <a:pt x="655" y="37"/>
                  </a:cubicBezTo>
                  <a:cubicBezTo>
                    <a:pt x="655" y="37"/>
                    <a:pt x="655" y="37"/>
                    <a:pt x="655" y="36"/>
                  </a:cubicBezTo>
                  <a:close/>
                  <a:moveTo>
                    <a:pt x="763" y="37"/>
                  </a:moveTo>
                  <a:cubicBezTo>
                    <a:pt x="763" y="37"/>
                    <a:pt x="763" y="37"/>
                    <a:pt x="763" y="36"/>
                  </a:cubicBezTo>
                  <a:cubicBezTo>
                    <a:pt x="763" y="36"/>
                    <a:pt x="763" y="36"/>
                    <a:pt x="763" y="37"/>
                  </a:cubicBezTo>
                  <a:close/>
                  <a:moveTo>
                    <a:pt x="898" y="47"/>
                  </a:moveTo>
                  <a:cubicBezTo>
                    <a:pt x="898" y="47"/>
                    <a:pt x="898" y="46"/>
                    <a:pt x="898" y="46"/>
                  </a:cubicBezTo>
                  <a:cubicBezTo>
                    <a:pt x="898" y="46"/>
                    <a:pt x="898" y="47"/>
                    <a:pt x="898" y="47"/>
                  </a:cubicBezTo>
                  <a:close/>
                  <a:moveTo>
                    <a:pt x="1035" y="47"/>
                  </a:moveTo>
                  <a:cubicBezTo>
                    <a:pt x="1035" y="47"/>
                    <a:pt x="1035" y="46"/>
                    <a:pt x="1035" y="46"/>
                  </a:cubicBezTo>
                  <a:cubicBezTo>
                    <a:pt x="1035" y="46"/>
                    <a:pt x="1035" y="47"/>
                    <a:pt x="1035" y="47"/>
                  </a:cubicBezTo>
                  <a:close/>
                  <a:moveTo>
                    <a:pt x="1392" y="51"/>
                  </a:moveTo>
                  <a:cubicBezTo>
                    <a:pt x="1391" y="51"/>
                    <a:pt x="1391" y="51"/>
                    <a:pt x="1391" y="51"/>
                  </a:cubicBezTo>
                  <a:cubicBezTo>
                    <a:pt x="1392" y="51"/>
                    <a:pt x="1392" y="51"/>
                    <a:pt x="1392" y="51"/>
                  </a:cubicBezTo>
                  <a:close/>
                  <a:moveTo>
                    <a:pt x="966" y="36"/>
                  </a:moveTo>
                  <a:cubicBezTo>
                    <a:pt x="966" y="37"/>
                    <a:pt x="966" y="37"/>
                    <a:pt x="966" y="37"/>
                  </a:cubicBezTo>
                  <a:cubicBezTo>
                    <a:pt x="966" y="37"/>
                    <a:pt x="966" y="37"/>
                    <a:pt x="966" y="36"/>
                  </a:cubicBezTo>
                  <a:close/>
                  <a:moveTo>
                    <a:pt x="568" y="51"/>
                  </a:moveTo>
                  <a:cubicBezTo>
                    <a:pt x="568" y="51"/>
                    <a:pt x="568" y="51"/>
                    <a:pt x="569" y="51"/>
                  </a:cubicBezTo>
                  <a:cubicBezTo>
                    <a:pt x="569" y="51"/>
                    <a:pt x="568" y="51"/>
                    <a:pt x="568" y="51"/>
                  </a:cubicBezTo>
                  <a:close/>
                  <a:moveTo>
                    <a:pt x="1075" y="36"/>
                  </a:moveTo>
                  <a:cubicBezTo>
                    <a:pt x="1075" y="37"/>
                    <a:pt x="1076" y="37"/>
                    <a:pt x="1076" y="37"/>
                  </a:cubicBezTo>
                  <a:cubicBezTo>
                    <a:pt x="1076" y="36"/>
                    <a:pt x="1076" y="36"/>
                    <a:pt x="1075" y="36"/>
                  </a:cubicBezTo>
                  <a:close/>
                  <a:moveTo>
                    <a:pt x="1118" y="37"/>
                  </a:moveTo>
                  <a:cubicBezTo>
                    <a:pt x="1118" y="37"/>
                    <a:pt x="1118" y="37"/>
                    <a:pt x="1118" y="36"/>
                  </a:cubicBezTo>
                  <a:cubicBezTo>
                    <a:pt x="1118" y="36"/>
                    <a:pt x="1118" y="36"/>
                    <a:pt x="1118" y="37"/>
                  </a:cubicBezTo>
                  <a:close/>
                  <a:moveTo>
                    <a:pt x="1153" y="46"/>
                  </a:moveTo>
                  <a:cubicBezTo>
                    <a:pt x="1153" y="46"/>
                    <a:pt x="1153" y="47"/>
                    <a:pt x="1153" y="47"/>
                  </a:cubicBezTo>
                  <a:cubicBezTo>
                    <a:pt x="1153" y="47"/>
                    <a:pt x="1153" y="46"/>
                    <a:pt x="1153" y="46"/>
                  </a:cubicBezTo>
                  <a:close/>
                  <a:moveTo>
                    <a:pt x="1223" y="37"/>
                  </a:moveTo>
                  <a:cubicBezTo>
                    <a:pt x="1223" y="37"/>
                    <a:pt x="1223" y="37"/>
                    <a:pt x="1223" y="36"/>
                  </a:cubicBezTo>
                  <a:cubicBezTo>
                    <a:pt x="1223" y="36"/>
                    <a:pt x="1223" y="36"/>
                    <a:pt x="1223" y="37"/>
                  </a:cubicBezTo>
                  <a:close/>
                  <a:moveTo>
                    <a:pt x="1253" y="36"/>
                  </a:moveTo>
                  <a:cubicBezTo>
                    <a:pt x="1253" y="37"/>
                    <a:pt x="1253" y="37"/>
                    <a:pt x="1254" y="37"/>
                  </a:cubicBezTo>
                  <a:cubicBezTo>
                    <a:pt x="1254" y="36"/>
                    <a:pt x="1253" y="36"/>
                    <a:pt x="1253" y="36"/>
                  </a:cubicBezTo>
                  <a:close/>
                  <a:moveTo>
                    <a:pt x="1213" y="47"/>
                  </a:moveTo>
                  <a:cubicBezTo>
                    <a:pt x="1213" y="47"/>
                    <a:pt x="1213" y="46"/>
                    <a:pt x="1213" y="46"/>
                  </a:cubicBezTo>
                  <a:cubicBezTo>
                    <a:pt x="1213" y="46"/>
                    <a:pt x="1213" y="47"/>
                    <a:pt x="1213" y="47"/>
                  </a:cubicBezTo>
                  <a:close/>
                  <a:moveTo>
                    <a:pt x="666" y="37"/>
                  </a:moveTo>
                  <a:cubicBezTo>
                    <a:pt x="667" y="37"/>
                    <a:pt x="667" y="37"/>
                    <a:pt x="667" y="37"/>
                  </a:cubicBezTo>
                  <a:cubicBezTo>
                    <a:pt x="667" y="37"/>
                    <a:pt x="666" y="37"/>
                    <a:pt x="666" y="37"/>
                  </a:cubicBezTo>
                  <a:close/>
                  <a:moveTo>
                    <a:pt x="762" y="37"/>
                  </a:moveTo>
                  <a:cubicBezTo>
                    <a:pt x="762" y="37"/>
                    <a:pt x="763" y="37"/>
                    <a:pt x="763" y="37"/>
                  </a:cubicBezTo>
                  <a:cubicBezTo>
                    <a:pt x="762" y="37"/>
                    <a:pt x="762" y="37"/>
                    <a:pt x="762" y="37"/>
                  </a:cubicBezTo>
                  <a:close/>
                  <a:moveTo>
                    <a:pt x="794" y="37"/>
                  </a:moveTo>
                  <a:cubicBezTo>
                    <a:pt x="794" y="37"/>
                    <a:pt x="794" y="37"/>
                    <a:pt x="794" y="37"/>
                  </a:cubicBezTo>
                  <a:cubicBezTo>
                    <a:pt x="794" y="37"/>
                    <a:pt x="794" y="37"/>
                    <a:pt x="794" y="37"/>
                  </a:cubicBezTo>
                  <a:close/>
                  <a:moveTo>
                    <a:pt x="750" y="52"/>
                  </a:moveTo>
                  <a:cubicBezTo>
                    <a:pt x="750" y="52"/>
                    <a:pt x="750" y="51"/>
                    <a:pt x="751" y="51"/>
                  </a:cubicBezTo>
                  <a:cubicBezTo>
                    <a:pt x="750" y="51"/>
                    <a:pt x="750" y="52"/>
                    <a:pt x="750" y="52"/>
                  </a:cubicBezTo>
                  <a:close/>
                  <a:moveTo>
                    <a:pt x="862" y="37"/>
                  </a:moveTo>
                  <a:cubicBezTo>
                    <a:pt x="862" y="37"/>
                    <a:pt x="862" y="37"/>
                    <a:pt x="862" y="37"/>
                  </a:cubicBezTo>
                  <a:cubicBezTo>
                    <a:pt x="862" y="37"/>
                    <a:pt x="862" y="37"/>
                    <a:pt x="862" y="37"/>
                  </a:cubicBezTo>
                  <a:close/>
                  <a:moveTo>
                    <a:pt x="858" y="52"/>
                  </a:moveTo>
                  <a:cubicBezTo>
                    <a:pt x="858" y="51"/>
                    <a:pt x="858" y="51"/>
                    <a:pt x="858" y="51"/>
                  </a:cubicBezTo>
                  <a:cubicBezTo>
                    <a:pt x="858" y="51"/>
                    <a:pt x="858" y="52"/>
                    <a:pt x="858" y="52"/>
                  </a:cubicBezTo>
                  <a:close/>
                  <a:moveTo>
                    <a:pt x="1044" y="37"/>
                  </a:moveTo>
                  <a:cubicBezTo>
                    <a:pt x="1045" y="37"/>
                    <a:pt x="1045" y="37"/>
                    <a:pt x="1045" y="37"/>
                  </a:cubicBezTo>
                  <a:cubicBezTo>
                    <a:pt x="1045" y="37"/>
                    <a:pt x="1044" y="37"/>
                    <a:pt x="1044" y="37"/>
                  </a:cubicBezTo>
                  <a:close/>
                  <a:moveTo>
                    <a:pt x="1382" y="47"/>
                  </a:moveTo>
                  <a:cubicBezTo>
                    <a:pt x="1382" y="47"/>
                    <a:pt x="1382" y="46"/>
                    <a:pt x="1382" y="46"/>
                  </a:cubicBezTo>
                  <a:cubicBezTo>
                    <a:pt x="1382" y="46"/>
                    <a:pt x="1382" y="47"/>
                    <a:pt x="1382" y="47"/>
                  </a:cubicBezTo>
                  <a:close/>
                  <a:moveTo>
                    <a:pt x="1394" y="46"/>
                  </a:moveTo>
                  <a:cubicBezTo>
                    <a:pt x="1394" y="46"/>
                    <a:pt x="1394" y="47"/>
                    <a:pt x="1394" y="47"/>
                  </a:cubicBezTo>
                  <a:cubicBezTo>
                    <a:pt x="1394" y="47"/>
                    <a:pt x="1394" y="46"/>
                    <a:pt x="1394" y="46"/>
                  </a:cubicBezTo>
                  <a:close/>
                  <a:moveTo>
                    <a:pt x="1579" y="46"/>
                  </a:moveTo>
                  <a:cubicBezTo>
                    <a:pt x="1578" y="46"/>
                    <a:pt x="1578" y="47"/>
                    <a:pt x="1578" y="47"/>
                  </a:cubicBezTo>
                  <a:cubicBezTo>
                    <a:pt x="1579" y="47"/>
                    <a:pt x="1579" y="46"/>
                    <a:pt x="1579" y="46"/>
                  </a:cubicBezTo>
                  <a:close/>
                  <a:moveTo>
                    <a:pt x="1681" y="46"/>
                  </a:moveTo>
                  <a:cubicBezTo>
                    <a:pt x="1681" y="46"/>
                    <a:pt x="1681" y="47"/>
                    <a:pt x="1680" y="47"/>
                  </a:cubicBezTo>
                  <a:cubicBezTo>
                    <a:pt x="1681" y="47"/>
                    <a:pt x="1681" y="46"/>
                    <a:pt x="1681" y="46"/>
                  </a:cubicBezTo>
                  <a:close/>
                  <a:moveTo>
                    <a:pt x="1747" y="46"/>
                  </a:moveTo>
                  <a:cubicBezTo>
                    <a:pt x="1746" y="46"/>
                    <a:pt x="1746" y="47"/>
                    <a:pt x="1746" y="47"/>
                  </a:cubicBezTo>
                  <a:cubicBezTo>
                    <a:pt x="1747" y="47"/>
                    <a:pt x="1747" y="46"/>
                    <a:pt x="1747" y="46"/>
                  </a:cubicBezTo>
                  <a:close/>
                  <a:moveTo>
                    <a:pt x="550" y="37"/>
                  </a:moveTo>
                  <a:cubicBezTo>
                    <a:pt x="550" y="37"/>
                    <a:pt x="550" y="38"/>
                    <a:pt x="550" y="38"/>
                  </a:cubicBezTo>
                  <a:cubicBezTo>
                    <a:pt x="550" y="38"/>
                    <a:pt x="550" y="37"/>
                    <a:pt x="550" y="37"/>
                  </a:cubicBezTo>
                  <a:close/>
                  <a:moveTo>
                    <a:pt x="593" y="38"/>
                  </a:moveTo>
                  <a:cubicBezTo>
                    <a:pt x="593" y="37"/>
                    <a:pt x="593" y="37"/>
                    <a:pt x="593" y="37"/>
                  </a:cubicBezTo>
                  <a:cubicBezTo>
                    <a:pt x="593" y="37"/>
                    <a:pt x="593" y="38"/>
                    <a:pt x="593" y="38"/>
                  </a:cubicBezTo>
                  <a:close/>
                  <a:moveTo>
                    <a:pt x="655" y="37"/>
                  </a:moveTo>
                  <a:cubicBezTo>
                    <a:pt x="654" y="37"/>
                    <a:pt x="654" y="38"/>
                    <a:pt x="654" y="38"/>
                  </a:cubicBezTo>
                  <a:cubicBezTo>
                    <a:pt x="655" y="38"/>
                    <a:pt x="655" y="37"/>
                    <a:pt x="655" y="37"/>
                  </a:cubicBezTo>
                  <a:close/>
                  <a:moveTo>
                    <a:pt x="560" y="47"/>
                  </a:moveTo>
                  <a:cubicBezTo>
                    <a:pt x="560" y="47"/>
                    <a:pt x="561" y="47"/>
                    <a:pt x="561" y="47"/>
                  </a:cubicBezTo>
                  <a:cubicBezTo>
                    <a:pt x="561" y="47"/>
                    <a:pt x="561" y="47"/>
                    <a:pt x="560" y="47"/>
                  </a:cubicBezTo>
                  <a:close/>
                  <a:moveTo>
                    <a:pt x="873" y="51"/>
                  </a:moveTo>
                  <a:cubicBezTo>
                    <a:pt x="873" y="51"/>
                    <a:pt x="873" y="51"/>
                    <a:pt x="873" y="52"/>
                  </a:cubicBezTo>
                  <a:cubicBezTo>
                    <a:pt x="873" y="52"/>
                    <a:pt x="873" y="51"/>
                    <a:pt x="873" y="51"/>
                  </a:cubicBezTo>
                  <a:close/>
                  <a:moveTo>
                    <a:pt x="753" y="47"/>
                  </a:moveTo>
                  <a:cubicBezTo>
                    <a:pt x="753" y="47"/>
                    <a:pt x="753" y="47"/>
                    <a:pt x="753" y="47"/>
                  </a:cubicBezTo>
                  <a:cubicBezTo>
                    <a:pt x="753" y="47"/>
                    <a:pt x="753" y="47"/>
                    <a:pt x="753" y="47"/>
                  </a:cubicBezTo>
                  <a:close/>
                  <a:moveTo>
                    <a:pt x="875" y="38"/>
                  </a:moveTo>
                  <a:cubicBezTo>
                    <a:pt x="875" y="38"/>
                    <a:pt x="876" y="37"/>
                    <a:pt x="876" y="37"/>
                  </a:cubicBezTo>
                  <a:cubicBezTo>
                    <a:pt x="875" y="37"/>
                    <a:pt x="875" y="37"/>
                    <a:pt x="875" y="38"/>
                  </a:cubicBezTo>
                  <a:close/>
                  <a:moveTo>
                    <a:pt x="1044" y="38"/>
                  </a:moveTo>
                  <a:cubicBezTo>
                    <a:pt x="1044" y="38"/>
                    <a:pt x="1044" y="37"/>
                    <a:pt x="1044" y="37"/>
                  </a:cubicBezTo>
                  <a:cubicBezTo>
                    <a:pt x="1044" y="37"/>
                    <a:pt x="1044" y="37"/>
                    <a:pt x="1044" y="38"/>
                  </a:cubicBezTo>
                  <a:close/>
                  <a:moveTo>
                    <a:pt x="1084" y="47"/>
                  </a:moveTo>
                  <a:cubicBezTo>
                    <a:pt x="1084" y="47"/>
                    <a:pt x="1084" y="47"/>
                    <a:pt x="1085" y="47"/>
                  </a:cubicBezTo>
                  <a:cubicBezTo>
                    <a:pt x="1085" y="47"/>
                    <a:pt x="1085" y="47"/>
                    <a:pt x="1084" y="47"/>
                  </a:cubicBezTo>
                  <a:close/>
                  <a:moveTo>
                    <a:pt x="1221" y="38"/>
                  </a:moveTo>
                  <a:cubicBezTo>
                    <a:pt x="1222" y="38"/>
                    <a:pt x="1222" y="37"/>
                    <a:pt x="1222" y="37"/>
                  </a:cubicBezTo>
                  <a:cubicBezTo>
                    <a:pt x="1222" y="37"/>
                    <a:pt x="1222" y="37"/>
                    <a:pt x="1221" y="38"/>
                  </a:cubicBezTo>
                  <a:close/>
                  <a:moveTo>
                    <a:pt x="643" y="38"/>
                  </a:moveTo>
                  <a:cubicBezTo>
                    <a:pt x="643" y="38"/>
                    <a:pt x="643" y="38"/>
                    <a:pt x="643" y="37"/>
                  </a:cubicBezTo>
                  <a:cubicBezTo>
                    <a:pt x="643" y="38"/>
                    <a:pt x="643" y="38"/>
                    <a:pt x="643" y="38"/>
                  </a:cubicBezTo>
                  <a:close/>
                  <a:moveTo>
                    <a:pt x="1113" y="51"/>
                  </a:moveTo>
                  <a:cubicBezTo>
                    <a:pt x="1113" y="51"/>
                    <a:pt x="1113" y="51"/>
                    <a:pt x="1113" y="52"/>
                  </a:cubicBezTo>
                  <a:cubicBezTo>
                    <a:pt x="1113" y="52"/>
                    <a:pt x="1113" y="51"/>
                    <a:pt x="1113" y="51"/>
                  </a:cubicBezTo>
                  <a:close/>
                  <a:moveTo>
                    <a:pt x="1292" y="51"/>
                  </a:moveTo>
                  <a:cubicBezTo>
                    <a:pt x="1291" y="51"/>
                    <a:pt x="1291" y="51"/>
                    <a:pt x="1291" y="52"/>
                  </a:cubicBezTo>
                  <a:cubicBezTo>
                    <a:pt x="1292" y="52"/>
                    <a:pt x="1292" y="51"/>
                    <a:pt x="1292" y="51"/>
                  </a:cubicBezTo>
                  <a:close/>
                  <a:moveTo>
                    <a:pt x="966" y="37"/>
                  </a:moveTo>
                  <a:cubicBezTo>
                    <a:pt x="966" y="38"/>
                    <a:pt x="966" y="38"/>
                    <a:pt x="966" y="38"/>
                  </a:cubicBezTo>
                  <a:cubicBezTo>
                    <a:pt x="966" y="38"/>
                    <a:pt x="966" y="38"/>
                    <a:pt x="966" y="37"/>
                  </a:cubicBezTo>
                  <a:close/>
                  <a:moveTo>
                    <a:pt x="597" y="48"/>
                  </a:moveTo>
                  <a:cubicBezTo>
                    <a:pt x="597" y="47"/>
                    <a:pt x="597" y="47"/>
                    <a:pt x="597" y="47"/>
                  </a:cubicBezTo>
                  <a:cubicBezTo>
                    <a:pt x="597" y="47"/>
                    <a:pt x="597" y="47"/>
                    <a:pt x="597" y="48"/>
                  </a:cubicBezTo>
                  <a:close/>
                  <a:moveTo>
                    <a:pt x="609" y="47"/>
                  </a:moveTo>
                  <a:cubicBezTo>
                    <a:pt x="609" y="47"/>
                    <a:pt x="609" y="47"/>
                    <a:pt x="609" y="48"/>
                  </a:cubicBezTo>
                  <a:cubicBezTo>
                    <a:pt x="609" y="47"/>
                    <a:pt x="609" y="47"/>
                    <a:pt x="609" y="47"/>
                  </a:cubicBezTo>
                  <a:close/>
                  <a:moveTo>
                    <a:pt x="639" y="48"/>
                  </a:moveTo>
                  <a:cubicBezTo>
                    <a:pt x="640" y="47"/>
                    <a:pt x="640" y="47"/>
                    <a:pt x="640" y="47"/>
                  </a:cubicBezTo>
                  <a:cubicBezTo>
                    <a:pt x="639" y="47"/>
                    <a:pt x="639" y="47"/>
                    <a:pt x="639" y="48"/>
                  </a:cubicBezTo>
                  <a:close/>
                  <a:moveTo>
                    <a:pt x="1255" y="37"/>
                  </a:moveTo>
                  <a:cubicBezTo>
                    <a:pt x="1255" y="38"/>
                    <a:pt x="1255" y="38"/>
                    <a:pt x="1255" y="38"/>
                  </a:cubicBezTo>
                  <a:cubicBezTo>
                    <a:pt x="1255" y="38"/>
                    <a:pt x="1255" y="37"/>
                    <a:pt x="1255" y="37"/>
                  </a:cubicBezTo>
                  <a:close/>
                  <a:moveTo>
                    <a:pt x="651" y="47"/>
                  </a:moveTo>
                  <a:cubicBezTo>
                    <a:pt x="651" y="47"/>
                    <a:pt x="651" y="47"/>
                    <a:pt x="651" y="48"/>
                  </a:cubicBezTo>
                  <a:cubicBezTo>
                    <a:pt x="651" y="47"/>
                    <a:pt x="651" y="47"/>
                    <a:pt x="651" y="47"/>
                  </a:cubicBezTo>
                  <a:close/>
                  <a:moveTo>
                    <a:pt x="594" y="39"/>
                  </a:moveTo>
                  <a:cubicBezTo>
                    <a:pt x="594" y="38"/>
                    <a:pt x="594" y="38"/>
                    <a:pt x="593" y="38"/>
                  </a:cubicBezTo>
                  <a:cubicBezTo>
                    <a:pt x="593" y="38"/>
                    <a:pt x="594" y="38"/>
                    <a:pt x="594" y="39"/>
                  </a:cubicBezTo>
                  <a:close/>
                  <a:moveTo>
                    <a:pt x="795" y="38"/>
                  </a:moveTo>
                  <a:cubicBezTo>
                    <a:pt x="795" y="38"/>
                    <a:pt x="795" y="38"/>
                    <a:pt x="796" y="38"/>
                  </a:cubicBezTo>
                  <a:cubicBezTo>
                    <a:pt x="796" y="38"/>
                    <a:pt x="795" y="38"/>
                    <a:pt x="795" y="38"/>
                  </a:cubicBezTo>
                  <a:close/>
                  <a:moveTo>
                    <a:pt x="671" y="47"/>
                  </a:moveTo>
                  <a:cubicBezTo>
                    <a:pt x="671" y="47"/>
                    <a:pt x="670" y="47"/>
                    <a:pt x="670" y="48"/>
                  </a:cubicBezTo>
                  <a:cubicBezTo>
                    <a:pt x="671" y="47"/>
                    <a:pt x="671" y="47"/>
                    <a:pt x="671" y="47"/>
                  </a:cubicBezTo>
                  <a:close/>
                  <a:moveTo>
                    <a:pt x="802" y="47"/>
                  </a:moveTo>
                  <a:cubicBezTo>
                    <a:pt x="802" y="47"/>
                    <a:pt x="802" y="47"/>
                    <a:pt x="803" y="48"/>
                  </a:cubicBezTo>
                  <a:cubicBezTo>
                    <a:pt x="803" y="47"/>
                    <a:pt x="803" y="47"/>
                    <a:pt x="802" y="47"/>
                  </a:cubicBezTo>
                  <a:close/>
                  <a:moveTo>
                    <a:pt x="1111" y="55"/>
                  </a:moveTo>
                  <a:cubicBezTo>
                    <a:pt x="1111" y="55"/>
                    <a:pt x="1111" y="56"/>
                    <a:pt x="1111" y="56"/>
                  </a:cubicBezTo>
                  <a:cubicBezTo>
                    <a:pt x="1111" y="56"/>
                    <a:pt x="1111" y="55"/>
                    <a:pt x="1111" y="55"/>
                  </a:cubicBezTo>
                  <a:close/>
                  <a:moveTo>
                    <a:pt x="1673" y="54"/>
                  </a:moveTo>
                  <a:cubicBezTo>
                    <a:pt x="1673" y="54"/>
                    <a:pt x="1673" y="55"/>
                    <a:pt x="1673" y="55"/>
                  </a:cubicBezTo>
                  <a:cubicBezTo>
                    <a:pt x="1673" y="55"/>
                    <a:pt x="1673" y="55"/>
                    <a:pt x="1673" y="54"/>
                  </a:cubicBezTo>
                  <a:close/>
                  <a:moveTo>
                    <a:pt x="1140" y="47"/>
                  </a:moveTo>
                  <a:cubicBezTo>
                    <a:pt x="1140" y="47"/>
                    <a:pt x="1140" y="47"/>
                    <a:pt x="1140" y="47"/>
                  </a:cubicBezTo>
                  <a:cubicBezTo>
                    <a:pt x="1140" y="47"/>
                    <a:pt x="1140" y="47"/>
                    <a:pt x="1140" y="47"/>
                  </a:cubicBezTo>
                  <a:close/>
                  <a:moveTo>
                    <a:pt x="551" y="38"/>
                  </a:moveTo>
                  <a:cubicBezTo>
                    <a:pt x="551" y="39"/>
                    <a:pt x="551" y="39"/>
                    <a:pt x="551" y="39"/>
                  </a:cubicBezTo>
                  <a:cubicBezTo>
                    <a:pt x="551" y="39"/>
                    <a:pt x="551" y="38"/>
                    <a:pt x="551" y="38"/>
                  </a:cubicBezTo>
                  <a:close/>
                  <a:moveTo>
                    <a:pt x="654" y="38"/>
                  </a:moveTo>
                  <a:cubicBezTo>
                    <a:pt x="654" y="38"/>
                    <a:pt x="654" y="39"/>
                    <a:pt x="654" y="39"/>
                  </a:cubicBezTo>
                  <a:cubicBezTo>
                    <a:pt x="654" y="39"/>
                    <a:pt x="654" y="38"/>
                    <a:pt x="654" y="38"/>
                  </a:cubicBezTo>
                  <a:close/>
                  <a:moveTo>
                    <a:pt x="569" y="51"/>
                  </a:moveTo>
                  <a:cubicBezTo>
                    <a:pt x="569" y="52"/>
                    <a:pt x="569" y="52"/>
                    <a:pt x="569" y="52"/>
                  </a:cubicBezTo>
                  <a:cubicBezTo>
                    <a:pt x="569" y="51"/>
                    <a:pt x="569" y="51"/>
                    <a:pt x="569" y="51"/>
                  </a:cubicBezTo>
                  <a:close/>
                  <a:moveTo>
                    <a:pt x="599" y="52"/>
                  </a:moveTo>
                  <a:cubicBezTo>
                    <a:pt x="599" y="52"/>
                    <a:pt x="599" y="51"/>
                    <a:pt x="599" y="51"/>
                  </a:cubicBezTo>
                  <a:cubicBezTo>
                    <a:pt x="599" y="52"/>
                    <a:pt x="599" y="52"/>
                    <a:pt x="599" y="52"/>
                  </a:cubicBezTo>
                  <a:close/>
                  <a:moveTo>
                    <a:pt x="649" y="51"/>
                  </a:moveTo>
                  <a:cubicBezTo>
                    <a:pt x="649" y="51"/>
                    <a:pt x="649" y="52"/>
                    <a:pt x="649" y="52"/>
                  </a:cubicBezTo>
                  <a:cubicBezTo>
                    <a:pt x="649" y="52"/>
                    <a:pt x="649" y="52"/>
                    <a:pt x="649" y="51"/>
                  </a:cubicBezTo>
                  <a:close/>
                  <a:moveTo>
                    <a:pt x="1394" y="47"/>
                  </a:moveTo>
                  <a:cubicBezTo>
                    <a:pt x="1394" y="47"/>
                    <a:pt x="1394" y="47"/>
                    <a:pt x="1394" y="48"/>
                  </a:cubicBezTo>
                  <a:cubicBezTo>
                    <a:pt x="1394" y="47"/>
                    <a:pt x="1394" y="47"/>
                    <a:pt x="1394" y="47"/>
                  </a:cubicBezTo>
                  <a:close/>
                  <a:moveTo>
                    <a:pt x="1566" y="48"/>
                  </a:moveTo>
                  <a:cubicBezTo>
                    <a:pt x="1566" y="47"/>
                    <a:pt x="1566" y="47"/>
                    <a:pt x="1566" y="47"/>
                  </a:cubicBezTo>
                  <a:cubicBezTo>
                    <a:pt x="1566" y="47"/>
                    <a:pt x="1566" y="47"/>
                    <a:pt x="1566" y="48"/>
                  </a:cubicBezTo>
                  <a:close/>
                  <a:moveTo>
                    <a:pt x="966" y="38"/>
                  </a:moveTo>
                  <a:cubicBezTo>
                    <a:pt x="965" y="38"/>
                    <a:pt x="965" y="39"/>
                    <a:pt x="965" y="39"/>
                  </a:cubicBezTo>
                  <a:cubicBezTo>
                    <a:pt x="966" y="39"/>
                    <a:pt x="966" y="38"/>
                    <a:pt x="966" y="38"/>
                  </a:cubicBezTo>
                  <a:close/>
                  <a:moveTo>
                    <a:pt x="1042" y="39"/>
                  </a:moveTo>
                  <a:cubicBezTo>
                    <a:pt x="1042" y="39"/>
                    <a:pt x="1043" y="38"/>
                    <a:pt x="1043" y="38"/>
                  </a:cubicBezTo>
                  <a:cubicBezTo>
                    <a:pt x="1043" y="38"/>
                    <a:pt x="1042" y="38"/>
                    <a:pt x="1042" y="39"/>
                  </a:cubicBezTo>
                  <a:close/>
                  <a:moveTo>
                    <a:pt x="1578" y="47"/>
                  </a:moveTo>
                  <a:cubicBezTo>
                    <a:pt x="1578" y="47"/>
                    <a:pt x="1578" y="47"/>
                    <a:pt x="1578" y="48"/>
                  </a:cubicBezTo>
                  <a:cubicBezTo>
                    <a:pt x="1578" y="47"/>
                    <a:pt x="1578" y="47"/>
                    <a:pt x="1578" y="47"/>
                  </a:cubicBezTo>
                  <a:close/>
                  <a:moveTo>
                    <a:pt x="830" y="51"/>
                  </a:moveTo>
                  <a:cubicBezTo>
                    <a:pt x="830" y="51"/>
                    <a:pt x="830" y="52"/>
                    <a:pt x="830" y="52"/>
                  </a:cubicBezTo>
                  <a:cubicBezTo>
                    <a:pt x="830" y="52"/>
                    <a:pt x="831" y="52"/>
                    <a:pt x="830" y="51"/>
                  </a:cubicBezTo>
                  <a:close/>
                  <a:moveTo>
                    <a:pt x="1734" y="48"/>
                  </a:moveTo>
                  <a:cubicBezTo>
                    <a:pt x="1734" y="47"/>
                    <a:pt x="1734" y="47"/>
                    <a:pt x="1734" y="47"/>
                  </a:cubicBezTo>
                  <a:cubicBezTo>
                    <a:pt x="1734" y="47"/>
                    <a:pt x="1734" y="47"/>
                    <a:pt x="1734" y="48"/>
                  </a:cubicBezTo>
                  <a:close/>
                  <a:moveTo>
                    <a:pt x="1746" y="47"/>
                  </a:moveTo>
                  <a:cubicBezTo>
                    <a:pt x="1746" y="47"/>
                    <a:pt x="1746" y="47"/>
                    <a:pt x="1746" y="48"/>
                  </a:cubicBezTo>
                  <a:cubicBezTo>
                    <a:pt x="1746" y="47"/>
                    <a:pt x="1746" y="47"/>
                    <a:pt x="1746" y="47"/>
                  </a:cubicBezTo>
                  <a:close/>
                  <a:moveTo>
                    <a:pt x="643" y="39"/>
                  </a:moveTo>
                  <a:cubicBezTo>
                    <a:pt x="643" y="39"/>
                    <a:pt x="643" y="39"/>
                    <a:pt x="643" y="39"/>
                  </a:cubicBezTo>
                  <a:cubicBezTo>
                    <a:pt x="643" y="39"/>
                    <a:pt x="643" y="39"/>
                    <a:pt x="643" y="39"/>
                  </a:cubicBezTo>
                  <a:close/>
                  <a:moveTo>
                    <a:pt x="561" y="47"/>
                  </a:moveTo>
                  <a:cubicBezTo>
                    <a:pt x="562" y="47"/>
                    <a:pt x="562" y="48"/>
                    <a:pt x="562" y="48"/>
                  </a:cubicBezTo>
                  <a:cubicBezTo>
                    <a:pt x="562" y="47"/>
                    <a:pt x="562" y="47"/>
                    <a:pt x="561" y="47"/>
                  </a:cubicBezTo>
                  <a:close/>
                  <a:moveTo>
                    <a:pt x="1680" y="48"/>
                  </a:moveTo>
                  <a:cubicBezTo>
                    <a:pt x="1679" y="48"/>
                    <a:pt x="1679" y="49"/>
                    <a:pt x="1679" y="49"/>
                  </a:cubicBezTo>
                  <a:cubicBezTo>
                    <a:pt x="1679" y="49"/>
                    <a:pt x="1679" y="49"/>
                    <a:pt x="1680" y="48"/>
                  </a:cubicBezTo>
                  <a:close/>
                  <a:moveTo>
                    <a:pt x="872" y="54"/>
                  </a:moveTo>
                  <a:cubicBezTo>
                    <a:pt x="872" y="54"/>
                    <a:pt x="872" y="55"/>
                    <a:pt x="872" y="55"/>
                  </a:cubicBezTo>
                  <a:cubicBezTo>
                    <a:pt x="872" y="55"/>
                    <a:pt x="872" y="54"/>
                    <a:pt x="872" y="54"/>
                  </a:cubicBezTo>
                  <a:close/>
                  <a:moveTo>
                    <a:pt x="1211" y="49"/>
                  </a:moveTo>
                  <a:cubicBezTo>
                    <a:pt x="1212" y="49"/>
                    <a:pt x="1212" y="49"/>
                    <a:pt x="1212" y="49"/>
                  </a:cubicBezTo>
                  <a:cubicBezTo>
                    <a:pt x="1211" y="49"/>
                    <a:pt x="1211" y="49"/>
                    <a:pt x="1211" y="49"/>
                  </a:cubicBezTo>
                  <a:close/>
                  <a:moveTo>
                    <a:pt x="681" y="63"/>
                  </a:moveTo>
                  <a:cubicBezTo>
                    <a:pt x="682" y="64"/>
                    <a:pt x="682" y="64"/>
                    <a:pt x="682" y="64"/>
                  </a:cubicBezTo>
                  <a:cubicBezTo>
                    <a:pt x="682" y="63"/>
                    <a:pt x="682" y="63"/>
                    <a:pt x="681" y="63"/>
                  </a:cubicBezTo>
                  <a:close/>
                  <a:moveTo>
                    <a:pt x="1379" y="63"/>
                  </a:moveTo>
                  <a:cubicBezTo>
                    <a:pt x="1379" y="63"/>
                    <a:pt x="1379" y="63"/>
                    <a:pt x="1378" y="64"/>
                  </a:cubicBezTo>
                  <a:cubicBezTo>
                    <a:pt x="1379" y="64"/>
                    <a:pt x="1379" y="63"/>
                    <a:pt x="1379" y="63"/>
                  </a:cubicBezTo>
                  <a:close/>
                  <a:moveTo>
                    <a:pt x="610" y="49"/>
                  </a:moveTo>
                  <a:cubicBezTo>
                    <a:pt x="609" y="49"/>
                    <a:pt x="610" y="50"/>
                    <a:pt x="610" y="50"/>
                  </a:cubicBezTo>
                  <a:cubicBezTo>
                    <a:pt x="610" y="49"/>
                    <a:pt x="610" y="49"/>
                    <a:pt x="610" y="49"/>
                  </a:cubicBezTo>
                  <a:close/>
                  <a:moveTo>
                    <a:pt x="644" y="64"/>
                  </a:moveTo>
                  <a:cubicBezTo>
                    <a:pt x="644" y="64"/>
                    <a:pt x="644" y="64"/>
                    <a:pt x="644" y="64"/>
                  </a:cubicBezTo>
                  <a:cubicBezTo>
                    <a:pt x="644" y="64"/>
                    <a:pt x="644" y="64"/>
                    <a:pt x="644" y="64"/>
                  </a:cubicBezTo>
                  <a:close/>
                  <a:moveTo>
                    <a:pt x="682" y="64"/>
                  </a:moveTo>
                  <a:cubicBezTo>
                    <a:pt x="682" y="64"/>
                    <a:pt x="683" y="64"/>
                    <a:pt x="683" y="64"/>
                  </a:cubicBezTo>
                  <a:cubicBezTo>
                    <a:pt x="683" y="64"/>
                    <a:pt x="683" y="64"/>
                    <a:pt x="682" y="64"/>
                  </a:cubicBezTo>
                  <a:close/>
                  <a:moveTo>
                    <a:pt x="1563" y="63"/>
                  </a:moveTo>
                  <a:cubicBezTo>
                    <a:pt x="1563" y="64"/>
                    <a:pt x="1562" y="64"/>
                    <a:pt x="1562" y="64"/>
                  </a:cubicBezTo>
                  <a:cubicBezTo>
                    <a:pt x="1563" y="64"/>
                    <a:pt x="1563" y="64"/>
                    <a:pt x="1563" y="63"/>
                  </a:cubicBezTo>
                  <a:close/>
                  <a:moveTo>
                    <a:pt x="1655" y="64"/>
                  </a:moveTo>
                  <a:cubicBezTo>
                    <a:pt x="1655" y="64"/>
                    <a:pt x="1655" y="64"/>
                    <a:pt x="1655" y="64"/>
                  </a:cubicBezTo>
                  <a:cubicBezTo>
                    <a:pt x="1655" y="64"/>
                    <a:pt x="1655" y="64"/>
                    <a:pt x="1655" y="64"/>
                  </a:cubicBezTo>
                  <a:close/>
                  <a:moveTo>
                    <a:pt x="1731" y="63"/>
                  </a:moveTo>
                  <a:cubicBezTo>
                    <a:pt x="1731" y="64"/>
                    <a:pt x="1730" y="64"/>
                    <a:pt x="1730" y="64"/>
                  </a:cubicBezTo>
                  <a:cubicBezTo>
                    <a:pt x="1731" y="64"/>
                    <a:pt x="1731" y="64"/>
                    <a:pt x="1731" y="63"/>
                  </a:cubicBezTo>
                  <a:close/>
                  <a:moveTo>
                    <a:pt x="1669" y="57"/>
                  </a:moveTo>
                  <a:cubicBezTo>
                    <a:pt x="1669" y="57"/>
                    <a:pt x="1669" y="57"/>
                    <a:pt x="1669" y="57"/>
                  </a:cubicBezTo>
                  <a:cubicBezTo>
                    <a:pt x="1669" y="57"/>
                    <a:pt x="1669" y="57"/>
                    <a:pt x="1669" y="57"/>
                  </a:cubicBezTo>
                  <a:close/>
                  <a:moveTo>
                    <a:pt x="615" y="64"/>
                  </a:moveTo>
                  <a:cubicBezTo>
                    <a:pt x="615" y="64"/>
                    <a:pt x="615" y="64"/>
                    <a:pt x="615" y="65"/>
                  </a:cubicBezTo>
                  <a:cubicBezTo>
                    <a:pt x="615" y="64"/>
                    <a:pt x="615" y="64"/>
                    <a:pt x="615" y="64"/>
                  </a:cubicBezTo>
                  <a:close/>
                  <a:moveTo>
                    <a:pt x="633" y="65"/>
                  </a:moveTo>
                  <a:cubicBezTo>
                    <a:pt x="633" y="65"/>
                    <a:pt x="634" y="64"/>
                    <a:pt x="634" y="64"/>
                  </a:cubicBezTo>
                  <a:cubicBezTo>
                    <a:pt x="633" y="64"/>
                    <a:pt x="633" y="64"/>
                    <a:pt x="633" y="65"/>
                  </a:cubicBezTo>
                  <a:close/>
                  <a:moveTo>
                    <a:pt x="683" y="64"/>
                  </a:moveTo>
                  <a:cubicBezTo>
                    <a:pt x="683" y="64"/>
                    <a:pt x="684" y="64"/>
                    <a:pt x="684" y="64"/>
                  </a:cubicBezTo>
                  <a:cubicBezTo>
                    <a:pt x="684" y="64"/>
                    <a:pt x="683" y="64"/>
                    <a:pt x="683" y="64"/>
                  </a:cubicBezTo>
                  <a:close/>
                  <a:moveTo>
                    <a:pt x="1670" y="64"/>
                  </a:moveTo>
                  <a:cubicBezTo>
                    <a:pt x="1670" y="64"/>
                    <a:pt x="1670" y="65"/>
                    <a:pt x="1670" y="65"/>
                  </a:cubicBezTo>
                  <a:cubicBezTo>
                    <a:pt x="1670" y="64"/>
                    <a:pt x="1670" y="64"/>
                    <a:pt x="1670" y="64"/>
                  </a:cubicBezTo>
                  <a:close/>
                  <a:moveTo>
                    <a:pt x="684" y="64"/>
                  </a:moveTo>
                  <a:cubicBezTo>
                    <a:pt x="684" y="65"/>
                    <a:pt x="684" y="65"/>
                    <a:pt x="685" y="65"/>
                  </a:cubicBezTo>
                  <a:cubicBezTo>
                    <a:pt x="685" y="64"/>
                    <a:pt x="684" y="64"/>
                    <a:pt x="684" y="64"/>
                  </a:cubicBezTo>
                  <a:close/>
                  <a:moveTo>
                    <a:pt x="612" y="57"/>
                  </a:moveTo>
                  <a:cubicBezTo>
                    <a:pt x="612" y="57"/>
                    <a:pt x="612" y="58"/>
                    <a:pt x="613" y="58"/>
                  </a:cubicBezTo>
                  <a:cubicBezTo>
                    <a:pt x="613" y="57"/>
                    <a:pt x="613" y="57"/>
                    <a:pt x="612" y="57"/>
                  </a:cubicBezTo>
                  <a:close/>
                  <a:moveTo>
                    <a:pt x="1362" y="65"/>
                  </a:moveTo>
                  <a:cubicBezTo>
                    <a:pt x="1362" y="65"/>
                    <a:pt x="1362" y="65"/>
                    <a:pt x="1362" y="64"/>
                  </a:cubicBezTo>
                  <a:cubicBezTo>
                    <a:pt x="1362" y="64"/>
                    <a:pt x="1362" y="64"/>
                    <a:pt x="1362" y="65"/>
                  </a:cubicBezTo>
                  <a:close/>
                  <a:moveTo>
                    <a:pt x="1378" y="64"/>
                  </a:moveTo>
                  <a:cubicBezTo>
                    <a:pt x="1377" y="64"/>
                    <a:pt x="1377" y="64"/>
                    <a:pt x="1377" y="65"/>
                  </a:cubicBezTo>
                  <a:cubicBezTo>
                    <a:pt x="1377" y="65"/>
                    <a:pt x="1378" y="65"/>
                    <a:pt x="1378" y="64"/>
                  </a:cubicBezTo>
                  <a:close/>
                  <a:moveTo>
                    <a:pt x="604" y="65"/>
                  </a:moveTo>
                  <a:cubicBezTo>
                    <a:pt x="604" y="65"/>
                    <a:pt x="604" y="65"/>
                    <a:pt x="604" y="65"/>
                  </a:cubicBezTo>
                  <a:cubicBezTo>
                    <a:pt x="604" y="65"/>
                    <a:pt x="604" y="65"/>
                    <a:pt x="604" y="65"/>
                  </a:cubicBezTo>
                  <a:close/>
                  <a:moveTo>
                    <a:pt x="685" y="65"/>
                  </a:moveTo>
                  <a:cubicBezTo>
                    <a:pt x="685" y="65"/>
                    <a:pt x="685" y="65"/>
                    <a:pt x="685" y="65"/>
                  </a:cubicBezTo>
                  <a:cubicBezTo>
                    <a:pt x="685" y="65"/>
                    <a:pt x="685" y="65"/>
                    <a:pt x="685" y="65"/>
                  </a:cubicBezTo>
                  <a:close/>
                  <a:moveTo>
                    <a:pt x="1546" y="65"/>
                  </a:moveTo>
                  <a:cubicBezTo>
                    <a:pt x="1546" y="65"/>
                    <a:pt x="1546" y="65"/>
                    <a:pt x="1546" y="65"/>
                  </a:cubicBezTo>
                  <a:cubicBezTo>
                    <a:pt x="1546" y="65"/>
                    <a:pt x="1546" y="65"/>
                    <a:pt x="1546" y="65"/>
                  </a:cubicBezTo>
                  <a:close/>
                  <a:moveTo>
                    <a:pt x="1561" y="65"/>
                  </a:moveTo>
                  <a:cubicBezTo>
                    <a:pt x="1561" y="65"/>
                    <a:pt x="1561" y="65"/>
                    <a:pt x="1561" y="65"/>
                  </a:cubicBezTo>
                  <a:cubicBezTo>
                    <a:pt x="1561" y="65"/>
                    <a:pt x="1561" y="65"/>
                    <a:pt x="1561" y="65"/>
                  </a:cubicBezTo>
                  <a:close/>
                  <a:moveTo>
                    <a:pt x="1714" y="65"/>
                  </a:moveTo>
                  <a:cubicBezTo>
                    <a:pt x="1714" y="65"/>
                    <a:pt x="1714" y="65"/>
                    <a:pt x="1714" y="65"/>
                  </a:cubicBezTo>
                  <a:cubicBezTo>
                    <a:pt x="1714" y="65"/>
                    <a:pt x="1714" y="65"/>
                    <a:pt x="1714" y="65"/>
                  </a:cubicBezTo>
                  <a:close/>
                  <a:moveTo>
                    <a:pt x="1730" y="65"/>
                  </a:moveTo>
                  <a:cubicBezTo>
                    <a:pt x="1729" y="65"/>
                    <a:pt x="1729" y="65"/>
                    <a:pt x="1729" y="65"/>
                  </a:cubicBezTo>
                  <a:cubicBezTo>
                    <a:pt x="1729" y="65"/>
                    <a:pt x="1730" y="65"/>
                    <a:pt x="1730" y="65"/>
                  </a:cubicBezTo>
                  <a:close/>
                  <a:moveTo>
                    <a:pt x="633" y="66"/>
                  </a:moveTo>
                  <a:cubicBezTo>
                    <a:pt x="633" y="66"/>
                    <a:pt x="633" y="65"/>
                    <a:pt x="633" y="65"/>
                  </a:cubicBezTo>
                  <a:cubicBezTo>
                    <a:pt x="633" y="65"/>
                    <a:pt x="633" y="65"/>
                    <a:pt x="633" y="66"/>
                  </a:cubicBezTo>
                  <a:close/>
                  <a:moveTo>
                    <a:pt x="685" y="65"/>
                  </a:moveTo>
                  <a:cubicBezTo>
                    <a:pt x="685" y="65"/>
                    <a:pt x="686" y="65"/>
                    <a:pt x="686" y="65"/>
                  </a:cubicBezTo>
                  <a:cubicBezTo>
                    <a:pt x="686" y="65"/>
                    <a:pt x="686" y="65"/>
                    <a:pt x="685" y="65"/>
                  </a:cubicBezTo>
                  <a:close/>
                  <a:moveTo>
                    <a:pt x="1683" y="40"/>
                  </a:moveTo>
                  <a:cubicBezTo>
                    <a:pt x="1683" y="41"/>
                    <a:pt x="1683" y="41"/>
                    <a:pt x="1683" y="41"/>
                  </a:cubicBezTo>
                  <a:cubicBezTo>
                    <a:pt x="1683" y="41"/>
                    <a:pt x="1683" y="41"/>
                    <a:pt x="1683" y="40"/>
                  </a:cubicBezTo>
                  <a:close/>
                  <a:moveTo>
                    <a:pt x="1670" y="65"/>
                  </a:moveTo>
                  <a:cubicBezTo>
                    <a:pt x="1670" y="65"/>
                    <a:pt x="1671" y="66"/>
                    <a:pt x="1671" y="66"/>
                  </a:cubicBezTo>
                  <a:cubicBezTo>
                    <a:pt x="1671" y="65"/>
                    <a:pt x="1671" y="65"/>
                    <a:pt x="1670" y="65"/>
                  </a:cubicBezTo>
                  <a:close/>
                  <a:moveTo>
                    <a:pt x="586" y="65"/>
                  </a:moveTo>
                  <a:cubicBezTo>
                    <a:pt x="586" y="66"/>
                    <a:pt x="586" y="66"/>
                    <a:pt x="586" y="66"/>
                  </a:cubicBezTo>
                  <a:cubicBezTo>
                    <a:pt x="586" y="66"/>
                    <a:pt x="586" y="65"/>
                    <a:pt x="586" y="65"/>
                  </a:cubicBezTo>
                  <a:close/>
                  <a:moveTo>
                    <a:pt x="644" y="65"/>
                  </a:moveTo>
                  <a:cubicBezTo>
                    <a:pt x="643" y="65"/>
                    <a:pt x="643" y="66"/>
                    <a:pt x="643" y="66"/>
                  </a:cubicBezTo>
                  <a:cubicBezTo>
                    <a:pt x="644" y="66"/>
                    <a:pt x="644" y="66"/>
                    <a:pt x="644" y="65"/>
                  </a:cubicBezTo>
                  <a:close/>
                  <a:moveTo>
                    <a:pt x="686" y="65"/>
                  </a:moveTo>
                  <a:cubicBezTo>
                    <a:pt x="686" y="66"/>
                    <a:pt x="686" y="66"/>
                    <a:pt x="687" y="66"/>
                  </a:cubicBezTo>
                  <a:cubicBezTo>
                    <a:pt x="687" y="65"/>
                    <a:pt x="686" y="65"/>
                    <a:pt x="686" y="65"/>
                  </a:cubicBezTo>
                  <a:close/>
                  <a:moveTo>
                    <a:pt x="1376" y="65"/>
                  </a:moveTo>
                  <a:cubicBezTo>
                    <a:pt x="1376" y="65"/>
                    <a:pt x="1376" y="65"/>
                    <a:pt x="1376" y="66"/>
                  </a:cubicBezTo>
                  <a:cubicBezTo>
                    <a:pt x="1376" y="66"/>
                    <a:pt x="1376" y="66"/>
                    <a:pt x="1376" y="65"/>
                  </a:cubicBezTo>
                  <a:close/>
                  <a:moveTo>
                    <a:pt x="687" y="66"/>
                  </a:moveTo>
                  <a:cubicBezTo>
                    <a:pt x="687" y="66"/>
                    <a:pt x="687" y="66"/>
                    <a:pt x="687" y="66"/>
                  </a:cubicBezTo>
                  <a:cubicBezTo>
                    <a:pt x="687" y="66"/>
                    <a:pt x="687" y="66"/>
                    <a:pt x="687" y="66"/>
                  </a:cubicBezTo>
                  <a:close/>
                  <a:moveTo>
                    <a:pt x="1560" y="66"/>
                  </a:moveTo>
                  <a:cubicBezTo>
                    <a:pt x="1560" y="66"/>
                    <a:pt x="1560" y="66"/>
                    <a:pt x="1559" y="66"/>
                  </a:cubicBezTo>
                  <a:cubicBezTo>
                    <a:pt x="1560" y="66"/>
                    <a:pt x="1560" y="66"/>
                    <a:pt x="1560" y="66"/>
                  </a:cubicBezTo>
                  <a:close/>
                  <a:moveTo>
                    <a:pt x="1671" y="66"/>
                  </a:moveTo>
                  <a:cubicBezTo>
                    <a:pt x="1671" y="66"/>
                    <a:pt x="1671" y="66"/>
                    <a:pt x="1671" y="66"/>
                  </a:cubicBezTo>
                  <a:cubicBezTo>
                    <a:pt x="1671" y="66"/>
                    <a:pt x="1671" y="66"/>
                    <a:pt x="1671" y="66"/>
                  </a:cubicBezTo>
                  <a:close/>
                  <a:moveTo>
                    <a:pt x="586" y="66"/>
                  </a:moveTo>
                  <a:cubicBezTo>
                    <a:pt x="586" y="66"/>
                    <a:pt x="586" y="67"/>
                    <a:pt x="587" y="67"/>
                  </a:cubicBezTo>
                  <a:cubicBezTo>
                    <a:pt x="587" y="66"/>
                    <a:pt x="586" y="66"/>
                    <a:pt x="586" y="66"/>
                  </a:cubicBezTo>
                  <a:close/>
                  <a:moveTo>
                    <a:pt x="687" y="66"/>
                  </a:moveTo>
                  <a:cubicBezTo>
                    <a:pt x="688" y="66"/>
                    <a:pt x="688" y="66"/>
                    <a:pt x="688" y="66"/>
                  </a:cubicBezTo>
                  <a:cubicBezTo>
                    <a:pt x="688" y="66"/>
                    <a:pt x="688" y="66"/>
                    <a:pt x="687" y="66"/>
                  </a:cubicBezTo>
                  <a:close/>
                  <a:moveTo>
                    <a:pt x="1375" y="66"/>
                  </a:moveTo>
                  <a:cubicBezTo>
                    <a:pt x="1375" y="66"/>
                    <a:pt x="1375" y="66"/>
                    <a:pt x="1375" y="66"/>
                  </a:cubicBezTo>
                  <a:cubicBezTo>
                    <a:pt x="1375" y="66"/>
                    <a:pt x="1375" y="66"/>
                    <a:pt x="1375" y="66"/>
                  </a:cubicBezTo>
                  <a:close/>
                  <a:moveTo>
                    <a:pt x="1544" y="66"/>
                  </a:moveTo>
                  <a:cubicBezTo>
                    <a:pt x="1544" y="66"/>
                    <a:pt x="1544" y="66"/>
                    <a:pt x="1544" y="66"/>
                  </a:cubicBezTo>
                  <a:cubicBezTo>
                    <a:pt x="1544" y="66"/>
                    <a:pt x="1544" y="66"/>
                    <a:pt x="1544" y="66"/>
                  </a:cubicBezTo>
                  <a:close/>
                  <a:moveTo>
                    <a:pt x="605" y="67"/>
                  </a:moveTo>
                  <a:cubicBezTo>
                    <a:pt x="605" y="67"/>
                    <a:pt x="605" y="66"/>
                    <a:pt x="605" y="66"/>
                  </a:cubicBezTo>
                  <a:cubicBezTo>
                    <a:pt x="605" y="67"/>
                    <a:pt x="605" y="67"/>
                    <a:pt x="605" y="67"/>
                  </a:cubicBezTo>
                  <a:close/>
                  <a:moveTo>
                    <a:pt x="665" y="67"/>
                  </a:moveTo>
                  <a:cubicBezTo>
                    <a:pt x="665" y="66"/>
                    <a:pt x="665" y="66"/>
                    <a:pt x="665" y="66"/>
                  </a:cubicBezTo>
                  <a:cubicBezTo>
                    <a:pt x="665" y="67"/>
                    <a:pt x="665" y="67"/>
                    <a:pt x="665" y="67"/>
                  </a:cubicBezTo>
                  <a:close/>
                  <a:moveTo>
                    <a:pt x="688" y="66"/>
                  </a:moveTo>
                  <a:cubicBezTo>
                    <a:pt x="688" y="67"/>
                    <a:pt x="689" y="67"/>
                    <a:pt x="689" y="67"/>
                  </a:cubicBezTo>
                  <a:cubicBezTo>
                    <a:pt x="689" y="66"/>
                    <a:pt x="688" y="66"/>
                    <a:pt x="688" y="66"/>
                  </a:cubicBezTo>
                  <a:close/>
                  <a:moveTo>
                    <a:pt x="1578" y="48"/>
                  </a:moveTo>
                  <a:cubicBezTo>
                    <a:pt x="1577" y="48"/>
                    <a:pt x="1577" y="49"/>
                    <a:pt x="1577" y="49"/>
                  </a:cubicBezTo>
                  <a:cubicBezTo>
                    <a:pt x="1577" y="49"/>
                    <a:pt x="1578" y="49"/>
                    <a:pt x="1578" y="48"/>
                  </a:cubicBezTo>
                  <a:close/>
                  <a:moveTo>
                    <a:pt x="1559" y="66"/>
                  </a:moveTo>
                  <a:cubicBezTo>
                    <a:pt x="1559" y="66"/>
                    <a:pt x="1559" y="66"/>
                    <a:pt x="1558" y="67"/>
                  </a:cubicBezTo>
                  <a:cubicBezTo>
                    <a:pt x="1559" y="67"/>
                    <a:pt x="1559" y="67"/>
                    <a:pt x="1559" y="66"/>
                  </a:cubicBezTo>
                  <a:close/>
                  <a:moveTo>
                    <a:pt x="1727" y="66"/>
                  </a:moveTo>
                  <a:cubicBezTo>
                    <a:pt x="1727" y="66"/>
                    <a:pt x="1727" y="66"/>
                    <a:pt x="1727" y="67"/>
                  </a:cubicBezTo>
                  <a:cubicBezTo>
                    <a:pt x="1727" y="67"/>
                    <a:pt x="1727" y="67"/>
                    <a:pt x="1727" y="66"/>
                  </a:cubicBezTo>
                  <a:close/>
                  <a:moveTo>
                    <a:pt x="636" y="58"/>
                  </a:moveTo>
                  <a:cubicBezTo>
                    <a:pt x="636" y="58"/>
                    <a:pt x="636" y="58"/>
                    <a:pt x="636" y="57"/>
                  </a:cubicBezTo>
                  <a:cubicBezTo>
                    <a:pt x="636" y="58"/>
                    <a:pt x="636" y="58"/>
                    <a:pt x="636" y="58"/>
                  </a:cubicBezTo>
                  <a:close/>
                  <a:moveTo>
                    <a:pt x="1671" y="67"/>
                  </a:moveTo>
                  <a:cubicBezTo>
                    <a:pt x="1671" y="67"/>
                    <a:pt x="1672" y="67"/>
                    <a:pt x="1672" y="67"/>
                  </a:cubicBezTo>
                  <a:cubicBezTo>
                    <a:pt x="1672" y="67"/>
                    <a:pt x="1672" y="67"/>
                    <a:pt x="1671" y="67"/>
                  </a:cubicBezTo>
                  <a:close/>
                  <a:moveTo>
                    <a:pt x="643" y="67"/>
                  </a:moveTo>
                  <a:cubicBezTo>
                    <a:pt x="643" y="67"/>
                    <a:pt x="643" y="67"/>
                    <a:pt x="643" y="68"/>
                  </a:cubicBezTo>
                  <a:cubicBezTo>
                    <a:pt x="643" y="68"/>
                    <a:pt x="643" y="67"/>
                    <a:pt x="643" y="67"/>
                  </a:cubicBezTo>
                  <a:close/>
                  <a:moveTo>
                    <a:pt x="689" y="67"/>
                  </a:moveTo>
                  <a:cubicBezTo>
                    <a:pt x="689" y="67"/>
                    <a:pt x="690" y="67"/>
                    <a:pt x="690" y="67"/>
                  </a:cubicBezTo>
                  <a:cubicBezTo>
                    <a:pt x="690" y="67"/>
                    <a:pt x="690" y="67"/>
                    <a:pt x="689" y="67"/>
                  </a:cubicBezTo>
                  <a:close/>
                  <a:moveTo>
                    <a:pt x="1374" y="67"/>
                  </a:moveTo>
                  <a:cubicBezTo>
                    <a:pt x="1374" y="67"/>
                    <a:pt x="1373" y="67"/>
                    <a:pt x="1373" y="67"/>
                  </a:cubicBezTo>
                  <a:cubicBezTo>
                    <a:pt x="1374" y="67"/>
                    <a:pt x="1374" y="67"/>
                    <a:pt x="1374" y="67"/>
                  </a:cubicBezTo>
                  <a:close/>
                  <a:moveTo>
                    <a:pt x="605" y="68"/>
                  </a:moveTo>
                  <a:cubicBezTo>
                    <a:pt x="605" y="68"/>
                    <a:pt x="605" y="67"/>
                    <a:pt x="605" y="67"/>
                  </a:cubicBezTo>
                  <a:cubicBezTo>
                    <a:pt x="605" y="68"/>
                    <a:pt x="605" y="68"/>
                    <a:pt x="605" y="68"/>
                  </a:cubicBezTo>
                  <a:close/>
                  <a:moveTo>
                    <a:pt x="667" y="68"/>
                  </a:moveTo>
                  <a:cubicBezTo>
                    <a:pt x="666" y="67"/>
                    <a:pt x="666" y="67"/>
                    <a:pt x="666" y="67"/>
                  </a:cubicBezTo>
                  <a:cubicBezTo>
                    <a:pt x="666" y="68"/>
                    <a:pt x="666" y="68"/>
                    <a:pt x="667" y="68"/>
                  </a:cubicBezTo>
                  <a:close/>
                  <a:moveTo>
                    <a:pt x="690" y="67"/>
                  </a:moveTo>
                  <a:cubicBezTo>
                    <a:pt x="690" y="68"/>
                    <a:pt x="690" y="68"/>
                    <a:pt x="691" y="68"/>
                  </a:cubicBezTo>
                  <a:cubicBezTo>
                    <a:pt x="690" y="67"/>
                    <a:pt x="690" y="67"/>
                    <a:pt x="690" y="67"/>
                  </a:cubicBezTo>
                  <a:close/>
                  <a:moveTo>
                    <a:pt x="647" y="57"/>
                  </a:moveTo>
                  <a:cubicBezTo>
                    <a:pt x="646" y="57"/>
                    <a:pt x="646" y="58"/>
                    <a:pt x="646" y="58"/>
                  </a:cubicBezTo>
                  <a:cubicBezTo>
                    <a:pt x="647" y="58"/>
                    <a:pt x="647" y="58"/>
                    <a:pt x="647" y="57"/>
                  </a:cubicBezTo>
                  <a:close/>
                  <a:moveTo>
                    <a:pt x="1558" y="67"/>
                  </a:moveTo>
                  <a:cubicBezTo>
                    <a:pt x="1557" y="67"/>
                    <a:pt x="1557" y="67"/>
                    <a:pt x="1557" y="68"/>
                  </a:cubicBezTo>
                  <a:cubicBezTo>
                    <a:pt x="1557" y="68"/>
                    <a:pt x="1558" y="68"/>
                    <a:pt x="1558" y="67"/>
                  </a:cubicBezTo>
                  <a:close/>
                  <a:moveTo>
                    <a:pt x="1672" y="67"/>
                  </a:moveTo>
                  <a:cubicBezTo>
                    <a:pt x="1672" y="68"/>
                    <a:pt x="1672" y="68"/>
                    <a:pt x="1672" y="68"/>
                  </a:cubicBezTo>
                  <a:cubicBezTo>
                    <a:pt x="1672" y="68"/>
                    <a:pt x="1672" y="68"/>
                    <a:pt x="1672" y="67"/>
                  </a:cubicBezTo>
                  <a:close/>
                  <a:moveTo>
                    <a:pt x="1710" y="68"/>
                  </a:moveTo>
                  <a:cubicBezTo>
                    <a:pt x="1711" y="68"/>
                    <a:pt x="1711" y="68"/>
                    <a:pt x="1711" y="67"/>
                  </a:cubicBezTo>
                  <a:cubicBezTo>
                    <a:pt x="1711" y="67"/>
                    <a:pt x="1710" y="68"/>
                    <a:pt x="1710" y="68"/>
                  </a:cubicBezTo>
                  <a:close/>
                  <a:moveTo>
                    <a:pt x="1726" y="67"/>
                  </a:moveTo>
                  <a:cubicBezTo>
                    <a:pt x="1725" y="67"/>
                    <a:pt x="1725" y="67"/>
                    <a:pt x="1725" y="68"/>
                  </a:cubicBezTo>
                  <a:cubicBezTo>
                    <a:pt x="1725" y="68"/>
                    <a:pt x="1726" y="68"/>
                    <a:pt x="1726" y="67"/>
                  </a:cubicBezTo>
                  <a:close/>
                  <a:moveTo>
                    <a:pt x="616" y="68"/>
                  </a:moveTo>
                  <a:cubicBezTo>
                    <a:pt x="616" y="68"/>
                    <a:pt x="616" y="68"/>
                    <a:pt x="616" y="69"/>
                  </a:cubicBezTo>
                  <a:cubicBezTo>
                    <a:pt x="616" y="68"/>
                    <a:pt x="616" y="68"/>
                    <a:pt x="616" y="68"/>
                  </a:cubicBezTo>
                  <a:close/>
                  <a:moveTo>
                    <a:pt x="632" y="69"/>
                  </a:moveTo>
                  <a:cubicBezTo>
                    <a:pt x="632" y="68"/>
                    <a:pt x="632" y="68"/>
                    <a:pt x="632" y="68"/>
                  </a:cubicBezTo>
                  <a:cubicBezTo>
                    <a:pt x="632" y="68"/>
                    <a:pt x="632" y="68"/>
                    <a:pt x="632" y="69"/>
                  </a:cubicBezTo>
                  <a:close/>
                  <a:moveTo>
                    <a:pt x="1555" y="58"/>
                  </a:moveTo>
                  <a:cubicBezTo>
                    <a:pt x="1556" y="58"/>
                    <a:pt x="1556" y="58"/>
                    <a:pt x="1556" y="57"/>
                  </a:cubicBezTo>
                  <a:cubicBezTo>
                    <a:pt x="1556" y="57"/>
                    <a:pt x="1555" y="57"/>
                    <a:pt x="1555" y="58"/>
                  </a:cubicBezTo>
                  <a:close/>
                  <a:moveTo>
                    <a:pt x="587" y="68"/>
                  </a:moveTo>
                  <a:cubicBezTo>
                    <a:pt x="587" y="68"/>
                    <a:pt x="587" y="69"/>
                    <a:pt x="588" y="69"/>
                  </a:cubicBezTo>
                  <a:cubicBezTo>
                    <a:pt x="588" y="69"/>
                    <a:pt x="587" y="68"/>
                    <a:pt x="587" y="68"/>
                  </a:cubicBezTo>
                  <a:close/>
                  <a:moveTo>
                    <a:pt x="606" y="69"/>
                  </a:moveTo>
                  <a:cubicBezTo>
                    <a:pt x="606" y="68"/>
                    <a:pt x="606" y="68"/>
                    <a:pt x="605" y="68"/>
                  </a:cubicBezTo>
                  <a:cubicBezTo>
                    <a:pt x="605" y="68"/>
                    <a:pt x="605" y="69"/>
                    <a:pt x="606" y="69"/>
                  </a:cubicBezTo>
                  <a:close/>
                  <a:moveTo>
                    <a:pt x="668" y="68"/>
                  </a:moveTo>
                  <a:cubicBezTo>
                    <a:pt x="668" y="68"/>
                    <a:pt x="667" y="68"/>
                    <a:pt x="667" y="68"/>
                  </a:cubicBezTo>
                  <a:cubicBezTo>
                    <a:pt x="667" y="68"/>
                    <a:pt x="667" y="68"/>
                    <a:pt x="668" y="68"/>
                  </a:cubicBezTo>
                  <a:close/>
                  <a:moveTo>
                    <a:pt x="691" y="68"/>
                  </a:moveTo>
                  <a:cubicBezTo>
                    <a:pt x="691" y="68"/>
                    <a:pt x="691" y="68"/>
                    <a:pt x="692" y="69"/>
                  </a:cubicBezTo>
                  <a:cubicBezTo>
                    <a:pt x="692" y="68"/>
                    <a:pt x="691" y="68"/>
                    <a:pt x="691" y="68"/>
                  </a:cubicBezTo>
                  <a:close/>
                  <a:moveTo>
                    <a:pt x="1668" y="57"/>
                  </a:moveTo>
                  <a:cubicBezTo>
                    <a:pt x="1667" y="57"/>
                    <a:pt x="1667" y="57"/>
                    <a:pt x="1667" y="58"/>
                  </a:cubicBezTo>
                  <a:cubicBezTo>
                    <a:pt x="1667" y="58"/>
                    <a:pt x="1667" y="58"/>
                    <a:pt x="1668" y="57"/>
                  </a:cubicBezTo>
                  <a:close/>
                  <a:moveTo>
                    <a:pt x="1672" y="68"/>
                  </a:moveTo>
                  <a:cubicBezTo>
                    <a:pt x="1672" y="68"/>
                    <a:pt x="1672" y="69"/>
                    <a:pt x="1673" y="69"/>
                  </a:cubicBezTo>
                  <a:cubicBezTo>
                    <a:pt x="1673" y="69"/>
                    <a:pt x="1672" y="68"/>
                    <a:pt x="1672" y="68"/>
                  </a:cubicBezTo>
                  <a:close/>
                  <a:moveTo>
                    <a:pt x="1725" y="68"/>
                  </a:moveTo>
                  <a:cubicBezTo>
                    <a:pt x="1724" y="68"/>
                    <a:pt x="1724" y="68"/>
                    <a:pt x="1724" y="68"/>
                  </a:cubicBezTo>
                  <a:cubicBezTo>
                    <a:pt x="1724" y="68"/>
                    <a:pt x="1725" y="68"/>
                    <a:pt x="1725" y="68"/>
                  </a:cubicBezTo>
                  <a:close/>
                  <a:moveTo>
                    <a:pt x="668" y="69"/>
                  </a:moveTo>
                  <a:cubicBezTo>
                    <a:pt x="668" y="69"/>
                    <a:pt x="668" y="68"/>
                    <a:pt x="668" y="68"/>
                  </a:cubicBezTo>
                  <a:cubicBezTo>
                    <a:pt x="668" y="69"/>
                    <a:pt x="668" y="69"/>
                    <a:pt x="668" y="69"/>
                  </a:cubicBezTo>
                  <a:close/>
                  <a:moveTo>
                    <a:pt x="1723" y="58"/>
                  </a:moveTo>
                  <a:cubicBezTo>
                    <a:pt x="1724" y="58"/>
                    <a:pt x="1724" y="58"/>
                    <a:pt x="1724" y="57"/>
                  </a:cubicBezTo>
                  <a:cubicBezTo>
                    <a:pt x="1724" y="57"/>
                    <a:pt x="1723" y="57"/>
                    <a:pt x="1723" y="58"/>
                  </a:cubicBezTo>
                  <a:close/>
                  <a:moveTo>
                    <a:pt x="588" y="69"/>
                  </a:moveTo>
                  <a:cubicBezTo>
                    <a:pt x="588" y="69"/>
                    <a:pt x="588" y="69"/>
                    <a:pt x="588" y="70"/>
                  </a:cubicBezTo>
                  <a:cubicBezTo>
                    <a:pt x="588" y="69"/>
                    <a:pt x="588" y="69"/>
                    <a:pt x="588" y="69"/>
                  </a:cubicBezTo>
                  <a:close/>
                  <a:moveTo>
                    <a:pt x="616" y="69"/>
                  </a:moveTo>
                  <a:cubicBezTo>
                    <a:pt x="616" y="69"/>
                    <a:pt x="616" y="69"/>
                    <a:pt x="617" y="70"/>
                  </a:cubicBezTo>
                  <a:cubicBezTo>
                    <a:pt x="617" y="69"/>
                    <a:pt x="617" y="69"/>
                    <a:pt x="616" y="69"/>
                  </a:cubicBezTo>
                  <a:close/>
                  <a:moveTo>
                    <a:pt x="631" y="70"/>
                  </a:moveTo>
                  <a:cubicBezTo>
                    <a:pt x="632" y="69"/>
                    <a:pt x="632" y="69"/>
                    <a:pt x="632" y="69"/>
                  </a:cubicBezTo>
                  <a:cubicBezTo>
                    <a:pt x="631" y="69"/>
                    <a:pt x="631" y="69"/>
                    <a:pt x="631" y="70"/>
                  </a:cubicBezTo>
                  <a:close/>
                  <a:moveTo>
                    <a:pt x="642" y="69"/>
                  </a:moveTo>
                  <a:cubicBezTo>
                    <a:pt x="642" y="69"/>
                    <a:pt x="642" y="69"/>
                    <a:pt x="642" y="69"/>
                  </a:cubicBezTo>
                  <a:cubicBezTo>
                    <a:pt x="642" y="69"/>
                    <a:pt x="642" y="69"/>
                    <a:pt x="642" y="69"/>
                  </a:cubicBezTo>
                  <a:close/>
                  <a:moveTo>
                    <a:pt x="751" y="50"/>
                  </a:moveTo>
                  <a:cubicBezTo>
                    <a:pt x="751" y="50"/>
                    <a:pt x="752" y="49"/>
                    <a:pt x="752" y="49"/>
                  </a:cubicBezTo>
                  <a:cubicBezTo>
                    <a:pt x="751" y="49"/>
                    <a:pt x="751" y="49"/>
                    <a:pt x="751" y="50"/>
                  </a:cubicBezTo>
                  <a:close/>
                  <a:moveTo>
                    <a:pt x="964" y="69"/>
                  </a:moveTo>
                  <a:cubicBezTo>
                    <a:pt x="964" y="69"/>
                    <a:pt x="964" y="69"/>
                    <a:pt x="964" y="70"/>
                  </a:cubicBezTo>
                  <a:cubicBezTo>
                    <a:pt x="965" y="69"/>
                    <a:pt x="965" y="69"/>
                    <a:pt x="964" y="69"/>
                  </a:cubicBezTo>
                  <a:close/>
                  <a:moveTo>
                    <a:pt x="1371" y="69"/>
                  </a:moveTo>
                  <a:cubicBezTo>
                    <a:pt x="1371" y="69"/>
                    <a:pt x="1371" y="69"/>
                    <a:pt x="1371" y="69"/>
                  </a:cubicBezTo>
                  <a:cubicBezTo>
                    <a:pt x="1371" y="69"/>
                    <a:pt x="1371" y="69"/>
                    <a:pt x="1371" y="69"/>
                  </a:cubicBezTo>
                  <a:close/>
                  <a:moveTo>
                    <a:pt x="1565" y="49"/>
                  </a:moveTo>
                  <a:cubicBezTo>
                    <a:pt x="1565" y="49"/>
                    <a:pt x="1565" y="49"/>
                    <a:pt x="1565" y="48"/>
                  </a:cubicBezTo>
                  <a:cubicBezTo>
                    <a:pt x="1565" y="48"/>
                    <a:pt x="1565" y="49"/>
                    <a:pt x="1565" y="49"/>
                  </a:cubicBezTo>
                  <a:close/>
                  <a:moveTo>
                    <a:pt x="1660" y="69"/>
                  </a:moveTo>
                  <a:cubicBezTo>
                    <a:pt x="1660" y="69"/>
                    <a:pt x="1660" y="69"/>
                    <a:pt x="1660" y="69"/>
                  </a:cubicBezTo>
                  <a:cubicBezTo>
                    <a:pt x="1660" y="69"/>
                    <a:pt x="1660" y="69"/>
                    <a:pt x="1660" y="69"/>
                  </a:cubicBezTo>
                  <a:close/>
                  <a:moveTo>
                    <a:pt x="1673" y="69"/>
                  </a:moveTo>
                  <a:cubicBezTo>
                    <a:pt x="1673" y="69"/>
                    <a:pt x="1673" y="69"/>
                    <a:pt x="1673" y="70"/>
                  </a:cubicBezTo>
                  <a:cubicBezTo>
                    <a:pt x="1673" y="69"/>
                    <a:pt x="1673" y="69"/>
                    <a:pt x="1673" y="69"/>
                  </a:cubicBezTo>
                  <a:close/>
                  <a:moveTo>
                    <a:pt x="606" y="70"/>
                  </a:moveTo>
                  <a:cubicBezTo>
                    <a:pt x="606" y="70"/>
                    <a:pt x="606" y="69"/>
                    <a:pt x="606" y="69"/>
                  </a:cubicBezTo>
                  <a:cubicBezTo>
                    <a:pt x="606" y="69"/>
                    <a:pt x="606" y="70"/>
                    <a:pt x="606" y="70"/>
                  </a:cubicBezTo>
                  <a:close/>
                  <a:moveTo>
                    <a:pt x="669" y="69"/>
                  </a:moveTo>
                  <a:cubicBezTo>
                    <a:pt x="669" y="69"/>
                    <a:pt x="669" y="69"/>
                    <a:pt x="669" y="69"/>
                  </a:cubicBezTo>
                  <a:cubicBezTo>
                    <a:pt x="669" y="69"/>
                    <a:pt x="669" y="69"/>
                    <a:pt x="669" y="69"/>
                  </a:cubicBezTo>
                  <a:close/>
                  <a:moveTo>
                    <a:pt x="1555" y="69"/>
                  </a:moveTo>
                  <a:cubicBezTo>
                    <a:pt x="1555" y="69"/>
                    <a:pt x="1555" y="69"/>
                    <a:pt x="1555" y="70"/>
                  </a:cubicBezTo>
                  <a:cubicBezTo>
                    <a:pt x="1555" y="69"/>
                    <a:pt x="1555" y="69"/>
                    <a:pt x="1555" y="69"/>
                  </a:cubicBezTo>
                  <a:close/>
                  <a:moveTo>
                    <a:pt x="866" y="42"/>
                  </a:moveTo>
                  <a:cubicBezTo>
                    <a:pt x="866" y="42"/>
                    <a:pt x="866" y="42"/>
                    <a:pt x="866" y="42"/>
                  </a:cubicBezTo>
                  <a:cubicBezTo>
                    <a:pt x="866" y="42"/>
                    <a:pt x="866" y="42"/>
                    <a:pt x="866" y="42"/>
                  </a:cubicBezTo>
                  <a:close/>
                  <a:moveTo>
                    <a:pt x="1723" y="69"/>
                  </a:moveTo>
                  <a:cubicBezTo>
                    <a:pt x="1723" y="69"/>
                    <a:pt x="1723" y="69"/>
                    <a:pt x="1723" y="70"/>
                  </a:cubicBezTo>
                  <a:cubicBezTo>
                    <a:pt x="1723" y="69"/>
                    <a:pt x="1723" y="69"/>
                    <a:pt x="1723" y="69"/>
                  </a:cubicBezTo>
                  <a:close/>
                  <a:moveTo>
                    <a:pt x="1112" y="52"/>
                  </a:moveTo>
                  <a:cubicBezTo>
                    <a:pt x="1112" y="53"/>
                    <a:pt x="1112" y="53"/>
                    <a:pt x="1112" y="53"/>
                  </a:cubicBezTo>
                  <a:cubicBezTo>
                    <a:pt x="1112" y="53"/>
                    <a:pt x="1112" y="53"/>
                    <a:pt x="1112" y="52"/>
                  </a:cubicBezTo>
                  <a:close/>
                  <a:moveTo>
                    <a:pt x="1504" y="7"/>
                  </a:moveTo>
                  <a:cubicBezTo>
                    <a:pt x="1504" y="7"/>
                    <a:pt x="1505" y="6"/>
                    <a:pt x="1505" y="6"/>
                  </a:cubicBezTo>
                  <a:cubicBezTo>
                    <a:pt x="1504" y="6"/>
                    <a:pt x="1504" y="6"/>
                    <a:pt x="1504" y="7"/>
                  </a:cubicBezTo>
                  <a:close/>
                  <a:moveTo>
                    <a:pt x="670" y="70"/>
                  </a:moveTo>
                  <a:cubicBezTo>
                    <a:pt x="670" y="70"/>
                    <a:pt x="670" y="69"/>
                    <a:pt x="669" y="69"/>
                  </a:cubicBezTo>
                  <a:cubicBezTo>
                    <a:pt x="669" y="70"/>
                    <a:pt x="670" y="70"/>
                    <a:pt x="670" y="70"/>
                  </a:cubicBezTo>
                  <a:close/>
                  <a:moveTo>
                    <a:pt x="1150" y="41"/>
                  </a:moveTo>
                  <a:cubicBezTo>
                    <a:pt x="1150" y="41"/>
                    <a:pt x="1150" y="41"/>
                    <a:pt x="1150" y="41"/>
                  </a:cubicBezTo>
                  <a:cubicBezTo>
                    <a:pt x="1150" y="41"/>
                    <a:pt x="1150" y="41"/>
                    <a:pt x="1150" y="41"/>
                  </a:cubicBezTo>
                  <a:close/>
                  <a:moveTo>
                    <a:pt x="1085" y="49"/>
                  </a:moveTo>
                  <a:cubicBezTo>
                    <a:pt x="1085" y="49"/>
                    <a:pt x="1085" y="50"/>
                    <a:pt x="1086" y="50"/>
                  </a:cubicBezTo>
                  <a:cubicBezTo>
                    <a:pt x="1086" y="49"/>
                    <a:pt x="1086" y="49"/>
                    <a:pt x="1085" y="49"/>
                  </a:cubicBezTo>
                  <a:close/>
                  <a:moveTo>
                    <a:pt x="749" y="56"/>
                  </a:moveTo>
                  <a:cubicBezTo>
                    <a:pt x="749" y="55"/>
                    <a:pt x="749" y="55"/>
                    <a:pt x="749" y="55"/>
                  </a:cubicBezTo>
                  <a:cubicBezTo>
                    <a:pt x="749" y="55"/>
                    <a:pt x="749" y="55"/>
                    <a:pt x="749" y="56"/>
                  </a:cubicBezTo>
                  <a:close/>
                  <a:moveTo>
                    <a:pt x="1661" y="70"/>
                  </a:moveTo>
                  <a:cubicBezTo>
                    <a:pt x="1661" y="70"/>
                    <a:pt x="1661" y="70"/>
                    <a:pt x="1660" y="69"/>
                  </a:cubicBezTo>
                  <a:cubicBezTo>
                    <a:pt x="1660" y="70"/>
                    <a:pt x="1660" y="70"/>
                    <a:pt x="1661" y="70"/>
                  </a:cubicBezTo>
                  <a:close/>
                  <a:moveTo>
                    <a:pt x="1673" y="69"/>
                  </a:moveTo>
                  <a:cubicBezTo>
                    <a:pt x="1673" y="70"/>
                    <a:pt x="1673" y="70"/>
                    <a:pt x="1673" y="70"/>
                  </a:cubicBezTo>
                  <a:cubicBezTo>
                    <a:pt x="1673" y="70"/>
                    <a:pt x="1673" y="70"/>
                    <a:pt x="1673" y="69"/>
                  </a:cubicBezTo>
                  <a:close/>
                  <a:moveTo>
                    <a:pt x="606" y="71"/>
                  </a:moveTo>
                  <a:cubicBezTo>
                    <a:pt x="606" y="70"/>
                    <a:pt x="606" y="70"/>
                    <a:pt x="606" y="70"/>
                  </a:cubicBezTo>
                  <a:cubicBezTo>
                    <a:pt x="606" y="70"/>
                    <a:pt x="606" y="70"/>
                    <a:pt x="606" y="71"/>
                  </a:cubicBezTo>
                  <a:close/>
                  <a:moveTo>
                    <a:pt x="617" y="70"/>
                  </a:moveTo>
                  <a:cubicBezTo>
                    <a:pt x="617" y="70"/>
                    <a:pt x="617" y="70"/>
                    <a:pt x="617" y="71"/>
                  </a:cubicBezTo>
                  <a:cubicBezTo>
                    <a:pt x="617" y="70"/>
                    <a:pt x="617" y="70"/>
                    <a:pt x="617" y="70"/>
                  </a:cubicBezTo>
                  <a:close/>
                  <a:moveTo>
                    <a:pt x="642" y="70"/>
                  </a:moveTo>
                  <a:cubicBezTo>
                    <a:pt x="642" y="70"/>
                    <a:pt x="641" y="70"/>
                    <a:pt x="641" y="71"/>
                  </a:cubicBezTo>
                  <a:cubicBezTo>
                    <a:pt x="642" y="70"/>
                    <a:pt x="642" y="70"/>
                    <a:pt x="642" y="70"/>
                  </a:cubicBezTo>
                  <a:close/>
                  <a:moveTo>
                    <a:pt x="671" y="70"/>
                  </a:moveTo>
                  <a:cubicBezTo>
                    <a:pt x="671" y="70"/>
                    <a:pt x="670" y="70"/>
                    <a:pt x="670" y="70"/>
                  </a:cubicBezTo>
                  <a:cubicBezTo>
                    <a:pt x="670" y="70"/>
                    <a:pt x="670" y="70"/>
                    <a:pt x="671" y="70"/>
                  </a:cubicBezTo>
                  <a:close/>
                  <a:moveTo>
                    <a:pt x="965" y="70"/>
                  </a:moveTo>
                  <a:cubicBezTo>
                    <a:pt x="965" y="70"/>
                    <a:pt x="965" y="70"/>
                    <a:pt x="965" y="71"/>
                  </a:cubicBezTo>
                  <a:cubicBezTo>
                    <a:pt x="965" y="70"/>
                    <a:pt x="965" y="70"/>
                    <a:pt x="965" y="70"/>
                  </a:cubicBezTo>
                  <a:close/>
                  <a:moveTo>
                    <a:pt x="1370" y="70"/>
                  </a:moveTo>
                  <a:cubicBezTo>
                    <a:pt x="1370" y="70"/>
                    <a:pt x="1370" y="70"/>
                    <a:pt x="1369" y="70"/>
                  </a:cubicBezTo>
                  <a:cubicBezTo>
                    <a:pt x="1370" y="70"/>
                    <a:pt x="1370" y="70"/>
                    <a:pt x="1370" y="70"/>
                  </a:cubicBezTo>
                  <a:close/>
                  <a:moveTo>
                    <a:pt x="671" y="71"/>
                  </a:moveTo>
                  <a:cubicBezTo>
                    <a:pt x="671" y="70"/>
                    <a:pt x="671" y="70"/>
                    <a:pt x="671" y="70"/>
                  </a:cubicBezTo>
                  <a:cubicBezTo>
                    <a:pt x="671" y="70"/>
                    <a:pt x="671" y="71"/>
                    <a:pt x="671" y="71"/>
                  </a:cubicBezTo>
                  <a:close/>
                  <a:moveTo>
                    <a:pt x="1263" y="48"/>
                  </a:moveTo>
                  <a:cubicBezTo>
                    <a:pt x="1263" y="49"/>
                    <a:pt x="1263" y="49"/>
                    <a:pt x="1263" y="49"/>
                  </a:cubicBezTo>
                  <a:cubicBezTo>
                    <a:pt x="1263" y="49"/>
                    <a:pt x="1263" y="48"/>
                    <a:pt x="1263" y="48"/>
                  </a:cubicBezTo>
                  <a:close/>
                  <a:moveTo>
                    <a:pt x="1554" y="70"/>
                  </a:moveTo>
                  <a:cubicBezTo>
                    <a:pt x="1554" y="70"/>
                    <a:pt x="1553" y="70"/>
                    <a:pt x="1553" y="71"/>
                  </a:cubicBezTo>
                  <a:cubicBezTo>
                    <a:pt x="1553" y="71"/>
                    <a:pt x="1554" y="70"/>
                    <a:pt x="1554" y="70"/>
                  </a:cubicBezTo>
                  <a:close/>
                  <a:moveTo>
                    <a:pt x="1673" y="70"/>
                  </a:moveTo>
                  <a:cubicBezTo>
                    <a:pt x="1673" y="70"/>
                    <a:pt x="1673" y="71"/>
                    <a:pt x="1674" y="71"/>
                  </a:cubicBezTo>
                  <a:cubicBezTo>
                    <a:pt x="1674" y="71"/>
                    <a:pt x="1674" y="70"/>
                    <a:pt x="1673" y="70"/>
                  </a:cubicBezTo>
                  <a:close/>
                  <a:moveTo>
                    <a:pt x="1722" y="70"/>
                  </a:moveTo>
                  <a:cubicBezTo>
                    <a:pt x="1722" y="70"/>
                    <a:pt x="1721" y="70"/>
                    <a:pt x="1721" y="71"/>
                  </a:cubicBezTo>
                  <a:cubicBezTo>
                    <a:pt x="1722" y="71"/>
                    <a:pt x="1722" y="70"/>
                    <a:pt x="1722" y="70"/>
                  </a:cubicBezTo>
                  <a:close/>
                  <a:moveTo>
                    <a:pt x="1432" y="7"/>
                  </a:moveTo>
                  <a:cubicBezTo>
                    <a:pt x="1432" y="7"/>
                    <a:pt x="1432" y="7"/>
                    <a:pt x="1433" y="7"/>
                  </a:cubicBezTo>
                  <a:cubicBezTo>
                    <a:pt x="1432" y="7"/>
                    <a:pt x="1432" y="7"/>
                    <a:pt x="1432" y="7"/>
                  </a:cubicBezTo>
                  <a:close/>
                  <a:moveTo>
                    <a:pt x="631" y="71"/>
                  </a:moveTo>
                  <a:cubicBezTo>
                    <a:pt x="631" y="71"/>
                    <a:pt x="631" y="71"/>
                    <a:pt x="631" y="71"/>
                  </a:cubicBezTo>
                  <a:cubicBezTo>
                    <a:pt x="631" y="71"/>
                    <a:pt x="631" y="71"/>
                    <a:pt x="631" y="71"/>
                  </a:cubicBezTo>
                  <a:close/>
                  <a:moveTo>
                    <a:pt x="641" y="70"/>
                  </a:moveTo>
                  <a:cubicBezTo>
                    <a:pt x="641" y="71"/>
                    <a:pt x="641" y="71"/>
                    <a:pt x="641" y="71"/>
                  </a:cubicBezTo>
                  <a:cubicBezTo>
                    <a:pt x="641" y="71"/>
                    <a:pt x="642" y="71"/>
                    <a:pt x="641" y="70"/>
                  </a:cubicBezTo>
                  <a:close/>
                  <a:moveTo>
                    <a:pt x="672" y="71"/>
                  </a:moveTo>
                  <a:cubicBezTo>
                    <a:pt x="672" y="71"/>
                    <a:pt x="672" y="71"/>
                    <a:pt x="671" y="71"/>
                  </a:cubicBezTo>
                  <a:cubicBezTo>
                    <a:pt x="672" y="71"/>
                    <a:pt x="672" y="71"/>
                    <a:pt x="672" y="71"/>
                  </a:cubicBezTo>
                  <a:close/>
                  <a:moveTo>
                    <a:pt x="573" y="54"/>
                  </a:moveTo>
                  <a:cubicBezTo>
                    <a:pt x="573" y="54"/>
                    <a:pt x="574" y="55"/>
                    <a:pt x="574" y="55"/>
                  </a:cubicBezTo>
                  <a:cubicBezTo>
                    <a:pt x="574" y="54"/>
                    <a:pt x="574" y="54"/>
                    <a:pt x="573" y="54"/>
                  </a:cubicBezTo>
                  <a:close/>
                  <a:moveTo>
                    <a:pt x="607" y="72"/>
                  </a:moveTo>
                  <a:cubicBezTo>
                    <a:pt x="607" y="71"/>
                    <a:pt x="607" y="71"/>
                    <a:pt x="606" y="71"/>
                  </a:cubicBezTo>
                  <a:cubicBezTo>
                    <a:pt x="606" y="71"/>
                    <a:pt x="606" y="71"/>
                    <a:pt x="607" y="72"/>
                  </a:cubicBezTo>
                  <a:close/>
                  <a:moveTo>
                    <a:pt x="617" y="71"/>
                  </a:moveTo>
                  <a:cubicBezTo>
                    <a:pt x="617" y="71"/>
                    <a:pt x="617" y="71"/>
                    <a:pt x="617" y="72"/>
                  </a:cubicBezTo>
                  <a:cubicBezTo>
                    <a:pt x="617" y="71"/>
                    <a:pt x="617" y="71"/>
                    <a:pt x="617" y="71"/>
                  </a:cubicBezTo>
                  <a:close/>
                  <a:moveTo>
                    <a:pt x="673" y="71"/>
                  </a:moveTo>
                  <a:cubicBezTo>
                    <a:pt x="673" y="71"/>
                    <a:pt x="672" y="71"/>
                    <a:pt x="672" y="71"/>
                  </a:cubicBezTo>
                  <a:cubicBezTo>
                    <a:pt x="672" y="71"/>
                    <a:pt x="673" y="71"/>
                    <a:pt x="673" y="71"/>
                  </a:cubicBezTo>
                  <a:close/>
                  <a:moveTo>
                    <a:pt x="1450" y="7"/>
                  </a:moveTo>
                  <a:cubicBezTo>
                    <a:pt x="1450" y="7"/>
                    <a:pt x="1450" y="7"/>
                    <a:pt x="1450" y="7"/>
                  </a:cubicBezTo>
                  <a:cubicBezTo>
                    <a:pt x="1450" y="7"/>
                    <a:pt x="1450" y="7"/>
                    <a:pt x="1450" y="7"/>
                  </a:cubicBezTo>
                  <a:close/>
                  <a:moveTo>
                    <a:pt x="965" y="71"/>
                  </a:moveTo>
                  <a:cubicBezTo>
                    <a:pt x="965" y="71"/>
                    <a:pt x="965" y="71"/>
                    <a:pt x="965" y="72"/>
                  </a:cubicBezTo>
                  <a:cubicBezTo>
                    <a:pt x="965" y="71"/>
                    <a:pt x="965" y="71"/>
                    <a:pt x="965" y="71"/>
                  </a:cubicBezTo>
                  <a:close/>
                  <a:moveTo>
                    <a:pt x="1151" y="42"/>
                  </a:moveTo>
                  <a:cubicBezTo>
                    <a:pt x="1151" y="42"/>
                    <a:pt x="1151" y="42"/>
                    <a:pt x="1151" y="42"/>
                  </a:cubicBezTo>
                  <a:cubicBezTo>
                    <a:pt x="1151" y="42"/>
                    <a:pt x="1151" y="42"/>
                    <a:pt x="1151" y="42"/>
                  </a:cubicBezTo>
                  <a:close/>
                  <a:moveTo>
                    <a:pt x="1369" y="71"/>
                  </a:moveTo>
                  <a:cubicBezTo>
                    <a:pt x="1368" y="71"/>
                    <a:pt x="1368" y="71"/>
                    <a:pt x="1368" y="71"/>
                  </a:cubicBezTo>
                  <a:cubicBezTo>
                    <a:pt x="1368" y="71"/>
                    <a:pt x="1369" y="71"/>
                    <a:pt x="1369" y="71"/>
                  </a:cubicBezTo>
                  <a:close/>
                  <a:moveTo>
                    <a:pt x="1154" y="48"/>
                  </a:moveTo>
                  <a:cubicBezTo>
                    <a:pt x="1154" y="49"/>
                    <a:pt x="1154" y="49"/>
                    <a:pt x="1154" y="49"/>
                  </a:cubicBezTo>
                  <a:cubicBezTo>
                    <a:pt x="1154" y="49"/>
                    <a:pt x="1154" y="48"/>
                    <a:pt x="1154" y="48"/>
                  </a:cubicBezTo>
                  <a:close/>
                  <a:moveTo>
                    <a:pt x="1674" y="71"/>
                  </a:moveTo>
                  <a:cubicBezTo>
                    <a:pt x="1674" y="71"/>
                    <a:pt x="1674" y="71"/>
                    <a:pt x="1674" y="72"/>
                  </a:cubicBezTo>
                  <a:cubicBezTo>
                    <a:pt x="1674" y="71"/>
                    <a:pt x="1674" y="71"/>
                    <a:pt x="1674" y="71"/>
                  </a:cubicBezTo>
                  <a:close/>
                  <a:moveTo>
                    <a:pt x="674" y="72"/>
                  </a:moveTo>
                  <a:cubicBezTo>
                    <a:pt x="673" y="71"/>
                    <a:pt x="673" y="71"/>
                    <a:pt x="673" y="71"/>
                  </a:cubicBezTo>
                  <a:cubicBezTo>
                    <a:pt x="673" y="72"/>
                    <a:pt x="673" y="72"/>
                    <a:pt x="674" y="72"/>
                  </a:cubicBezTo>
                  <a:close/>
                  <a:moveTo>
                    <a:pt x="1552" y="71"/>
                  </a:moveTo>
                  <a:cubicBezTo>
                    <a:pt x="1552" y="71"/>
                    <a:pt x="1552" y="71"/>
                    <a:pt x="1552" y="72"/>
                  </a:cubicBezTo>
                  <a:cubicBezTo>
                    <a:pt x="1552" y="72"/>
                    <a:pt x="1552" y="71"/>
                    <a:pt x="1552" y="71"/>
                  </a:cubicBezTo>
                  <a:close/>
                  <a:moveTo>
                    <a:pt x="1662" y="72"/>
                  </a:moveTo>
                  <a:cubicBezTo>
                    <a:pt x="1662" y="72"/>
                    <a:pt x="1662" y="71"/>
                    <a:pt x="1661" y="71"/>
                  </a:cubicBezTo>
                  <a:cubicBezTo>
                    <a:pt x="1661" y="72"/>
                    <a:pt x="1661" y="72"/>
                    <a:pt x="1662" y="72"/>
                  </a:cubicBezTo>
                  <a:close/>
                  <a:moveTo>
                    <a:pt x="1721" y="71"/>
                  </a:moveTo>
                  <a:cubicBezTo>
                    <a:pt x="1720" y="71"/>
                    <a:pt x="1720" y="71"/>
                    <a:pt x="1720" y="72"/>
                  </a:cubicBezTo>
                  <a:cubicBezTo>
                    <a:pt x="1720" y="72"/>
                    <a:pt x="1720" y="71"/>
                    <a:pt x="1721" y="71"/>
                  </a:cubicBezTo>
                  <a:close/>
                  <a:moveTo>
                    <a:pt x="1564" y="7"/>
                  </a:moveTo>
                  <a:cubicBezTo>
                    <a:pt x="1564" y="7"/>
                    <a:pt x="1564" y="7"/>
                    <a:pt x="1565" y="7"/>
                  </a:cubicBezTo>
                  <a:cubicBezTo>
                    <a:pt x="1564" y="7"/>
                    <a:pt x="1564" y="7"/>
                    <a:pt x="1564" y="7"/>
                  </a:cubicBezTo>
                  <a:close/>
                  <a:moveTo>
                    <a:pt x="1732" y="7"/>
                  </a:moveTo>
                  <a:cubicBezTo>
                    <a:pt x="1732" y="7"/>
                    <a:pt x="1732" y="7"/>
                    <a:pt x="1733" y="7"/>
                  </a:cubicBezTo>
                  <a:cubicBezTo>
                    <a:pt x="1733" y="7"/>
                    <a:pt x="1732" y="7"/>
                    <a:pt x="1732" y="7"/>
                  </a:cubicBezTo>
                  <a:close/>
                  <a:moveTo>
                    <a:pt x="630" y="72"/>
                  </a:moveTo>
                  <a:cubicBezTo>
                    <a:pt x="631" y="72"/>
                    <a:pt x="631" y="72"/>
                    <a:pt x="631" y="72"/>
                  </a:cubicBezTo>
                  <a:cubicBezTo>
                    <a:pt x="630" y="72"/>
                    <a:pt x="630" y="72"/>
                    <a:pt x="630" y="72"/>
                  </a:cubicBezTo>
                  <a:close/>
                  <a:moveTo>
                    <a:pt x="641" y="71"/>
                  </a:moveTo>
                  <a:cubicBezTo>
                    <a:pt x="641" y="72"/>
                    <a:pt x="641" y="72"/>
                    <a:pt x="641" y="72"/>
                  </a:cubicBezTo>
                  <a:cubicBezTo>
                    <a:pt x="641" y="72"/>
                    <a:pt x="641" y="72"/>
                    <a:pt x="641" y="71"/>
                  </a:cubicBezTo>
                  <a:close/>
                  <a:moveTo>
                    <a:pt x="674" y="72"/>
                  </a:moveTo>
                  <a:cubicBezTo>
                    <a:pt x="674" y="72"/>
                    <a:pt x="674" y="72"/>
                    <a:pt x="674" y="72"/>
                  </a:cubicBezTo>
                  <a:cubicBezTo>
                    <a:pt x="674" y="72"/>
                    <a:pt x="674" y="72"/>
                    <a:pt x="674" y="72"/>
                  </a:cubicBezTo>
                  <a:close/>
                  <a:moveTo>
                    <a:pt x="1674" y="72"/>
                  </a:moveTo>
                  <a:cubicBezTo>
                    <a:pt x="1674" y="72"/>
                    <a:pt x="1674" y="72"/>
                    <a:pt x="1674" y="72"/>
                  </a:cubicBezTo>
                  <a:cubicBezTo>
                    <a:pt x="1674" y="72"/>
                    <a:pt x="1674" y="72"/>
                    <a:pt x="1674" y="72"/>
                  </a:cubicBezTo>
                  <a:close/>
                  <a:moveTo>
                    <a:pt x="1358" y="7"/>
                  </a:moveTo>
                  <a:cubicBezTo>
                    <a:pt x="1359" y="8"/>
                    <a:pt x="1359" y="7"/>
                    <a:pt x="1359" y="7"/>
                  </a:cubicBezTo>
                  <a:cubicBezTo>
                    <a:pt x="1359" y="7"/>
                    <a:pt x="1358" y="7"/>
                    <a:pt x="1358" y="7"/>
                  </a:cubicBezTo>
                  <a:close/>
                  <a:moveTo>
                    <a:pt x="675" y="72"/>
                  </a:moveTo>
                  <a:cubicBezTo>
                    <a:pt x="675" y="72"/>
                    <a:pt x="675" y="72"/>
                    <a:pt x="675" y="72"/>
                  </a:cubicBezTo>
                  <a:cubicBezTo>
                    <a:pt x="675" y="72"/>
                    <a:pt x="675" y="72"/>
                    <a:pt x="675" y="72"/>
                  </a:cubicBezTo>
                  <a:close/>
                  <a:moveTo>
                    <a:pt x="1381" y="7"/>
                  </a:moveTo>
                  <a:cubicBezTo>
                    <a:pt x="1381" y="8"/>
                    <a:pt x="1381" y="8"/>
                    <a:pt x="1382" y="8"/>
                  </a:cubicBezTo>
                  <a:cubicBezTo>
                    <a:pt x="1381" y="7"/>
                    <a:pt x="1381" y="7"/>
                    <a:pt x="1381" y="7"/>
                  </a:cubicBezTo>
                  <a:close/>
                  <a:moveTo>
                    <a:pt x="965" y="72"/>
                  </a:moveTo>
                  <a:cubicBezTo>
                    <a:pt x="965" y="72"/>
                    <a:pt x="965" y="72"/>
                    <a:pt x="966" y="73"/>
                  </a:cubicBezTo>
                  <a:cubicBezTo>
                    <a:pt x="966" y="72"/>
                    <a:pt x="966" y="72"/>
                    <a:pt x="965" y="72"/>
                  </a:cubicBezTo>
                  <a:close/>
                  <a:moveTo>
                    <a:pt x="908" y="41"/>
                  </a:moveTo>
                  <a:cubicBezTo>
                    <a:pt x="908" y="42"/>
                    <a:pt x="909" y="42"/>
                    <a:pt x="909" y="42"/>
                  </a:cubicBezTo>
                  <a:cubicBezTo>
                    <a:pt x="909" y="42"/>
                    <a:pt x="909" y="41"/>
                    <a:pt x="908" y="41"/>
                  </a:cubicBezTo>
                  <a:close/>
                  <a:moveTo>
                    <a:pt x="865" y="41"/>
                  </a:moveTo>
                  <a:cubicBezTo>
                    <a:pt x="865" y="41"/>
                    <a:pt x="865" y="41"/>
                    <a:pt x="866" y="41"/>
                  </a:cubicBezTo>
                  <a:cubicBezTo>
                    <a:pt x="866" y="41"/>
                    <a:pt x="866" y="41"/>
                    <a:pt x="865" y="41"/>
                  </a:cubicBezTo>
                  <a:close/>
                  <a:moveTo>
                    <a:pt x="1662" y="73"/>
                  </a:moveTo>
                  <a:cubicBezTo>
                    <a:pt x="1662" y="72"/>
                    <a:pt x="1662" y="72"/>
                    <a:pt x="1662" y="72"/>
                  </a:cubicBezTo>
                  <a:cubicBezTo>
                    <a:pt x="1662" y="72"/>
                    <a:pt x="1662" y="72"/>
                    <a:pt x="1662" y="73"/>
                  </a:cubicBezTo>
                  <a:close/>
                  <a:moveTo>
                    <a:pt x="641" y="72"/>
                  </a:moveTo>
                  <a:cubicBezTo>
                    <a:pt x="641" y="72"/>
                    <a:pt x="640" y="73"/>
                    <a:pt x="640" y="73"/>
                  </a:cubicBezTo>
                  <a:cubicBezTo>
                    <a:pt x="641" y="73"/>
                    <a:pt x="641" y="73"/>
                    <a:pt x="641" y="72"/>
                  </a:cubicBezTo>
                  <a:close/>
                  <a:moveTo>
                    <a:pt x="676" y="73"/>
                  </a:moveTo>
                  <a:cubicBezTo>
                    <a:pt x="676" y="72"/>
                    <a:pt x="676" y="72"/>
                    <a:pt x="675" y="72"/>
                  </a:cubicBezTo>
                  <a:cubicBezTo>
                    <a:pt x="675" y="73"/>
                    <a:pt x="676" y="73"/>
                    <a:pt x="676" y="73"/>
                  </a:cubicBezTo>
                  <a:close/>
                  <a:moveTo>
                    <a:pt x="648" y="55"/>
                  </a:moveTo>
                  <a:cubicBezTo>
                    <a:pt x="647" y="55"/>
                    <a:pt x="647" y="55"/>
                    <a:pt x="647" y="56"/>
                  </a:cubicBezTo>
                  <a:cubicBezTo>
                    <a:pt x="648" y="55"/>
                    <a:pt x="648" y="55"/>
                    <a:pt x="648" y="55"/>
                  </a:cubicBezTo>
                  <a:close/>
                  <a:moveTo>
                    <a:pt x="871" y="42"/>
                  </a:moveTo>
                  <a:cubicBezTo>
                    <a:pt x="871" y="42"/>
                    <a:pt x="871" y="42"/>
                    <a:pt x="871" y="41"/>
                  </a:cubicBezTo>
                  <a:cubicBezTo>
                    <a:pt x="871" y="41"/>
                    <a:pt x="871" y="42"/>
                    <a:pt x="871" y="42"/>
                  </a:cubicBezTo>
                  <a:close/>
                  <a:moveTo>
                    <a:pt x="1674" y="72"/>
                  </a:moveTo>
                  <a:cubicBezTo>
                    <a:pt x="1674" y="73"/>
                    <a:pt x="1674" y="73"/>
                    <a:pt x="1675" y="73"/>
                  </a:cubicBezTo>
                  <a:cubicBezTo>
                    <a:pt x="1675" y="73"/>
                    <a:pt x="1675" y="72"/>
                    <a:pt x="1674" y="72"/>
                  </a:cubicBezTo>
                  <a:close/>
                  <a:moveTo>
                    <a:pt x="1032" y="53"/>
                  </a:moveTo>
                  <a:cubicBezTo>
                    <a:pt x="1032" y="53"/>
                    <a:pt x="1032" y="53"/>
                    <a:pt x="1032" y="52"/>
                  </a:cubicBezTo>
                  <a:cubicBezTo>
                    <a:pt x="1032" y="53"/>
                    <a:pt x="1032" y="53"/>
                    <a:pt x="1032" y="53"/>
                  </a:cubicBezTo>
                  <a:close/>
                  <a:moveTo>
                    <a:pt x="607" y="73"/>
                  </a:moveTo>
                  <a:cubicBezTo>
                    <a:pt x="607" y="73"/>
                    <a:pt x="607" y="73"/>
                    <a:pt x="607" y="73"/>
                  </a:cubicBezTo>
                  <a:cubicBezTo>
                    <a:pt x="607" y="73"/>
                    <a:pt x="607" y="73"/>
                    <a:pt x="607" y="73"/>
                  </a:cubicBezTo>
                  <a:close/>
                  <a:moveTo>
                    <a:pt x="1431" y="8"/>
                  </a:moveTo>
                  <a:cubicBezTo>
                    <a:pt x="1431" y="8"/>
                    <a:pt x="1431" y="8"/>
                    <a:pt x="1431" y="7"/>
                  </a:cubicBezTo>
                  <a:cubicBezTo>
                    <a:pt x="1431" y="7"/>
                    <a:pt x="1431" y="7"/>
                    <a:pt x="1431" y="8"/>
                  </a:cubicBezTo>
                  <a:close/>
                  <a:moveTo>
                    <a:pt x="630" y="73"/>
                  </a:moveTo>
                  <a:cubicBezTo>
                    <a:pt x="630" y="73"/>
                    <a:pt x="630" y="73"/>
                    <a:pt x="630" y="73"/>
                  </a:cubicBezTo>
                  <a:cubicBezTo>
                    <a:pt x="630" y="73"/>
                    <a:pt x="630" y="73"/>
                    <a:pt x="630" y="73"/>
                  </a:cubicBezTo>
                  <a:close/>
                  <a:moveTo>
                    <a:pt x="677" y="73"/>
                  </a:moveTo>
                  <a:cubicBezTo>
                    <a:pt x="677" y="73"/>
                    <a:pt x="676" y="73"/>
                    <a:pt x="676" y="73"/>
                  </a:cubicBezTo>
                  <a:cubicBezTo>
                    <a:pt x="676" y="73"/>
                    <a:pt x="676" y="73"/>
                    <a:pt x="677" y="73"/>
                  </a:cubicBezTo>
                  <a:close/>
                  <a:moveTo>
                    <a:pt x="966" y="73"/>
                  </a:moveTo>
                  <a:cubicBezTo>
                    <a:pt x="966" y="73"/>
                    <a:pt x="966" y="73"/>
                    <a:pt x="966" y="73"/>
                  </a:cubicBezTo>
                  <a:cubicBezTo>
                    <a:pt x="966" y="73"/>
                    <a:pt x="966" y="73"/>
                    <a:pt x="966" y="73"/>
                  </a:cubicBezTo>
                  <a:close/>
                  <a:moveTo>
                    <a:pt x="677" y="73"/>
                  </a:moveTo>
                  <a:cubicBezTo>
                    <a:pt x="677" y="73"/>
                    <a:pt x="677" y="73"/>
                    <a:pt x="677" y="73"/>
                  </a:cubicBezTo>
                  <a:cubicBezTo>
                    <a:pt x="677" y="73"/>
                    <a:pt x="677" y="73"/>
                    <a:pt x="677" y="73"/>
                  </a:cubicBezTo>
                  <a:close/>
                  <a:moveTo>
                    <a:pt x="1451" y="7"/>
                  </a:moveTo>
                  <a:cubicBezTo>
                    <a:pt x="1451" y="8"/>
                    <a:pt x="1451" y="8"/>
                    <a:pt x="1452" y="8"/>
                  </a:cubicBezTo>
                  <a:cubicBezTo>
                    <a:pt x="1451" y="7"/>
                    <a:pt x="1451" y="7"/>
                    <a:pt x="1451" y="7"/>
                  </a:cubicBezTo>
                  <a:close/>
                  <a:moveTo>
                    <a:pt x="1663" y="74"/>
                  </a:moveTo>
                  <a:cubicBezTo>
                    <a:pt x="1663" y="73"/>
                    <a:pt x="1662" y="73"/>
                    <a:pt x="1662" y="73"/>
                  </a:cubicBezTo>
                  <a:cubicBezTo>
                    <a:pt x="1662" y="73"/>
                    <a:pt x="1662" y="73"/>
                    <a:pt x="1663" y="74"/>
                  </a:cubicBezTo>
                  <a:close/>
                  <a:moveTo>
                    <a:pt x="1085" y="48"/>
                  </a:moveTo>
                  <a:cubicBezTo>
                    <a:pt x="1085" y="49"/>
                    <a:pt x="1085" y="49"/>
                    <a:pt x="1085" y="49"/>
                  </a:cubicBezTo>
                  <a:cubicBezTo>
                    <a:pt x="1085" y="49"/>
                    <a:pt x="1085" y="48"/>
                    <a:pt x="1085" y="48"/>
                  </a:cubicBezTo>
                  <a:close/>
                  <a:moveTo>
                    <a:pt x="1542" y="8"/>
                  </a:moveTo>
                  <a:cubicBezTo>
                    <a:pt x="1543" y="8"/>
                    <a:pt x="1543" y="8"/>
                    <a:pt x="1543" y="7"/>
                  </a:cubicBezTo>
                  <a:cubicBezTo>
                    <a:pt x="1543" y="7"/>
                    <a:pt x="1543" y="7"/>
                    <a:pt x="1542" y="8"/>
                  </a:cubicBezTo>
                  <a:close/>
                  <a:moveTo>
                    <a:pt x="1565" y="7"/>
                  </a:moveTo>
                  <a:cubicBezTo>
                    <a:pt x="1565" y="7"/>
                    <a:pt x="1565" y="8"/>
                    <a:pt x="1566" y="7"/>
                  </a:cubicBezTo>
                  <a:cubicBezTo>
                    <a:pt x="1565" y="7"/>
                    <a:pt x="1565" y="7"/>
                    <a:pt x="1565" y="7"/>
                  </a:cubicBezTo>
                  <a:close/>
                  <a:moveTo>
                    <a:pt x="640" y="73"/>
                  </a:moveTo>
                  <a:cubicBezTo>
                    <a:pt x="640" y="73"/>
                    <a:pt x="640" y="74"/>
                    <a:pt x="640" y="74"/>
                  </a:cubicBezTo>
                  <a:cubicBezTo>
                    <a:pt x="640" y="74"/>
                    <a:pt x="640" y="74"/>
                    <a:pt x="640" y="73"/>
                  </a:cubicBezTo>
                  <a:close/>
                  <a:moveTo>
                    <a:pt x="678" y="74"/>
                  </a:moveTo>
                  <a:cubicBezTo>
                    <a:pt x="678" y="73"/>
                    <a:pt x="678" y="73"/>
                    <a:pt x="677" y="73"/>
                  </a:cubicBezTo>
                  <a:cubicBezTo>
                    <a:pt x="678" y="74"/>
                    <a:pt x="678" y="74"/>
                    <a:pt x="678" y="74"/>
                  </a:cubicBezTo>
                  <a:close/>
                  <a:moveTo>
                    <a:pt x="697" y="73"/>
                  </a:moveTo>
                  <a:cubicBezTo>
                    <a:pt x="697" y="74"/>
                    <a:pt x="697" y="74"/>
                    <a:pt x="697" y="74"/>
                  </a:cubicBezTo>
                  <a:cubicBezTo>
                    <a:pt x="697" y="74"/>
                    <a:pt x="697" y="73"/>
                    <a:pt x="697" y="73"/>
                  </a:cubicBezTo>
                  <a:close/>
                  <a:moveTo>
                    <a:pt x="953" y="74"/>
                  </a:moveTo>
                  <a:cubicBezTo>
                    <a:pt x="953" y="74"/>
                    <a:pt x="953" y="73"/>
                    <a:pt x="953" y="73"/>
                  </a:cubicBezTo>
                  <a:cubicBezTo>
                    <a:pt x="953" y="74"/>
                    <a:pt x="953" y="74"/>
                    <a:pt x="953" y="74"/>
                  </a:cubicBezTo>
                  <a:close/>
                  <a:moveTo>
                    <a:pt x="966" y="73"/>
                  </a:moveTo>
                  <a:cubicBezTo>
                    <a:pt x="966" y="74"/>
                    <a:pt x="966" y="74"/>
                    <a:pt x="966" y="74"/>
                  </a:cubicBezTo>
                  <a:cubicBezTo>
                    <a:pt x="966" y="74"/>
                    <a:pt x="966" y="74"/>
                    <a:pt x="966" y="73"/>
                  </a:cubicBezTo>
                  <a:close/>
                  <a:moveTo>
                    <a:pt x="662" y="41"/>
                  </a:moveTo>
                  <a:cubicBezTo>
                    <a:pt x="662" y="41"/>
                    <a:pt x="662" y="41"/>
                    <a:pt x="663" y="41"/>
                  </a:cubicBezTo>
                  <a:cubicBezTo>
                    <a:pt x="662" y="41"/>
                    <a:pt x="662" y="41"/>
                    <a:pt x="662" y="41"/>
                  </a:cubicBezTo>
                  <a:close/>
                  <a:moveTo>
                    <a:pt x="1365" y="73"/>
                  </a:moveTo>
                  <a:cubicBezTo>
                    <a:pt x="1365" y="73"/>
                    <a:pt x="1365" y="73"/>
                    <a:pt x="1365" y="74"/>
                  </a:cubicBezTo>
                  <a:cubicBezTo>
                    <a:pt x="1365" y="74"/>
                    <a:pt x="1365" y="74"/>
                    <a:pt x="1365" y="73"/>
                  </a:cubicBezTo>
                  <a:close/>
                  <a:moveTo>
                    <a:pt x="1710" y="8"/>
                  </a:moveTo>
                  <a:cubicBezTo>
                    <a:pt x="1711" y="8"/>
                    <a:pt x="1711" y="8"/>
                    <a:pt x="1711" y="7"/>
                  </a:cubicBezTo>
                  <a:cubicBezTo>
                    <a:pt x="1711" y="7"/>
                    <a:pt x="1711" y="7"/>
                    <a:pt x="1710" y="8"/>
                  </a:cubicBezTo>
                  <a:close/>
                  <a:moveTo>
                    <a:pt x="679" y="74"/>
                  </a:moveTo>
                  <a:cubicBezTo>
                    <a:pt x="679" y="74"/>
                    <a:pt x="678" y="74"/>
                    <a:pt x="678" y="74"/>
                  </a:cubicBezTo>
                  <a:cubicBezTo>
                    <a:pt x="678" y="74"/>
                    <a:pt x="678" y="74"/>
                    <a:pt x="679" y="74"/>
                  </a:cubicBezTo>
                  <a:close/>
                  <a:moveTo>
                    <a:pt x="1733" y="7"/>
                  </a:moveTo>
                  <a:cubicBezTo>
                    <a:pt x="1733" y="7"/>
                    <a:pt x="1734" y="8"/>
                    <a:pt x="1734" y="7"/>
                  </a:cubicBezTo>
                  <a:cubicBezTo>
                    <a:pt x="1734" y="7"/>
                    <a:pt x="1733" y="7"/>
                    <a:pt x="1733" y="7"/>
                  </a:cubicBezTo>
                  <a:close/>
                  <a:moveTo>
                    <a:pt x="1667" y="58"/>
                  </a:moveTo>
                  <a:cubicBezTo>
                    <a:pt x="1666" y="58"/>
                    <a:pt x="1666" y="58"/>
                    <a:pt x="1666" y="58"/>
                  </a:cubicBezTo>
                  <a:cubicBezTo>
                    <a:pt x="1666" y="58"/>
                    <a:pt x="1666" y="58"/>
                    <a:pt x="1667" y="58"/>
                  </a:cubicBezTo>
                  <a:close/>
                  <a:moveTo>
                    <a:pt x="1663" y="74"/>
                  </a:moveTo>
                  <a:cubicBezTo>
                    <a:pt x="1663" y="74"/>
                    <a:pt x="1663" y="74"/>
                    <a:pt x="1662" y="74"/>
                  </a:cubicBezTo>
                  <a:cubicBezTo>
                    <a:pt x="1662" y="74"/>
                    <a:pt x="1663" y="74"/>
                    <a:pt x="1663" y="74"/>
                  </a:cubicBezTo>
                  <a:close/>
                  <a:moveTo>
                    <a:pt x="1717" y="74"/>
                  </a:moveTo>
                  <a:cubicBezTo>
                    <a:pt x="1717" y="74"/>
                    <a:pt x="1717" y="74"/>
                    <a:pt x="1717" y="74"/>
                  </a:cubicBezTo>
                  <a:cubicBezTo>
                    <a:pt x="1717" y="74"/>
                    <a:pt x="1717" y="74"/>
                    <a:pt x="1717" y="74"/>
                  </a:cubicBezTo>
                  <a:close/>
                  <a:moveTo>
                    <a:pt x="640" y="74"/>
                  </a:moveTo>
                  <a:cubicBezTo>
                    <a:pt x="640" y="74"/>
                    <a:pt x="640" y="74"/>
                    <a:pt x="640" y="75"/>
                  </a:cubicBezTo>
                  <a:cubicBezTo>
                    <a:pt x="640" y="75"/>
                    <a:pt x="640" y="74"/>
                    <a:pt x="640" y="74"/>
                  </a:cubicBezTo>
                  <a:close/>
                  <a:moveTo>
                    <a:pt x="679" y="74"/>
                  </a:moveTo>
                  <a:cubicBezTo>
                    <a:pt x="679" y="74"/>
                    <a:pt x="679" y="74"/>
                    <a:pt x="679" y="74"/>
                  </a:cubicBezTo>
                  <a:cubicBezTo>
                    <a:pt x="679" y="74"/>
                    <a:pt x="679" y="74"/>
                    <a:pt x="679" y="74"/>
                  </a:cubicBezTo>
                  <a:close/>
                  <a:moveTo>
                    <a:pt x="697" y="74"/>
                  </a:moveTo>
                  <a:cubicBezTo>
                    <a:pt x="697" y="74"/>
                    <a:pt x="697" y="75"/>
                    <a:pt x="698" y="75"/>
                  </a:cubicBezTo>
                  <a:cubicBezTo>
                    <a:pt x="698" y="74"/>
                    <a:pt x="697" y="74"/>
                    <a:pt x="697" y="74"/>
                  </a:cubicBezTo>
                  <a:close/>
                  <a:moveTo>
                    <a:pt x="582" y="8"/>
                  </a:moveTo>
                  <a:cubicBezTo>
                    <a:pt x="582" y="8"/>
                    <a:pt x="582" y="8"/>
                    <a:pt x="583" y="8"/>
                  </a:cubicBezTo>
                  <a:cubicBezTo>
                    <a:pt x="582" y="8"/>
                    <a:pt x="582" y="8"/>
                    <a:pt x="582" y="8"/>
                  </a:cubicBezTo>
                  <a:close/>
                  <a:moveTo>
                    <a:pt x="1675" y="74"/>
                  </a:moveTo>
                  <a:cubicBezTo>
                    <a:pt x="1675" y="74"/>
                    <a:pt x="1675" y="75"/>
                    <a:pt x="1675" y="75"/>
                  </a:cubicBezTo>
                  <a:cubicBezTo>
                    <a:pt x="1675" y="74"/>
                    <a:pt x="1675" y="74"/>
                    <a:pt x="1675" y="74"/>
                  </a:cubicBezTo>
                  <a:close/>
                  <a:moveTo>
                    <a:pt x="608" y="75"/>
                  </a:moveTo>
                  <a:cubicBezTo>
                    <a:pt x="608" y="75"/>
                    <a:pt x="608" y="74"/>
                    <a:pt x="608" y="74"/>
                  </a:cubicBezTo>
                  <a:cubicBezTo>
                    <a:pt x="608" y="75"/>
                    <a:pt x="608" y="75"/>
                    <a:pt x="608" y="75"/>
                  </a:cubicBezTo>
                  <a:close/>
                  <a:moveTo>
                    <a:pt x="629" y="75"/>
                  </a:moveTo>
                  <a:cubicBezTo>
                    <a:pt x="630" y="75"/>
                    <a:pt x="630" y="75"/>
                    <a:pt x="630" y="74"/>
                  </a:cubicBezTo>
                  <a:cubicBezTo>
                    <a:pt x="629" y="75"/>
                    <a:pt x="629" y="75"/>
                    <a:pt x="629" y="75"/>
                  </a:cubicBezTo>
                  <a:close/>
                  <a:moveTo>
                    <a:pt x="680" y="75"/>
                  </a:moveTo>
                  <a:cubicBezTo>
                    <a:pt x="680" y="74"/>
                    <a:pt x="680" y="74"/>
                    <a:pt x="679" y="74"/>
                  </a:cubicBezTo>
                  <a:cubicBezTo>
                    <a:pt x="680" y="75"/>
                    <a:pt x="680" y="75"/>
                    <a:pt x="680" y="75"/>
                  </a:cubicBezTo>
                  <a:close/>
                  <a:moveTo>
                    <a:pt x="954" y="75"/>
                  </a:moveTo>
                  <a:cubicBezTo>
                    <a:pt x="954" y="75"/>
                    <a:pt x="954" y="74"/>
                    <a:pt x="953" y="74"/>
                  </a:cubicBezTo>
                  <a:cubicBezTo>
                    <a:pt x="953" y="75"/>
                    <a:pt x="953" y="75"/>
                    <a:pt x="954" y="75"/>
                  </a:cubicBezTo>
                  <a:close/>
                  <a:moveTo>
                    <a:pt x="966" y="74"/>
                  </a:moveTo>
                  <a:cubicBezTo>
                    <a:pt x="966" y="75"/>
                    <a:pt x="966" y="75"/>
                    <a:pt x="967" y="75"/>
                  </a:cubicBezTo>
                  <a:cubicBezTo>
                    <a:pt x="967" y="75"/>
                    <a:pt x="967" y="75"/>
                    <a:pt x="966" y="74"/>
                  </a:cubicBezTo>
                  <a:close/>
                  <a:moveTo>
                    <a:pt x="595" y="41"/>
                  </a:moveTo>
                  <a:cubicBezTo>
                    <a:pt x="595" y="41"/>
                    <a:pt x="595" y="41"/>
                    <a:pt x="595" y="41"/>
                  </a:cubicBezTo>
                  <a:cubicBezTo>
                    <a:pt x="595" y="41"/>
                    <a:pt x="595" y="41"/>
                    <a:pt x="595" y="41"/>
                  </a:cubicBezTo>
                  <a:close/>
                  <a:moveTo>
                    <a:pt x="1663" y="75"/>
                  </a:moveTo>
                  <a:cubicBezTo>
                    <a:pt x="1663" y="75"/>
                    <a:pt x="1663" y="75"/>
                    <a:pt x="1663" y="74"/>
                  </a:cubicBezTo>
                  <a:cubicBezTo>
                    <a:pt x="1663" y="75"/>
                    <a:pt x="1663" y="75"/>
                    <a:pt x="1663" y="75"/>
                  </a:cubicBezTo>
                  <a:close/>
                  <a:moveTo>
                    <a:pt x="619" y="75"/>
                  </a:moveTo>
                  <a:cubicBezTo>
                    <a:pt x="619" y="75"/>
                    <a:pt x="619" y="75"/>
                    <a:pt x="619" y="76"/>
                  </a:cubicBezTo>
                  <a:cubicBezTo>
                    <a:pt x="619" y="75"/>
                    <a:pt x="619" y="75"/>
                    <a:pt x="619" y="75"/>
                  </a:cubicBezTo>
                  <a:close/>
                  <a:moveTo>
                    <a:pt x="681" y="75"/>
                  </a:moveTo>
                  <a:cubicBezTo>
                    <a:pt x="681" y="75"/>
                    <a:pt x="680" y="75"/>
                    <a:pt x="680" y="75"/>
                  </a:cubicBezTo>
                  <a:cubicBezTo>
                    <a:pt x="680" y="75"/>
                    <a:pt x="681" y="75"/>
                    <a:pt x="681" y="75"/>
                  </a:cubicBezTo>
                  <a:close/>
                  <a:moveTo>
                    <a:pt x="1357" y="8"/>
                  </a:moveTo>
                  <a:cubicBezTo>
                    <a:pt x="1357" y="8"/>
                    <a:pt x="1358" y="8"/>
                    <a:pt x="1358" y="8"/>
                  </a:cubicBezTo>
                  <a:cubicBezTo>
                    <a:pt x="1358" y="8"/>
                    <a:pt x="1357" y="8"/>
                    <a:pt x="1357" y="8"/>
                  </a:cubicBezTo>
                  <a:close/>
                  <a:moveTo>
                    <a:pt x="799" y="41"/>
                  </a:moveTo>
                  <a:cubicBezTo>
                    <a:pt x="799" y="42"/>
                    <a:pt x="799" y="42"/>
                    <a:pt x="799" y="42"/>
                  </a:cubicBezTo>
                  <a:cubicBezTo>
                    <a:pt x="799" y="42"/>
                    <a:pt x="799" y="41"/>
                    <a:pt x="799" y="41"/>
                  </a:cubicBezTo>
                  <a:close/>
                  <a:moveTo>
                    <a:pt x="1382" y="8"/>
                  </a:moveTo>
                  <a:cubicBezTo>
                    <a:pt x="1382" y="8"/>
                    <a:pt x="1382" y="8"/>
                    <a:pt x="1383" y="8"/>
                  </a:cubicBezTo>
                  <a:cubicBezTo>
                    <a:pt x="1382" y="8"/>
                    <a:pt x="1382" y="8"/>
                    <a:pt x="1382" y="8"/>
                  </a:cubicBezTo>
                  <a:close/>
                  <a:moveTo>
                    <a:pt x="1675" y="75"/>
                  </a:moveTo>
                  <a:cubicBezTo>
                    <a:pt x="1675" y="75"/>
                    <a:pt x="1675" y="75"/>
                    <a:pt x="1676" y="75"/>
                  </a:cubicBezTo>
                  <a:cubicBezTo>
                    <a:pt x="1676" y="75"/>
                    <a:pt x="1676" y="75"/>
                    <a:pt x="1675" y="75"/>
                  </a:cubicBezTo>
                  <a:close/>
                  <a:moveTo>
                    <a:pt x="640" y="75"/>
                  </a:moveTo>
                  <a:cubicBezTo>
                    <a:pt x="639" y="75"/>
                    <a:pt x="639" y="75"/>
                    <a:pt x="639" y="76"/>
                  </a:cubicBezTo>
                  <a:cubicBezTo>
                    <a:pt x="640" y="76"/>
                    <a:pt x="640" y="75"/>
                    <a:pt x="640" y="75"/>
                  </a:cubicBezTo>
                  <a:close/>
                  <a:moveTo>
                    <a:pt x="682" y="75"/>
                  </a:moveTo>
                  <a:cubicBezTo>
                    <a:pt x="681" y="75"/>
                    <a:pt x="681" y="75"/>
                    <a:pt x="681" y="75"/>
                  </a:cubicBezTo>
                  <a:cubicBezTo>
                    <a:pt x="681" y="75"/>
                    <a:pt x="681" y="75"/>
                    <a:pt x="682" y="75"/>
                  </a:cubicBezTo>
                  <a:close/>
                  <a:moveTo>
                    <a:pt x="1502" y="8"/>
                  </a:moveTo>
                  <a:cubicBezTo>
                    <a:pt x="1503" y="8"/>
                    <a:pt x="1503" y="8"/>
                    <a:pt x="1503" y="8"/>
                  </a:cubicBezTo>
                  <a:cubicBezTo>
                    <a:pt x="1503" y="8"/>
                    <a:pt x="1502" y="8"/>
                    <a:pt x="1502" y="8"/>
                  </a:cubicBezTo>
                  <a:close/>
                  <a:moveTo>
                    <a:pt x="967" y="75"/>
                  </a:moveTo>
                  <a:cubicBezTo>
                    <a:pt x="967" y="75"/>
                    <a:pt x="967" y="76"/>
                    <a:pt x="967" y="76"/>
                  </a:cubicBezTo>
                  <a:cubicBezTo>
                    <a:pt x="967" y="75"/>
                    <a:pt x="967" y="75"/>
                    <a:pt x="967" y="75"/>
                  </a:cubicBezTo>
                  <a:close/>
                  <a:moveTo>
                    <a:pt x="1370" y="58"/>
                  </a:moveTo>
                  <a:cubicBezTo>
                    <a:pt x="1370" y="58"/>
                    <a:pt x="1371" y="58"/>
                    <a:pt x="1371" y="58"/>
                  </a:cubicBezTo>
                  <a:cubicBezTo>
                    <a:pt x="1370" y="58"/>
                    <a:pt x="1370" y="58"/>
                    <a:pt x="1370" y="58"/>
                  </a:cubicBezTo>
                  <a:close/>
                  <a:moveTo>
                    <a:pt x="875" y="48"/>
                  </a:moveTo>
                  <a:cubicBezTo>
                    <a:pt x="875" y="48"/>
                    <a:pt x="875" y="49"/>
                    <a:pt x="875" y="49"/>
                  </a:cubicBezTo>
                  <a:cubicBezTo>
                    <a:pt x="875" y="49"/>
                    <a:pt x="875" y="49"/>
                    <a:pt x="875" y="48"/>
                  </a:cubicBezTo>
                  <a:close/>
                  <a:moveTo>
                    <a:pt x="1033" y="49"/>
                  </a:moveTo>
                  <a:cubicBezTo>
                    <a:pt x="1034" y="49"/>
                    <a:pt x="1034" y="49"/>
                    <a:pt x="1034" y="49"/>
                  </a:cubicBezTo>
                  <a:cubicBezTo>
                    <a:pt x="1034" y="49"/>
                    <a:pt x="1033" y="49"/>
                    <a:pt x="1033" y="49"/>
                  </a:cubicBezTo>
                  <a:close/>
                  <a:moveTo>
                    <a:pt x="832" y="48"/>
                  </a:moveTo>
                  <a:cubicBezTo>
                    <a:pt x="832" y="48"/>
                    <a:pt x="832" y="49"/>
                    <a:pt x="832" y="49"/>
                  </a:cubicBezTo>
                  <a:cubicBezTo>
                    <a:pt x="832" y="49"/>
                    <a:pt x="832" y="49"/>
                    <a:pt x="832" y="48"/>
                  </a:cubicBezTo>
                  <a:close/>
                  <a:moveTo>
                    <a:pt x="608" y="76"/>
                  </a:moveTo>
                  <a:cubicBezTo>
                    <a:pt x="608" y="76"/>
                    <a:pt x="608" y="75"/>
                    <a:pt x="608" y="75"/>
                  </a:cubicBezTo>
                  <a:cubicBezTo>
                    <a:pt x="608" y="76"/>
                    <a:pt x="608" y="76"/>
                    <a:pt x="608" y="76"/>
                  </a:cubicBezTo>
                  <a:close/>
                  <a:moveTo>
                    <a:pt x="629" y="76"/>
                  </a:moveTo>
                  <a:cubicBezTo>
                    <a:pt x="629" y="76"/>
                    <a:pt x="629" y="76"/>
                    <a:pt x="629" y="75"/>
                  </a:cubicBezTo>
                  <a:cubicBezTo>
                    <a:pt x="629" y="76"/>
                    <a:pt x="629" y="76"/>
                    <a:pt x="629" y="76"/>
                  </a:cubicBezTo>
                  <a:close/>
                  <a:moveTo>
                    <a:pt x="752" y="49"/>
                  </a:moveTo>
                  <a:cubicBezTo>
                    <a:pt x="752" y="49"/>
                    <a:pt x="752" y="49"/>
                    <a:pt x="752" y="48"/>
                  </a:cubicBezTo>
                  <a:cubicBezTo>
                    <a:pt x="752" y="48"/>
                    <a:pt x="752" y="49"/>
                    <a:pt x="752" y="49"/>
                  </a:cubicBezTo>
                  <a:close/>
                  <a:moveTo>
                    <a:pt x="954" y="76"/>
                  </a:moveTo>
                  <a:cubicBezTo>
                    <a:pt x="954" y="76"/>
                    <a:pt x="954" y="75"/>
                    <a:pt x="954" y="75"/>
                  </a:cubicBezTo>
                  <a:cubicBezTo>
                    <a:pt x="954" y="76"/>
                    <a:pt x="954" y="76"/>
                    <a:pt x="954" y="76"/>
                  </a:cubicBezTo>
                  <a:close/>
                  <a:moveTo>
                    <a:pt x="1664" y="76"/>
                  </a:moveTo>
                  <a:cubicBezTo>
                    <a:pt x="1664" y="76"/>
                    <a:pt x="1664" y="75"/>
                    <a:pt x="1663" y="75"/>
                  </a:cubicBezTo>
                  <a:cubicBezTo>
                    <a:pt x="1663" y="76"/>
                    <a:pt x="1663" y="76"/>
                    <a:pt x="1664" y="76"/>
                  </a:cubicBezTo>
                  <a:close/>
                  <a:moveTo>
                    <a:pt x="1676" y="75"/>
                  </a:moveTo>
                  <a:cubicBezTo>
                    <a:pt x="1676" y="76"/>
                    <a:pt x="1676" y="76"/>
                    <a:pt x="1676" y="76"/>
                  </a:cubicBezTo>
                  <a:cubicBezTo>
                    <a:pt x="1676" y="76"/>
                    <a:pt x="1676" y="76"/>
                    <a:pt x="1676" y="75"/>
                  </a:cubicBezTo>
                  <a:close/>
                  <a:moveTo>
                    <a:pt x="619" y="76"/>
                  </a:moveTo>
                  <a:cubicBezTo>
                    <a:pt x="619" y="76"/>
                    <a:pt x="619" y="76"/>
                    <a:pt x="619" y="77"/>
                  </a:cubicBezTo>
                  <a:cubicBezTo>
                    <a:pt x="619" y="76"/>
                    <a:pt x="619" y="76"/>
                    <a:pt x="619" y="76"/>
                  </a:cubicBezTo>
                  <a:close/>
                  <a:moveTo>
                    <a:pt x="639" y="76"/>
                  </a:moveTo>
                  <a:cubicBezTo>
                    <a:pt x="639" y="76"/>
                    <a:pt x="639" y="76"/>
                    <a:pt x="639" y="76"/>
                  </a:cubicBezTo>
                  <a:cubicBezTo>
                    <a:pt x="639" y="76"/>
                    <a:pt x="639" y="76"/>
                    <a:pt x="639" y="76"/>
                  </a:cubicBezTo>
                  <a:close/>
                  <a:moveTo>
                    <a:pt x="683" y="76"/>
                  </a:moveTo>
                  <a:cubicBezTo>
                    <a:pt x="682" y="76"/>
                    <a:pt x="682" y="76"/>
                    <a:pt x="682" y="76"/>
                  </a:cubicBezTo>
                  <a:cubicBezTo>
                    <a:pt x="682" y="76"/>
                    <a:pt x="682" y="76"/>
                    <a:pt x="683" y="76"/>
                  </a:cubicBezTo>
                  <a:close/>
                  <a:moveTo>
                    <a:pt x="967" y="76"/>
                  </a:moveTo>
                  <a:cubicBezTo>
                    <a:pt x="967" y="76"/>
                    <a:pt x="967" y="76"/>
                    <a:pt x="967" y="76"/>
                  </a:cubicBezTo>
                  <a:cubicBezTo>
                    <a:pt x="967" y="76"/>
                    <a:pt x="967" y="76"/>
                    <a:pt x="967" y="76"/>
                  </a:cubicBezTo>
                  <a:close/>
                  <a:moveTo>
                    <a:pt x="1349" y="76"/>
                  </a:moveTo>
                  <a:cubicBezTo>
                    <a:pt x="1349" y="76"/>
                    <a:pt x="1350" y="76"/>
                    <a:pt x="1350" y="76"/>
                  </a:cubicBezTo>
                  <a:cubicBezTo>
                    <a:pt x="1349" y="76"/>
                    <a:pt x="1349" y="76"/>
                    <a:pt x="1349" y="76"/>
                  </a:cubicBezTo>
                  <a:close/>
                  <a:moveTo>
                    <a:pt x="1541" y="8"/>
                  </a:moveTo>
                  <a:cubicBezTo>
                    <a:pt x="1542" y="8"/>
                    <a:pt x="1542" y="8"/>
                    <a:pt x="1542" y="8"/>
                  </a:cubicBezTo>
                  <a:cubicBezTo>
                    <a:pt x="1542" y="8"/>
                    <a:pt x="1542" y="8"/>
                    <a:pt x="1541" y="8"/>
                  </a:cubicBezTo>
                  <a:close/>
                  <a:moveTo>
                    <a:pt x="609" y="77"/>
                  </a:moveTo>
                  <a:cubicBezTo>
                    <a:pt x="609" y="77"/>
                    <a:pt x="609" y="76"/>
                    <a:pt x="608" y="76"/>
                  </a:cubicBezTo>
                  <a:cubicBezTo>
                    <a:pt x="608" y="76"/>
                    <a:pt x="608" y="77"/>
                    <a:pt x="609" y="77"/>
                  </a:cubicBezTo>
                  <a:close/>
                  <a:moveTo>
                    <a:pt x="1566" y="8"/>
                  </a:moveTo>
                  <a:cubicBezTo>
                    <a:pt x="1566" y="8"/>
                    <a:pt x="1566" y="8"/>
                    <a:pt x="1567" y="8"/>
                  </a:cubicBezTo>
                  <a:cubicBezTo>
                    <a:pt x="1567" y="8"/>
                    <a:pt x="1566" y="8"/>
                    <a:pt x="1566" y="8"/>
                  </a:cubicBezTo>
                  <a:close/>
                  <a:moveTo>
                    <a:pt x="683" y="76"/>
                  </a:moveTo>
                  <a:cubicBezTo>
                    <a:pt x="683" y="76"/>
                    <a:pt x="683" y="76"/>
                    <a:pt x="683" y="76"/>
                  </a:cubicBezTo>
                  <a:cubicBezTo>
                    <a:pt x="683" y="76"/>
                    <a:pt x="683" y="76"/>
                    <a:pt x="683" y="76"/>
                  </a:cubicBezTo>
                  <a:close/>
                  <a:moveTo>
                    <a:pt x="698" y="76"/>
                  </a:moveTo>
                  <a:cubicBezTo>
                    <a:pt x="698" y="76"/>
                    <a:pt x="698" y="77"/>
                    <a:pt x="699" y="77"/>
                  </a:cubicBezTo>
                  <a:cubicBezTo>
                    <a:pt x="699" y="77"/>
                    <a:pt x="699" y="76"/>
                    <a:pt x="698" y="76"/>
                  </a:cubicBezTo>
                  <a:close/>
                  <a:moveTo>
                    <a:pt x="1709" y="8"/>
                  </a:moveTo>
                  <a:cubicBezTo>
                    <a:pt x="1710" y="8"/>
                    <a:pt x="1710" y="8"/>
                    <a:pt x="1710" y="8"/>
                  </a:cubicBezTo>
                  <a:cubicBezTo>
                    <a:pt x="1710" y="8"/>
                    <a:pt x="1710" y="8"/>
                    <a:pt x="1709" y="8"/>
                  </a:cubicBezTo>
                  <a:close/>
                  <a:moveTo>
                    <a:pt x="563" y="48"/>
                  </a:moveTo>
                  <a:cubicBezTo>
                    <a:pt x="563" y="49"/>
                    <a:pt x="564" y="49"/>
                    <a:pt x="564" y="49"/>
                  </a:cubicBezTo>
                  <a:cubicBezTo>
                    <a:pt x="564" y="48"/>
                    <a:pt x="563" y="48"/>
                    <a:pt x="563" y="48"/>
                  </a:cubicBezTo>
                  <a:close/>
                  <a:moveTo>
                    <a:pt x="1734" y="8"/>
                  </a:moveTo>
                  <a:cubicBezTo>
                    <a:pt x="1734" y="8"/>
                    <a:pt x="1735" y="8"/>
                    <a:pt x="1735" y="8"/>
                  </a:cubicBezTo>
                  <a:cubicBezTo>
                    <a:pt x="1735" y="8"/>
                    <a:pt x="1734" y="8"/>
                    <a:pt x="1734" y="8"/>
                  </a:cubicBezTo>
                  <a:close/>
                  <a:moveTo>
                    <a:pt x="1664" y="77"/>
                  </a:moveTo>
                  <a:cubicBezTo>
                    <a:pt x="1664" y="76"/>
                    <a:pt x="1664" y="76"/>
                    <a:pt x="1664" y="76"/>
                  </a:cubicBezTo>
                  <a:cubicBezTo>
                    <a:pt x="1664" y="76"/>
                    <a:pt x="1664" y="77"/>
                    <a:pt x="1664" y="77"/>
                  </a:cubicBezTo>
                  <a:close/>
                  <a:moveTo>
                    <a:pt x="1676" y="76"/>
                  </a:moveTo>
                  <a:cubicBezTo>
                    <a:pt x="1676" y="76"/>
                    <a:pt x="1676" y="77"/>
                    <a:pt x="1676" y="77"/>
                  </a:cubicBezTo>
                  <a:cubicBezTo>
                    <a:pt x="1676" y="77"/>
                    <a:pt x="1676" y="76"/>
                    <a:pt x="1676" y="76"/>
                  </a:cubicBezTo>
                  <a:close/>
                  <a:moveTo>
                    <a:pt x="602" y="59"/>
                  </a:moveTo>
                  <a:cubicBezTo>
                    <a:pt x="602" y="59"/>
                    <a:pt x="602" y="58"/>
                    <a:pt x="602" y="58"/>
                  </a:cubicBezTo>
                  <a:cubicBezTo>
                    <a:pt x="601" y="59"/>
                    <a:pt x="602" y="59"/>
                    <a:pt x="602" y="59"/>
                  </a:cubicBezTo>
                  <a:close/>
                  <a:moveTo>
                    <a:pt x="965" y="40"/>
                  </a:moveTo>
                  <a:cubicBezTo>
                    <a:pt x="965" y="40"/>
                    <a:pt x="965" y="41"/>
                    <a:pt x="965" y="41"/>
                  </a:cubicBezTo>
                  <a:cubicBezTo>
                    <a:pt x="965" y="41"/>
                    <a:pt x="965" y="40"/>
                    <a:pt x="965" y="40"/>
                  </a:cubicBezTo>
                  <a:close/>
                  <a:moveTo>
                    <a:pt x="619" y="77"/>
                  </a:moveTo>
                  <a:cubicBezTo>
                    <a:pt x="619" y="77"/>
                    <a:pt x="619" y="77"/>
                    <a:pt x="620" y="78"/>
                  </a:cubicBezTo>
                  <a:cubicBezTo>
                    <a:pt x="620" y="77"/>
                    <a:pt x="620" y="77"/>
                    <a:pt x="619" y="77"/>
                  </a:cubicBezTo>
                  <a:close/>
                  <a:moveTo>
                    <a:pt x="639" y="77"/>
                  </a:moveTo>
                  <a:cubicBezTo>
                    <a:pt x="639" y="77"/>
                    <a:pt x="639" y="77"/>
                    <a:pt x="639" y="77"/>
                  </a:cubicBezTo>
                  <a:cubicBezTo>
                    <a:pt x="639" y="77"/>
                    <a:pt x="639" y="77"/>
                    <a:pt x="639" y="77"/>
                  </a:cubicBezTo>
                  <a:close/>
                  <a:moveTo>
                    <a:pt x="684" y="77"/>
                  </a:moveTo>
                  <a:cubicBezTo>
                    <a:pt x="684" y="77"/>
                    <a:pt x="684" y="77"/>
                    <a:pt x="684" y="77"/>
                  </a:cubicBezTo>
                  <a:cubicBezTo>
                    <a:pt x="684" y="77"/>
                    <a:pt x="684" y="77"/>
                    <a:pt x="684" y="77"/>
                  </a:cubicBezTo>
                  <a:close/>
                  <a:moveTo>
                    <a:pt x="553" y="8"/>
                  </a:moveTo>
                  <a:cubicBezTo>
                    <a:pt x="553" y="8"/>
                    <a:pt x="553" y="8"/>
                    <a:pt x="553" y="8"/>
                  </a:cubicBezTo>
                  <a:cubicBezTo>
                    <a:pt x="553" y="8"/>
                    <a:pt x="553" y="8"/>
                    <a:pt x="553" y="8"/>
                  </a:cubicBezTo>
                  <a:close/>
                  <a:moveTo>
                    <a:pt x="968" y="77"/>
                  </a:moveTo>
                  <a:cubicBezTo>
                    <a:pt x="968" y="77"/>
                    <a:pt x="968" y="77"/>
                    <a:pt x="968" y="78"/>
                  </a:cubicBezTo>
                  <a:cubicBezTo>
                    <a:pt x="968" y="77"/>
                    <a:pt x="968" y="77"/>
                    <a:pt x="968" y="77"/>
                  </a:cubicBezTo>
                  <a:close/>
                  <a:moveTo>
                    <a:pt x="635" y="59"/>
                  </a:moveTo>
                  <a:cubicBezTo>
                    <a:pt x="636" y="59"/>
                    <a:pt x="636" y="59"/>
                    <a:pt x="636" y="58"/>
                  </a:cubicBezTo>
                  <a:cubicBezTo>
                    <a:pt x="635" y="59"/>
                    <a:pt x="635" y="59"/>
                    <a:pt x="635" y="59"/>
                  </a:cubicBezTo>
                  <a:close/>
                  <a:moveTo>
                    <a:pt x="1533" y="77"/>
                  </a:moveTo>
                  <a:cubicBezTo>
                    <a:pt x="1533" y="77"/>
                    <a:pt x="1533" y="77"/>
                    <a:pt x="1533" y="77"/>
                  </a:cubicBezTo>
                  <a:cubicBezTo>
                    <a:pt x="1533" y="77"/>
                    <a:pt x="1533" y="77"/>
                    <a:pt x="1533" y="77"/>
                  </a:cubicBezTo>
                  <a:close/>
                  <a:moveTo>
                    <a:pt x="1664" y="77"/>
                  </a:moveTo>
                  <a:cubicBezTo>
                    <a:pt x="1664" y="77"/>
                    <a:pt x="1664" y="77"/>
                    <a:pt x="1664" y="77"/>
                  </a:cubicBezTo>
                  <a:cubicBezTo>
                    <a:pt x="1664" y="77"/>
                    <a:pt x="1664" y="77"/>
                    <a:pt x="1664" y="77"/>
                  </a:cubicBezTo>
                  <a:close/>
                  <a:moveTo>
                    <a:pt x="1676" y="77"/>
                  </a:moveTo>
                  <a:cubicBezTo>
                    <a:pt x="1676" y="77"/>
                    <a:pt x="1676" y="77"/>
                    <a:pt x="1677" y="78"/>
                  </a:cubicBezTo>
                  <a:cubicBezTo>
                    <a:pt x="1677" y="77"/>
                    <a:pt x="1677" y="77"/>
                    <a:pt x="1676" y="77"/>
                  </a:cubicBezTo>
                  <a:close/>
                  <a:moveTo>
                    <a:pt x="1701" y="77"/>
                  </a:moveTo>
                  <a:cubicBezTo>
                    <a:pt x="1701" y="77"/>
                    <a:pt x="1701" y="77"/>
                    <a:pt x="1701" y="77"/>
                  </a:cubicBezTo>
                  <a:cubicBezTo>
                    <a:pt x="1701" y="77"/>
                    <a:pt x="1701" y="77"/>
                    <a:pt x="1701" y="77"/>
                  </a:cubicBezTo>
                  <a:close/>
                  <a:moveTo>
                    <a:pt x="609" y="78"/>
                  </a:moveTo>
                  <a:cubicBezTo>
                    <a:pt x="609" y="78"/>
                    <a:pt x="609" y="77"/>
                    <a:pt x="609" y="77"/>
                  </a:cubicBezTo>
                  <a:cubicBezTo>
                    <a:pt x="609" y="77"/>
                    <a:pt x="609" y="78"/>
                    <a:pt x="609" y="78"/>
                  </a:cubicBezTo>
                  <a:close/>
                  <a:moveTo>
                    <a:pt x="628" y="78"/>
                  </a:moveTo>
                  <a:cubicBezTo>
                    <a:pt x="629" y="78"/>
                    <a:pt x="629" y="77"/>
                    <a:pt x="629" y="77"/>
                  </a:cubicBezTo>
                  <a:cubicBezTo>
                    <a:pt x="628" y="77"/>
                    <a:pt x="628" y="78"/>
                    <a:pt x="628" y="78"/>
                  </a:cubicBezTo>
                  <a:close/>
                  <a:moveTo>
                    <a:pt x="955" y="78"/>
                  </a:moveTo>
                  <a:cubicBezTo>
                    <a:pt x="955" y="78"/>
                    <a:pt x="955" y="77"/>
                    <a:pt x="954" y="77"/>
                  </a:cubicBezTo>
                  <a:cubicBezTo>
                    <a:pt x="954" y="77"/>
                    <a:pt x="954" y="78"/>
                    <a:pt x="955" y="78"/>
                  </a:cubicBezTo>
                  <a:close/>
                  <a:moveTo>
                    <a:pt x="1348" y="78"/>
                  </a:moveTo>
                  <a:cubicBezTo>
                    <a:pt x="1348" y="78"/>
                    <a:pt x="1349" y="77"/>
                    <a:pt x="1349" y="77"/>
                  </a:cubicBezTo>
                  <a:cubicBezTo>
                    <a:pt x="1348" y="77"/>
                    <a:pt x="1348" y="78"/>
                    <a:pt x="1348" y="78"/>
                  </a:cubicBezTo>
                  <a:close/>
                  <a:moveTo>
                    <a:pt x="646" y="58"/>
                  </a:moveTo>
                  <a:cubicBezTo>
                    <a:pt x="646" y="58"/>
                    <a:pt x="646" y="59"/>
                    <a:pt x="646" y="59"/>
                  </a:cubicBezTo>
                  <a:cubicBezTo>
                    <a:pt x="646" y="59"/>
                    <a:pt x="646" y="59"/>
                    <a:pt x="646" y="58"/>
                  </a:cubicBezTo>
                  <a:close/>
                  <a:moveTo>
                    <a:pt x="639" y="77"/>
                  </a:moveTo>
                  <a:cubicBezTo>
                    <a:pt x="638" y="78"/>
                    <a:pt x="638" y="78"/>
                    <a:pt x="638" y="78"/>
                  </a:cubicBezTo>
                  <a:cubicBezTo>
                    <a:pt x="639" y="78"/>
                    <a:pt x="639" y="78"/>
                    <a:pt x="639" y="77"/>
                  </a:cubicBezTo>
                  <a:close/>
                  <a:moveTo>
                    <a:pt x="570" y="52"/>
                  </a:moveTo>
                  <a:cubicBezTo>
                    <a:pt x="571" y="53"/>
                    <a:pt x="571" y="53"/>
                    <a:pt x="571" y="53"/>
                  </a:cubicBezTo>
                  <a:cubicBezTo>
                    <a:pt x="571" y="53"/>
                    <a:pt x="571" y="52"/>
                    <a:pt x="570" y="52"/>
                  </a:cubicBezTo>
                  <a:close/>
                  <a:moveTo>
                    <a:pt x="1671" y="55"/>
                  </a:moveTo>
                  <a:cubicBezTo>
                    <a:pt x="1671" y="56"/>
                    <a:pt x="1671" y="56"/>
                    <a:pt x="1671" y="56"/>
                  </a:cubicBezTo>
                  <a:cubicBezTo>
                    <a:pt x="1671" y="56"/>
                    <a:pt x="1671" y="56"/>
                    <a:pt x="1671" y="55"/>
                  </a:cubicBezTo>
                  <a:close/>
                  <a:moveTo>
                    <a:pt x="583" y="8"/>
                  </a:moveTo>
                  <a:cubicBezTo>
                    <a:pt x="583" y="8"/>
                    <a:pt x="583" y="8"/>
                    <a:pt x="584" y="8"/>
                  </a:cubicBezTo>
                  <a:cubicBezTo>
                    <a:pt x="584" y="8"/>
                    <a:pt x="583" y="8"/>
                    <a:pt x="583" y="8"/>
                  </a:cubicBezTo>
                  <a:close/>
                  <a:moveTo>
                    <a:pt x="968" y="78"/>
                  </a:moveTo>
                  <a:cubicBezTo>
                    <a:pt x="968" y="78"/>
                    <a:pt x="968" y="78"/>
                    <a:pt x="968" y="78"/>
                  </a:cubicBezTo>
                  <a:cubicBezTo>
                    <a:pt x="968" y="78"/>
                    <a:pt x="968" y="78"/>
                    <a:pt x="968" y="78"/>
                  </a:cubicBezTo>
                  <a:close/>
                  <a:moveTo>
                    <a:pt x="1016" y="8"/>
                  </a:moveTo>
                  <a:cubicBezTo>
                    <a:pt x="1016" y="8"/>
                    <a:pt x="1017" y="8"/>
                    <a:pt x="1017" y="8"/>
                  </a:cubicBezTo>
                  <a:cubicBezTo>
                    <a:pt x="1017" y="8"/>
                    <a:pt x="1017" y="8"/>
                    <a:pt x="1016" y="8"/>
                  </a:cubicBezTo>
                  <a:close/>
                  <a:moveTo>
                    <a:pt x="1665" y="78"/>
                  </a:moveTo>
                  <a:cubicBezTo>
                    <a:pt x="1665" y="78"/>
                    <a:pt x="1664" y="78"/>
                    <a:pt x="1664" y="77"/>
                  </a:cubicBezTo>
                  <a:cubicBezTo>
                    <a:pt x="1664" y="78"/>
                    <a:pt x="1664" y="78"/>
                    <a:pt x="1665" y="78"/>
                  </a:cubicBezTo>
                  <a:close/>
                  <a:moveTo>
                    <a:pt x="1677" y="78"/>
                  </a:moveTo>
                  <a:cubicBezTo>
                    <a:pt x="1677" y="78"/>
                    <a:pt x="1677" y="78"/>
                    <a:pt x="1677" y="78"/>
                  </a:cubicBezTo>
                  <a:cubicBezTo>
                    <a:pt x="1677" y="78"/>
                    <a:pt x="1677" y="78"/>
                    <a:pt x="1677" y="78"/>
                  </a:cubicBezTo>
                  <a:close/>
                  <a:moveTo>
                    <a:pt x="609" y="79"/>
                  </a:moveTo>
                  <a:cubicBezTo>
                    <a:pt x="609" y="78"/>
                    <a:pt x="609" y="78"/>
                    <a:pt x="609" y="78"/>
                  </a:cubicBezTo>
                  <a:cubicBezTo>
                    <a:pt x="609" y="78"/>
                    <a:pt x="609" y="78"/>
                    <a:pt x="609" y="79"/>
                  </a:cubicBezTo>
                  <a:close/>
                  <a:moveTo>
                    <a:pt x="620" y="78"/>
                  </a:moveTo>
                  <a:cubicBezTo>
                    <a:pt x="620" y="78"/>
                    <a:pt x="620" y="78"/>
                    <a:pt x="620" y="79"/>
                  </a:cubicBezTo>
                  <a:cubicBezTo>
                    <a:pt x="620" y="78"/>
                    <a:pt x="620" y="78"/>
                    <a:pt x="620" y="78"/>
                  </a:cubicBezTo>
                  <a:close/>
                  <a:moveTo>
                    <a:pt x="1356" y="8"/>
                  </a:moveTo>
                  <a:cubicBezTo>
                    <a:pt x="1356" y="8"/>
                    <a:pt x="1357" y="8"/>
                    <a:pt x="1357" y="8"/>
                  </a:cubicBezTo>
                  <a:cubicBezTo>
                    <a:pt x="1357" y="8"/>
                    <a:pt x="1356" y="8"/>
                    <a:pt x="1356" y="8"/>
                  </a:cubicBezTo>
                  <a:close/>
                  <a:moveTo>
                    <a:pt x="955" y="79"/>
                  </a:moveTo>
                  <a:cubicBezTo>
                    <a:pt x="955" y="78"/>
                    <a:pt x="955" y="78"/>
                    <a:pt x="955" y="78"/>
                  </a:cubicBezTo>
                  <a:cubicBezTo>
                    <a:pt x="955" y="78"/>
                    <a:pt x="955" y="78"/>
                    <a:pt x="955" y="79"/>
                  </a:cubicBezTo>
                  <a:close/>
                  <a:moveTo>
                    <a:pt x="1532" y="79"/>
                  </a:moveTo>
                  <a:cubicBezTo>
                    <a:pt x="1532" y="78"/>
                    <a:pt x="1532" y="78"/>
                    <a:pt x="1532" y="78"/>
                  </a:cubicBezTo>
                  <a:cubicBezTo>
                    <a:pt x="1532" y="78"/>
                    <a:pt x="1532" y="78"/>
                    <a:pt x="1532" y="79"/>
                  </a:cubicBezTo>
                  <a:close/>
                  <a:moveTo>
                    <a:pt x="1700" y="79"/>
                  </a:moveTo>
                  <a:cubicBezTo>
                    <a:pt x="1700" y="78"/>
                    <a:pt x="1700" y="78"/>
                    <a:pt x="1700" y="78"/>
                  </a:cubicBezTo>
                  <a:cubicBezTo>
                    <a:pt x="1700" y="78"/>
                    <a:pt x="1700" y="78"/>
                    <a:pt x="1700" y="79"/>
                  </a:cubicBezTo>
                  <a:close/>
                  <a:moveTo>
                    <a:pt x="628" y="79"/>
                  </a:moveTo>
                  <a:cubicBezTo>
                    <a:pt x="628" y="79"/>
                    <a:pt x="628" y="79"/>
                    <a:pt x="628" y="78"/>
                  </a:cubicBezTo>
                  <a:cubicBezTo>
                    <a:pt x="628" y="78"/>
                    <a:pt x="628" y="79"/>
                    <a:pt x="628" y="79"/>
                  </a:cubicBezTo>
                  <a:close/>
                  <a:moveTo>
                    <a:pt x="1554" y="59"/>
                  </a:moveTo>
                  <a:cubicBezTo>
                    <a:pt x="1554" y="59"/>
                    <a:pt x="1554" y="59"/>
                    <a:pt x="1555" y="58"/>
                  </a:cubicBezTo>
                  <a:cubicBezTo>
                    <a:pt x="1554" y="58"/>
                    <a:pt x="1554" y="58"/>
                    <a:pt x="1554" y="59"/>
                  </a:cubicBezTo>
                  <a:close/>
                  <a:moveTo>
                    <a:pt x="1383" y="8"/>
                  </a:moveTo>
                  <a:cubicBezTo>
                    <a:pt x="1383" y="8"/>
                    <a:pt x="1383" y="8"/>
                    <a:pt x="1383" y="8"/>
                  </a:cubicBezTo>
                  <a:cubicBezTo>
                    <a:pt x="1383" y="8"/>
                    <a:pt x="1383" y="8"/>
                    <a:pt x="1383" y="8"/>
                  </a:cubicBezTo>
                  <a:close/>
                  <a:moveTo>
                    <a:pt x="1429" y="8"/>
                  </a:moveTo>
                  <a:cubicBezTo>
                    <a:pt x="1429" y="8"/>
                    <a:pt x="1429" y="8"/>
                    <a:pt x="1430" y="8"/>
                  </a:cubicBezTo>
                  <a:cubicBezTo>
                    <a:pt x="1429" y="8"/>
                    <a:pt x="1429" y="8"/>
                    <a:pt x="1429" y="8"/>
                  </a:cubicBezTo>
                  <a:close/>
                  <a:moveTo>
                    <a:pt x="1347" y="79"/>
                  </a:moveTo>
                  <a:cubicBezTo>
                    <a:pt x="1348" y="79"/>
                    <a:pt x="1348" y="79"/>
                    <a:pt x="1348" y="78"/>
                  </a:cubicBezTo>
                  <a:cubicBezTo>
                    <a:pt x="1348" y="78"/>
                    <a:pt x="1347" y="79"/>
                    <a:pt x="1347" y="79"/>
                  </a:cubicBezTo>
                  <a:close/>
                  <a:moveTo>
                    <a:pt x="1677" y="78"/>
                  </a:moveTo>
                  <a:cubicBezTo>
                    <a:pt x="1677" y="79"/>
                    <a:pt x="1677" y="79"/>
                    <a:pt x="1677" y="79"/>
                  </a:cubicBezTo>
                  <a:cubicBezTo>
                    <a:pt x="1677" y="79"/>
                    <a:pt x="1677" y="78"/>
                    <a:pt x="1677" y="78"/>
                  </a:cubicBezTo>
                  <a:close/>
                  <a:moveTo>
                    <a:pt x="1452" y="8"/>
                  </a:moveTo>
                  <a:cubicBezTo>
                    <a:pt x="1453" y="8"/>
                    <a:pt x="1453" y="8"/>
                    <a:pt x="1453" y="8"/>
                  </a:cubicBezTo>
                  <a:cubicBezTo>
                    <a:pt x="1453" y="8"/>
                    <a:pt x="1453" y="8"/>
                    <a:pt x="1452" y="8"/>
                  </a:cubicBezTo>
                  <a:close/>
                  <a:moveTo>
                    <a:pt x="638" y="78"/>
                  </a:moveTo>
                  <a:cubicBezTo>
                    <a:pt x="638" y="79"/>
                    <a:pt x="638" y="79"/>
                    <a:pt x="638" y="79"/>
                  </a:cubicBezTo>
                  <a:cubicBezTo>
                    <a:pt x="638" y="79"/>
                    <a:pt x="638" y="79"/>
                    <a:pt x="638" y="78"/>
                  </a:cubicBezTo>
                  <a:close/>
                  <a:moveTo>
                    <a:pt x="969" y="79"/>
                  </a:moveTo>
                  <a:cubicBezTo>
                    <a:pt x="969" y="79"/>
                    <a:pt x="969" y="79"/>
                    <a:pt x="969" y="79"/>
                  </a:cubicBezTo>
                  <a:cubicBezTo>
                    <a:pt x="969" y="79"/>
                    <a:pt x="969" y="79"/>
                    <a:pt x="969" y="79"/>
                  </a:cubicBezTo>
                  <a:close/>
                  <a:moveTo>
                    <a:pt x="642" y="42"/>
                  </a:moveTo>
                  <a:cubicBezTo>
                    <a:pt x="642" y="42"/>
                    <a:pt x="642" y="42"/>
                    <a:pt x="642" y="41"/>
                  </a:cubicBezTo>
                  <a:cubicBezTo>
                    <a:pt x="642" y="41"/>
                    <a:pt x="642" y="42"/>
                    <a:pt x="642" y="42"/>
                  </a:cubicBezTo>
                  <a:close/>
                  <a:moveTo>
                    <a:pt x="1541" y="8"/>
                  </a:moveTo>
                  <a:cubicBezTo>
                    <a:pt x="1541" y="8"/>
                    <a:pt x="1541" y="8"/>
                    <a:pt x="1541" y="8"/>
                  </a:cubicBezTo>
                  <a:cubicBezTo>
                    <a:pt x="1541" y="8"/>
                    <a:pt x="1541" y="8"/>
                    <a:pt x="1541" y="8"/>
                  </a:cubicBezTo>
                  <a:close/>
                  <a:moveTo>
                    <a:pt x="1709" y="8"/>
                  </a:moveTo>
                  <a:cubicBezTo>
                    <a:pt x="1709" y="8"/>
                    <a:pt x="1709" y="8"/>
                    <a:pt x="1709" y="8"/>
                  </a:cubicBezTo>
                  <a:cubicBezTo>
                    <a:pt x="1709" y="8"/>
                    <a:pt x="1709" y="8"/>
                    <a:pt x="1709" y="8"/>
                  </a:cubicBezTo>
                  <a:close/>
                  <a:moveTo>
                    <a:pt x="1665" y="79"/>
                  </a:moveTo>
                  <a:cubicBezTo>
                    <a:pt x="1665" y="79"/>
                    <a:pt x="1665" y="79"/>
                    <a:pt x="1665" y="78"/>
                  </a:cubicBezTo>
                  <a:cubicBezTo>
                    <a:pt x="1665" y="79"/>
                    <a:pt x="1665" y="79"/>
                    <a:pt x="1665" y="79"/>
                  </a:cubicBezTo>
                  <a:close/>
                  <a:moveTo>
                    <a:pt x="610" y="80"/>
                  </a:moveTo>
                  <a:cubicBezTo>
                    <a:pt x="610" y="79"/>
                    <a:pt x="610" y="79"/>
                    <a:pt x="610" y="79"/>
                  </a:cubicBezTo>
                  <a:cubicBezTo>
                    <a:pt x="609" y="79"/>
                    <a:pt x="610" y="79"/>
                    <a:pt x="610" y="80"/>
                  </a:cubicBezTo>
                  <a:close/>
                  <a:moveTo>
                    <a:pt x="584" y="8"/>
                  </a:moveTo>
                  <a:cubicBezTo>
                    <a:pt x="584" y="9"/>
                    <a:pt x="584" y="9"/>
                    <a:pt x="584" y="9"/>
                  </a:cubicBezTo>
                  <a:cubicBezTo>
                    <a:pt x="584" y="8"/>
                    <a:pt x="584" y="8"/>
                    <a:pt x="584" y="8"/>
                  </a:cubicBezTo>
                  <a:close/>
                  <a:moveTo>
                    <a:pt x="956" y="80"/>
                  </a:moveTo>
                  <a:cubicBezTo>
                    <a:pt x="956" y="79"/>
                    <a:pt x="955" y="79"/>
                    <a:pt x="955" y="79"/>
                  </a:cubicBezTo>
                  <a:cubicBezTo>
                    <a:pt x="955" y="79"/>
                    <a:pt x="955" y="79"/>
                    <a:pt x="956" y="80"/>
                  </a:cubicBezTo>
                  <a:close/>
                  <a:moveTo>
                    <a:pt x="1531" y="80"/>
                  </a:moveTo>
                  <a:cubicBezTo>
                    <a:pt x="1532" y="79"/>
                    <a:pt x="1532" y="79"/>
                    <a:pt x="1532" y="79"/>
                  </a:cubicBezTo>
                  <a:cubicBezTo>
                    <a:pt x="1531" y="79"/>
                    <a:pt x="1531" y="79"/>
                    <a:pt x="1531" y="80"/>
                  </a:cubicBezTo>
                  <a:close/>
                  <a:moveTo>
                    <a:pt x="1677" y="79"/>
                  </a:moveTo>
                  <a:cubicBezTo>
                    <a:pt x="1677" y="79"/>
                    <a:pt x="1677" y="79"/>
                    <a:pt x="1678" y="80"/>
                  </a:cubicBezTo>
                  <a:cubicBezTo>
                    <a:pt x="1678" y="79"/>
                    <a:pt x="1678" y="79"/>
                    <a:pt x="1677" y="79"/>
                  </a:cubicBezTo>
                  <a:close/>
                  <a:moveTo>
                    <a:pt x="1699" y="80"/>
                  </a:moveTo>
                  <a:cubicBezTo>
                    <a:pt x="1700" y="79"/>
                    <a:pt x="1700" y="79"/>
                    <a:pt x="1700" y="79"/>
                  </a:cubicBezTo>
                  <a:cubicBezTo>
                    <a:pt x="1699" y="79"/>
                    <a:pt x="1699" y="79"/>
                    <a:pt x="1699" y="80"/>
                  </a:cubicBezTo>
                  <a:close/>
                  <a:moveTo>
                    <a:pt x="628" y="80"/>
                  </a:moveTo>
                  <a:cubicBezTo>
                    <a:pt x="628" y="80"/>
                    <a:pt x="628" y="80"/>
                    <a:pt x="628" y="79"/>
                  </a:cubicBezTo>
                  <a:cubicBezTo>
                    <a:pt x="628" y="79"/>
                    <a:pt x="628" y="80"/>
                    <a:pt x="628" y="80"/>
                  </a:cubicBezTo>
                  <a:close/>
                  <a:moveTo>
                    <a:pt x="638" y="79"/>
                  </a:moveTo>
                  <a:cubicBezTo>
                    <a:pt x="638" y="79"/>
                    <a:pt x="638" y="80"/>
                    <a:pt x="638" y="80"/>
                  </a:cubicBezTo>
                  <a:cubicBezTo>
                    <a:pt x="638" y="80"/>
                    <a:pt x="638" y="80"/>
                    <a:pt x="638" y="79"/>
                  </a:cubicBezTo>
                  <a:close/>
                  <a:moveTo>
                    <a:pt x="687" y="80"/>
                  </a:moveTo>
                  <a:cubicBezTo>
                    <a:pt x="687" y="80"/>
                    <a:pt x="687" y="79"/>
                    <a:pt x="687" y="79"/>
                  </a:cubicBezTo>
                  <a:cubicBezTo>
                    <a:pt x="687" y="80"/>
                    <a:pt x="687" y="80"/>
                    <a:pt x="687" y="80"/>
                  </a:cubicBezTo>
                  <a:close/>
                  <a:moveTo>
                    <a:pt x="908" y="40"/>
                  </a:moveTo>
                  <a:cubicBezTo>
                    <a:pt x="908" y="41"/>
                    <a:pt x="908" y="41"/>
                    <a:pt x="908" y="41"/>
                  </a:cubicBezTo>
                  <a:cubicBezTo>
                    <a:pt x="908" y="41"/>
                    <a:pt x="908" y="40"/>
                    <a:pt x="908" y="40"/>
                  </a:cubicBezTo>
                  <a:close/>
                  <a:moveTo>
                    <a:pt x="1355" y="9"/>
                  </a:moveTo>
                  <a:cubicBezTo>
                    <a:pt x="1356" y="9"/>
                    <a:pt x="1356" y="9"/>
                    <a:pt x="1356" y="8"/>
                  </a:cubicBezTo>
                  <a:cubicBezTo>
                    <a:pt x="1356" y="8"/>
                    <a:pt x="1356" y="8"/>
                    <a:pt x="1355" y="9"/>
                  </a:cubicBezTo>
                  <a:close/>
                  <a:moveTo>
                    <a:pt x="1383" y="8"/>
                  </a:moveTo>
                  <a:cubicBezTo>
                    <a:pt x="1383" y="8"/>
                    <a:pt x="1384" y="9"/>
                    <a:pt x="1384" y="9"/>
                  </a:cubicBezTo>
                  <a:cubicBezTo>
                    <a:pt x="1384" y="8"/>
                    <a:pt x="1384" y="8"/>
                    <a:pt x="1383" y="8"/>
                  </a:cubicBezTo>
                  <a:close/>
                  <a:moveTo>
                    <a:pt x="1347" y="80"/>
                  </a:moveTo>
                  <a:cubicBezTo>
                    <a:pt x="1347" y="80"/>
                    <a:pt x="1347" y="80"/>
                    <a:pt x="1347" y="79"/>
                  </a:cubicBezTo>
                  <a:cubicBezTo>
                    <a:pt x="1347" y="79"/>
                    <a:pt x="1347" y="80"/>
                    <a:pt x="1347" y="80"/>
                  </a:cubicBezTo>
                  <a:close/>
                  <a:moveTo>
                    <a:pt x="1722" y="59"/>
                  </a:moveTo>
                  <a:cubicBezTo>
                    <a:pt x="1722" y="59"/>
                    <a:pt x="1723" y="59"/>
                    <a:pt x="1723" y="58"/>
                  </a:cubicBezTo>
                  <a:cubicBezTo>
                    <a:pt x="1722" y="58"/>
                    <a:pt x="1722" y="58"/>
                    <a:pt x="1722" y="59"/>
                  </a:cubicBezTo>
                  <a:close/>
                  <a:moveTo>
                    <a:pt x="1665" y="80"/>
                  </a:moveTo>
                  <a:cubicBezTo>
                    <a:pt x="1665" y="80"/>
                    <a:pt x="1665" y="79"/>
                    <a:pt x="1665" y="79"/>
                  </a:cubicBezTo>
                  <a:cubicBezTo>
                    <a:pt x="1665" y="79"/>
                    <a:pt x="1665" y="80"/>
                    <a:pt x="1665" y="80"/>
                  </a:cubicBezTo>
                  <a:close/>
                  <a:moveTo>
                    <a:pt x="1428" y="9"/>
                  </a:moveTo>
                  <a:cubicBezTo>
                    <a:pt x="1428" y="9"/>
                    <a:pt x="1429" y="9"/>
                    <a:pt x="1429" y="8"/>
                  </a:cubicBezTo>
                  <a:cubicBezTo>
                    <a:pt x="1429" y="8"/>
                    <a:pt x="1428" y="8"/>
                    <a:pt x="1428" y="9"/>
                  </a:cubicBezTo>
                  <a:close/>
                  <a:moveTo>
                    <a:pt x="1453" y="8"/>
                  </a:moveTo>
                  <a:cubicBezTo>
                    <a:pt x="1453" y="9"/>
                    <a:pt x="1454" y="9"/>
                    <a:pt x="1454" y="9"/>
                  </a:cubicBezTo>
                  <a:cubicBezTo>
                    <a:pt x="1454" y="8"/>
                    <a:pt x="1454" y="8"/>
                    <a:pt x="1453" y="8"/>
                  </a:cubicBezTo>
                  <a:close/>
                  <a:moveTo>
                    <a:pt x="1501" y="9"/>
                  </a:moveTo>
                  <a:cubicBezTo>
                    <a:pt x="1502" y="9"/>
                    <a:pt x="1502" y="9"/>
                    <a:pt x="1502" y="8"/>
                  </a:cubicBezTo>
                  <a:cubicBezTo>
                    <a:pt x="1502" y="8"/>
                    <a:pt x="1501" y="8"/>
                    <a:pt x="1501" y="9"/>
                  </a:cubicBezTo>
                  <a:close/>
                  <a:moveTo>
                    <a:pt x="956" y="80"/>
                  </a:moveTo>
                  <a:cubicBezTo>
                    <a:pt x="956" y="80"/>
                    <a:pt x="956" y="80"/>
                    <a:pt x="956" y="80"/>
                  </a:cubicBezTo>
                  <a:cubicBezTo>
                    <a:pt x="956" y="80"/>
                    <a:pt x="956" y="80"/>
                    <a:pt x="956" y="80"/>
                  </a:cubicBezTo>
                  <a:close/>
                  <a:moveTo>
                    <a:pt x="969" y="80"/>
                  </a:moveTo>
                  <a:cubicBezTo>
                    <a:pt x="969" y="80"/>
                    <a:pt x="969" y="80"/>
                    <a:pt x="970" y="80"/>
                  </a:cubicBezTo>
                  <a:cubicBezTo>
                    <a:pt x="970" y="80"/>
                    <a:pt x="970" y="80"/>
                    <a:pt x="969" y="80"/>
                  </a:cubicBezTo>
                  <a:close/>
                  <a:moveTo>
                    <a:pt x="1220" y="80"/>
                  </a:moveTo>
                  <a:cubicBezTo>
                    <a:pt x="1220" y="80"/>
                    <a:pt x="1220" y="80"/>
                    <a:pt x="1220" y="80"/>
                  </a:cubicBezTo>
                  <a:cubicBezTo>
                    <a:pt x="1220" y="80"/>
                    <a:pt x="1220" y="80"/>
                    <a:pt x="1220" y="80"/>
                  </a:cubicBezTo>
                  <a:close/>
                  <a:moveTo>
                    <a:pt x="1678" y="80"/>
                  </a:moveTo>
                  <a:cubicBezTo>
                    <a:pt x="1678" y="80"/>
                    <a:pt x="1678" y="80"/>
                    <a:pt x="1678" y="80"/>
                  </a:cubicBezTo>
                  <a:cubicBezTo>
                    <a:pt x="1678" y="80"/>
                    <a:pt x="1678" y="80"/>
                    <a:pt x="1678" y="80"/>
                  </a:cubicBezTo>
                  <a:close/>
                  <a:moveTo>
                    <a:pt x="1540" y="9"/>
                  </a:moveTo>
                  <a:cubicBezTo>
                    <a:pt x="1540" y="9"/>
                    <a:pt x="1540" y="9"/>
                    <a:pt x="1540" y="8"/>
                  </a:cubicBezTo>
                  <a:cubicBezTo>
                    <a:pt x="1540" y="8"/>
                    <a:pt x="1540" y="8"/>
                    <a:pt x="1540" y="9"/>
                  </a:cubicBezTo>
                  <a:close/>
                  <a:moveTo>
                    <a:pt x="1568" y="8"/>
                  </a:moveTo>
                  <a:cubicBezTo>
                    <a:pt x="1568" y="9"/>
                    <a:pt x="1568" y="9"/>
                    <a:pt x="1568" y="9"/>
                  </a:cubicBezTo>
                  <a:cubicBezTo>
                    <a:pt x="1568" y="8"/>
                    <a:pt x="1568" y="8"/>
                    <a:pt x="1568" y="8"/>
                  </a:cubicBezTo>
                  <a:close/>
                  <a:moveTo>
                    <a:pt x="1708" y="9"/>
                  </a:moveTo>
                  <a:cubicBezTo>
                    <a:pt x="1708" y="9"/>
                    <a:pt x="1708" y="9"/>
                    <a:pt x="1709" y="8"/>
                  </a:cubicBezTo>
                  <a:cubicBezTo>
                    <a:pt x="1708" y="8"/>
                    <a:pt x="1708" y="8"/>
                    <a:pt x="1708" y="9"/>
                  </a:cubicBezTo>
                  <a:close/>
                  <a:moveTo>
                    <a:pt x="1346" y="81"/>
                  </a:moveTo>
                  <a:cubicBezTo>
                    <a:pt x="1347" y="80"/>
                    <a:pt x="1347" y="80"/>
                    <a:pt x="1347" y="80"/>
                  </a:cubicBezTo>
                  <a:cubicBezTo>
                    <a:pt x="1346" y="80"/>
                    <a:pt x="1346" y="80"/>
                    <a:pt x="1346" y="81"/>
                  </a:cubicBezTo>
                  <a:close/>
                  <a:moveTo>
                    <a:pt x="1358" y="80"/>
                  </a:moveTo>
                  <a:cubicBezTo>
                    <a:pt x="1358" y="80"/>
                    <a:pt x="1358" y="80"/>
                    <a:pt x="1358" y="81"/>
                  </a:cubicBezTo>
                  <a:cubicBezTo>
                    <a:pt x="1358" y="81"/>
                    <a:pt x="1358" y="80"/>
                    <a:pt x="1358" y="80"/>
                  </a:cubicBezTo>
                  <a:close/>
                  <a:moveTo>
                    <a:pt x="1736" y="8"/>
                  </a:moveTo>
                  <a:cubicBezTo>
                    <a:pt x="1736" y="9"/>
                    <a:pt x="1736" y="9"/>
                    <a:pt x="1737" y="9"/>
                  </a:cubicBezTo>
                  <a:cubicBezTo>
                    <a:pt x="1736" y="8"/>
                    <a:pt x="1736" y="8"/>
                    <a:pt x="1736" y="8"/>
                  </a:cubicBezTo>
                  <a:close/>
                  <a:moveTo>
                    <a:pt x="1467" y="80"/>
                  </a:moveTo>
                  <a:cubicBezTo>
                    <a:pt x="1467" y="80"/>
                    <a:pt x="1467" y="80"/>
                    <a:pt x="1467" y="81"/>
                  </a:cubicBezTo>
                  <a:cubicBezTo>
                    <a:pt x="1468" y="80"/>
                    <a:pt x="1468" y="80"/>
                    <a:pt x="1467" y="80"/>
                  </a:cubicBezTo>
                  <a:close/>
                  <a:moveTo>
                    <a:pt x="1666" y="81"/>
                  </a:moveTo>
                  <a:cubicBezTo>
                    <a:pt x="1666" y="80"/>
                    <a:pt x="1665" y="80"/>
                    <a:pt x="1665" y="80"/>
                  </a:cubicBezTo>
                  <a:cubicBezTo>
                    <a:pt x="1665" y="80"/>
                    <a:pt x="1665" y="80"/>
                    <a:pt x="1666" y="81"/>
                  </a:cubicBezTo>
                  <a:close/>
                  <a:moveTo>
                    <a:pt x="551" y="9"/>
                  </a:moveTo>
                  <a:cubicBezTo>
                    <a:pt x="551" y="9"/>
                    <a:pt x="552" y="9"/>
                    <a:pt x="552" y="9"/>
                  </a:cubicBezTo>
                  <a:cubicBezTo>
                    <a:pt x="551" y="9"/>
                    <a:pt x="551" y="9"/>
                    <a:pt x="551" y="9"/>
                  </a:cubicBezTo>
                  <a:close/>
                  <a:moveTo>
                    <a:pt x="638" y="80"/>
                  </a:moveTo>
                  <a:cubicBezTo>
                    <a:pt x="637" y="80"/>
                    <a:pt x="637" y="81"/>
                    <a:pt x="637" y="81"/>
                  </a:cubicBezTo>
                  <a:cubicBezTo>
                    <a:pt x="638" y="81"/>
                    <a:pt x="638" y="80"/>
                    <a:pt x="638" y="80"/>
                  </a:cubicBezTo>
                  <a:close/>
                  <a:moveTo>
                    <a:pt x="956" y="81"/>
                  </a:moveTo>
                  <a:cubicBezTo>
                    <a:pt x="956" y="81"/>
                    <a:pt x="956" y="80"/>
                    <a:pt x="956" y="80"/>
                  </a:cubicBezTo>
                  <a:cubicBezTo>
                    <a:pt x="956" y="81"/>
                    <a:pt x="956" y="81"/>
                    <a:pt x="956" y="81"/>
                  </a:cubicBezTo>
                  <a:close/>
                  <a:moveTo>
                    <a:pt x="584" y="9"/>
                  </a:moveTo>
                  <a:cubicBezTo>
                    <a:pt x="585" y="9"/>
                    <a:pt x="585" y="9"/>
                    <a:pt x="585" y="9"/>
                  </a:cubicBezTo>
                  <a:cubicBezTo>
                    <a:pt x="585" y="9"/>
                    <a:pt x="585" y="9"/>
                    <a:pt x="584" y="9"/>
                  </a:cubicBezTo>
                  <a:close/>
                  <a:moveTo>
                    <a:pt x="611" y="81"/>
                  </a:moveTo>
                  <a:cubicBezTo>
                    <a:pt x="611" y="81"/>
                    <a:pt x="611" y="81"/>
                    <a:pt x="610" y="81"/>
                  </a:cubicBezTo>
                  <a:cubicBezTo>
                    <a:pt x="610" y="81"/>
                    <a:pt x="610" y="81"/>
                    <a:pt x="611" y="81"/>
                  </a:cubicBezTo>
                  <a:close/>
                  <a:moveTo>
                    <a:pt x="1018" y="9"/>
                  </a:moveTo>
                  <a:cubicBezTo>
                    <a:pt x="1019" y="9"/>
                    <a:pt x="1019" y="9"/>
                    <a:pt x="1019" y="9"/>
                  </a:cubicBezTo>
                  <a:cubicBezTo>
                    <a:pt x="1019" y="9"/>
                    <a:pt x="1019" y="9"/>
                    <a:pt x="1018" y="9"/>
                  </a:cubicBezTo>
                  <a:close/>
                  <a:moveTo>
                    <a:pt x="1355" y="9"/>
                  </a:moveTo>
                  <a:cubicBezTo>
                    <a:pt x="1355" y="9"/>
                    <a:pt x="1355" y="9"/>
                    <a:pt x="1355" y="9"/>
                  </a:cubicBezTo>
                  <a:cubicBezTo>
                    <a:pt x="1355" y="9"/>
                    <a:pt x="1355" y="9"/>
                    <a:pt x="1355" y="9"/>
                  </a:cubicBezTo>
                  <a:close/>
                  <a:moveTo>
                    <a:pt x="1042" y="81"/>
                  </a:moveTo>
                  <a:cubicBezTo>
                    <a:pt x="1042" y="81"/>
                    <a:pt x="1042" y="81"/>
                    <a:pt x="1042" y="81"/>
                  </a:cubicBezTo>
                  <a:cubicBezTo>
                    <a:pt x="1043" y="81"/>
                    <a:pt x="1042" y="81"/>
                    <a:pt x="1042" y="81"/>
                  </a:cubicBezTo>
                  <a:close/>
                  <a:moveTo>
                    <a:pt x="1220" y="81"/>
                  </a:moveTo>
                  <a:cubicBezTo>
                    <a:pt x="1220" y="81"/>
                    <a:pt x="1220" y="81"/>
                    <a:pt x="1220" y="81"/>
                  </a:cubicBezTo>
                  <a:cubicBezTo>
                    <a:pt x="1220" y="81"/>
                    <a:pt x="1220" y="81"/>
                    <a:pt x="1220" y="81"/>
                  </a:cubicBezTo>
                  <a:close/>
                  <a:moveTo>
                    <a:pt x="1346" y="81"/>
                  </a:moveTo>
                  <a:cubicBezTo>
                    <a:pt x="1346" y="81"/>
                    <a:pt x="1346" y="81"/>
                    <a:pt x="1346" y="81"/>
                  </a:cubicBezTo>
                  <a:cubicBezTo>
                    <a:pt x="1346" y="81"/>
                    <a:pt x="1346" y="81"/>
                    <a:pt x="1346" y="81"/>
                  </a:cubicBezTo>
                  <a:close/>
                  <a:moveTo>
                    <a:pt x="1530" y="81"/>
                  </a:moveTo>
                  <a:cubicBezTo>
                    <a:pt x="1531" y="81"/>
                    <a:pt x="1531" y="81"/>
                    <a:pt x="1531" y="81"/>
                  </a:cubicBezTo>
                  <a:cubicBezTo>
                    <a:pt x="1530" y="81"/>
                    <a:pt x="1530" y="81"/>
                    <a:pt x="1530" y="81"/>
                  </a:cubicBezTo>
                  <a:close/>
                  <a:moveTo>
                    <a:pt x="1698" y="81"/>
                  </a:moveTo>
                  <a:cubicBezTo>
                    <a:pt x="1699" y="81"/>
                    <a:pt x="1699" y="81"/>
                    <a:pt x="1699" y="81"/>
                  </a:cubicBezTo>
                  <a:cubicBezTo>
                    <a:pt x="1698" y="81"/>
                    <a:pt x="1698" y="81"/>
                    <a:pt x="1698" y="81"/>
                  </a:cubicBezTo>
                  <a:close/>
                  <a:moveTo>
                    <a:pt x="627" y="82"/>
                  </a:moveTo>
                  <a:cubicBezTo>
                    <a:pt x="627" y="82"/>
                    <a:pt x="627" y="81"/>
                    <a:pt x="627" y="81"/>
                  </a:cubicBezTo>
                  <a:cubicBezTo>
                    <a:pt x="627" y="81"/>
                    <a:pt x="627" y="81"/>
                    <a:pt x="627" y="82"/>
                  </a:cubicBezTo>
                  <a:close/>
                  <a:moveTo>
                    <a:pt x="1210" y="53"/>
                  </a:moveTo>
                  <a:cubicBezTo>
                    <a:pt x="1210" y="53"/>
                    <a:pt x="1210" y="53"/>
                    <a:pt x="1210" y="52"/>
                  </a:cubicBezTo>
                  <a:cubicBezTo>
                    <a:pt x="1210" y="53"/>
                    <a:pt x="1210" y="53"/>
                    <a:pt x="1210" y="53"/>
                  </a:cubicBezTo>
                  <a:close/>
                  <a:moveTo>
                    <a:pt x="760" y="81"/>
                  </a:moveTo>
                  <a:cubicBezTo>
                    <a:pt x="760" y="81"/>
                    <a:pt x="760" y="82"/>
                    <a:pt x="761" y="82"/>
                  </a:cubicBezTo>
                  <a:cubicBezTo>
                    <a:pt x="761" y="81"/>
                    <a:pt x="761" y="81"/>
                    <a:pt x="760" y="81"/>
                  </a:cubicBezTo>
                  <a:close/>
                  <a:moveTo>
                    <a:pt x="957" y="82"/>
                  </a:moveTo>
                  <a:cubicBezTo>
                    <a:pt x="957" y="81"/>
                    <a:pt x="957" y="81"/>
                    <a:pt x="956" y="81"/>
                  </a:cubicBezTo>
                  <a:cubicBezTo>
                    <a:pt x="956" y="81"/>
                    <a:pt x="956" y="82"/>
                    <a:pt x="957" y="82"/>
                  </a:cubicBezTo>
                  <a:close/>
                  <a:moveTo>
                    <a:pt x="673" y="59"/>
                  </a:moveTo>
                  <a:cubicBezTo>
                    <a:pt x="673" y="59"/>
                    <a:pt x="673" y="59"/>
                    <a:pt x="673" y="59"/>
                  </a:cubicBezTo>
                  <a:cubicBezTo>
                    <a:pt x="673" y="59"/>
                    <a:pt x="673" y="59"/>
                    <a:pt x="673" y="59"/>
                  </a:cubicBezTo>
                  <a:close/>
                  <a:moveTo>
                    <a:pt x="1428" y="9"/>
                  </a:moveTo>
                  <a:cubicBezTo>
                    <a:pt x="1428" y="9"/>
                    <a:pt x="1428" y="9"/>
                    <a:pt x="1428" y="9"/>
                  </a:cubicBezTo>
                  <a:cubicBezTo>
                    <a:pt x="1428" y="9"/>
                    <a:pt x="1428" y="9"/>
                    <a:pt x="1428" y="9"/>
                  </a:cubicBezTo>
                  <a:close/>
                  <a:moveTo>
                    <a:pt x="1467" y="81"/>
                  </a:moveTo>
                  <a:cubicBezTo>
                    <a:pt x="1467" y="81"/>
                    <a:pt x="1467" y="81"/>
                    <a:pt x="1467" y="82"/>
                  </a:cubicBezTo>
                  <a:cubicBezTo>
                    <a:pt x="1467" y="81"/>
                    <a:pt x="1467" y="81"/>
                    <a:pt x="1467" y="81"/>
                  </a:cubicBezTo>
                  <a:close/>
                  <a:moveTo>
                    <a:pt x="1542" y="81"/>
                  </a:moveTo>
                  <a:cubicBezTo>
                    <a:pt x="1541" y="81"/>
                    <a:pt x="1541" y="81"/>
                    <a:pt x="1541" y="82"/>
                  </a:cubicBezTo>
                  <a:cubicBezTo>
                    <a:pt x="1542" y="82"/>
                    <a:pt x="1542" y="81"/>
                    <a:pt x="1542" y="81"/>
                  </a:cubicBezTo>
                  <a:close/>
                  <a:moveTo>
                    <a:pt x="1666" y="82"/>
                  </a:moveTo>
                  <a:cubicBezTo>
                    <a:pt x="1666" y="81"/>
                    <a:pt x="1666" y="81"/>
                    <a:pt x="1666" y="81"/>
                  </a:cubicBezTo>
                  <a:cubicBezTo>
                    <a:pt x="1666" y="81"/>
                    <a:pt x="1666" y="81"/>
                    <a:pt x="1666" y="82"/>
                  </a:cubicBezTo>
                  <a:close/>
                  <a:moveTo>
                    <a:pt x="1710" y="81"/>
                  </a:moveTo>
                  <a:cubicBezTo>
                    <a:pt x="1710" y="81"/>
                    <a:pt x="1709" y="81"/>
                    <a:pt x="1709" y="82"/>
                  </a:cubicBezTo>
                  <a:cubicBezTo>
                    <a:pt x="1710" y="82"/>
                    <a:pt x="1710" y="81"/>
                    <a:pt x="1710" y="81"/>
                  </a:cubicBezTo>
                  <a:close/>
                  <a:moveTo>
                    <a:pt x="1454" y="9"/>
                  </a:moveTo>
                  <a:cubicBezTo>
                    <a:pt x="1454" y="9"/>
                    <a:pt x="1454" y="9"/>
                    <a:pt x="1455" y="9"/>
                  </a:cubicBezTo>
                  <a:cubicBezTo>
                    <a:pt x="1455" y="9"/>
                    <a:pt x="1454" y="9"/>
                    <a:pt x="1454" y="9"/>
                  </a:cubicBezTo>
                  <a:close/>
                  <a:moveTo>
                    <a:pt x="688" y="82"/>
                  </a:moveTo>
                  <a:cubicBezTo>
                    <a:pt x="688" y="82"/>
                    <a:pt x="688" y="81"/>
                    <a:pt x="688" y="81"/>
                  </a:cubicBezTo>
                  <a:cubicBezTo>
                    <a:pt x="688" y="82"/>
                    <a:pt x="688" y="82"/>
                    <a:pt x="688" y="82"/>
                  </a:cubicBezTo>
                  <a:close/>
                  <a:moveTo>
                    <a:pt x="1569" y="42"/>
                  </a:moveTo>
                  <a:cubicBezTo>
                    <a:pt x="1569" y="42"/>
                    <a:pt x="1569" y="42"/>
                    <a:pt x="1569" y="42"/>
                  </a:cubicBezTo>
                  <a:cubicBezTo>
                    <a:pt x="1569" y="42"/>
                    <a:pt x="1568" y="42"/>
                    <a:pt x="1569" y="42"/>
                  </a:cubicBezTo>
                  <a:close/>
                  <a:moveTo>
                    <a:pt x="1042" y="81"/>
                  </a:moveTo>
                  <a:cubicBezTo>
                    <a:pt x="1042" y="82"/>
                    <a:pt x="1043" y="82"/>
                    <a:pt x="1043" y="82"/>
                  </a:cubicBezTo>
                  <a:cubicBezTo>
                    <a:pt x="1043" y="82"/>
                    <a:pt x="1043" y="82"/>
                    <a:pt x="1042" y="81"/>
                  </a:cubicBezTo>
                  <a:close/>
                  <a:moveTo>
                    <a:pt x="1357" y="81"/>
                  </a:moveTo>
                  <a:cubicBezTo>
                    <a:pt x="1357" y="81"/>
                    <a:pt x="1357" y="82"/>
                    <a:pt x="1357" y="82"/>
                  </a:cubicBezTo>
                  <a:cubicBezTo>
                    <a:pt x="1357" y="82"/>
                    <a:pt x="1357" y="82"/>
                    <a:pt x="1357" y="81"/>
                  </a:cubicBezTo>
                  <a:close/>
                  <a:moveTo>
                    <a:pt x="1530" y="82"/>
                  </a:moveTo>
                  <a:cubicBezTo>
                    <a:pt x="1530" y="82"/>
                    <a:pt x="1530" y="82"/>
                    <a:pt x="1530" y="81"/>
                  </a:cubicBezTo>
                  <a:cubicBezTo>
                    <a:pt x="1530" y="81"/>
                    <a:pt x="1530" y="82"/>
                    <a:pt x="1530" y="82"/>
                  </a:cubicBezTo>
                  <a:close/>
                  <a:moveTo>
                    <a:pt x="1679" y="81"/>
                  </a:moveTo>
                  <a:cubicBezTo>
                    <a:pt x="1678" y="82"/>
                    <a:pt x="1679" y="82"/>
                    <a:pt x="1679" y="82"/>
                  </a:cubicBezTo>
                  <a:cubicBezTo>
                    <a:pt x="1679" y="82"/>
                    <a:pt x="1679" y="81"/>
                    <a:pt x="1679" y="81"/>
                  </a:cubicBezTo>
                  <a:close/>
                  <a:moveTo>
                    <a:pt x="1698" y="82"/>
                  </a:moveTo>
                  <a:cubicBezTo>
                    <a:pt x="1698" y="82"/>
                    <a:pt x="1698" y="82"/>
                    <a:pt x="1698" y="81"/>
                  </a:cubicBezTo>
                  <a:cubicBezTo>
                    <a:pt x="1698" y="81"/>
                    <a:pt x="1698" y="82"/>
                    <a:pt x="1698" y="82"/>
                  </a:cubicBezTo>
                  <a:close/>
                  <a:moveTo>
                    <a:pt x="621" y="82"/>
                  </a:moveTo>
                  <a:cubicBezTo>
                    <a:pt x="621" y="82"/>
                    <a:pt x="621" y="82"/>
                    <a:pt x="621" y="83"/>
                  </a:cubicBezTo>
                  <a:cubicBezTo>
                    <a:pt x="621" y="82"/>
                    <a:pt x="621" y="82"/>
                    <a:pt x="621" y="82"/>
                  </a:cubicBezTo>
                  <a:close/>
                  <a:moveTo>
                    <a:pt x="760" y="82"/>
                  </a:moveTo>
                  <a:cubicBezTo>
                    <a:pt x="760" y="82"/>
                    <a:pt x="761" y="82"/>
                    <a:pt x="761" y="83"/>
                  </a:cubicBezTo>
                  <a:cubicBezTo>
                    <a:pt x="761" y="82"/>
                    <a:pt x="761" y="82"/>
                    <a:pt x="760" y="82"/>
                  </a:cubicBezTo>
                  <a:close/>
                  <a:moveTo>
                    <a:pt x="1209" y="82"/>
                  </a:moveTo>
                  <a:cubicBezTo>
                    <a:pt x="1209" y="82"/>
                    <a:pt x="1209" y="82"/>
                    <a:pt x="1209" y="82"/>
                  </a:cubicBezTo>
                  <a:cubicBezTo>
                    <a:pt x="1209" y="82"/>
                    <a:pt x="1209" y="82"/>
                    <a:pt x="1209" y="82"/>
                  </a:cubicBezTo>
                  <a:close/>
                  <a:moveTo>
                    <a:pt x="1220" y="82"/>
                  </a:moveTo>
                  <a:cubicBezTo>
                    <a:pt x="1220" y="82"/>
                    <a:pt x="1220" y="82"/>
                    <a:pt x="1221" y="82"/>
                  </a:cubicBezTo>
                  <a:cubicBezTo>
                    <a:pt x="1221" y="82"/>
                    <a:pt x="1221" y="82"/>
                    <a:pt x="1220" y="82"/>
                  </a:cubicBezTo>
                  <a:close/>
                  <a:moveTo>
                    <a:pt x="1539" y="9"/>
                  </a:moveTo>
                  <a:cubicBezTo>
                    <a:pt x="1539" y="9"/>
                    <a:pt x="1539" y="9"/>
                    <a:pt x="1540" y="9"/>
                  </a:cubicBezTo>
                  <a:cubicBezTo>
                    <a:pt x="1539" y="9"/>
                    <a:pt x="1539" y="9"/>
                    <a:pt x="1539" y="9"/>
                  </a:cubicBezTo>
                  <a:close/>
                  <a:moveTo>
                    <a:pt x="1666" y="82"/>
                  </a:moveTo>
                  <a:cubicBezTo>
                    <a:pt x="1666" y="82"/>
                    <a:pt x="1666" y="82"/>
                    <a:pt x="1666" y="82"/>
                  </a:cubicBezTo>
                  <a:cubicBezTo>
                    <a:pt x="1666" y="82"/>
                    <a:pt x="1666" y="82"/>
                    <a:pt x="1666" y="82"/>
                  </a:cubicBezTo>
                  <a:close/>
                  <a:moveTo>
                    <a:pt x="627" y="83"/>
                  </a:moveTo>
                  <a:cubicBezTo>
                    <a:pt x="627" y="83"/>
                    <a:pt x="627" y="82"/>
                    <a:pt x="627" y="82"/>
                  </a:cubicBezTo>
                  <a:cubicBezTo>
                    <a:pt x="627" y="82"/>
                    <a:pt x="627" y="82"/>
                    <a:pt x="627" y="83"/>
                  </a:cubicBezTo>
                  <a:close/>
                  <a:moveTo>
                    <a:pt x="637" y="82"/>
                  </a:moveTo>
                  <a:cubicBezTo>
                    <a:pt x="637" y="82"/>
                    <a:pt x="637" y="82"/>
                    <a:pt x="637" y="83"/>
                  </a:cubicBezTo>
                  <a:cubicBezTo>
                    <a:pt x="637" y="83"/>
                    <a:pt x="637" y="82"/>
                    <a:pt x="637" y="82"/>
                  </a:cubicBezTo>
                  <a:close/>
                  <a:moveTo>
                    <a:pt x="1568" y="9"/>
                  </a:moveTo>
                  <a:cubicBezTo>
                    <a:pt x="1569" y="9"/>
                    <a:pt x="1569" y="9"/>
                    <a:pt x="1569" y="9"/>
                  </a:cubicBezTo>
                  <a:cubicBezTo>
                    <a:pt x="1569" y="9"/>
                    <a:pt x="1569" y="9"/>
                    <a:pt x="1568" y="9"/>
                  </a:cubicBezTo>
                  <a:close/>
                  <a:moveTo>
                    <a:pt x="1707" y="9"/>
                  </a:moveTo>
                  <a:cubicBezTo>
                    <a:pt x="1707" y="9"/>
                    <a:pt x="1708" y="9"/>
                    <a:pt x="1708" y="9"/>
                  </a:cubicBezTo>
                  <a:cubicBezTo>
                    <a:pt x="1707" y="9"/>
                    <a:pt x="1707" y="9"/>
                    <a:pt x="1707" y="9"/>
                  </a:cubicBezTo>
                  <a:close/>
                  <a:moveTo>
                    <a:pt x="1345" y="83"/>
                  </a:moveTo>
                  <a:cubicBezTo>
                    <a:pt x="1346" y="83"/>
                    <a:pt x="1346" y="82"/>
                    <a:pt x="1346" y="82"/>
                  </a:cubicBezTo>
                  <a:cubicBezTo>
                    <a:pt x="1345" y="82"/>
                    <a:pt x="1345" y="82"/>
                    <a:pt x="1345" y="83"/>
                  </a:cubicBezTo>
                  <a:close/>
                  <a:moveTo>
                    <a:pt x="1737" y="9"/>
                  </a:moveTo>
                  <a:cubicBezTo>
                    <a:pt x="1737" y="9"/>
                    <a:pt x="1737" y="9"/>
                    <a:pt x="1737" y="9"/>
                  </a:cubicBezTo>
                  <a:cubicBezTo>
                    <a:pt x="1737" y="9"/>
                    <a:pt x="1737" y="9"/>
                    <a:pt x="1737" y="9"/>
                  </a:cubicBezTo>
                  <a:close/>
                  <a:moveTo>
                    <a:pt x="1530" y="83"/>
                  </a:moveTo>
                  <a:cubicBezTo>
                    <a:pt x="1530" y="83"/>
                    <a:pt x="1530" y="82"/>
                    <a:pt x="1530" y="82"/>
                  </a:cubicBezTo>
                  <a:cubicBezTo>
                    <a:pt x="1530" y="82"/>
                    <a:pt x="1530" y="83"/>
                    <a:pt x="1530" y="83"/>
                  </a:cubicBezTo>
                  <a:close/>
                  <a:moveTo>
                    <a:pt x="1541" y="82"/>
                  </a:moveTo>
                  <a:cubicBezTo>
                    <a:pt x="1541" y="82"/>
                    <a:pt x="1541" y="82"/>
                    <a:pt x="1541" y="83"/>
                  </a:cubicBezTo>
                  <a:cubicBezTo>
                    <a:pt x="1541" y="83"/>
                    <a:pt x="1541" y="82"/>
                    <a:pt x="1541" y="82"/>
                  </a:cubicBezTo>
                  <a:close/>
                  <a:moveTo>
                    <a:pt x="1679" y="82"/>
                  </a:moveTo>
                  <a:cubicBezTo>
                    <a:pt x="1679" y="82"/>
                    <a:pt x="1679" y="83"/>
                    <a:pt x="1679" y="83"/>
                  </a:cubicBezTo>
                  <a:cubicBezTo>
                    <a:pt x="1679" y="82"/>
                    <a:pt x="1679" y="82"/>
                    <a:pt x="1679" y="82"/>
                  </a:cubicBezTo>
                  <a:close/>
                  <a:moveTo>
                    <a:pt x="1698" y="83"/>
                  </a:moveTo>
                  <a:cubicBezTo>
                    <a:pt x="1698" y="83"/>
                    <a:pt x="1698" y="82"/>
                    <a:pt x="1698" y="82"/>
                  </a:cubicBezTo>
                  <a:cubicBezTo>
                    <a:pt x="1698" y="82"/>
                    <a:pt x="1698" y="82"/>
                    <a:pt x="1698" y="83"/>
                  </a:cubicBezTo>
                  <a:close/>
                  <a:moveTo>
                    <a:pt x="1709" y="82"/>
                  </a:moveTo>
                  <a:cubicBezTo>
                    <a:pt x="1709" y="82"/>
                    <a:pt x="1709" y="82"/>
                    <a:pt x="1709" y="83"/>
                  </a:cubicBezTo>
                  <a:cubicBezTo>
                    <a:pt x="1709" y="83"/>
                    <a:pt x="1709" y="82"/>
                    <a:pt x="1709" y="82"/>
                  </a:cubicBezTo>
                  <a:close/>
                  <a:moveTo>
                    <a:pt x="611" y="83"/>
                  </a:moveTo>
                  <a:cubicBezTo>
                    <a:pt x="611" y="83"/>
                    <a:pt x="611" y="83"/>
                    <a:pt x="611" y="82"/>
                  </a:cubicBezTo>
                  <a:cubicBezTo>
                    <a:pt x="611" y="83"/>
                    <a:pt x="611" y="83"/>
                    <a:pt x="611" y="83"/>
                  </a:cubicBezTo>
                  <a:close/>
                  <a:moveTo>
                    <a:pt x="830" y="52"/>
                  </a:moveTo>
                  <a:cubicBezTo>
                    <a:pt x="830" y="52"/>
                    <a:pt x="830" y="52"/>
                    <a:pt x="830" y="53"/>
                  </a:cubicBezTo>
                  <a:cubicBezTo>
                    <a:pt x="830" y="53"/>
                    <a:pt x="830" y="52"/>
                    <a:pt x="830" y="52"/>
                  </a:cubicBezTo>
                  <a:close/>
                  <a:moveTo>
                    <a:pt x="1043" y="82"/>
                  </a:moveTo>
                  <a:cubicBezTo>
                    <a:pt x="1043" y="83"/>
                    <a:pt x="1043" y="83"/>
                    <a:pt x="1043" y="83"/>
                  </a:cubicBezTo>
                  <a:cubicBezTo>
                    <a:pt x="1043" y="83"/>
                    <a:pt x="1043" y="83"/>
                    <a:pt x="1043" y="82"/>
                  </a:cubicBezTo>
                  <a:close/>
                  <a:moveTo>
                    <a:pt x="1221" y="82"/>
                  </a:moveTo>
                  <a:cubicBezTo>
                    <a:pt x="1221" y="83"/>
                    <a:pt x="1221" y="83"/>
                    <a:pt x="1221" y="83"/>
                  </a:cubicBezTo>
                  <a:cubicBezTo>
                    <a:pt x="1221" y="83"/>
                    <a:pt x="1221" y="83"/>
                    <a:pt x="1221" y="82"/>
                  </a:cubicBezTo>
                  <a:close/>
                  <a:moveTo>
                    <a:pt x="1667" y="83"/>
                  </a:moveTo>
                  <a:cubicBezTo>
                    <a:pt x="1667" y="83"/>
                    <a:pt x="1667" y="83"/>
                    <a:pt x="1666" y="82"/>
                  </a:cubicBezTo>
                  <a:cubicBezTo>
                    <a:pt x="1666" y="83"/>
                    <a:pt x="1666" y="83"/>
                    <a:pt x="1667" y="83"/>
                  </a:cubicBezTo>
                  <a:close/>
                  <a:moveTo>
                    <a:pt x="621" y="83"/>
                  </a:moveTo>
                  <a:cubicBezTo>
                    <a:pt x="621" y="83"/>
                    <a:pt x="621" y="83"/>
                    <a:pt x="622" y="84"/>
                  </a:cubicBezTo>
                  <a:cubicBezTo>
                    <a:pt x="622" y="83"/>
                    <a:pt x="622" y="83"/>
                    <a:pt x="621" y="83"/>
                  </a:cubicBezTo>
                  <a:close/>
                  <a:moveTo>
                    <a:pt x="550" y="9"/>
                  </a:moveTo>
                  <a:cubicBezTo>
                    <a:pt x="551" y="9"/>
                    <a:pt x="551" y="9"/>
                    <a:pt x="551" y="9"/>
                  </a:cubicBezTo>
                  <a:cubicBezTo>
                    <a:pt x="551" y="9"/>
                    <a:pt x="550" y="9"/>
                    <a:pt x="550" y="9"/>
                  </a:cubicBezTo>
                  <a:close/>
                  <a:moveTo>
                    <a:pt x="761" y="83"/>
                  </a:moveTo>
                  <a:cubicBezTo>
                    <a:pt x="761" y="83"/>
                    <a:pt x="761" y="83"/>
                    <a:pt x="761" y="83"/>
                  </a:cubicBezTo>
                  <a:cubicBezTo>
                    <a:pt x="761" y="83"/>
                    <a:pt x="761" y="83"/>
                    <a:pt x="761" y="83"/>
                  </a:cubicBezTo>
                  <a:close/>
                  <a:moveTo>
                    <a:pt x="958" y="83"/>
                  </a:moveTo>
                  <a:cubicBezTo>
                    <a:pt x="958" y="83"/>
                    <a:pt x="957" y="83"/>
                    <a:pt x="957" y="83"/>
                  </a:cubicBezTo>
                  <a:cubicBezTo>
                    <a:pt x="957" y="83"/>
                    <a:pt x="957" y="83"/>
                    <a:pt x="958" y="83"/>
                  </a:cubicBezTo>
                  <a:close/>
                  <a:moveTo>
                    <a:pt x="1031" y="83"/>
                  </a:moveTo>
                  <a:cubicBezTo>
                    <a:pt x="1031" y="83"/>
                    <a:pt x="1031" y="83"/>
                    <a:pt x="1031" y="83"/>
                  </a:cubicBezTo>
                  <a:cubicBezTo>
                    <a:pt x="1031" y="83"/>
                    <a:pt x="1031" y="83"/>
                    <a:pt x="1031" y="83"/>
                  </a:cubicBezTo>
                  <a:close/>
                  <a:moveTo>
                    <a:pt x="980" y="9"/>
                  </a:moveTo>
                  <a:cubicBezTo>
                    <a:pt x="980" y="9"/>
                    <a:pt x="980" y="9"/>
                    <a:pt x="981" y="9"/>
                  </a:cubicBezTo>
                  <a:cubicBezTo>
                    <a:pt x="980" y="9"/>
                    <a:pt x="980" y="9"/>
                    <a:pt x="980" y="9"/>
                  </a:cubicBezTo>
                  <a:close/>
                  <a:moveTo>
                    <a:pt x="1345" y="83"/>
                  </a:moveTo>
                  <a:cubicBezTo>
                    <a:pt x="1345" y="83"/>
                    <a:pt x="1345" y="83"/>
                    <a:pt x="1345" y="83"/>
                  </a:cubicBezTo>
                  <a:cubicBezTo>
                    <a:pt x="1345" y="83"/>
                    <a:pt x="1345" y="83"/>
                    <a:pt x="1345" y="83"/>
                  </a:cubicBezTo>
                  <a:close/>
                  <a:moveTo>
                    <a:pt x="1466" y="83"/>
                  </a:moveTo>
                  <a:cubicBezTo>
                    <a:pt x="1466" y="83"/>
                    <a:pt x="1466" y="83"/>
                    <a:pt x="1466" y="83"/>
                  </a:cubicBezTo>
                  <a:cubicBezTo>
                    <a:pt x="1466" y="83"/>
                    <a:pt x="1466" y="83"/>
                    <a:pt x="1466" y="83"/>
                  </a:cubicBezTo>
                  <a:close/>
                  <a:moveTo>
                    <a:pt x="1541" y="83"/>
                  </a:moveTo>
                  <a:cubicBezTo>
                    <a:pt x="1540" y="83"/>
                    <a:pt x="1540" y="83"/>
                    <a:pt x="1540" y="83"/>
                  </a:cubicBezTo>
                  <a:cubicBezTo>
                    <a:pt x="1541" y="83"/>
                    <a:pt x="1541" y="83"/>
                    <a:pt x="1541" y="83"/>
                  </a:cubicBezTo>
                  <a:close/>
                  <a:moveTo>
                    <a:pt x="1679" y="83"/>
                  </a:moveTo>
                  <a:cubicBezTo>
                    <a:pt x="1679" y="83"/>
                    <a:pt x="1679" y="83"/>
                    <a:pt x="1680" y="83"/>
                  </a:cubicBezTo>
                  <a:cubicBezTo>
                    <a:pt x="1680" y="83"/>
                    <a:pt x="1679" y="83"/>
                    <a:pt x="1679" y="83"/>
                  </a:cubicBezTo>
                  <a:close/>
                  <a:moveTo>
                    <a:pt x="1709" y="83"/>
                  </a:moveTo>
                  <a:cubicBezTo>
                    <a:pt x="1708" y="83"/>
                    <a:pt x="1708" y="83"/>
                    <a:pt x="1708" y="83"/>
                  </a:cubicBezTo>
                  <a:cubicBezTo>
                    <a:pt x="1709" y="83"/>
                    <a:pt x="1709" y="83"/>
                    <a:pt x="1709" y="83"/>
                  </a:cubicBezTo>
                  <a:close/>
                  <a:moveTo>
                    <a:pt x="1019" y="9"/>
                  </a:moveTo>
                  <a:cubicBezTo>
                    <a:pt x="1020" y="9"/>
                    <a:pt x="1020" y="9"/>
                    <a:pt x="1020" y="9"/>
                  </a:cubicBezTo>
                  <a:cubicBezTo>
                    <a:pt x="1020" y="9"/>
                    <a:pt x="1020" y="9"/>
                    <a:pt x="1019" y="9"/>
                  </a:cubicBezTo>
                  <a:close/>
                  <a:moveTo>
                    <a:pt x="626" y="84"/>
                  </a:moveTo>
                  <a:cubicBezTo>
                    <a:pt x="626" y="84"/>
                    <a:pt x="627" y="83"/>
                    <a:pt x="626" y="83"/>
                  </a:cubicBezTo>
                  <a:cubicBezTo>
                    <a:pt x="626" y="83"/>
                    <a:pt x="626" y="84"/>
                    <a:pt x="626" y="84"/>
                  </a:cubicBezTo>
                  <a:close/>
                  <a:moveTo>
                    <a:pt x="750" y="53"/>
                  </a:moveTo>
                  <a:cubicBezTo>
                    <a:pt x="750" y="53"/>
                    <a:pt x="750" y="52"/>
                    <a:pt x="750" y="52"/>
                  </a:cubicBezTo>
                  <a:cubicBezTo>
                    <a:pt x="750" y="52"/>
                    <a:pt x="750" y="53"/>
                    <a:pt x="750" y="53"/>
                  </a:cubicBezTo>
                  <a:close/>
                  <a:moveTo>
                    <a:pt x="1354" y="9"/>
                  </a:moveTo>
                  <a:cubicBezTo>
                    <a:pt x="1354" y="9"/>
                    <a:pt x="1355" y="9"/>
                    <a:pt x="1355" y="9"/>
                  </a:cubicBezTo>
                  <a:cubicBezTo>
                    <a:pt x="1354" y="9"/>
                    <a:pt x="1354" y="9"/>
                    <a:pt x="1354" y="9"/>
                  </a:cubicBezTo>
                  <a:close/>
                  <a:moveTo>
                    <a:pt x="1043" y="83"/>
                  </a:moveTo>
                  <a:cubicBezTo>
                    <a:pt x="1043" y="83"/>
                    <a:pt x="1043" y="84"/>
                    <a:pt x="1044" y="84"/>
                  </a:cubicBezTo>
                  <a:cubicBezTo>
                    <a:pt x="1044" y="83"/>
                    <a:pt x="1043" y="83"/>
                    <a:pt x="1043" y="83"/>
                  </a:cubicBezTo>
                  <a:close/>
                  <a:moveTo>
                    <a:pt x="1221" y="83"/>
                  </a:moveTo>
                  <a:cubicBezTo>
                    <a:pt x="1221" y="83"/>
                    <a:pt x="1221" y="84"/>
                    <a:pt x="1221" y="84"/>
                  </a:cubicBezTo>
                  <a:cubicBezTo>
                    <a:pt x="1221" y="83"/>
                    <a:pt x="1221" y="83"/>
                    <a:pt x="1221" y="83"/>
                  </a:cubicBezTo>
                  <a:close/>
                  <a:moveTo>
                    <a:pt x="1356" y="83"/>
                  </a:moveTo>
                  <a:cubicBezTo>
                    <a:pt x="1356" y="83"/>
                    <a:pt x="1356" y="83"/>
                    <a:pt x="1356" y="84"/>
                  </a:cubicBezTo>
                  <a:cubicBezTo>
                    <a:pt x="1356" y="84"/>
                    <a:pt x="1356" y="83"/>
                    <a:pt x="1356" y="83"/>
                  </a:cubicBezTo>
                  <a:close/>
                  <a:moveTo>
                    <a:pt x="1414" y="84"/>
                  </a:moveTo>
                  <a:cubicBezTo>
                    <a:pt x="1414" y="83"/>
                    <a:pt x="1414" y="83"/>
                    <a:pt x="1413" y="83"/>
                  </a:cubicBezTo>
                  <a:cubicBezTo>
                    <a:pt x="1413" y="83"/>
                    <a:pt x="1413" y="84"/>
                    <a:pt x="1414" y="84"/>
                  </a:cubicBezTo>
                  <a:close/>
                  <a:moveTo>
                    <a:pt x="1529" y="84"/>
                  </a:moveTo>
                  <a:cubicBezTo>
                    <a:pt x="1529" y="84"/>
                    <a:pt x="1529" y="83"/>
                    <a:pt x="1529" y="83"/>
                  </a:cubicBezTo>
                  <a:cubicBezTo>
                    <a:pt x="1529" y="83"/>
                    <a:pt x="1529" y="83"/>
                    <a:pt x="1529" y="84"/>
                  </a:cubicBezTo>
                  <a:close/>
                  <a:moveTo>
                    <a:pt x="1385" y="9"/>
                  </a:moveTo>
                  <a:cubicBezTo>
                    <a:pt x="1385" y="9"/>
                    <a:pt x="1385" y="9"/>
                    <a:pt x="1385" y="9"/>
                  </a:cubicBezTo>
                  <a:cubicBezTo>
                    <a:pt x="1385" y="9"/>
                    <a:pt x="1385" y="9"/>
                    <a:pt x="1385" y="9"/>
                  </a:cubicBezTo>
                  <a:close/>
                  <a:moveTo>
                    <a:pt x="1697" y="84"/>
                  </a:moveTo>
                  <a:cubicBezTo>
                    <a:pt x="1697" y="84"/>
                    <a:pt x="1698" y="83"/>
                    <a:pt x="1698" y="83"/>
                  </a:cubicBezTo>
                  <a:cubicBezTo>
                    <a:pt x="1697" y="83"/>
                    <a:pt x="1697" y="83"/>
                    <a:pt x="1697" y="84"/>
                  </a:cubicBezTo>
                  <a:close/>
                  <a:moveTo>
                    <a:pt x="612" y="84"/>
                  </a:moveTo>
                  <a:cubicBezTo>
                    <a:pt x="612" y="84"/>
                    <a:pt x="612" y="83"/>
                    <a:pt x="611" y="83"/>
                  </a:cubicBezTo>
                  <a:cubicBezTo>
                    <a:pt x="611" y="84"/>
                    <a:pt x="611" y="84"/>
                    <a:pt x="612" y="84"/>
                  </a:cubicBezTo>
                  <a:close/>
                  <a:moveTo>
                    <a:pt x="958" y="84"/>
                  </a:moveTo>
                  <a:cubicBezTo>
                    <a:pt x="958" y="84"/>
                    <a:pt x="958" y="84"/>
                    <a:pt x="958" y="83"/>
                  </a:cubicBezTo>
                  <a:cubicBezTo>
                    <a:pt x="958" y="84"/>
                    <a:pt x="958" y="84"/>
                    <a:pt x="958" y="84"/>
                  </a:cubicBezTo>
                  <a:close/>
                  <a:moveTo>
                    <a:pt x="1345" y="84"/>
                  </a:moveTo>
                  <a:cubicBezTo>
                    <a:pt x="1345" y="84"/>
                    <a:pt x="1345" y="84"/>
                    <a:pt x="1345" y="83"/>
                  </a:cubicBezTo>
                  <a:cubicBezTo>
                    <a:pt x="1345" y="84"/>
                    <a:pt x="1345" y="84"/>
                    <a:pt x="1345" y="84"/>
                  </a:cubicBezTo>
                  <a:close/>
                  <a:moveTo>
                    <a:pt x="1540" y="83"/>
                  </a:moveTo>
                  <a:cubicBezTo>
                    <a:pt x="1540" y="84"/>
                    <a:pt x="1540" y="84"/>
                    <a:pt x="1540" y="84"/>
                  </a:cubicBezTo>
                  <a:cubicBezTo>
                    <a:pt x="1540" y="84"/>
                    <a:pt x="1540" y="84"/>
                    <a:pt x="1540" y="83"/>
                  </a:cubicBezTo>
                  <a:close/>
                  <a:moveTo>
                    <a:pt x="1680" y="83"/>
                  </a:moveTo>
                  <a:cubicBezTo>
                    <a:pt x="1679" y="84"/>
                    <a:pt x="1680" y="84"/>
                    <a:pt x="1680" y="84"/>
                  </a:cubicBezTo>
                  <a:cubicBezTo>
                    <a:pt x="1680" y="84"/>
                    <a:pt x="1680" y="84"/>
                    <a:pt x="1680" y="83"/>
                  </a:cubicBezTo>
                  <a:close/>
                  <a:moveTo>
                    <a:pt x="1708" y="83"/>
                  </a:moveTo>
                  <a:cubicBezTo>
                    <a:pt x="1708" y="84"/>
                    <a:pt x="1708" y="84"/>
                    <a:pt x="1708" y="84"/>
                  </a:cubicBezTo>
                  <a:cubicBezTo>
                    <a:pt x="1708" y="84"/>
                    <a:pt x="1708" y="84"/>
                    <a:pt x="1708" y="83"/>
                  </a:cubicBezTo>
                  <a:close/>
                  <a:moveTo>
                    <a:pt x="622" y="84"/>
                  </a:moveTo>
                  <a:cubicBezTo>
                    <a:pt x="622" y="84"/>
                    <a:pt x="622" y="84"/>
                    <a:pt x="622" y="85"/>
                  </a:cubicBezTo>
                  <a:cubicBezTo>
                    <a:pt x="622" y="84"/>
                    <a:pt x="622" y="84"/>
                    <a:pt x="622" y="84"/>
                  </a:cubicBezTo>
                  <a:close/>
                  <a:moveTo>
                    <a:pt x="1427" y="9"/>
                  </a:moveTo>
                  <a:cubicBezTo>
                    <a:pt x="1427" y="9"/>
                    <a:pt x="1427" y="9"/>
                    <a:pt x="1428" y="9"/>
                  </a:cubicBezTo>
                  <a:cubicBezTo>
                    <a:pt x="1427" y="9"/>
                    <a:pt x="1427" y="9"/>
                    <a:pt x="1427" y="9"/>
                  </a:cubicBezTo>
                  <a:close/>
                  <a:moveTo>
                    <a:pt x="636" y="84"/>
                  </a:moveTo>
                  <a:cubicBezTo>
                    <a:pt x="636" y="84"/>
                    <a:pt x="636" y="84"/>
                    <a:pt x="636" y="84"/>
                  </a:cubicBezTo>
                  <a:cubicBezTo>
                    <a:pt x="636" y="84"/>
                    <a:pt x="636" y="84"/>
                    <a:pt x="636" y="84"/>
                  </a:cubicBezTo>
                  <a:close/>
                  <a:moveTo>
                    <a:pt x="1032" y="84"/>
                  </a:moveTo>
                  <a:cubicBezTo>
                    <a:pt x="1032" y="84"/>
                    <a:pt x="1032" y="84"/>
                    <a:pt x="1031" y="84"/>
                  </a:cubicBezTo>
                  <a:cubicBezTo>
                    <a:pt x="1031" y="84"/>
                    <a:pt x="1031" y="84"/>
                    <a:pt x="1032" y="84"/>
                  </a:cubicBezTo>
                  <a:close/>
                  <a:moveTo>
                    <a:pt x="637" y="55"/>
                  </a:moveTo>
                  <a:cubicBezTo>
                    <a:pt x="637" y="55"/>
                    <a:pt x="637" y="55"/>
                    <a:pt x="637" y="55"/>
                  </a:cubicBezTo>
                  <a:cubicBezTo>
                    <a:pt x="637" y="55"/>
                    <a:pt x="637" y="55"/>
                    <a:pt x="637" y="55"/>
                  </a:cubicBezTo>
                  <a:close/>
                  <a:moveTo>
                    <a:pt x="1210" y="84"/>
                  </a:moveTo>
                  <a:cubicBezTo>
                    <a:pt x="1210" y="84"/>
                    <a:pt x="1210" y="84"/>
                    <a:pt x="1209" y="84"/>
                  </a:cubicBezTo>
                  <a:cubicBezTo>
                    <a:pt x="1209" y="84"/>
                    <a:pt x="1209" y="84"/>
                    <a:pt x="1210" y="84"/>
                  </a:cubicBezTo>
                  <a:close/>
                  <a:moveTo>
                    <a:pt x="1221" y="84"/>
                  </a:moveTo>
                  <a:cubicBezTo>
                    <a:pt x="1221" y="84"/>
                    <a:pt x="1222" y="84"/>
                    <a:pt x="1222" y="84"/>
                  </a:cubicBezTo>
                  <a:cubicBezTo>
                    <a:pt x="1222" y="84"/>
                    <a:pt x="1222" y="84"/>
                    <a:pt x="1221" y="84"/>
                  </a:cubicBezTo>
                  <a:close/>
                  <a:moveTo>
                    <a:pt x="1356" y="84"/>
                  </a:moveTo>
                  <a:cubicBezTo>
                    <a:pt x="1356" y="84"/>
                    <a:pt x="1355" y="84"/>
                    <a:pt x="1355" y="84"/>
                  </a:cubicBezTo>
                  <a:cubicBezTo>
                    <a:pt x="1356" y="84"/>
                    <a:pt x="1356" y="84"/>
                    <a:pt x="1356" y="84"/>
                  </a:cubicBezTo>
                  <a:close/>
                  <a:moveTo>
                    <a:pt x="1466" y="84"/>
                  </a:moveTo>
                  <a:cubicBezTo>
                    <a:pt x="1466" y="84"/>
                    <a:pt x="1466" y="84"/>
                    <a:pt x="1466" y="84"/>
                  </a:cubicBezTo>
                  <a:cubicBezTo>
                    <a:pt x="1466" y="84"/>
                    <a:pt x="1466" y="84"/>
                    <a:pt x="1466" y="84"/>
                  </a:cubicBezTo>
                  <a:close/>
                  <a:moveTo>
                    <a:pt x="1529" y="85"/>
                  </a:moveTo>
                  <a:cubicBezTo>
                    <a:pt x="1529" y="84"/>
                    <a:pt x="1529" y="84"/>
                    <a:pt x="1529" y="84"/>
                  </a:cubicBezTo>
                  <a:cubicBezTo>
                    <a:pt x="1529" y="84"/>
                    <a:pt x="1529" y="84"/>
                    <a:pt x="1529" y="85"/>
                  </a:cubicBezTo>
                  <a:close/>
                  <a:moveTo>
                    <a:pt x="1697" y="85"/>
                  </a:moveTo>
                  <a:cubicBezTo>
                    <a:pt x="1697" y="84"/>
                    <a:pt x="1697" y="84"/>
                    <a:pt x="1697" y="84"/>
                  </a:cubicBezTo>
                  <a:cubicBezTo>
                    <a:pt x="1697" y="84"/>
                    <a:pt x="1697" y="84"/>
                    <a:pt x="1697" y="85"/>
                  </a:cubicBezTo>
                  <a:close/>
                  <a:moveTo>
                    <a:pt x="612" y="85"/>
                  </a:moveTo>
                  <a:cubicBezTo>
                    <a:pt x="612" y="85"/>
                    <a:pt x="612" y="84"/>
                    <a:pt x="612" y="84"/>
                  </a:cubicBezTo>
                  <a:cubicBezTo>
                    <a:pt x="612" y="84"/>
                    <a:pt x="612" y="85"/>
                    <a:pt x="612" y="85"/>
                  </a:cubicBezTo>
                  <a:close/>
                  <a:moveTo>
                    <a:pt x="750" y="85"/>
                  </a:moveTo>
                  <a:cubicBezTo>
                    <a:pt x="750" y="85"/>
                    <a:pt x="750" y="84"/>
                    <a:pt x="749" y="84"/>
                  </a:cubicBezTo>
                  <a:cubicBezTo>
                    <a:pt x="749" y="84"/>
                    <a:pt x="749" y="85"/>
                    <a:pt x="750" y="85"/>
                  </a:cubicBezTo>
                  <a:close/>
                  <a:moveTo>
                    <a:pt x="1044" y="84"/>
                  </a:moveTo>
                  <a:cubicBezTo>
                    <a:pt x="1044" y="84"/>
                    <a:pt x="1044" y="85"/>
                    <a:pt x="1044" y="85"/>
                  </a:cubicBezTo>
                  <a:cubicBezTo>
                    <a:pt x="1044" y="85"/>
                    <a:pt x="1044" y="84"/>
                    <a:pt x="1044" y="84"/>
                  </a:cubicBezTo>
                  <a:close/>
                  <a:moveTo>
                    <a:pt x="1414" y="85"/>
                  </a:moveTo>
                  <a:cubicBezTo>
                    <a:pt x="1414" y="84"/>
                    <a:pt x="1414" y="84"/>
                    <a:pt x="1414" y="84"/>
                  </a:cubicBezTo>
                  <a:cubicBezTo>
                    <a:pt x="1414" y="84"/>
                    <a:pt x="1414" y="85"/>
                    <a:pt x="1414" y="85"/>
                  </a:cubicBezTo>
                  <a:close/>
                  <a:moveTo>
                    <a:pt x="1540" y="84"/>
                  </a:moveTo>
                  <a:cubicBezTo>
                    <a:pt x="1540" y="84"/>
                    <a:pt x="1540" y="85"/>
                    <a:pt x="1540" y="85"/>
                  </a:cubicBezTo>
                  <a:cubicBezTo>
                    <a:pt x="1540" y="85"/>
                    <a:pt x="1540" y="84"/>
                    <a:pt x="1540" y="84"/>
                  </a:cubicBezTo>
                  <a:close/>
                  <a:moveTo>
                    <a:pt x="1667" y="85"/>
                  </a:moveTo>
                  <a:cubicBezTo>
                    <a:pt x="1667" y="84"/>
                    <a:pt x="1667" y="84"/>
                    <a:pt x="1667" y="84"/>
                  </a:cubicBezTo>
                  <a:cubicBezTo>
                    <a:pt x="1667" y="84"/>
                    <a:pt x="1667" y="85"/>
                    <a:pt x="1667" y="85"/>
                  </a:cubicBezTo>
                  <a:close/>
                  <a:moveTo>
                    <a:pt x="1680" y="84"/>
                  </a:moveTo>
                  <a:cubicBezTo>
                    <a:pt x="1680" y="84"/>
                    <a:pt x="1680" y="85"/>
                    <a:pt x="1680" y="85"/>
                  </a:cubicBezTo>
                  <a:cubicBezTo>
                    <a:pt x="1680" y="85"/>
                    <a:pt x="1680" y="84"/>
                    <a:pt x="1680" y="84"/>
                  </a:cubicBezTo>
                  <a:close/>
                  <a:moveTo>
                    <a:pt x="1708" y="84"/>
                  </a:moveTo>
                  <a:cubicBezTo>
                    <a:pt x="1708" y="84"/>
                    <a:pt x="1708" y="85"/>
                    <a:pt x="1708" y="85"/>
                  </a:cubicBezTo>
                  <a:cubicBezTo>
                    <a:pt x="1708" y="85"/>
                    <a:pt x="1708" y="84"/>
                    <a:pt x="1708" y="84"/>
                  </a:cubicBezTo>
                  <a:close/>
                  <a:moveTo>
                    <a:pt x="1683" y="42"/>
                  </a:moveTo>
                  <a:cubicBezTo>
                    <a:pt x="1683" y="42"/>
                    <a:pt x="1683" y="42"/>
                    <a:pt x="1683" y="42"/>
                  </a:cubicBezTo>
                  <a:cubicBezTo>
                    <a:pt x="1683" y="42"/>
                    <a:pt x="1683" y="42"/>
                    <a:pt x="1683" y="42"/>
                  </a:cubicBezTo>
                  <a:close/>
                  <a:moveTo>
                    <a:pt x="1538" y="9"/>
                  </a:moveTo>
                  <a:cubicBezTo>
                    <a:pt x="1539" y="9"/>
                    <a:pt x="1539" y="9"/>
                    <a:pt x="1539" y="9"/>
                  </a:cubicBezTo>
                  <a:cubicBezTo>
                    <a:pt x="1539" y="9"/>
                    <a:pt x="1538" y="9"/>
                    <a:pt x="1538" y="9"/>
                  </a:cubicBezTo>
                  <a:close/>
                  <a:moveTo>
                    <a:pt x="762" y="84"/>
                  </a:moveTo>
                  <a:cubicBezTo>
                    <a:pt x="762" y="85"/>
                    <a:pt x="762" y="85"/>
                    <a:pt x="762" y="85"/>
                  </a:cubicBezTo>
                  <a:cubicBezTo>
                    <a:pt x="762" y="85"/>
                    <a:pt x="762" y="85"/>
                    <a:pt x="762" y="84"/>
                  </a:cubicBezTo>
                  <a:close/>
                  <a:moveTo>
                    <a:pt x="959" y="85"/>
                  </a:moveTo>
                  <a:cubicBezTo>
                    <a:pt x="959" y="85"/>
                    <a:pt x="959" y="85"/>
                    <a:pt x="958" y="84"/>
                  </a:cubicBezTo>
                  <a:cubicBezTo>
                    <a:pt x="958" y="85"/>
                    <a:pt x="958" y="85"/>
                    <a:pt x="959" y="85"/>
                  </a:cubicBezTo>
                  <a:close/>
                  <a:moveTo>
                    <a:pt x="1569" y="9"/>
                  </a:moveTo>
                  <a:cubicBezTo>
                    <a:pt x="1569" y="9"/>
                    <a:pt x="1570" y="9"/>
                    <a:pt x="1570" y="9"/>
                  </a:cubicBezTo>
                  <a:cubicBezTo>
                    <a:pt x="1570" y="9"/>
                    <a:pt x="1569" y="9"/>
                    <a:pt x="1569" y="9"/>
                  </a:cubicBezTo>
                  <a:close/>
                  <a:moveTo>
                    <a:pt x="1344" y="85"/>
                  </a:moveTo>
                  <a:cubicBezTo>
                    <a:pt x="1345" y="85"/>
                    <a:pt x="1345" y="85"/>
                    <a:pt x="1345" y="84"/>
                  </a:cubicBezTo>
                  <a:cubicBezTo>
                    <a:pt x="1344" y="85"/>
                    <a:pt x="1344" y="85"/>
                    <a:pt x="1344" y="85"/>
                  </a:cubicBezTo>
                  <a:close/>
                  <a:moveTo>
                    <a:pt x="1466" y="84"/>
                  </a:moveTo>
                  <a:cubicBezTo>
                    <a:pt x="1465" y="85"/>
                    <a:pt x="1465" y="85"/>
                    <a:pt x="1465" y="85"/>
                  </a:cubicBezTo>
                  <a:cubicBezTo>
                    <a:pt x="1466" y="85"/>
                    <a:pt x="1466" y="85"/>
                    <a:pt x="1466" y="84"/>
                  </a:cubicBezTo>
                  <a:close/>
                  <a:moveTo>
                    <a:pt x="622" y="85"/>
                  </a:moveTo>
                  <a:cubicBezTo>
                    <a:pt x="622" y="85"/>
                    <a:pt x="622" y="85"/>
                    <a:pt x="622" y="86"/>
                  </a:cubicBezTo>
                  <a:cubicBezTo>
                    <a:pt x="622" y="85"/>
                    <a:pt x="622" y="85"/>
                    <a:pt x="622" y="85"/>
                  </a:cubicBezTo>
                  <a:close/>
                  <a:moveTo>
                    <a:pt x="626" y="86"/>
                  </a:moveTo>
                  <a:cubicBezTo>
                    <a:pt x="626" y="85"/>
                    <a:pt x="626" y="85"/>
                    <a:pt x="626" y="85"/>
                  </a:cubicBezTo>
                  <a:cubicBezTo>
                    <a:pt x="626" y="85"/>
                    <a:pt x="626" y="85"/>
                    <a:pt x="626" y="86"/>
                  </a:cubicBezTo>
                  <a:close/>
                  <a:moveTo>
                    <a:pt x="1044" y="85"/>
                  </a:moveTo>
                  <a:cubicBezTo>
                    <a:pt x="1044" y="85"/>
                    <a:pt x="1044" y="85"/>
                    <a:pt x="1045" y="85"/>
                  </a:cubicBezTo>
                  <a:cubicBezTo>
                    <a:pt x="1045" y="85"/>
                    <a:pt x="1045" y="85"/>
                    <a:pt x="1044" y="85"/>
                  </a:cubicBezTo>
                  <a:close/>
                  <a:moveTo>
                    <a:pt x="1210" y="85"/>
                  </a:moveTo>
                  <a:cubicBezTo>
                    <a:pt x="1210" y="85"/>
                    <a:pt x="1210" y="85"/>
                    <a:pt x="1210" y="85"/>
                  </a:cubicBezTo>
                  <a:cubicBezTo>
                    <a:pt x="1210" y="85"/>
                    <a:pt x="1210" y="85"/>
                    <a:pt x="1210" y="85"/>
                  </a:cubicBezTo>
                  <a:close/>
                  <a:moveTo>
                    <a:pt x="1222" y="85"/>
                  </a:moveTo>
                  <a:cubicBezTo>
                    <a:pt x="1222" y="85"/>
                    <a:pt x="1222" y="85"/>
                    <a:pt x="1222" y="86"/>
                  </a:cubicBezTo>
                  <a:cubicBezTo>
                    <a:pt x="1222" y="85"/>
                    <a:pt x="1222" y="85"/>
                    <a:pt x="1222" y="85"/>
                  </a:cubicBezTo>
                  <a:close/>
                  <a:moveTo>
                    <a:pt x="1355" y="85"/>
                  </a:moveTo>
                  <a:cubicBezTo>
                    <a:pt x="1355" y="85"/>
                    <a:pt x="1355" y="85"/>
                    <a:pt x="1355" y="85"/>
                  </a:cubicBezTo>
                  <a:cubicBezTo>
                    <a:pt x="1355" y="85"/>
                    <a:pt x="1355" y="85"/>
                    <a:pt x="1355" y="85"/>
                  </a:cubicBezTo>
                  <a:close/>
                  <a:moveTo>
                    <a:pt x="1414" y="85"/>
                  </a:moveTo>
                  <a:cubicBezTo>
                    <a:pt x="1414" y="85"/>
                    <a:pt x="1414" y="85"/>
                    <a:pt x="1414" y="85"/>
                  </a:cubicBezTo>
                  <a:cubicBezTo>
                    <a:pt x="1414" y="85"/>
                    <a:pt x="1414" y="85"/>
                    <a:pt x="1414" y="85"/>
                  </a:cubicBezTo>
                  <a:close/>
                  <a:moveTo>
                    <a:pt x="1528" y="86"/>
                  </a:moveTo>
                  <a:cubicBezTo>
                    <a:pt x="1529" y="85"/>
                    <a:pt x="1529" y="85"/>
                    <a:pt x="1529" y="85"/>
                  </a:cubicBezTo>
                  <a:cubicBezTo>
                    <a:pt x="1528" y="85"/>
                    <a:pt x="1528" y="85"/>
                    <a:pt x="1528" y="86"/>
                  </a:cubicBezTo>
                  <a:close/>
                  <a:moveTo>
                    <a:pt x="1668" y="86"/>
                  </a:moveTo>
                  <a:cubicBezTo>
                    <a:pt x="1668" y="85"/>
                    <a:pt x="1668" y="85"/>
                    <a:pt x="1667" y="85"/>
                  </a:cubicBezTo>
                  <a:cubicBezTo>
                    <a:pt x="1667" y="85"/>
                    <a:pt x="1667" y="85"/>
                    <a:pt x="1668" y="86"/>
                  </a:cubicBezTo>
                  <a:close/>
                  <a:moveTo>
                    <a:pt x="1680" y="85"/>
                  </a:moveTo>
                  <a:cubicBezTo>
                    <a:pt x="1680" y="85"/>
                    <a:pt x="1680" y="85"/>
                    <a:pt x="1681" y="86"/>
                  </a:cubicBezTo>
                  <a:cubicBezTo>
                    <a:pt x="1681" y="85"/>
                    <a:pt x="1681" y="85"/>
                    <a:pt x="1680" y="85"/>
                  </a:cubicBezTo>
                  <a:close/>
                  <a:moveTo>
                    <a:pt x="1697" y="86"/>
                  </a:moveTo>
                  <a:cubicBezTo>
                    <a:pt x="1697" y="85"/>
                    <a:pt x="1697" y="85"/>
                    <a:pt x="1697" y="85"/>
                  </a:cubicBezTo>
                  <a:cubicBezTo>
                    <a:pt x="1697" y="85"/>
                    <a:pt x="1697" y="85"/>
                    <a:pt x="1697" y="86"/>
                  </a:cubicBezTo>
                  <a:close/>
                  <a:moveTo>
                    <a:pt x="612" y="86"/>
                  </a:moveTo>
                  <a:cubicBezTo>
                    <a:pt x="612" y="86"/>
                    <a:pt x="612" y="85"/>
                    <a:pt x="612" y="85"/>
                  </a:cubicBezTo>
                  <a:cubicBezTo>
                    <a:pt x="612" y="85"/>
                    <a:pt x="612" y="86"/>
                    <a:pt x="612" y="86"/>
                  </a:cubicBezTo>
                  <a:close/>
                  <a:moveTo>
                    <a:pt x="750" y="86"/>
                  </a:moveTo>
                  <a:cubicBezTo>
                    <a:pt x="750" y="86"/>
                    <a:pt x="750" y="85"/>
                    <a:pt x="750" y="85"/>
                  </a:cubicBezTo>
                  <a:cubicBezTo>
                    <a:pt x="750" y="85"/>
                    <a:pt x="750" y="86"/>
                    <a:pt x="750" y="86"/>
                  </a:cubicBezTo>
                  <a:close/>
                  <a:moveTo>
                    <a:pt x="1294" y="48"/>
                  </a:moveTo>
                  <a:cubicBezTo>
                    <a:pt x="1294" y="48"/>
                    <a:pt x="1293" y="48"/>
                    <a:pt x="1293" y="49"/>
                  </a:cubicBezTo>
                  <a:cubicBezTo>
                    <a:pt x="1294" y="48"/>
                    <a:pt x="1294" y="48"/>
                    <a:pt x="1294" y="48"/>
                  </a:cubicBezTo>
                  <a:close/>
                  <a:moveTo>
                    <a:pt x="1465" y="85"/>
                  </a:moveTo>
                  <a:cubicBezTo>
                    <a:pt x="1465" y="85"/>
                    <a:pt x="1465" y="86"/>
                    <a:pt x="1465" y="86"/>
                  </a:cubicBezTo>
                  <a:cubicBezTo>
                    <a:pt x="1465" y="86"/>
                    <a:pt x="1465" y="85"/>
                    <a:pt x="1465" y="85"/>
                  </a:cubicBezTo>
                  <a:close/>
                  <a:moveTo>
                    <a:pt x="1540" y="85"/>
                  </a:moveTo>
                  <a:cubicBezTo>
                    <a:pt x="1539" y="85"/>
                    <a:pt x="1539" y="86"/>
                    <a:pt x="1539" y="86"/>
                  </a:cubicBezTo>
                  <a:cubicBezTo>
                    <a:pt x="1540" y="86"/>
                    <a:pt x="1540" y="85"/>
                    <a:pt x="1540" y="85"/>
                  </a:cubicBezTo>
                  <a:close/>
                  <a:moveTo>
                    <a:pt x="1708" y="85"/>
                  </a:moveTo>
                  <a:cubicBezTo>
                    <a:pt x="1707" y="85"/>
                    <a:pt x="1707" y="86"/>
                    <a:pt x="1707" y="86"/>
                  </a:cubicBezTo>
                  <a:cubicBezTo>
                    <a:pt x="1708" y="86"/>
                    <a:pt x="1708" y="85"/>
                    <a:pt x="1708" y="85"/>
                  </a:cubicBezTo>
                  <a:close/>
                  <a:moveTo>
                    <a:pt x="636" y="85"/>
                  </a:moveTo>
                  <a:cubicBezTo>
                    <a:pt x="635" y="86"/>
                    <a:pt x="635" y="86"/>
                    <a:pt x="635" y="86"/>
                  </a:cubicBezTo>
                  <a:cubicBezTo>
                    <a:pt x="636" y="86"/>
                    <a:pt x="636" y="86"/>
                    <a:pt x="636" y="85"/>
                  </a:cubicBezTo>
                  <a:close/>
                  <a:moveTo>
                    <a:pt x="763" y="86"/>
                  </a:moveTo>
                  <a:cubicBezTo>
                    <a:pt x="763" y="86"/>
                    <a:pt x="763" y="86"/>
                    <a:pt x="763" y="86"/>
                  </a:cubicBezTo>
                  <a:cubicBezTo>
                    <a:pt x="763" y="86"/>
                    <a:pt x="763" y="86"/>
                    <a:pt x="763" y="86"/>
                  </a:cubicBezTo>
                  <a:close/>
                  <a:moveTo>
                    <a:pt x="959" y="86"/>
                  </a:moveTo>
                  <a:cubicBezTo>
                    <a:pt x="959" y="86"/>
                    <a:pt x="959" y="86"/>
                    <a:pt x="959" y="86"/>
                  </a:cubicBezTo>
                  <a:cubicBezTo>
                    <a:pt x="959" y="86"/>
                    <a:pt x="959" y="86"/>
                    <a:pt x="959" y="86"/>
                  </a:cubicBezTo>
                  <a:close/>
                  <a:moveTo>
                    <a:pt x="1668" y="9"/>
                  </a:moveTo>
                  <a:cubicBezTo>
                    <a:pt x="1668" y="9"/>
                    <a:pt x="1668" y="9"/>
                    <a:pt x="1668" y="9"/>
                  </a:cubicBezTo>
                  <a:cubicBezTo>
                    <a:pt x="1668" y="9"/>
                    <a:pt x="1668" y="9"/>
                    <a:pt x="1668" y="9"/>
                  </a:cubicBezTo>
                  <a:close/>
                  <a:moveTo>
                    <a:pt x="1032" y="86"/>
                  </a:moveTo>
                  <a:cubicBezTo>
                    <a:pt x="1032" y="86"/>
                    <a:pt x="1032" y="86"/>
                    <a:pt x="1032" y="85"/>
                  </a:cubicBezTo>
                  <a:cubicBezTo>
                    <a:pt x="1032" y="86"/>
                    <a:pt x="1032" y="86"/>
                    <a:pt x="1032" y="86"/>
                  </a:cubicBezTo>
                  <a:close/>
                  <a:moveTo>
                    <a:pt x="1210" y="86"/>
                  </a:moveTo>
                  <a:cubicBezTo>
                    <a:pt x="1210" y="86"/>
                    <a:pt x="1210" y="86"/>
                    <a:pt x="1210" y="85"/>
                  </a:cubicBezTo>
                  <a:cubicBezTo>
                    <a:pt x="1210" y="86"/>
                    <a:pt x="1210" y="86"/>
                    <a:pt x="1210" y="86"/>
                  </a:cubicBezTo>
                  <a:close/>
                  <a:moveTo>
                    <a:pt x="1706" y="9"/>
                  </a:moveTo>
                  <a:cubicBezTo>
                    <a:pt x="1707" y="9"/>
                    <a:pt x="1707" y="9"/>
                    <a:pt x="1707" y="9"/>
                  </a:cubicBezTo>
                  <a:cubicBezTo>
                    <a:pt x="1707" y="9"/>
                    <a:pt x="1706" y="9"/>
                    <a:pt x="1706" y="9"/>
                  </a:cubicBezTo>
                  <a:close/>
                  <a:moveTo>
                    <a:pt x="1668" y="86"/>
                  </a:moveTo>
                  <a:cubicBezTo>
                    <a:pt x="1668" y="86"/>
                    <a:pt x="1668" y="86"/>
                    <a:pt x="1668" y="85"/>
                  </a:cubicBezTo>
                  <a:cubicBezTo>
                    <a:pt x="1668" y="86"/>
                    <a:pt x="1668" y="86"/>
                    <a:pt x="1668" y="86"/>
                  </a:cubicBezTo>
                  <a:close/>
                  <a:moveTo>
                    <a:pt x="1681" y="86"/>
                  </a:moveTo>
                  <a:cubicBezTo>
                    <a:pt x="1681" y="86"/>
                    <a:pt x="1681" y="86"/>
                    <a:pt x="1681" y="86"/>
                  </a:cubicBezTo>
                  <a:cubicBezTo>
                    <a:pt x="1681" y="86"/>
                    <a:pt x="1681" y="86"/>
                    <a:pt x="1681" y="86"/>
                  </a:cubicBezTo>
                  <a:close/>
                  <a:moveTo>
                    <a:pt x="588" y="86"/>
                  </a:moveTo>
                  <a:cubicBezTo>
                    <a:pt x="588" y="86"/>
                    <a:pt x="588" y="86"/>
                    <a:pt x="588" y="87"/>
                  </a:cubicBezTo>
                  <a:cubicBezTo>
                    <a:pt x="588" y="86"/>
                    <a:pt x="588" y="86"/>
                    <a:pt x="588" y="86"/>
                  </a:cubicBezTo>
                  <a:close/>
                  <a:moveTo>
                    <a:pt x="613" y="87"/>
                  </a:moveTo>
                  <a:cubicBezTo>
                    <a:pt x="613" y="86"/>
                    <a:pt x="613" y="86"/>
                    <a:pt x="612" y="86"/>
                  </a:cubicBezTo>
                  <a:cubicBezTo>
                    <a:pt x="612" y="86"/>
                    <a:pt x="612" y="86"/>
                    <a:pt x="613" y="87"/>
                  </a:cubicBezTo>
                  <a:close/>
                  <a:moveTo>
                    <a:pt x="622" y="86"/>
                  </a:moveTo>
                  <a:cubicBezTo>
                    <a:pt x="622" y="86"/>
                    <a:pt x="622" y="86"/>
                    <a:pt x="623" y="87"/>
                  </a:cubicBezTo>
                  <a:cubicBezTo>
                    <a:pt x="623" y="86"/>
                    <a:pt x="623" y="86"/>
                    <a:pt x="622" y="86"/>
                  </a:cubicBezTo>
                  <a:close/>
                  <a:moveTo>
                    <a:pt x="625" y="87"/>
                  </a:moveTo>
                  <a:cubicBezTo>
                    <a:pt x="625" y="86"/>
                    <a:pt x="625" y="86"/>
                    <a:pt x="625" y="86"/>
                  </a:cubicBezTo>
                  <a:cubicBezTo>
                    <a:pt x="625" y="86"/>
                    <a:pt x="625" y="86"/>
                    <a:pt x="625" y="87"/>
                  </a:cubicBezTo>
                  <a:close/>
                  <a:moveTo>
                    <a:pt x="642" y="41"/>
                  </a:moveTo>
                  <a:cubicBezTo>
                    <a:pt x="642" y="41"/>
                    <a:pt x="642" y="41"/>
                    <a:pt x="642" y="40"/>
                  </a:cubicBezTo>
                  <a:cubicBezTo>
                    <a:pt x="642" y="40"/>
                    <a:pt x="642" y="41"/>
                    <a:pt x="642" y="41"/>
                  </a:cubicBezTo>
                  <a:close/>
                  <a:moveTo>
                    <a:pt x="750" y="87"/>
                  </a:moveTo>
                  <a:cubicBezTo>
                    <a:pt x="750" y="86"/>
                    <a:pt x="750" y="86"/>
                    <a:pt x="750" y="86"/>
                  </a:cubicBezTo>
                  <a:cubicBezTo>
                    <a:pt x="750" y="86"/>
                    <a:pt x="750" y="86"/>
                    <a:pt x="750" y="87"/>
                  </a:cubicBezTo>
                  <a:close/>
                  <a:moveTo>
                    <a:pt x="1737" y="9"/>
                  </a:moveTo>
                  <a:cubicBezTo>
                    <a:pt x="1737" y="9"/>
                    <a:pt x="1738" y="9"/>
                    <a:pt x="1738" y="9"/>
                  </a:cubicBezTo>
                  <a:cubicBezTo>
                    <a:pt x="1738" y="9"/>
                    <a:pt x="1738" y="9"/>
                    <a:pt x="1737" y="9"/>
                  </a:cubicBezTo>
                  <a:close/>
                  <a:moveTo>
                    <a:pt x="550" y="10"/>
                  </a:moveTo>
                  <a:cubicBezTo>
                    <a:pt x="550" y="10"/>
                    <a:pt x="550" y="10"/>
                    <a:pt x="550" y="9"/>
                  </a:cubicBezTo>
                  <a:cubicBezTo>
                    <a:pt x="550" y="9"/>
                    <a:pt x="550" y="9"/>
                    <a:pt x="550" y="10"/>
                  </a:cubicBezTo>
                  <a:close/>
                  <a:moveTo>
                    <a:pt x="1415" y="87"/>
                  </a:moveTo>
                  <a:cubicBezTo>
                    <a:pt x="1415" y="86"/>
                    <a:pt x="1415" y="86"/>
                    <a:pt x="1414" y="86"/>
                  </a:cubicBezTo>
                  <a:cubicBezTo>
                    <a:pt x="1414" y="86"/>
                    <a:pt x="1414" y="86"/>
                    <a:pt x="1415" y="87"/>
                  </a:cubicBezTo>
                  <a:close/>
                  <a:moveTo>
                    <a:pt x="1465" y="86"/>
                  </a:moveTo>
                  <a:cubicBezTo>
                    <a:pt x="1465" y="86"/>
                    <a:pt x="1465" y="86"/>
                    <a:pt x="1465" y="87"/>
                  </a:cubicBezTo>
                  <a:cubicBezTo>
                    <a:pt x="1465" y="86"/>
                    <a:pt x="1465" y="86"/>
                    <a:pt x="1465" y="86"/>
                  </a:cubicBezTo>
                  <a:close/>
                  <a:moveTo>
                    <a:pt x="979" y="10"/>
                  </a:moveTo>
                  <a:cubicBezTo>
                    <a:pt x="979" y="10"/>
                    <a:pt x="980" y="9"/>
                    <a:pt x="980" y="9"/>
                  </a:cubicBezTo>
                  <a:cubicBezTo>
                    <a:pt x="980" y="9"/>
                    <a:pt x="979" y="9"/>
                    <a:pt x="979" y="10"/>
                  </a:cubicBezTo>
                  <a:close/>
                  <a:moveTo>
                    <a:pt x="1020" y="9"/>
                  </a:moveTo>
                  <a:cubicBezTo>
                    <a:pt x="1020" y="10"/>
                    <a:pt x="1021" y="10"/>
                    <a:pt x="1021" y="10"/>
                  </a:cubicBezTo>
                  <a:cubicBezTo>
                    <a:pt x="1021" y="9"/>
                    <a:pt x="1021" y="9"/>
                    <a:pt x="1020" y="9"/>
                  </a:cubicBezTo>
                  <a:close/>
                  <a:moveTo>
                    <a:pt x="1353" y="10"/>
                  </a:moveTo>
                  <a:cubicBezTo>
                    <a:pt x="1354" y="10"/>
                    <a:pt x="1354" y="10"/>
                    <a:pt x="1354" y="9"/>
                  </a:cubicBezTo>
                  <a:cubicBezTo>
                    <a:pt x="1354" y="9"/>
                    <a:pt x="1354" y="9"/>
                    <a:pt x="1353" y="10"/>
                  </a:cubicBezTo>
                  <a:close/>
                  <a:moveTo>
                    <a:pt x="1385" y="9"/>
                  </a:moveTo>
                  <a:cubicBezTo>
                    <a:pt x="1386" y="10"/>
                    <a:pt x="1386" y="10"/>
                    <a:pt x="1386" y="10"/>
                  </a:cubicBezTo>
                  <a:cubicBezTo>
                    <a:pt x="1386" y="9"/>
                    <a:pt x="1386" y="9"/>
                    <a:pt x="1385" y="9"/>
                  </a:cubicBezTo>
                  <a:close/>
                  <a:moveTo>
                    <a:pt x="1292" y="41"/>
                  </a:moveTo>
                  <a:cubicBezTo>
                    <a:pt x="1292" y="40"/>
                    <a:pt x="1292" y="40"/>
                    <a:pt x="1292" y="40"/>
                  </a:cubicBezTo>
                  <a:cubicBezTo>
                    <a:pt x="1292" y="40"/>
                    <a:pt x="1292" y="40"/>
                    <a:pt x="1292" y="41"/>
                  </a:cubicBezTo>
                  <a:close/>
                  <a:moveTo>
                    <a:pt x="1033" y="87"/>
                  </a:moveTo>
                  <a:cubicBezTo>
                    <a:pt x="1033" y="87"/>
                    <a:pt x="1033" y="86"/>
                    <a:pt x="1032" y="86"/>
                  </a:cubicBezTo>
                  <a:cubicBezTo>
                    <a:pt x="1032" y="86"/>
                    <a:pt x="1032" y="87"/>
                    <a:pt x="1033" y="87"/>
                  </a:cubicBezTo>
                  <a:close/>
                  <a:moveTo>
                    <a:pt x="1045" y="86"/>
                  </a:moveTo>
                  <a:cubicBezTo>
                    <a:pt x="1045" y="87"/>
                    <a:pt x="1045" y="87"/>
                    <a:pt x="1046" y="87"/>
                  </a:cubicBezTo>
                  <a:cubicBezTo>
                    <a:pt x="1046" y="87"/>
                    <a:pt x="1046" y="86"/>
                    <a:pt x="1045" y="86"/>
                  </a:cubicBezTo>
                  <a:close/>
                  <a:moveTo>
                    <a:pt x="1737" y="42"/>
                  </a:moveTo>
                  <a:cubicBezTo>
                    <a:pt x="1737" y="42"/>
                    <a:pt x="1737" y="42"/>
                    <a:pt x="1737" y="42"/>
                  </a:cubicBezTo>
                  <a:cubicBezTo>
                    <a:pt x="1737" y="42"/>
                    <a:pt x="1737" y="42"/>
                    <a:pt x="1737" y="42"/>
                  </a:cubicBezTo>
                  <a:close/>
                  <a:moveTo>
                    <a:pt x="1681" y="86"/>
                  </a:moveTo>
                  <a:cubicBezTo>
                    <a:pt x="1681" y="87"/>
                    <a:pt x="1681" y="87"/>
                    <a:pt x="1681" y="87"/>
                  </a:cubicBezTo>
                  <a:cubicBezTo>
                    <a:pt x="1681" y="87"/>
                    <a:pt x="1681" y="86"/>
                    <a:pt x="1681" y="86"/>
                  </a:cubicBezTo>
                  <a:close/>
                  <a:moveTo>
                    <a:pt x="1455" y="9"/>
                  </a:moveTo>
                  <a:cubicBezTo>
                    <a:pt x="1455" y="10"/>
                    <a:pt x="1455" y="10"/>
                    <a:pt x="1456" y="10"/>
                  </a:cubicBezTo>
                  <a:cubicBezTo>
                    <a:pt x="1456" y="9"/>
                    <a:pt x="1455" y="9"/>
                    <a:pt x="1455" y="9"/>
                  </a:cubicBezTo>
                  <a:close/>
                  <a:moveTo>
                    <a:pt x="1500" y="10"/>
                  </a:moveTo>
                  <a:cubicBezTo>
                    <a:pt x="1500" y="10"/>
                    <a:pt x="1500" y="10"/>
                    <a:pt x="1501" y="9"/>
                  </a:cubicBezTo>
                  <a:cubicBezTo>
                    <a:pt x="1500" y="9"/>
                    <a:pt x="1500" y="9"/>
                    <a:pt x="1500" y="10"/>
                  </a:cubicBezTo>
                  <a:close/>
                  <a:moveTo>
                    <a:pt x="1538" y="10"/>
                  </a:moveTo>
                  <a:cubicBezTo>
                    <a:pt x="1538" y="10"/>
                    <a:pt x="1538" y="10"/>
                    <a:pt x="1538" y="9"/>
                  </a:cubicBezTo>
                  <a:cubicBezTo>
                    <a:pt x="1538" y="9"/>
                    <a:pt x="1538" y="9"/>
                    <a:pt x="1538" y="10"/>
                  </a:cubicBezTo>
                  <a:close/>
                  <a:moveTo>
                    <a:pt x="646" y="59"/>
                  </a:moveTo>
                  <a:cubicBezTo>
                    <a:pt x="646" y="59"/>
                    <a:pt x="646" y="59"/>
                    <a:pt x="646" y="60"/>
                  </a:cubicBezTo>
                  <a:cubicBezTo>
                    <a:pt x="646" y="60"/>
                    <a:pt x="646" y="59"/>
                    <a:pt x="646" y="59"/>
                  </a:cubicBezTo>
                  <a:close/>
                  <a:moveTo>
                    <a:pt x="1290" y="54"/>
                  </a:moveTo>
                  <a:cubicBezTo>
                    <a:pt x="1290" y="54"/>
                    <a:pt x="1290" y="54"/>
                    <a:pt x="1290" y="55"/>
                  </a:cubicBezTo>
                  <a:cubicBezTo>
                    <a:pt x="1290" y="54"/>
                    <a:pt x="1290" y="54"/>
                    <a:pt x="1290" y="54"/>
                  </a:cubicBezTo>
                  <a:close/>
                  <a:moveTo>
                    <a:pt x="1669" y="9"/>
                  </a:moveTo>
                  <a:cubicBezTo>
                    <a:pt x="1669" y="10"/>
                    <a:pt x="1669" y="10"/>
                    <a:pt x="1669" y="10"/>
                  </a:cubicBezTo>
                  <a:cubicBezTo>
                    <a:pt x="1669" y="9"/>
                    <a:pt x="1669" y="9"/>
                    <a:pt x="1669" y="9"/>
                  </a:cubicBezTo>
                  <a:close/>
                  <a:moveTo>
                    <a:pt x="660" y="60"/>
                  </a:moveTo>
                  <a:cubicBezTo>
                    <a:pt x="660" y="59"/>
                    <a:pt x="660" y="59"/>
                    <a:pt x="659" y="59"/>
                  </a:cubicBezTo>
                  <a:cubicBezTo>
                    <a:pt x="659" y="59"/>
                    <a:pt x="659" y="60"/>
                    <a:pt x="660" y="60"/>
                  </a:cubicBezTo>
                  <a:close/>
                  <a:moveTo>
                    <a:pt x="1211" y="87"/>
                  </a:moveTo>
                  <a:cubicBezTo>
                    <a:pt x="1211" y="87"/>
                    <a:pt x="1211" y="87"/>
                    <a:pt x="1210" y="86"/>
                  </a:cubicBezTo>
                  <a:cubicBezTo>
                    <a:pt x="1210" y="87"/>
                    <a:pt x="1210" y="87"/>
                    <a:pt x="1211" y="87"/>
                  </a:cubicBezTo>
                  <a:close/>
                  <a:moveTo>
                    <a:pt x="1369" y="59"/>
                  </a:moveTo>
                  <a:cubicBezTo>
                    <a:pt x="1369" y="59"/>
                    <a:pt x="1369" y="59"/>
                    <a:pt x="1369" y="59"/>
                  </a:cubicBezTo>
                  <a:cubicBezTo>
                    <a:pt x="1369" y="59"/>
                    <a:pt x="1369" y="59"/>
                    <a:pt x="1369" y="59"/>
                  </a:cubicBezTo>
                  <a:close/>
                  <a:moveTo>
                    <a:pt x="1415" y="87"/>
                  </a:moveTo>
                  <a:cubicBezTo>
                    <a:pt x="1415" y="87"/>
                    <a:pt x="1415" y="87"/>
                    <a:pt x="1415" y="86"/>
                  </a:cubicBezTo>
                  <a:cubicBezTo>
                    <a:pt x="1415" y="87"/>
                    <a:pt x="1415" y="87"/>
                    <a:pt x="1415" y="87"/>
                  </a:cubicBezTo>
                  <a:close/>
                  <a:moveTo>
                    <a:pt x="1465" y="87"/>
                  </a:moveTo>
                  <a:cubicBezTo>
                    <a:pt x="1464" y="87"/>
                    <a:pt x="1464" y="87"/>
                    <a:pt x="1464" y="87"/>
                  </a:cubicBezTo>
                  <a:cubicBezTo>
                    <a:pt x="1465" y="87"/>
                    <a:pt x="1465" y="87"/>
                    <a:pt x="1465" y="87"/>
                  </a:cubicBezTo>
                  <a:close/>
                  <a:moveTo>
                    <a:pt x="1668" y="87"/>
                  </a:moveTo>
                  <a:cubicBezTo>
                    <a:pt x="1668" y="87"/>
                    <a:pt x="1668" y="87"/>
                    <a:pt x="1668" y="86"/>
                  </a:cubicBezTo>
                  <a:cubicBezTo>
                    <a:pt x="1668" y="87"/>
                    <a:pt x="1668" y="87"/>
                    <a:pt x="1668" y="87"/>
                  </a:cubicBezTo>
                  <a:close/>
                  <a:moveTo>
                    <a:pt x="588" y="87"/>
                  </a:moveTo>
                  <a:cubicBezTo>
                    <a:pt x="588" y="87"/>
                    <a:pt x="588" y="87"/>
                    <a:pt x="588" y="88"/>
                  </a:cubicBezTo>
                  <a:cubicBezTo>
                    <a:pt x="588" y="87"/>
                    <a:pt x="588" y="87"/>
                    <a:pt x="588" y="87"/>
                  </a:cubicBezTo>
                  <a:close/>
                  <a:moveTo>
                    <a:pt x="613" y="88"/>
                  </a:moveTo>
                  <a:cubicBezTo>
                    <a:pt x="613" y="87"/>
                    <a:pt x="613" y="87"/>
                    <a:pt x="613" y="87"/>
                  </a:cubicBezTo>
                  <a:cubicBezTo>
                    <a:pt x="613" y="87"/>
                    <a:pt x="613" y="87"/>
                    <a:pt x="613" y="88"/>
                  </a:cubicBezTo>
                  <a:close/>
                  <a:moveTo>
                    <a:pt x="960" y="88"/>
                  </a:moveTo>
                  <a:cubicBezTo>
                    <a:pt x="960" y="87"/>
                    <a:pt x="960" y="87"/>
                    <a:pt x="960" y="87"/>
                  </a:cubicBezTo>
                  <a:cubicBezTo>
                    <a:pt x="960" y="87"/>
                    <a:pt x="960" y="87"/>
                    <a:pt x="960" y="88"/>
                  </a:cubicBezTo>
                  <a:close/>
                  <a:moveTo>
                    <a:pt x="976" y="87"/>
                  </a:moveTo>
                  <a:cubicBezTo>
                    <a:pt x="977" y="87"/>
                    <a:pt x="977" y="87"/>
                    <a:pt x="977" y="87"/>
                  </a:cubicBezTo>
                  <a:cubicBezTo>
                    <a:pt x="977" y="87"/>
                    <a:pt x="977" y="87"/>
                    <a:pt x="976" y="87"/>
                  </a:cubicBezTo>
                  <a:close/>
                  <a:moveTo>
                    <a:pt x="1020" y="87"/>
                  </a:moveTo>
                  <a:cubicBezTo>
                    <a:pt x="1020" y="87"/>
                    <a:pt x="1020" y="87"/>
                    <a:pt x="1021" y="87"/>
                  </a:cubicBezTo>
                  <a:cubicBezTo>
                    <a:pt x="1020" y="87"/>
                    <a:pt x="1020" y="87"/>
                    <a:pt x="1020" y="87"/>
                  </a:cubicBezTo>
                  <a:close/>
                  <a:moveTo>
                    <a:pt x="1706" y="10"/>
                  </a:moveTo>
                  <a:cubicBezTo>
                    <a:pt x="1706" y="10"/>
                    <a:pt x="1706" y="10"/>
                    <a:pt x="1706" y="9"/>
                  </a:cubicBezTo>
                  <a:cubicBezTo>
                    <a:pt x="1706" y="9"/>
                    <a:pt x="1706" y="9"/>
                    <a:pt x="1706" y="10"/>
                  </a:cubicBezTo>
                  <a:close/>
                  <a:moveTo>
                    <a:pt x="1082" y="87"/>
                  </a:moveTo>
                  <a:cubicBezTo>
                    <a:pt x="1082" y="87"/>
                    <a:pt x="1082" y="87"/>
                    <a:pt x="1083" y="87"/>
                  </a:cubicBezTo>
                  <a:cubicBezTo>
                    <a:pt x="1082" y="87"/>
                    <a:pt x="1082" y="87"/>
                    <a:pt x="1082" y="87"/>
                  </a:cubicBezTo>
                  <a:close/>
                  <a:moveTo>
                    <a:pt x="1212" y="49"/>
                  </a:moveTo>
                  <a:cubicBezTo>
                    <a:pt x="1212" y="48"/>
                    <a:pt x="1212" y="48"/>
                    <a:pt x="1212" y="48"/>
                  </a:cubicBezTo>
                  <a:cubicBezTo>
                    <a:pt x="1212" y="48"/>
                    <a:pt x="1212" y="48"/>
                    <a:pt x="1212" y="49"/>
                  </a:cubicBezTo>
                  <a:close/>
                  <a:moveTo>
                    <a:pt x="749" y="55"/>
                  </a:moveTo>
                  <a:cubicBezTo>
                    <a:pt x="749" y="54"/>
                    <a:pt x="749" y="54"/>
                    <a:pt x="749" y="54"/>
                  </a:cubicBezTo>
                  <a:cubicBezTo>
                    <a:pt x="749" y="54"/>
                    <a:pt x="749" y="54"/>
                    <a:pt x="749" y="55"/>
                  </a:cubicBezTo>
                  <a:close/>
                  <a:moveTo>
                    <a:pt x="1681" y="87"/>
                  </a:moveTo>
                  <a:cubicBezTo>
                    <a:pt x="1681" y="87"/>
                    <a:pt x="1681" y="88"/>
                    <a:pt x="1682" y="88"/>
                  </a:cubicBezTo>
                  <a:cubicBezTo>
                    <a:pt x="1682" y="87"/>
                    <a:pt x="1682" y="87"/>
                    <a:pt x="1681" y="87"/>
                  </a:cubicBezTo>
                  <a:close/>
                  <a:moveTo>
                    <a:pt x="635" y="87"/>
                  </a:moveTo>
                  <a:cubicBezTo>
                    <a:pt x="635" y="87"/>
                    <a:pt x="635" y="88"/>
                    <a:pt x="635" y="88"/>
                  </a:cubicBezTo>
                  <a:cubicBezTo>
                    <a:pt x="635" y="88"/>
                    <a:pt x="635" y="87"/>
                    <a:pt x="635" y="87"/>
                  </a:cubicBezTo>
                  <a:close/>
                  <a:moveTo>
                    <a:pt x="857" y="49"/>
                  </a:moveTo>
                  <a:cubicBezTo>
                    <a:pt x="857" y="49"/>
                    <a:pt x="857" y="49"/>
                    <a:pt x="857" y="49"/>
                  </a:cubicBezTo>
                  <a:cubicBezTo>
                    <a:pt x="857" y="49"/>
                    <a:pt x="857" y="49"/>
                    <a:pt x="857" y="49"/>
                  </a:cubicBezTo>
                  <a:close/>
                  <a:moveTo>
                    <a:pt x="688" y="88"/>
                  </a:moveTo>
                  <a:cubicBezTo>
                    <a:pt x="688" y="88"/>
                    <a:pt x="688" y="88"/>
                    <a:pt x="688" y="87"/>
                  </a:cubicBezTo>
                  <a:cubicBezTo>
                    <a:pt x="688" y="87"/>
                    <a:pt x="688" y="88"/>
                    <a:pt x="688" y="88"/>
                  </a:cubicBezTo>
                  <a:close/>
                  <a:moveTo>
                    <a:pt x="1141" y="49"/>
                  </a:moveTo>
                  <a:cubicBezTo>
                    <a:pt x="1141" y="48"/>
                    <a:pt x="1141" y="48"/>
                    <a:pt x="1141" y="48"/>
                  </a:cubicBezTo>
                  <a:cubicBezTo>
                    <a:pt x="1141" y="48"/>
                    <a:pt x="1141" y="48"/>
                    <a:pt x="1141" y="49"/>
                  </a:cubicBezTo>
                  <a:close/>
                  <a:moveTo>
                    <a:pt x="799" y="88"/>
                  </a:moveTo>
                  <a:cubicBezTo>
                    <a:pt x="800" y="88"/>
                    <a:pt x="800" y="88"/>
                    <a:pt x="800" y="87"/>
                  </a:cubicBezTo>
                  <a:cubicBezTo>
                    <a:pt x="800" y="87"/>
                    <a:pt x="799" y="87"/>
                    <a:pt x="799" y="88"/>
                  </a:cubicBezTo>
                  <a:close/>
                  <a:moveTo>
                    <a:pt x="1019" y="88"/>
                  </a:moveTo>
                  <a:cubicBezTo>
                    <a:pt x="1020" y="88"/>
                    <a:pt x="1020" y="88"/>
                    <a:pt x="1020" y="87"/>
                  </a:cubicBezTo>
                  <a:cubicBezTo>
                    <a:pt x="1020" y="87"/>
                    <a:pt x="1019" y="87"/>
                    <a:pt x="1019" y="88"/>
                  </a:cubicBezTo>
                  <a:close/>
                  <a:moveTo>
                    <a:pt x="1186" y="87"/>
                  </a:moveTo>
                  <a:cubicBezTo>
                    <a:pt x="1186" y="88"/>
                    <a:pt x="1186" y="88"/>
                    <a:pt x="1186" y="88"/>
                  </a:cubicBezTo>
                  <a:cubicBezTo>
                    <a:pt x="1186" y="88"/>
                    <a:pt x="1186" y="87"/>
                    <a:pt x="1186" y="87"/>
                  </a:cubicBezTo>
                  <a:close/>
                  <a:moveTo>
                    <a:pt x="1211" y="88"/>
                  </a:moveTo>
                  <a:cubicBezTo>
                    <a:pt x="1211" y="88"/>
                    <a:pt x="1211" y="87"/>
                    <a:pt x="1211" y="87"/>
                  </a:cubicBezTo>
                  <a:cubicBezTo>
                    <a:pt x="1211" y="87"/>
                    <a:pt x="1211" y="88"/>
                    <a:pt x="1211" y="88"/>
                  </a:cubicBezTo>
                  <a:close/>
                  <a:moveTo>
                    <a:pt x="1664" y="59"/>
                  </a:moveTo>
                  <a:cubicBezTo>
                    <a:pt x="1664" y="59"/>
                    <a:pt x="1665" y="59"/>
                    <a:pt x="1665" y="59"/>
                  </a:cubicBezTo>
                  <a:cubicBezTo>
                    <a:pt x="1665" y="59"/>
                    <a:pt x="1664" y="59"/>
                    <a:pt x="1664" y="59"/>
                  </a:cubicBezTo>
                  <a:close/>
                  <a:moveTo>
                    <a:pt x="1415" y="88"/>
                  </a:moveTo>
                  <a:cubicBezTo>
                    <a:pt x="1415" y="88"/>
                    <a:pt x="1415" y="87"/>
                    <a:pt x="1415" y="87"/>
                  </a:cubicBezTo>
                  <a:cubicBezTo>
                    <a:pt x="1415" y="88"/>
                    <a:pt x="1415" y="88"/>
                    <a:pt x="1415" y="88"/>
                  </a:cubicBezTo>
                  <a:close/>
                  <a:moveTo>
                    <a:pt x="1464" y="87"/>
                  </a:moveTo>
                  <a:cubicBezTo>
                    <a:pt x="1464" y="87"/>
                    <a:pt x="1464" y="88"/>
                    <a:pt x="1464" y="88"/>
                  </a:cubicBezTo>
                  <a:cubicBezTo>
                    <a:pt x="1464" y="88"/>
                    <a:pt x="1464" y="88"/>
                    <a:pt x="1464" y="87"/>
                  </a:cubicBezTo>
                  <a:close/>
                  <a:moveTo>
                    <a:pt x="607" y="42"/>
                  </a:moveTo>
                  <a:cubicBezTo>
                    <a:pt x="607" y="42"/>
                    <a:pt x="607" y="43"/>
                    <a:pt x="607" y="43"/>
                  </a:cubicBezTo>
                  <a:cubicBezTo>
                    <a:pt x="607" y="42"/>
                    <a:pt x="607" y="42"/>
                    <a:pt x="607" y="42"/>
                  </a:cubicBezTo>
                  <a:close/>
                  <a:moveTo>
                    <a:pt x="1669" y="88"/>
                  </a:moveTo>
                  <a:cubicBezTo>
                    <a:pt x="1669" y="88"/>
                    <a:pt x="1669" y="87"/>
                    <a:pt x="1668" y="87"/>
                  </a:cubicBezTo>
                  <a:cubicBezTo>
                    <a:pt x="1668" y="87"/>
                    <a:pt x="1668" y="88"/>
                    <a:pt x="1669" y="88"/>
                  </a:cubicBezTo>
                  <a:close/>
                  <a:moveTo>
                    <a:pt x="978" y="10"/>
                  </a:moveTo>
                  <a:cubicBezTo>
                    <a:pt x="978" y="10"/>
                    <a:pt x="979" y="10"/>
                    <a:pt x="979" y="10"/>
                  </a:cubicBezTo>
                  <a:cubicBezTo>
                    <a:pt x="979" y="10"/>
                    <a:pt x="978" y="10"/>
                    <a:pt x="978" y="10"/>
                  </a:cubicBezTo>
                  <a:close/>
                  <a:moveTo>
                    <a:pt x="1353" y="10"/>
                  </a:moveTo>
                  <a:cubicBezTo>
                    <a:pt x="1353" y="10"/>
                    <a:pt x="1353" y="10"/>
                    <a:pt x="1353" y="10"/>
                  </a:cubicBezTo>
                  <a:cubicBezTo>
                    <a:pt x="1353" y="10"/>
                    <a:pt x="1353" y="10"/>
                    <a:pt x="1353" y="10"/>
                  </a:cubicBezTo>
                  <a:close/>
                  <a:moveTo>
                    <a:pt x="1386" y="10"/>
                  </a:moveTo>
                  <a:cubicBezTo>
                    <a:pt x="1386" y="10"/>
                    <a:pt x="1386" y="10"/>
                    <a:pt x="1387" y="10"/>
                  </a:cubicBezTo>
                  <a:cubicBezTo>
                    <a:pt x="1387" y="10"/>
                    <a:pt x="1386" y="10"/>
                    <a:pt x="1386" y="10"/>
                  </a:cubicBezTo>
                  <a:close/>
                  <a:moveTo>
                    <a:pt x="1426" y="10"/>
                  </a:moveTo>
                  <a:cubicBezTo>
                    <a:pt x="1426" y="10"/>
                    <a:pt x="1426" y="10"/>
                    <a:pt x="1426" y="10"/>
                  </a:cubicBezTo>
                  <a:cubicBezTo>
                    <a:pt x="1426" y="10"/>
                    <a:pt x="1426" y="10"/>
                    <a:pt x="1426" y="10"/>
                  </a:cubicBezTo>
                  <a:close/>
                  <a:moveTo>
                    <a:pt x="625" y="88"/>
                  </a:moveTo>
                  <a:cubicBezTo>
                    <a:pt x="625" y="88"/>
                    <a:pt x="625" y="88"/>
                    <a:pt x="625" y="88"/>
                  </a:cubicBezTo>
                  <a:cubicBezTo>
                    <a:pt x="624" y="88"/>
                    <a:pt x="624" y="88"/>
                    <a:pt x="625" y="88"/>
                  </a:cubicBezTo>
                  <a:close/>
                  <a:moveTo>
                    <a:pt x="661" y="43"/>
                  </a:moveTo>
                  <a:cubicBezTo>
                    <a:pt x="661" y="43"/>
                    <a:pt x="661" y="42"/>
                    <a:pt x="661" y="42"/>
                  </a:cubicBezTo>
                  <a:cubicBezTo>
                    <a:pt x="661" y="42"/>
                    <a:pt x="661" y="42"/>
                    <a:pt x="661" y="43"/>
                  </a:cubicBezTo>
                  <a:close/>
                  <a:moveTo>
                    <a:pt x="977" y="88"/>
                  </a:moveTo>
                  <a:cubicBezTo>
                    <a:pt x="978" y="88"/>
                    <a:pt x="978" y="88"/>
                    <a:pt x="978" y="88"/>
                  </a:cubicBezTo>
                  <a:cubicBezTo>
                    <a:pt x="978" y="88"/>
                    <a:pt x="978" y="88"/>
                    <a:pt x="977" y="88"/>
                  </a:cubicBezTo>
                  <a:close/>
                  <a:moveTo>
                    <a:pt x="1019" y="88"/>
                  </a:moveTo>
                  <a:cubicBezTo>
                    <a:pt x="1019" y="88"/>
                    <a:pt x="1019" y="88"/>
                    <a:pt x="1019" y="88"/>
                  </a:cubicBezTo>
                  <a:cubicBezTo>
                    <a:pt x="1019" y="88"/>
                    <a:pt x="1019" y="88"/>
                    <a:pt x="1019" y="88"/>
                  </a:cubicBezTo>
                  <a:close/>
                  <a:moveTo>
                    <a:pt x="1081" y="88"/>
                  </a:moveTo>
                  <a:cubicBezTo>
                    <a:pt x="1081" y="88"/>
                    <a:pt x="1081" y="88"/>
                    <a:pt x="1082" y="88"/>
                  </a:cubicBezTo>
                  <a:cubicBezTo>
                    <a:pt x="1081" y="88"/>
                    <a:pt x="1081" y="88"/>
                    <a:pt x="1081" y="88"/>
                  </a:cubicBezTo>
                  <a:close/>
                  <a:moveTo>
                    <a:pt x="1259" y="88"/>
                  </a:moveTo>
                  <a:cubicBezTo>
                    <a:pt x="1259" y="88"/>
                    <a:pt x="1259" y="88"/>
                    <a:pt x="1259" y="88"/>
                  </a:cubicBezTo>
                  <a:cubicBezTo>
                    <a:pt x="1259" y="88"/>
                    <a:pt x="1259" y="88"/>
                    <a:pt x="1259" y="88"/>
                  </a:cubicBezTo>
                  <a:close/>
                  <a:moveTo>
                    <a:pt x="649" y="52"/>
                  </a:moveTo>
                  <a:cubicBezTo>
                    <a:pt x="649" y="52"/>
                    <a:pt x="648" y="52"/>
                    <a:pt x="648" y="53"/>
                  </a:cubicBezTo>
                  <a:cubicBezTo>
                    <a:pt x="649" y="53"/>
                    <a:pt x="649" y="52"/>
                    <a:pt x="649" y="52"/>
                  </a:cubicBezTo>
                  <a:close/>
                  <a:moveTo>
                    <a:pt x="1570" y="10"/>
                  </a:moveTo>
                  <a:cubicBezTo>
                    <a:pt x="1570" y="10"/>
                    <a:pt x="1571" y="10"/>
                    <a:pt x="1571" y="10"/>
                  </a:cubicBezTo>
                  <a:cubicBezTo>
                    <a:pt x="1571" y="10"/>
                    <a:pt x="1571" y="10"/>
                    <a:pt x="1570" y="10"/>
                  </a:cubicBezTo>
                  <a:close/>
                  <a:moveTo>
                    <a:pt x="1034" y="49"/>
                  </a:moveTo>
                  <a:cubicBezTo>
                    <a:pt x="1034" y="48"/>
                    <a:pt x="1034" y="48"/>
                    <a:pt x="1034" y="48"/>
                  </a:cubicBezTo>
                  <a:cubicBezTo>
                    <a:pt x="1034" y="48"/>
                    <a:pt x="1034" y="48"/>
                    <a:pt x="1034" y="49"/>
                  </a:cubicBezTo>
                  <a:close/>
                  <a:moveTo>
                    <a:pt x="798" y="88"/>
                  </a:moveTo>
                  <a:cubicBezTo>
                    <a:pt x="798" y="88"/>
                    <a:pt x="799" y="88"/>
                    <a:pt x="799" y="88"/>
                  </a:cubicBezTo>
                  <a:cubicBezTo>
                    <a:pt x="799" y="88"/>
                    <a:pt x="798" y="88"/>
                    <a:pt x="798" y="88"/>
                  </a:cubicBezTo>
                  <a:close/>
                  <a:moveTo>
                    <a:pt x="1211" y="89"/>
                  </a:moveTo>
                  <a:cubicBezTo>
                    <a:pt x="1211" y="88"/>
                    <a:pt x="1211" y="88"/>
                    <a:pt x="1211" y="88"/>
                  </a:cubicBezTo>
                  <a:cubicBezTo>
                    <a:pt x="1211" y="88"/>
                    <a:pt x="1211" y="88"/>
                    <a:pt x="1211" y="89"/>
                  </a:cubicBezTo>
                  <a:close/>
                  <a:moveTo>
                    <a:pt x="1416" y="89"/>
                  </a:moveTo>
                  <a:cubicBezTo>
                    <a:pt x="1416" y="88"/>
                    <a:pt x="1416" y="88"/>
                    <a:pt x="1415" y="88"/>
                  </a:cubicBezTo>
                  <a:cubicBezTo>
                    <a:pt x="1415" y="88"/>
                    <a:pt x="1415" y="88"/>
                    <a:pt x="1416" y="89"/>
                  </a:cubicBezTo>
                  <a:close/>
                  <a:moveTo>
                    <a:pt x="1464" y="88"/>
                  </a:moveTo>
                  <a:cubicBezTo>
                    <a:pt x="1464" y="88"/>
                    <a:pt x="1464" y="88"/>
                    <a:pt x="1464" y="89"/>
                  </a:cubicBezTo>
                  <a:cubicBezTo>
                    <a:pt x="1464" y="88"/>
                    <a:pt x="1464" y="88"/>
                    <a:pt x="1464" y="88"/>
                  </a:cubicBezTo>
                  <a:close/>
                  <a:moveTo>
                    <a:pt x="599" y="53"/>
                  </a:moveTo>
                  <a:cubicBezTo>
                    <a:pt x="599" y="52"/>
                    <a:pt x="599" y="52"/>
                    <a:pt x="599" y="52"/>
                  </a:cubicBezTo>
                  <a:cubicBezTo>
                    <a:pt x="599" y="52"/>
                    <a:pt x="599" y="53"/>
                    <a:pt x="599" y="53"/>
                  </a:cubicBezTo>
                  <a:close/>
                  <a:moveTo>
                    <a:pt x="1669" y="89"/>
                  </a:moveTo>
                  <a:cubicBezTo>
                    <a:pt x="1669" y="88"/>
                    <a:pt x="1669" y="88"/>
                    <a:pt x="1669" y="88"/>
                  </a:cubicBezTo>
                  <a:cubicBezTo>
                    <a:pt x="1669" y="88"/>
                    <a:pt x="1669" y="88"/>
                    <a:pt x="1669" y="89"/>
                  </a:cubicBezTo>
                  <a:close/>
                  <a:moveTo>
                    <a:pt x="648" y="54"/>
                  </a:moveTo>
                  <a:cubicBezTo>
                    <a:pt x="648" y="54"/>
                    <a:pt x="648" y="54"/>
                    <a:pt x="648" y="55"/>
                  </a:cubicBezTo>
                  <a:cubicBezTo>
                    <a:pt x="648" y="54"/>
                    <a:pt x="648" y="54"/>
                    <a:pt x="648" y="54"/>
                  </a:cubicBezTo>
                  <a:close/>
                  <a:moveTo>
                    <a:pt x="634" y="88"/>
                  </a:moveTo>
                  <a:cubicBezTo>
                    <a:pt x="634" y="88"/>
                    <a:pt x="634" y="89"/>
                    <a:pt x="634" y="89"/>
                  </a:cubicBezTo>
                  <a:cubicBezTo>
                    <a:pt x="635" y="89"/>
                    <a:pt x="635" y="88"/>
                    <a:pt x="634" y="88"/>
                  </a:cubicBezTo>
                  <a:close/>
                  <a:moveTo>
                    <a:pt x="612" y="56"/>
                  </a:moveTo>
                  <a:cubicBezTo>
                    <a:pt x="612" y="56"/>
                    <a:pt x="612" y="57"/>
                    <a:pt x="612" y="57"/>
                  </a:cubicBezTo>
                  <a:cubicBezTo>
                    <a:pt x="612" y="56"/>
                    <a:pt x="612" y="56"/>
                    <a:pt x="612" y="56"/>
                  </a:cubicBezTo>
                  <a:close/>
                  <a:moveTo>
                    <a:pt x="687" y="89"/>
                  </a:moveTo>
                  <a:cubicBezTo>
                    <a:pt x="688" y="89"/>
                    <a:pt x="688" y="89"/>
                    <a:pt x="688" y="88"/>
                  </a:cubicBezTo>
                  <a:cubicBezTo>
                    <a:pt x="688" y="88"/>
                    <a:pt x="687" y="89"/>
                    <a:pt x="687" y="89"/>
                  </a:cubicBezTo>
                  <a:close/>
                  <a:moveTo>
                    <a:pt x="1669" y="10"/>
                  </a:moveTo>
                  <a:cubicBezTo>
                    <a:pt x="1670" y="10"/>
                    <a:pt x="1670" y="10"/>
                    <a:pt x="1670" y="10"/>
                  </a:cubicBezTo>
                  <a:cubicBezTo>
                    <a:pt x="1670" y="10"/>
                    <a:pt x="1670" y="10"/>
                    <a:pt x="1669" y="10"/>
                  </a:cubicBezTo>
                  <a:close/>
                  <a:moveTo>
                    <a:pt x="1080" y="89"/>
                  </a:moveTo>
                  <a:cubicBezTo>
                    <a:pt x="1080" y="89"/>
                    <a:pt x="1080" y="89"/>
                    <a:pt x="1080" y="88"/>
                  </a:cubicBezTo>
                  <a:cubicBezTo>
                    <a:pt x="1080" y="88"/>
                    <a:pt x="1080" y="88"/>
                    <a:pt x="1080" y="89"/>
                  </a:cubicBezTo>
                  <a:close/>
                  <a:moveTo>
                    <a:pt x="1186" y="88"/>
                  </a:moveTo>
                  <a:cubicBezTo>
                    <a:pt x="1186" y="89"/>
                    <a:pt x="1186" y="89"/>
                    <a:pt x="1187" y="89"/>
                  </a:cubicBezTo>
                  <a:cubicBezTo>
                    <a:pt x="1187" y="89"/>
                    <a:pt x="1187" y="88"/>
                    <a:pt x="1186" y="88"/>
                  </a:cubicBezTo>
                  <a:close/>
                  <a:moveTo>
                    <a:pt x="1258" y="89"/>
                  </a:moveTo>
                  <a:cubicBezTo>
                    <a:pt x="1258" y="89"/>
                    <a:pt x="1258" y="89"/>
                    <a:pt x="1258" y="88"/>
                  </a:cubicBezTo>
                  <a:cubicBezTo>
                    <a:pt x="1258" y="88"/>
                    <a:pt x="1258" y="88"/>
                    <a:pt x="1258" y="89"/>
                  </a:cubicBezTo>
                  <a:close/>
                  <a:moveTo>
                    <a:pt x="602" y="60"/>
                  </a:moveTo>
                  <a:cubicBezTo>
                    <a:pt x="602" y="60"/>
                    <a:pt x="602" y="59"/>
                    <a:pt x="602" y="59"/>
                  </a:cubicBezTo>
                  <a:cubicBezTo>
                    <a:pt x="602" y="60"/>
                    <a:pt x="602" y="60"/>
                    <a:pt x="602" y="60"/>
                  </a:cubicBezTo>
                  <a:close/>
                  <a:moveTo>
                    <a:pt x="587" y="89"/>
                  </a:moveTo>
                  <a:cubicBezTo>
                    <a:pt x="587" y="89"/>
                    <a:pt x="587" y="89"/>
                    <a:pt x="587" y="89"/>
                  </a:cubicBezTo>
                  <a:cubicBezTo>
                    <a:pt x="587" y="89"/>
                    <a:pt x="587" y="89"/>
                    <a:pt x="587" y="89"/>
                  </a:cubicBezTo>
                  <a:close/>
                  <a:moveTo>
                    <a:pt x="614" y="89"/>
                  </a:moveTo>
                  <a:cubicBezTo>
                    <a:pt x="614" y="89"/>
                    <a:pt x="614" y="89"/>
                    <a:pt x="613" y="89"/>
                  </a:cubicBezTo>
                  <a:cubicBezTo>
                    <a:pt x="613" y="89"/>
                    <a:pt x="613" y="89"/>
                    <a:pt x="614" y="89"/>
                  </a:cubicBezTo>
                  <a:close/>
                  <a:moveTo>
                    <a:pt x="674" y="59"/>
                  </a:moveTo>
                  <a:cubicBezTo>
                    <a:pt x="674" y="60"/>
                    <a:pt x="674" y="60"/>
                    <a:pt x="675" y="60"/>
                  </a:cubicBezTo>
                  <a:cubicBezTo>
                    <a:pt x="674" y="59"/>
                    <a:pt x="674" y="59"/>
                    <a:pt x="674" y="59"/>
                  </a:cubicBezTo>
                  <a:close/>
                  <a:moveTo>
                    <a:pt x="624" y="89"/>
                  </a:moveTo>
                  <a:cubicBezTo>
                    <a:pt x="624" y="89"/>
                    <a:pt x="624" y="89"/>
                    <a:pt x="624" y="89"/>
                  </a:cubicBezTo>
                  <a:cubicBezTo>
                    <a:pt x="624" y="89"/>
                    <a:pt x="624" y="89"/>
                    <a:pt x="624" y="89"/>
                  </a:cubicBezTo>
                  <a:close/>
                  <a:moveTo>
                    <a:pt x="726" y="89"/>
                  </a:moveTo>
                  <a:cubicBezTo>
                    <a:pt x="726" y="89"/>
                    <a:pt x="726" y="89"/>
                    <a:pt x="727" y="89"/>
                  </a:cubicBezTo>
                  <a:cubicBezTo>
                    <a:pt x="727" y="89"/>
                    <a:pt x="727" y="89"/>
                    <a:pt x="726" y="89"/>
                  </a:cubicBezTo>
                  <a:close/>
                  <a:moveTo>
                    <a:pt x="752" y="89"/>
                  </a:moveTo>
                  <a:cubicBezTo>
                    <a:pt x="752" y="89"/>
                    <a:pt x="752" y="89"/>
                    <a:pt x="751" y="89"/>
                  </a:cubicBezTo>
                  <a:cubicBezTo>
                    <a:pt x="752" y="89"/>
                    <a:pt x="752" y="89"/>
                    <a:pt x="752" y="89"/>
                  </a:cubicBezTo>
                  <a:close/>
                  <a:moveTo>
                    <a:pt x="797" y="89"/>
                  </a:moveTo>
                  <a:cubicBezTo>
                    <a:pt x="797" y="89"/>
                    <a:pt x="798" y="89"/>
                    <a:pt x="798" y="89"/>
                  </a:cubicBezTo>
                  <a:cubicBezTo>
                    <a:pt x="798" y="89"/>
                    <a:pt x="797" y="89"/>
                    <a:pt x="797" y="89"/>
                  </a:cubicBezTo>
                  <a:close/>
                  <a:moveTo>
                    <a:pt x="979" y="89"/>
                  </a:moveTo>
                  <a:cubicBezTo>
                    <a:pt x="979" y="89"/>
                    <a:pt x="980" y="89"/>
                    <a:pt x="980" y="89"/>
                  </a:cubicBezTo>
                  <a:cubicBezTo>
                    <a:pt x="980" y="89"/>
                    <a:pt x="979" y="89"/>
                    <a:pt x="979" y="89"/>
                  </a:cubicBezTo>
                  <a:close/>
                  <a:moveTo>
                    <a:pt x="1016" y="89"/>
                  </a:moveTo>
                  <a:cubicBezTo>
                    <a:pt x="1017" y="89"/>
                    <a:pt x="1017" y="89"/>
                    <a:pt x="1017" y="89"/>
                  </a:cubicBezTo>
                  <a:cubicBezTo>
                    <a:pt x="1017" y="89"/>
                    <a:pt x="1017" y="89"/>
                    <a:pt x="1016" y="89"/>
                  </a:cubicBezTo>
                  <a:close/>
                  <a:moveTo>
                    <a:pt x="1212" y="89"/>
                  </a:moveTo>
                  <a:cubicBezTo>
                    <a:pt x="1212" y="89"/>
                    <a:pt x="1212" y="89"/>
                    <a:pt x="1211" y="89"/>
                  </a:cubicBezTo>
                  <a:cubicBezTo>
                    <a:pt x="1211" y="89"/>
                    <a:pt x="1211" y="89"/>
                    <a:pt x="1212" y="89"/>
                  </a:cubicBezTo>
                  <a:close/>
                  <a:moveTo>
                    <a:pt x="1416" y="89"/>
                  </a:moveTo>
                  <a:cubicBezTo>
                    <a:pt x="1416" y="89"/>
                    <a:pt x="1416" y="89"/>
                    <a:pt x="1416" y="89"/>
                  </a:cubicBezTo>
                  <a:cubicBezTo>
                    <a:pt x="1416" y="89"/>
                    <a:pt x="1416" y="89"/>
                    <a:pt x="1416" y="89"/>
                  </a:cubicBezTo>
                  <a:close/>
                  <a:moveTo>
                    <a:pt x="1464" y="89"/>
                  </a:moveTo>
                  <a:cubicBezTo>
                    <a:pt x="1463" y="89"/>
                    <a:pt x="1463" y="89"/>
                    <a:pt x="1463" y="89"/>
                  </a:cubicBezTo>
                  <a:cubicBezTo>
                    <a:pt x="1464" y="89"/>
                    <a:pt x="1464" y="89"/>
                    <a:pt x="1464" y="89"/>
                  </a:cubicBezTo>
                  <a:close/>
                  <a:moveTo>
                    <a:pt x="612" y="55"/>
                  </a:moveTo>
                  <a:cubicBezTo>
                    <a:pt x="612" y="55"/>
                    <a:pt x="612" y="55"/>
                    <a:pt x="612" y="56"/>
                  </a:cubicBezTo>
                  <a:cubicBezTo>
                    <a:pt x="612" y="55"/>
                    <a:pt x="612" y="55"/>
                    <a:pt x="612" y="55"/>
                  </a:cubicBezTo>
                  <a:close/>
                  <a:moveTo>
                    <a:pt x="1682" y="89"/>
                  </a:moveTo>
                  <a:cubicBezTo>
                    <a:pt x="1682" y="89"/>
                    <a:pt x="1682" y="89"/>
                    <a:pt x="1682" y="89"/>
                  </a:cubicBezTo>
                  <a:cubicBezTo>
                    <a:pt x="1682" y="89"/>
                    <a:pt x="1682" y="89"/>
                    <a:pt x="1682" y="89"/>
                  </a:cubicBezTo>
                  <a:close/>
                  <a:moveTo>
                    <a:pt x="857" y="49"/>
                  </a:moveTo>
                  <a:cubicBezTo>
                    <a:pt x="857" y="48"/>
                    <a:pt x="857" y="48"/>
                    <a:pt x="856" y="48"/>
                  </a:cubicBezTo>
                  <a:cubicBezTo>
                    <a:pt x="856" y="48"/>
                    <a:pt x="856" y="48"/>
                    <a:pt x="857" y="49"/>
                  </a:cubicBezTo>
                  <a:close/>
                  <a:moveTo>
                    <a:pt x="634" y="89"/>
                  </a:moveTo>
                  <a:cubicBezTo>
                    <a:pt x="634" y="89"/>
                    <a:pt x="634" y="89"/>
                    <a:pt x="634" y="90"/>
                  </a:cubicBezTo>
                  <a:cubicBezTo>
                    <a:pt x="634" y="90"/>
                    <a:pt x="634" y="89"/>
                    <a:pt x="634" y="89"/>
                  </a:cubicBezTo>
                  <a:close/>
                  <a:moveTo>
                    <a:pt x="980" y="89"/>
                  </a:moveTo>
                  <a:cubicBezTo>
                    <a:pt x="980" y="89"/>
                    <a:pt x="980" y="89"/>
                    <a:pt x="981" y="89"/>
                  </a:cubicBezTo>
                  <a:cubicBezTo>
                    <a:pt x="980" y="89"/>
                    <a:pt x="980" y="89"/>
                    <a:pt x="980" y="89"/>
                  </a:cubicBezTo>
                  <a:close/>
                  <a:moveTo>
                    <a:pt x="1016" y="89"/>
                  </a:moveTo>
                  <a:cubicBezTo>
                    <a:pt x="1016" y="89"/>
                    <a:pt x="1016" y="89"/>
                    <a:pt x="1016" y="89"/>
                  </a:cubicBezTo>
                  <a:cubicBezTo>
                    <a:pt x="1016" y="89"/>
                    <a:pt x="1016" y="89"/>
                    <a:pt x="1016" y="89"/>
                  </a:cubicBezTo>
                  <a:close/>
                  <a:moveTo>
                    <a:pt x="1034" y="90"/>
                  </a:moveTo>
                  <a:cubicBezTo>
                    <a:pt x="1034" y="89"/>
                    <a:pt x="1034" y="89"/>
                    <a:pt x="1034" y="89"/>
                  </a:cubicBezTo>
                  <a:cubicBezTo>
                    <a:pt x="1034" y="89"/>
                    <a:pt x="1034" y="90"/>
                    <a:pt x="1034" y="90"/>
                  </a:cubicBezTo>
                  <a:close/>
                  <a:moveTo>
                    <a:pt x="1079" y="89"/>
                  </a:moveTo>
                  <a:cubicBezTo>
                    <a:pt x="1079" y="89"/>
                    <a:pt x="1079" y="89"/>
                    <a:pt x="1079" y="89"/>
                  </a:cubicBezTo>
                  <a:cubicBezTo>
                    <a:pt x="1079" y="89"/>
                    <a:pt x="1079" y="89"/>
                    <a:pt x="1079" y="89"/>
                  </a:cubicBezTo>
                  <a:close/>
                  <a:moveTo>
                    <a:pt x="1187" y="89"/>
                  </a:moveTo>
                  <a:cubicBezTo>
                    <a:pt x="1187" y="89"/>
                    <a:pt x="1187" y="90"/>
                    <a:pt x="1187" y="90"/>
                  </a:cubicBezTo>
                  <a:cubicBezTo>
                    <a:pt x="1187" y="89"/>
                    <a:pt x="1187" y="89"/>
                    <a:pt x="1187" y="89"/>
                  </a:cubicBezTo>
                  <a:close/>
                  <a:moveTo>
                    <a:pt x="1257" y="89"/>
                  </a:moveTo>
                  <a:cubicBezTo>
                    <a:pt x="1257" y="89"/>
                    <a:pt x="1257" y="89"/>
                    <a:pt x="1257" y="89"/>
                  </a:cubicBezTo>
                  <a:cubicBezTo>
                    <a:pt x="1257" y="89"/>
                    <a:pt x="1257" y="89"/>
                    <a:pt x="1257" y="89"/>
                  </a:cubicBezTo>
                  <a:close/>
                  <a:moveTo>
                    <a:pt x="1669" y="90"/>
                  </a:moveTo>
                  <a:cubicBezTo>
                    <a:pt x="1669" y="89"/>
                    <a:pt x="1669" y="89"/>
                    <a:pt x="1669" y="89"/>
                  </a:cubicBezTo>
                  <a:cubicBezTo>
                    <a:pt x="1669" y="89"/>
                    <a:pt x="1669" y="89"/>
                    <a:pt x="1669" y="90"/>
                  </a:cubicBezTo>
                  <a:close/>
                  <a:moveTo>
                    <a:pt x="587" y="89"/>
                  </a:moveTo>
                  <a:cubicBezTo>
                    <a:pt x="587" y="89"/>
                    <a:pt x="586" y="90"/>
                    <a:pt x="586" y="90"/>
                  </a:cubicBezTo>
                  <a:cubicBezTo>
                    <a:pt x="587" y="90"/>
                    <a:pt x="587" y="90"/>
                    <a:pt x="587" y="89"/>
                  </a:cubicBezTo>
                  <a:close/>
                  <a:moveTo>
                    <a:pt x="1738" y="10"/>
                  </a:moveTo>
                  <a:cubicBezTo>
                    <a:pt x="1738" y="10"/>
                    <a:pt x="1739" y="10"/>
                    <a:pt x="1739" y="10"/>
                  </a:cubicBezTo>
                  <a:cubicBezTo>
                    <a:pt x="1739" y="10"/>
                    <a:pt x="1739" y="10"/>
                    <a:pt x="1738" y="10"/>
                  </a:cubicBezTo>
                  <a:close/>
                  <a:moveTo>
                    <a:pt x="661" y="89"/>
                  </a:moveTo>
                  <a:cubicBezTo>
                    <a:pt x="661" y="90"/>
                    <a:pt x="661" y="90"/>
                    <a:pt x="662" y="90"/>
                  </a:cubicBezTo>
                  <a:cubicBezTo>
                    <a:pt x="662" y="89"/>
                    <a:pt x="661" y="89"/>
                    <a:pt x="661" y="89"/>
                  </a:cubicBezTo>
                  <a:close/>
                  <a:moveTo>
                    <a:pt x="687" y="90"/>
                  </a:moveTo>
                  <a:cubicBezTo>
                    <a:pt x="687" y="90"/>
                    <a:pt x="687" y="90"/>
                    <a:pt x="687" y="89"/>
                  </a:cubicBezTo>
                  <a:cubicBezTo>
                    <a:pt x="687" y="89"/>
                    <a:pt x="687" y="90"/>
                    <a:pt x="687" y="90"/>
                  </a:cubicBezTo>
                  <a:close/>
                  <a:moveTo>
                    <a:pt x="699" y="89"/>
                  </a:moveTo>
                  <a:cubicBezTo>
                    <a:pt x="699" y="89"/>
                    <a:pt x="699" y="90"/>
                    <a:pt x="699" y="90"/>
                  </a:cubicBezTo>
                  <a:cubicBezTo>
                    <a:pt x="699" y="90"/>
                    <a:pt x="699" y="90"/>
                    <a:pt x="699" y="89"/>
                  </a:cubicBezTo>
                  <a:close/>
                  <a:moveTo>
                    <a:pt x="727" y="89"/>
                  </a:moveTo>
                  <a:cubicBezTo>
                    <a:pt x="727" y="90"/>
                    <a:pt x="727" y="90"/>
                    <a:pt x="727" y="90"/>
                  </a:cubicBezTo>
                  <a:cubicBezTo>
                    <a:pt x="727" y="90"/>
                    <a:pt x="727" y="89"/>
                    <a:pt x="727" y="89"/>
                  </a:cubicBezTo>
                  <a:close/>
                  <a:moveTo>
                    <a:pt x="752" y="90"/>
                  </a:moveTo>
                  <a:cubicBezTo>
                    <a:pt x="752" y="90"/>
                    <a:pt x="752" y="89"/>
                    <a:pt x="752" y="89"/>
                  </a:cubicBezTo>
                  <a:cubicBezTo>
                    <a:pt x="752" y="90"/>
                    <a:pt x="752" y="90"/>
                    <a:pt x="752" y="90"/>
                  </a:cubicBezTo>
                  <a:close/>
                  <a:moveTo>
                    <a:pt x="796" y="90"/>
                  </a:moveTo>
                  <a:cubicBezTo>
                    <a:pt x="796" y="90"/>
                    <a:pt x="797" y="90"/>
                    <a:pt x="797" y="89"/>
                  </a:cubicBezTo>
                  <a:cubicBezTo>
                    <a:pt x="796" y="89"/>
                    <a:pt x="796" y="89"/>
                    <a:pt x="796" y="90"/>
                  </a:cubicBezTo>
                  <a:close/>
                  <a:moveTo>
                    <a:pt x="981" y="89"/>
                  </a:moveTo>
                  <a:cubicBezTo>
                    <a:pt x="981" y="90"/>
                    <a:pt x="981" y="90"/>
                    <a:pt x="981" y="90"/>
                  </a:cubicBezTo>
                  <a:cubicBezTo>
                    <a:pt x="981" y="89"/>
                    <a:pt x="981" y="89"/>
                    <a:pt x="981" y="89"/>
                  </a:cubicBezTo>
                  <a:close/>
                  <a:moveTo>
                    <a:pt x="1015" y="90"/>
                  </a:moveTo>
                  <a:cubicBezTo>
                    <a:pt x="1015" y="90"/>
                    <a:pt x="1016" y="90"/>
                    <a:pt x="1016" y="89"/>
                  </a:cubicBezTo>
                  <a:cubicBezTo>
                    <a:pt x="1015" y="89"/>
                    <a:pt x="1015" y="89"/>
                    <a:pt x="1015" y="90"/>
                  </a:cubicBezTo>
                  <a:close/>
                  <a:moveTo>
                    <a:pt x="1048" y="89"/>
                  </a:moveTo>
                  <a:cubicBezTo>
                    <a:pt x="1048" y="90"/>
                    <a:pt x="1048" y="90"/>
                    <a:pt x="1049" y="90"/>
                  </a:cubicBezTo>
                  <a:cubicBezTo>
                    <a:pt x="1049" y="89"/>
                    <a:pt x="1048" y="89"/>
                    <a:pt x="1048" y="89"/>
                  </a:cubicBezTo>
                  <a:close/>
                  <a:moveTo>
                    <a:pt x="1078" y="90"/>
                  </a:moveTo>
                  <a:cubicBezTo>
                    <a:pt x="1078" y="90"/>
                    <a:pt x="1079" y="90"/>
                    <a:pt x="1079" y="89"/>
                  </a:cubicBezTo>
                  <a:cubicBezTo>
                    <a:pt x="1078" y="89"/>
                    <a:pt x="1078" y="89"/>
                    <a:pt x="1078" y="90"/>
                  </a:cubicBezTo>
                  <a:close/>
                  <a:moveTo>
                    <a:pt x="1291" y="42"/>
                  </a:moveTo>
                  <a:cubicBezTo>
                    <a:pt x="1291" y="41"/>
                    <a:pt x="1291" y="41"/>
                    <a:pt x="1291" y="41"/>
                  </a:cubicBezTo>
                  <a:cubicBezTo>
                    <a:pt x="1291" y="41"/>
                    <a:pt x="1291" y="41"/>
                    <a:pt x="1291" y="42"/>
                  </a:cubicBezTo>
                  <a:close/>
                  <a:moveTo>
                    <a:pt x="977" y="10"/>
                  </a:moveTo>
                  <a:cubicBezTo>
                    <a:pt x="978" y="10"/>
                    <a:pt x="978" y="10"/>
                    <a:pt x="978" y="10"/>
                  </a:cubicBezTo>
                  <a:cubicBezTo>
                    <a:pt x="978" y="10"/>
                    <a:pt x="978" y="10"/>
                    <a:pt x="977" y="10"/>
                  </a:cubicBezTo>
                  <a:close/>
                  <a:moveTo>
                    <a:pt x="1256" y="90"/>
                  </a:moveTo>
                  <a:cubicBezTo>
                    <a:pt x="1256" y="90"/>
                    <a:pt x="1256" y="90"/>
                    <a:pt x="1257" y="89"/>
                  </a:cubicBezTo>
                  <a:cubicBezTo>
                    <a:pt x="1256" y="89"/>
                    <a:pt x="1256" y="89"/>
                    <a:pt x="1256" y="90"/>
                  </a:cubicBezTo>
                  <a:close/>
                  <a:moveTo>
                    <a:pt x="1682" y="89"/>
                  </a:moveTo>
                  <a:cubicBezTo>
                    <a:pt x="1682" y="90"/>
                    <a:pt x="1682" y="90"/>
                    <a:pt x="1683" y="90"/>
                  </a:cubicBezTo>
                  <a:cubicBezTo>
                    <a:pt x="1683" y="90"/>
                    <a:pt x="1683" y="89"/>
                    <a:pt x="1682" y="89"/>
                  </a:cubicBezTo>
                  <a:close/>
                  <a:moveTo>
                    <a:pt x="662" y="90"/>
                  </a:moveTo>
                  <a:cubicBezTo>
                    <a:pt x="662" y="90"/>
                    <a:pt x="662" y="90"/>
                    <a:pt x="662" y="90"/>
                  </a:cubicBezTo>
                  <a:cubicBezTo>
                    <a:pt x="662" y="90"/>
                    <a:pt x="662" y="90"/>
                    <a:pt x="662" y="90"/>
                  </a:cubicBezTo>
                  <a:close/>
                  <a:moveTo>
                    <a:pt x="1553" y="60"/>
                  </a:moveTo>
                  <a:cubicBezTo>
                    <a:pt x="1553" y="60"/>
                    <a:pt x="1553" y="60"/>
                    <a:pt x="1553" y="59"/>
                  </a:cubicBezTo>
                  <a:cubicBezTo>
                    <a:pt x="1553" y="59"/>
                    <a:pt x="1553" y="59"/>
                    <a:pt x="1553" y="60"/>
                  </a:cubicBezTo>
                  <a:close/>
                  <a:moveTo>
                    <a:pt x="795" y="90"/>
                  </a:moveTo>
                  <a:cubicBezTo>
                    <a:pt x="796" y="90"/>
                    <a:pt x="796" y="90"/>
                    <a:pt x="796" y="90"/>
                  </a:cubicBezTo>
                  <a:cubicBezTo>
                    <a:pt x="796" y="90"/>
                    <a:pt x="796" y="90"/>
                    <a:pt x="795" y="90"/>
                  </a:cubicBezTo>
                  <a:close/>
                  <a:moveTo>
                    <a:pt x="981" y="90"/>
                  </a:moveTo>
                  <a:cubicBezTo>
                    <a:pt x="981" y="90"/>
                    <a:pt x="982" y="90"/>
                    <a:pt x="982" y="90"/>
                  </a:cubicBezTo>
                  <a:cubicBezTo>
                    <a:pt x="982" y="90"/>
                    <a:pt x="982" y="90"/>
                    <a:pt x="981" y="90"/>
                  </a:cubicBezTo>
                  <a:close/>
                  <a:moveTo>
                    <a:pt x="1291" y="52"/>
                  </a:moveTo>
                  <a:cubicBezTo>
                    <a:pt x="1291" y="53"/>
                    <a:pt x="1291" y="53"/>
                    <a:pt x="1291" y="53"/>
                  </a:cubicBezTo>
                  <a:cubicBezTo>
                    <a:pt x="1291" y="53"/>
                    <a:pt x="1291" y="53"/>
                    <a:pt x="1291" y="52"/>
                  </a:cubicBezTo>
                  <a:close/>
                  <a:moveTo>
                    <a:pt x="1035" y="90"/>
                  </a:moveTo>
                  <a:cubicBezTo>
                    <a:pt x="1035" y="90"/>
                    <a:pt x="1034" y="90"/>
                    <a:pt x="1034" y="90"/>
                  </a:cubicBezTo>
                  <a:cubicBezTo>
                    <a:pt x="1034" y="90"/>
                    <a:pt x="1034" y="90"/>
                    <a:pt x="1035" y="90"/>
                  </a:cubicBezTo>
                  <a:close/>
                  <a:moveTo>
                    <a:pt x="1187" y="90"/>
                  </a:moveTo>
                  <a:cubicBezTo>
                    <a:pt x="1187" y="90"/>
                    <a:pt x="1187" y="90"/>
                    <a:pt x="1187" y="90"/>
                  </a:cubicBezTo>
                  <a:cubicBezTo>
                    <a:pt x="1187" y="90"/>
                    <a:pt x="1187" y="90"/>
                    <a:pt x="1187" y="90"/>
                  </a:cubicBezTo>
                  <a:close/>
                  <a:moveTo>
                    <a:pt x="1212" y="90"/>
                  </a:moveTo>
                  <a:cubicBezTo>
                    <a:pt x="1212" y="90"/>
                    <a:pt x="1212" y="90"/>
                    <a:pt x="1212" y="90"/>
                  </a:cubicBezTo>
                  <a:cubicBezTo>
                    <a:pt x="1212" y="90"/>
                    <a:pt x="1212" y="90"/>
                    <a:pt x="1212" y="90"/>
                  </a:cubicBezTo>
                  <a:close/>
                  <a:moveTo>
                    <a:pt x="1255" y="90"/>
                  </a:moveTo>
                  <a:cubicBezTo>
                    <a:pt x="1256" y="90"/>
                    <a:pt x="1256" y="90"/>
                    <a:pt x="1256" y="90"/>
                  </a:cubicBezTo>
                  <a:cubicBezTo>
                    <a:pt x="1256" y="90"/>
                    <a:pt x="1255" y="90"/>
                    <a:pt x="1255" y="90"/>
                  </a:cubicBezTo>
                  <a:close/>
                  <a:moveTo>
                    <a:pt x="611" y="54"/>
                  </a:moveTo>
                  <a:cubicBezTo>
                    <a:pt x="611" y="54"/>
                    <a:pt x="611" y="54"/>
                    <a:pt x="612" y="55"/>
                  </a:cubicBezTo>
                  <a:cubicBezTo>
                    <a:pt x="612" y="54"/>
                    <a:pt x="612" y="54"/>
                    <a:pt x="611" y="54"/>
                  </a:cubicBezTo>
                  <a:close/>
                  <a:moveTo>
                    <a:pt x="1417" y="90"/>
                  </a:moveTo>
                  <a:cubicBezTo>
                    <a:pt x="1417" y="90"/>
                    <a:pt x="1417" y="90"/>
                    <a:pt x="1416" y="90"/>
                  </a:cubicBezTo>
                  <a:cubicBezTo>
                    <a:pt x="1416" y="90"/>
                    <a:pt x="1416" y="90"/>
                    <a:pt x="1417" y="90"/>
                  </a:cubicBezTo>
                  <a:close/>
                  <a:moveTo>
                    <a:pt x="1463" y="90"/>
                  </a:moveTo>
                  <a:cubicBezTo>
                    <a:pt x="1463" y="90"/>
                    <a:pt x="1463" y="90"/>
                    <a:pt x="1463" y="90"/>
                  </a:cubicBezTo>
                  <a:cubicBezTo>
                    <a:pt x="1463" y="90"/>
                    <a:pt x="1463" y="90"/>
                    <a:pt x="1463" y="90"/>
                  </a:cubicBezTo>
                  <a:close/>
                  <a:moveTo>
                    <a:pt x="1670" y="90"/>
                  </a:moveTo>
                  <a:cubicBezTo>
                    <a:pt x="1670" y="90"/>
                    <a:pt x="1670" y="90"/>
                    <a:pt x="1669" y="90"/>
                  </a:cubicBezTo>
                  <a:cubicBezTo>
                    <a:pt x="1669" y="90"/>
                    <a:pt x="1669" y="90"/>
                    <a:pt x="1670" y="90"/>
                  </a:cubicBezTo>
                  <a:close/>
                  <a:moveTo>
                    <a:pt x="634" y="90"/>
                  </a:moveTo>
                  <a:cubicBezTo>
                    <a:pt x="634" y="90"/>
                    <a:pt x="633" y="90"/>
                    <a:pt x="633" y="91"/>
                  </a:cubicBezTo>
                  <a:cubicBezTo>
                    <a:pt x="634" y="91"/>
                    <a:pt x="634" y="90"/>
                    <a:pt x="634" y="90"/>
                  </a:cubicBezTo>
                  <a:close/>
                  <a:moveTo>
                    <a:pt x="829" y="43"/>
                  </a:moveTo>
                  <a:cubicBezTo>
                    <a:pt x="830" y="43"/>
                    <a:pt x="830" y="42"/>
                    <a:pt x="830" y="42"/>
                  </a:cubicBezTo>
                  <a:cubicBezTo>
                    <a:pt x="830" y="42"/>
                    <a:pt x="829" y="42"/>
                    <a:pt x="829" y="43"/>
                  </a:cubicBezTo>
                  <a:close/>
                  <a:moveTo>
                    <a:pt x="1665" y="59"/>
                  </a:moveTo>
                  <a:cubicBezTo>
                    <a:pt x="1665" y="60"/>
                    <a:pt x="1665" y="60"/>
                    <a:pt x="1666" y="60"/>
                  </a:cubicBezTo>
                  <a:cubicBezTo>
                    <a:pt x="1665" y="59"/>
                    <a:pt x="1665" y="59"/>
                    <a:pt x="1665" y="59"/>
                  </a:cubicBezTo>
                  <a:close/>
                  <a:moveTo>
                    <a:pt x="1721" y="60"/>
                  </a:moveTo>
                  <a:cubicBezTo>
                    <a:pt x="1721" y="60"/>
                    <a:pt x="1721" y="60"/>
                    <a:pt x="1721" y="59"/>
                  </a:cubicBezTo>
                  <a:cubicBezTo>
                    <a:pt x="1721" y="59"/>
                    <a:pt x="1721" y="59"/>
                    <a:pt x="1721" y="60"/>
                  </a:cubicBezTo>
                  <a:close/>
                  <a:moveTo>
                    <a:pt x="795" y="90"/>
                  </a:moveTo>
                  <a:cubicBezTo>
                    <a:pt x="795" y="90"/>
                    <a:pt x="795" y="90"/>
                    <a:pt x="795" y="90"/>
                  </a:cubicBezTo>
                  <a:cubicBezTo>
                    <a:pt x="795" y="90"/>
                    <a:pt x="795" y="90"/>
                    <a:pt x="795" y="90"/>
                  </a:cubicBezTo>
                  <a:close/>
                  <a:moveTo>
                    <a:pt x="982" y="90"/>
                  </a:moveTo>
                  <a:cubicBezTo>
                    <a:pt x="982" y="90"/>
                    <a:pt x="982" y="90"/>
                    <a:pt x="983" y="90"/>
                  </a:cubicBezTo>
                  <a:cubicBezTo>
                    <a:pt x="982" y="90"/>
                    <a:pt x="982" y="90"/>
                    <a:pt x="982" y="90"/>
                  </a:cubicBezTo>
                  <a:close/>
                  <a:moveTo>
                    <a:pt x="1013" y="90"/>
                  </a:moveTo>
                  <a:cubicBezTo>
                    <a:pt x="1014" y="90"/>
                    <a:pt x="1014" y="90"/>
                    <a:pt x="1014" y="90"/>
                  </a:cubicBezTo>
                  <a:cubicBezTo>
                    <a:pt x="1014" y="90"/>
                    <a:pt x="1013" y="90"/>
                    <a:pt x="1013" y="90"/>
                  </a:cubicBezTo>
                  <a:close/>
                  <a:moveTo>
                    <a:pt x="639" y="49"/>
                  </a:moveTo>
                  <a:cubicBezTo>
                    <a:pt x="639" y="48"/>
                    <a:pt x="639" y="48"/>
                    <a:pt x="639" y="48"/>
                  </a:cubicBezTo>
                  <a:cubicBezTo>
                    <a:pt x="639" y="48"/>
                    <a:pt x="639" y="48"/>
                    <a:pt x="639" y="49"/>
                  </a:cubicBezTo>
                  <a:close/>
                  <a:moveTo>
                    <a:pt x="1683" y="90"/>
                  </a:moveTo>
                  <a:cubicBezTo>
                    <a:pt x="1683" y="90"/>
                    <a:pt x="1683" y="91"/>
                    <a:pt x="1683" y="91"/>
                  </a:cubicBezTo>
                  <a:cubicBezTo>
                    <a:pt x="1683" y="90"/>
                    <a:pt x="1683" y="90"/>
                    <a:pt x="1683" y="90"/>
                  </a:cubicBezTo>
                  <a:close/>
                  <a:moveTo>
                    <a:pt x="586" y="90"/>
                  </a:moveTo>
                  <a:cubicBezTo>
                    <a:pt x="586" y="91"/>
                    <a:pt x="586" y="91"/>
                    <a:pt x="586" y="91"/>
                  </a:cubicBezTo>
                  <a:cubicBezTo>
                    <a:pt x="586" y="91"/>
                    <a:pt x="586" y="91"/>
                    <a:pt x="586" y="90"/>
                  </a:cubicBezTo>
                  <a:close/>
                  <a:moveTo>
                    <a:pt x="614" y="91"/>
                  </a:moveTo>
                  <a:cubicBezTo>
                    <a:pt x="614" y="91"/>
                    <a:pt x="614" y="91"/>
                    <a:pt x="614" y="90"/>
                  </a:cubicBezTo>
                  <a:cubicBezTo>
                    <a:pt x="614" y="91"/>
                    <a:pt x="614" y="91"/>
                    <a:pt x="614" y="91"/>
                  </a:cubicBezTo>
                  <a:close/>
                  <a:moveTo>
                    <a:pt x="663" y="90"/>
                  </a:moveTo>
                  <a:cubicBezTo>
                    <a:pt x="663" y="91"/>
                    <a:pt x="663" y="91"/>
                    <a:pt x="663" y="91"/>
                  </a:cubicBezTo>
                  <a:cubicBezTo>
                    <a:pt x="663" y="90"/>
                    <a:pt x="663" y="90"/>
                    <a:pt x="663" y="90"/>
                  </a:cubicBezTo>
                  <a:close/>
                  <a:moveTo>
                    <a:pt x="699" y="90"/>
                  </a:moveTo>
                  <a:cubicBezTo>
                    <a:pt x="698" y="90"/>
                    <a:pt x="698" y="91"/>
                    <a:pt x="698" y="91"/>
                  </a:cubicBezTo>
                  <a:cubicBezTo>
                    <a:pt x="699" y="91"/>
                    <a:pt x="699" y="91"/>
                    <a:pt x="699" y="90"/>
                  </a:cubicBezTo>
                  <a:close/>
                  <a:moveTo>
                    <a:pt x="767" y="90"/>
                  </a:moveTo>
                  <a:cubicBezTo>
                    <a:pt x="768" y="91"/>
                    <a:pt x="768" y="91"/>
                    <a:pt x="768" y="91"/>
                  </a:cubicBezTo>
                  <a:cubicBezTo>
                    <a:pt x="768" y="90"/>
                    <a:pt x="768" y="90"/>
                    <a:pt x="767" y="90"/>
                  </a:cubicBezTo>
                  <a:close/>
                  <a:moveTo>
                    <a:pt x="794" y="91"/>
                  </a:moveTo>
                  <a:cubicBezTo>
                    <a:pt x="794" y="91"/>
                    <a:pt x="795" y="91"/>
                    <a:pt x="795" y="90"/>
                  </a:cubicBezTo>
                  <a:cubicBezTo>
                    <a:pt x="794" y="90"/>
                    <a:pt x="794" y="90"/>
                    <a:pt x="794" y="91"/>
                  </a:cubicBezTo>
                  <a:close/>
                  <a:moveTo>
                    <a:pt x="983" y="90"/>
                  </a:moveTo>
                  <a:cubicBezTo>
                    <a:pt x="983" y="91"/>
                    <a:pt x="983" y="91"/>
                    <a:pt x="984" y="91"/>
                  </a:cubicBezTo>
                  <a:cubicBezTo>
                    <a:pt x="983" y="90"/>
                    <a:pt x="983" y="90"/>
                    <a:pt x="983" y="90"/>
                  </a:cubicBezTo>
                  <a:close/>
                  <a:moveTo>
                    <a:pt x="1012" y="91"/>
                  </a:moveTo>
                  <a:cubicBezTo>
                    <a:pt x="1013" y="91"/>
                    <a:pt x="1013" y="91"/>
                    <a:pt x="1013" y="90"/>
                  </a:cubicBezTo>
                  <a:cubicBezTo>
                    <a:pt x="1013" y="90"/>
                    <a:pt x="1012" y="90"/>
                    <a:pt x="1012" y="91"/>
                  </a:cubicBezTo>
                  <a:close/>
                  <a:moveTo>
                    <a:pt x="1050" y="90"/>
                  </a:moveTo>
                  <a:cubicBezTo>
                    <a:pt x="1050" y="91"/>
                    <a:pt x="1050" y="91"/>
                    <a:pt x="1050" y="91"/>
                  </a:cubicBezTo>
                  <a:cubicBezTo>
                    <a:pt x="1050" y="90"/>
                    <a:pt x="1050" y="90"/>
                    <a:pt x="1050" y="90"/>
                  </a:cubicBezTo>
                  <a:close/>
                  <a:moveTo>
                    <a:pt x="1076" y="91"/>
                  </a:moveTo>
                  <a:cubicBezTo>
                    <a:pt x="1077" y="91"/>
                    <a:pt x="1077" y="91"/>
                    <a:pt x="1077" y="90"/>
                  </a:cubicBezTo>
                  <a:cubicBezTo>
                    <a:pt x="1077" y="90"/>
                    <a:pt x="1076" y="90"/>
                    <a:pt x="1076" y="91"/>
                  </a:cubicBezTo>
                  <a:close/>
                  <a:moveTo>
                    <a:pt x="1425" y="10"/>
                  </a:moveTo>
                  <a:cubicBezTo>
                    <a:pt x="1425" y="10"/>
                    <a:pt x="1426" y="10"/>
                    <a:pt x="1426" y="10"/>
                  </a:cubicBezTo>
                  <a:cubicBezTo>
                    <a:pt x="1425" y="10"/>
                    <a:pt x="1425" y="10"/>
                    <a:pt x="1425" y="10"/>
                  </a:cubicBezTo>
                  <a:close/>
                  <a:moveTo>
                    <a:pt x="1227" y="90"/>
                  </a:moveTo>
                  <a:cubicBezTo>
                    <a:pt x="1227" y="91"/>
                    <a:pt x="1228" y="91"/>
                    <a:pt x="1228" y="91"/>
                  </a:cubicBezTo>
                  <a:cubicBezTo>
                    <a:pt x="1228" y="90"/>
                    <a:pt x="1228" y="90"/>
                    <a:pt x="1227" y="90"/>
                  </a:cubicBezTo>
                  <a:close/>
                  <a:moveTo>
                    <a:pt x="1254" y="91"/>
                  </a:moveTo>
                  <a:cubicBezTo>
                    <a:pt x="1254" y="91"/>
                    <a:pt x="1254" y="91"/>
                    <a:pt x="1255" y="90"/>
                  </a:cubicBezTo>
                  <a:cubicBezTo>
                    <a:pt x="1254" y="90"/>
                    <a:pt x="1254" y="90"/>
                    <a:pt x="1254" y="91"/>
                  </a:cubicBezTo>
                  <a:close/>
                  <a:moveTo>
                    <a:pt x="1417" y="91"/>
                  </a:moveTo>
                  <a:cubicBezTo>
                    <a:pt x="1417" y="91"/>
                    <a:pt x="1417" y="90"/>
                    <a:pt x="1417" y="90"/>
                  </a:cubicBezTo>
                  <a:cubicBezTo>
                    <a:pt x="1417" y="91"/>
                    <a:pt x="1417" y="91"/>
                    <a:pt x="1417" y="91"/>
                  </a:cubicBezTo>
                  <a:close/>
                  <a:moveTo>
                    <a:pt x="660" y="60"/>
                  </a:moveTo>
                  <a:cubicBezTo>
                    <a:pt x="660" y="60"/>
                    <a:pt x="660" y="60"/>
                    <a:pt x="660" y="60"/>
                  </a:cubicBezTo>
                  <a:cubicBezTo>
                    <a:pt x="660" y="60"/>
                    <a:pt x="660" y="60"/>
                    <a:pt x="660" y="60"/>
                  </a:cubicBezTo>
                  <a:close/>
                  <a:moveTo>
                    <a:pt x="1670" y="91"/>
                  </a:moveTo>
                  <a:cubicBezTo>
                    <a:pt x="1670" y="91"/>
                    <a:pt x="1670" y="91"/>
                    <a:pt x="1670" y="90"/>
                  </a:cubicBezTo>
                  <a:cubicBezTo>
                    <a:pt x="1670" y="91"/>
                    <a:pt x="1670" y="91"/>
                    <a:pt x="1670" y="91"/>
                  </a:cubicBezTo>
                  <a:close/>
                  <a:moveTo>
                    <a:pt x="633" y="91"/>
                  </a:moveTo>
                  <a:cubicBezTo>
                    <a:pt x="633" y="91"/>
                    <a:pt x="633" y="91"/>
                    <a:pt x="633" y="91"/>
                  </a:cubicBezTo>
                  <a:cubicBezTo>
                    <a:pt x="633" y="91"/>
                    <a:pt x="633" y="91"/>
                    <a:pt x="633" y="91"/>
                  </a:cubicBezTo>
                  <a:close/>
                  <a:moveTo>
                    <a:pt x="663" y="91"/>
                  </a:moveTo>
                  <a:cubicBezTo>
                    <a:pt x="664" y="91"/>
                    <a:pt x="664" y="91"/>
                    <a:pt x="664" y="91"/>
                  </a:cubicBezTo>
                  <a:cubicBezTo>
                    <a:pt x="664" y="91"/>
                    <a:pt x="664" y="91"/>
                    <a:pt x="663" y="91"/>
                  </a:cubicBezTo>
                  <a:close/>
                  <a:moveTo>
                    <a:pt x="793" y="91"/>
                  </a:moveTo>
                  <a:cubicBezTo>
                    <a:pt x="794" y="91"/>
                    <a:pt x="794" y="91"/>
                    <a:pt x="794" y="91"/>
                  </a:cubicBezTo>
                  <a:cubicBezTo>
                    <a:pt x="794" y="91"/>
                    <a:pt x="793" y="91"/>
                    <a:pt x="793" y="91"/>
                  </a:cubicBezTo>
                  <a:close/>
                  <a:moveTo>
                    <a:pt x="984" y="91"/>
                  </a:moveTo>
                  <a:cubicBezTo>
                    <a:pt x="984" y="91"/>
                    <a:pt x="984" y="91"/>
                    <a:pt x="984" y="91"/>
                  </a:cubicBezTo>
                  <a:cubicBezTo>
                    <a:pt x="984" y="91"/>
                    <a:pt x="984" y="91"/>
                    <a:pt x="984" y="91"/>
                  </a:cubicBezTo>
                  <a:close/>
                  <a:moveTo>
                    <a:pt x="1499" y="10"/>
                  </a:moveTo>
                  <a:cubicBezTo>
                    <a:pt x="1499" y="10"/>
                    <a:pt x="1499" y="10"/>
                    <a:pt x="1500" y="10"/>
                  </a:cubicBezTo>
                  <a:cubicBezTo>
                    <a:pt x="1499" y="10"/>
                    <a:pt x="1499" y="10"/>
                    <a:pt x="1499" y="10"/>
                  </a:cubicBezTo>
                  <a:close/>
                  <a:moveTo>
                    <a:pt x="1035" y="91"/>
                  </a:moveTo>
                  <a:cubicBezTo>
                    <a:pt x="1035" y="91"/>
                    <a:pt x="1035" y="91"/>
                    <a:pt x="1035" y="91"/>
                  </a:cubicBezTo>
                  <a:cubicBezTo>
                    <a:pt x="1035" y="91"/>
                    <a:pt x="1035" y="91"/>
                    <a:pt x="1035" y="91"/>
                  </a:cubicBezTo>
                  <a:close/>
                  <a:moveTo>
                    <a:pt x="1050" y="91"/>
                  </a:moveTo>
                  <a:cubicBezTo>
                    <a:pt x="1050" y="91"/>
                    <a:pt x="1051" y="91"/>
                    <a:pt x="1051" y="91"/>
                  </a:cubicBezTo>
                  <a:cubicBezTo>
                    <a:pt x="1051" y="91"/>
                    <a:pt x="1050" y="91"/>
                    <a:pt x="1050" y="91"/>
                  </a:cubicBezTo>
                  <a:close/>
                  <a:moveTo>
                    <a:pt x="1075" y="91"/>
                  </a:moveTo>
                  <a:cubicBezTo>
                    <a:pt x="1076" y="91"/>
                    <a:pt x="1076" y="91"/>
                    <a:pt x="1076" y="91"/>
                  </a:cubicBezTo>
                  <a:cubicBezTo>
                    <a:pt x="1076" y="91"/>
                    <a:pt x="1075" y="91"/>
                    <a:pt x="1075" y="91"/>
                  </a:cubicBezTo>
                  <a:close/>
                  <a:moveTo>
                    <a:pt x="654" y="40"/>
                  </a:moveTo>
                  <a:cubicBezTo>
                    <a:pt x="653" y="40"/>
                    <a:pt x="653" y="40"/>
                    <a:pt x="653" y="41"/>
                  </a:cubicBezTo>
                  <a:cubicBezTo>
                    <a:pt x="654" y="40"/>
                    <a:pt x="654" y="40"/>
                    <a:pt x="654" y="40"/>
                  </a:cubicBezTo>
                  <a:close/>
                  <a:moveTo>
                    <a:pt x="1228" y="91"/>
                  </a:moveTo>
                  <a:cubicBezTo>
                    <a:pt x="1228" y="91"/>
                    <a:pt x="1228" y="91"/>
                    <a:pt x="1229" y="91"/>
                  </a:cubicBezTo>
                  <a:cubicBezTo>
                    <a:pt x="1229" y="91"/>
                    <a:pt x="1228" y="91"/>
                    <a:pt x="1228" y="91"/>
                  </a:cubicBezTo>
                  <a:close/>
                  <a:moveTo>
                    <a:pt x="1253" y="91"/>
                  </a:moveTo>
                  <a:cubicBezTo>
                    <a:pt x="1253" y="91"/>
                    <a:pt x="1254" y="91"/>
                    <a:pt x="1254" y="91"/>
                  </a:cubicBezTo>
                  <a:cubicBezTo>
                    <a:pt x="1254" y="91"/>
                    <a:pt x="1253" y="91"/>
                    <a:pt x="1253" y="91"/>
                  </a:cubicBezTo>
                  <a:close/>
                  <a:moveTo>
                    <a:pt x="1683" y="91"/>
                  </a:moveTo>
                  <a:cubicBezTo>
                    <a:pt x="1683" y="91"/>
                    <a:pt x="1683" y="91"/>
                    <a:pt x="1683" y="91"/>
                  </a:cubicBezTo>
                  <a:cubicBezTo>
                    <a:pt x="1683" y="91"/>
                    <a:pt x="1683" y="91"/>
                    <a:pt x="1683" y="91"/>
                  </a:cubicBezTo>
                  <a:close/>
                  <a:moveTo>
                    <a:pt x="606" y="40"/>
                  </a:moveTo>
                  <a:cubicBezTo>
                    <a:pt x="606" y="40"/>
                    <a:pt x="606" y="41"/>
                    <a:pt x="607" y="41"/>
                  </a:cubicBezTo>
                  <a:cubicBezTo>
                    <a:pt x="607" y="40"/>
                    <a:pt x="607" y="40"/>
                    <a:pt x="606" y="40"/>
                  </a:cubicBezTo>
                  <a:close/>
                  <a:moveTo>
                    <a:pt x="586" y="91"/>
                  </a:moveTo>
                  <a:cubicBezTo>
                    <a:pt x="586" y="91"/>
                    <a:pt x="585" y="91"/>
                    <a:pt x="585" y="92"/>
                  </a:cubicBezTo>
                  <a:cubicBezTo>
                    <a:pt x="586" y="92"/>
                    <a:pt x="586" y="91"/>
                    <a:pt x="586" y="91"/>
                  </a:cubicBezTo>
                  <a:close/>
                  <a:moveTo>
                    <a:pt x="664" y="91"/>
                  </a:moveTo>
                  <a:cubicBezTo>
                    <a:pt x="664" y="91"/>
                    <a:pt x="665" y="91"/>
                    <a:pt x="665" y="91"/>
                  </a:cubicBezTo>
                  <a:cubicBezTo>
                    <a:pt x="665" y="91"/>
                    <a:pt x="664" y="91"/>
                    <a:pt x="664" y="91"/>
                  </a:cubicBezTo>
                  <a:close/>
                  <a:moveTo>
                    <a:pt x="698" y="91"/>
                  </a:moveTo>
                  <a:cubicBezTo>
                    <a:pt x="698" y="91"/>
                    <a:pt x="698" y="91"/>
                    <a:pt x="698" y="92"/>
                  </a:cubicBezTo>
                  <a:cubicBezTo>
                    <a:pt x="698" y="92"/>
                    <a:pt x="698" y="91"/>
                    <a:pt x="698" y="91"/>
                  </a:cubicBezTo>
                  <a:close/>
                  <a:moveTo>
                    <a:pt x="602" y="61"/>
                  </a:moveTo>
                  <a:cubicBezTo>
                    <a:pt x="603" y="60"/>
                    <a:pt x="602" y="60"/>
                    <a:pt x="602" y="60"/>
                  </a:cubicBezTo>
                  <a:cubicBezTo>
                    <a:pt x="602" y="60"/>
                    <a:pt x="602" y="61"/>
                    <a:pt x="602" y="61"/>
                  </a:cubicBezTo>
                  <a:close/>
                  <a:moveTo>
                    <a:pt x="769" y="91"/>
                  </a:moveTo>
                  <a:cubicBezTo>
                    <a:pt x="769" y="91"/>
                    <a:pt x="769" y="91"/>
                    <a:pt x="769" y="91"/>
                  </a:cubicBezTo>
                  <a:cubicBezTo>
                    <a:pt x="769" y="91"/>
                    <a:pt x="769" y="91"/>
                    <a:pt x="769" y="91"/>
                  </a:cubicBezTo>
                  <a:close/>
                  <a:moveTo>
                    <a:pt x="793" y="91"/>
                  </a:moveTo>
                  <a:cubicBezTo>
                    <a:pt x="793" y="91"/>
                    <a:pt x="793" y="91"/>
                    <a:pt x="793" y="91"/>
                  </a:cubicBezTo>
                  <a:cubicBezTo>
                    <a:pt x="793" y="91"/>
                    <a:pt x="793" y="91"/>
                    <a:pt x="793" y="91"/>
                  </a:cubicBezTo>
                  <a:close/>
                  <a:moveTo>
                    <a:pt x="985" y="91"/>
                  </a:moveTo>
                  <a:cubicBezTo>
                    <a:pt x="985" y="91"/>
                    <a:pt x="985" y="91"/>
                    <a:pt x="985" y="91"/>
                  </a:cubicBezTo>
                  <a:cubicBezTo>
                    <a:pt x="985" y="91"/>
                    <a:pt x="985" y="91"/>
                    <a:pt x="985" y="91"/>
                  </a:cubicBezTo>
                  <a:close/>
                  <a:moveTo>
                    <a:pt x="1536" y="10"/>
                  </a:moveTo>
                  <a:cubicBezTo>
                    <a:pt x="1537" y="10"/>
                    <a:pt x="1537" y="10"/>
                    <a:pt x="1537" y="10"/>
                  </a:cubicBezTo>
                  <a:cubicBezTo>
                    <a:pt x="1537" y="10"/>
                    <a:pt x="1537" y="10"/>
                    <a:pt x="1536" y="10"/>
                  </a:cubicBezTo>
                  <a:close/>
                  <a:moveTo>
                    <a:pt x="1075" y="91"/>
                  </a:moveTo>
                  <a:cubicBezTo>
                    <a:pt x="1075" y="91"/>
                    <a:pt x="1075" y="91"/>
                    <a:pt x="1075" y="91"/>
                  </a:cubicBezTo>
                  <a:cubicBezTo>
                    <a:pt x="1075" y="91"/>
                    <a:pt x="1075" y="91"/>
                    <a:pt x="1075" y="91"/>
                  </a:cubicBezTo>
                  <a:close/>
                  <a:moveTo>
                    <a:pt x="1670" y="10"/>
                  </a:moveTo>
                  <a:cubicBezTo>
                    <a:pt x="1671" y="10"/>
                    <a:pt x="1671" y="10"/>
                    <a:pt x="1671" y="10"/>
                  </a:cubicBezTo>
                  <a:cubicBezTo>
                    <a:pt x="1671" y="10"/>
                    <a:pt x="1671" y="10"/>
                    <a:pt x="1670" y="10"/>
                  </a:cubicBezTo>
                  <a:close/>
                  <a:moveTo>
                    <a:pt x="1252" y="91"/>
                  </a:moveTo>
                  <a:cubicBezTo>
                    <a:pt x="1253" y="91"/>
                    <a:pt x="1253" y="91"/>
                    <a:pt x="1253" y="91"/>
                  </a:cubicBezTo>
                  <a:cubicBezTo>
                    <a:pt x="1253" y="91"/>
                    <a:pt x="1253" y="91"/>
                    <a:pt x="1252" y="91"/>
                  </a:cubicBezTo>
                  <a:close/>
                  <a:moveTo>
                    <a:pt x="1705" y="10"/>
                  </a:moveTo>
                  <a:cubicBezTo>
                    <a:pt x="1705" y="10"/>
                    <a:pt x="1705" y="10"/>
                    <a:pt x="1705" y="10"/>
                  </a:cubicBezTo>
                  <a:cubicBezTo>
                    <a:pt x="1705" y="10"/>
                    <a:pt x="1705" y="10"/>
                    <a:pt x="1705" y="10"/>
                  </a:cubicBezTo>
                  <a:close/>
                  <a:moveTo>
                    <a:pt x="1670" y="92"/>
                  </a:moveTo>
                  <a:cubicBezTo>
                    <a:pt x="1670" y="91"/>
                    <a:pt x="1670" y="91"/>
                    <a:pt x="1670" y="91"/>
                  </a:cubicBezTo>
                  <a:cubicBezTo>
                    <a:pt x="1670" y="91"/>
                    <a:pt x="1670" y="92"/>
                    <a:pt x="1670" y="92"/>
                  </a:cubicBezTo>
                  <a:close/>
                  <a:moveTo>
                    <a:pt x="615" y="92"/>
                  </a:moveTo>
                  <a:cubicBezTo>
                    <a:pt x="615" y="92"/>
                    <a:pt x="615" y="91"/>
                    <a:pt x="614" y="91"/>
                  </a:cubicBezTo>
                  <a:cubicBezTo>
                    <a:pt x="614" y="92"/>
                    <a:pt x="614" y="92"/>
                    <a:pt x="615" y="92"/>
                  </a:cubicBezTo>
                  <a:close/>
                  <a:moveTo>
                    <a:pt x="665" y="91"/>
                  </a:moveTo>
                  <a:cubicBezTo>
                    <a:pt x="665" y="92"/>
                    <a:pt x="665" y="92"/>
                    <a:pt x="666" y="92"/>
                  </a:cubicBezTo>
                  <a:cubicBezTo>
                    <a:pt x="665" y="91"/>
                    <a:pt x="665" y="91"/>
                    <a:pt x="665" y="91"/>
                  </a:cubicBezTo>
                  <a:close/>
                  <a:moveTo>
                    <a:pt x="685" y="92"/>
                  </a:moveTo>
                  <a:cubicBezTo>
                    <a:pt x="685" y="92"/>
                    <a:pt x="685" y="92"/>
                    <a:pt x="685" y="91"/>
                  </a:cubicBezTo>
                  <a:cubicBezTo>
                    <a:pt x="685" y="91"/>
                    <a:pt x="685" y="92"/>
                    <a:pt x="685" y="92"/>
                  </a:cubicBezTo>
                  <a:close/>
                  <a:moveTo>
                    <a:pt x="548" y="11"/>
                  </a:moveTo>
                  <a:cubicBezTo>
                    <a:pt x="548" y="11"/>
                    <a:pt x="548" y="11"/>
                    <a:pt x="549" y="10"/>
                  </a:cubicBezTo>
                  <a:cubicBezTo>
                    <a:pt x="548" y="10"/>
                    <a:pt x="548" y="10"/>
                    <a:pt x="548" y="11"/>
                  </a:cubicBezTo>
                  <a:close/>
                  <a:moveTo>
                    <a:pt x="600" y="55"/>
                  </a:moveTo>
                  <a:cubicBezTo>
                    <a:pt x="600" y="54"/>
                    <a:pt x="600" y="54"/>
                    <a:pt x="600" y="54"/>
                  </a:cubicBezTo>
                  <a:cubicBezTo>
                    <a:pt x="600" y="54"/>
                    <a:pt x="600" y="54"/>
                    <a:pt x="600" y="55"/>
                  </a:cubicBezTo>
                  <a:close/>
                  <a:moveTo>
                    <a:pt x="769" y="91"/>
                  </a:moveTo>
                  <a:cubicBezTo>
                    <a:pt x="769" y="92"/>
                    <a:pt x="770" y="92"/>
                    <a:pt x="770" y="92"/>
                  </a:cubicBezTo>
                  <a:cubicBezTo>
                    <a:pt x="770" y="91"/>
                    <a:pt x="770" y="91"/>
                    <a:pt x="769" y="91"/>
                  </a:cubicBezTo>
                  <a:close/>
                  <a:moveTo>
                    <a:pt x="792" y="92"/>
                  </a:moveTo>
                  <a:cubicBezTo>
                    <a:pt x="792" y="92"/>
                    <a:pt x="792" y="92"/>
                    <a:pt x="792" y="91"/>
                  </a:cubicBezTo>
                  <a:cubicBezTo>
                    <a:pt x="792" y="91"/>
                    <a:pt x="792" y="91"/>
                    <a:pt x="792" y="92"/>
                  </a:cubicBezTo>
                  <a:close/>
                  <a:moveTo>
                    <a:pt x="977" y="11"/>
                  </a:moveTo>
                  <a:cubicBezTo>
                    <a:pt x="977" y="11"/>
                    <a:pt x="977" y="11"/>
                    <a:pt x="977" y="10"/>
                  </a:cubicBezTo>
                  <a:cubicBezTo>
                    <a:pt x="977" y="10"/>
                    <a:pt x="977" y="10"/>
                    <a:pt x="977" y="11"/>
                  </a:cubicBezTo>
                  <a:close/>
                  <a:moveTo>
                    <a:pt x="1352" y="11"/>
                  </a:moveTo>
                  <a:cubicBezTo>
                    <a:pt x="1352" y="11"/>
                    <a:pt x="1352" y="11"/>
                    <a:pt x="1352" y="10"/>
                  </a:cubicBezTo>
                  <a:cubicBezTo>
                    <a:pt x="1352" y="10"/>
                    <a:pt x="1352" y="10"/>
                    <a:pt x="1352" y="11"/>
                  </a:cubicBezTo>
                  <a:close/>
                  <a:moveTo>
                    <a:pt x="1051" y="91"/>
                  </a:moveTo>
                  <a:cubicBezTo>
                    <a:pt x="1052" y="92"/>
                    <a:pt x="1052" y="92"/>
                    <a:pt x="1052" y="92"/>
                  </a:cubicBezTo>
                  <a:cubicBezTo>
                    <a:pt x="1052" y="91"/>
                    <a:pt x="1052" y="91"/>
                    <a:pt x="1051" y="91"/>
                  </a:cubicBezTo>
                  <a:close/>
                  <a:moveTo>
                    <a:pt x="1074" y="92"/>
                  </a:moveTo>
                  <a:cubicBezTo>
                    <a:pt x="1074" y="92"/>
                    <a:pt x="1074" y="92"/>
                    <a:pt x="1075" y="91"/>
                  </a:cubicBezTo>
                  <a:cubicBezTo>
                    <a:pt x="1074" y="91"/>
                    <a:pt x="1074" y="91"/>
                    <a:pt x="1074" y="92"/>
                  </a:cubicBezTo>
                  <a:close/>
                  <a:moveTo>
                    <a:pt x="1202" y="92"/>
                  </a:moveTo>
                  <a:cubicBezTo>
                    <a:pt x="1202" y="92"/>
                    <a:pt x="1202" y="92"/>
                    <a:pt x="1202" y="92"/>
                  </a:cubicBezTo>
                  <a:cubicBezTo>
                    <a:pt x="1202" y="91"/>
                    <a:pt x="1202" y="91"/>
                    <a:pt x="1202" y="92"/>
                  </a:cubicBezTo>
                  <a:close/>
                  <a:moveTo>
                    <a:pt x="1229" y="91"/>
                  </a:moveTo>
                  <a:cubicBezTo>
                    <a:pt x="1229" y="92"/>
                    <a:pt x="1229" y="92"/>
                    <a:pt x="1230" y="92"/>
                  </a:cubicBezTo>
                  <a:cubicBezTo>
                    <a:pt x="1230" y="91"/>
                    <a:pt x="1229" y="91"/>
                    <a:pt x="1229" y="91"/>
                  </a:cubicBezTo>
                  <a:close/>
                  <a:moveTo>
                    <a:pt x="1387" y="10"/>
                  </a:moveTo>
                  <a:cubicBezTo>
                    <a:pt x="1387" y="11"/>
                    <a:pt x="1387" y="11"/>
                    <a:pt x="1388" y="11"/>
                  </a:cubicBezTo>
                  <a:cubicBezTo>
                    <a:pt x="1388" y="10"/>
                    <a:pt x="1387" y="10"/>
                    <a:pt x="1387" y="10"/>
                  </a:cubicBezTo>
                  <a:close/>
                  <a:moveTo>
                    <a:pt x="1418" y="92"/>
                  </a:moveTo>
                  <a:cubicBezTo>
                    <a:pt x="1418" y="92"/>
                    <a:pt x="1418" y="92"/>
                    <a:pt x="1417" y="91"/>
                  </a:cubicBezTo>
                  <a:cubicBezTo>
                    <a:pt x="1417" y="92"/>
                    <a:pt x="1417" y="92"/>
                    <a:pt x="1418" y="92"/>
                  </a:cubicBezTo>
                  <a:close/>
                  <a:moveTo>
                    <a:pt x="1683" y="91"/>
                  </a:moveTo>
                  <a:cubicBezTo>
                    <a:pt x="1683" y="92"/>
                    <a:pt x="1683" y="92"/>
                    <a:pt x="1684" y="92"/>
                  </a:cubicBezTo>
                  <a:cubicBezTo>
                    <a:pt x="1684" y="92"/>
                    <a:pt x="1684" y="92"/>
                    <a:pt x="1683" y="91"/>
                  </a:cubicBezTo>
                  <a:close/>
                  <a:moveTo>
                    <a:pt x="635" y="61"/>
                  </a:moveTo>
                  <a:cubicBezTo>
                    <a:pt x="635" y="61"/>
                    <a:pt x="635" y="60"/>
                    <a:pt x="635" y="60"/>
                  </a:cubicBezTo>
                  <a:cubicBezTo>
                    <a:pt x="635" y="60"/>
                    <a:pt x="635" y="61"/>
                    <a:pt x="635" y="61"/>
                  </a:cubicBezTo>
                  <a:close/>
                  <a:moveTo>
                    <a:pt x="633" y="92"/>
                  </a:moveTo>
                  <a:cubicBezTo>
                    <a:pt x="633" y="92"/>
                    <a:pt x="633" y="92"/>
                    <a:pt x="633" y="92"/>
                  </a:cubicBezTo>
                  <a:cubicBezTo>
                    <a:pt x="633" y="92"/>
                    <a:pt x="633" y="92"/>
                    <a:pt x="633" y="92"/>
                  </a:cubicBezTo>
                  <a:close/>
                  <a:moveTo>
                    <a:pt x="666" y="92"/>
                  </a:moveTo>
                  <a:cubicBezTo>
                    <a:pt x="666" y="92"/>
                    <a:pt x="666" y="92"/>
                    <a:pt x="667" y="92"/>
                  </a:cubicBezTo>
                  <a:cubicBezTo>
                    <a:pt x="666" y="92"/>
                    <a:pt x="666" y="92"/>
                    <a:pt x="666" y="92"/>
                  </a:cubicBezTo>
                  <a:close/>
                  <a:moveTo>
                    <a:pt x="698" y="92"/>
                  </a:moveTo>
                  <a:cubicBezTo>
                    <a:pt x="698" y="92"/>
                    <a:pt x="698" y="92"/>
                    <a:pt x="698" y="92"/>
                  </a:cubicBezTo>
                  <a:cubicBezTo>
                    <a:pt x="698" y="92"/>
                    <a:pt x="698" y="92"/>
                    <a:pt x="698" y="92"/>
                  </a:cubicBezTo>
                  <a:close/>
                  <a:moveTo>
                    <a:pt x="729" y="92"/>
                  </a:moveTo>
                  <a:cubicBezTo>
                    <a:pt x="729" y="92"/>
                    <a:pt x="729" y="92"/>
                    <a:pt x="729" y="92"/>
                  </a:cubicBezTo>
                  <a:cubicBezTo>
                    <a:pt x="729" y="92"/>
                    <a:pt x="729" y="92"/>
                    <a:pt x="729" y="92"/>
                  </a:cubicBezTo>
                  <a:close/>
                  <a:moveTo>
                    <a:pt x="741" y="92"/>
                  </a:moveTo>
                  <a:cubicBezTo>
                    <a:pt x="741" y="92"/>
                    <a:pt x="742" y="92"/>
                    <a:pt x="742" y="92"/>
                  </a:cubicBezTo>
                  <a:cubicBezTo>
                    <a:pt x="741" y="92"/>
                    <a:pt x="741" y="92"/>
                    <a:pt x="741" y="92"/>
                  </a:cubicBezTo>
                  <a:close/>
                  <a:moveTo>
                    <a:pt x="770" y="92"/>
                  </a:moveTo>
                  <a:cubicBezTo>
                    <a:pt x="770" y="92"/>
                    <a:pt x="770" y="92"/>
                    <a:pt x="771" y="92"/>
                  </a:cubicBezTo>
                  <a:cubicBezTo>
                    <a:pt x="770" y="92"/>
                    <a:pt x="770" y="92"/>
                    <a:pt x="770" y="92"/>
                  </a:cubicBezTo>
                  <a:close/>
                  <a:moveTo>
                    <a:pt x="1290" y="55"/>
                  </a:moveTo>
                  <a:cubicBezTo>
                    <a:pt x="1290" y="55"/>
                    <a:pt x="1290" y="55"/>
                    <a:pt x="1290" y="56"/>
                  </a:cubicBezTo>
                  <a:cubicBezTo>
                    <a:pt x="1290" y="55"/>
                    <a:pt x="1290" y="55"/>
                    <a:pt x="1290" y="55"/>
                  </a:cubicBezTo>
                  <a:close/>
                  <a:moveTo>
                    <a:pt x="646" y="60"/>
                  </a:moveTo>
                  <a:cubicBezTo>
                    <a:pt x="645" y="60"/>
                    <a:pt x="645" y="60"/>
                    <a:pt x="645" y="61"/>
                  </a:cubicBezTo>
                  <a:cubicBezTo>
                    <a:pt x="646" y="61"/>
                    <a:pt x="646" y="60"/>
                    <a:pt x="646" y="60"/>
                  </a:cubicBezTo>
                  <a:close/>
                  <a:moveTo>
                    <a:pt x="675" y="60"/>
                  </a:moveTo>
                  <a:cubicBezTo>
                    <a:pt x="675" y="60"/>
                    <a:pt x="675" y="60"/>
                    <a:pt x="676" y="60"/>
                  </a:cubicBezTo>
                  <a:cubicBezTo>
                    <a:pt x="675" y="60"/>
                    <a:pt x="675" y="60"/>
                    <a:pt x="675" y="60"/>
                  </a:cubicBezTo>
                  <a:close/>
                  <a:moveTo>
                    <a:pt x="1036" y="92"/>
                  </a:moveTo>
                  <a:cubicBezTo>
                    <a:pt x="1036" y="92"/>
                    <a:pt x="1036" y="92"/>
                    <a:pt x="1036" y="92"/>
                  </a:cubicBezTo>
                  <a:cubicBezTo>
                    <a:pt x="1036" y="92"/>
                    <a:pt x="1036" y="92"/>
                    <a:pt x="1036" y="92"/>
                  </a:cubicBezTo>
                  <a:close/>
                  <a:moveTo>
                    <a:pt x="1052" y="92"/>
                  </a:moveTo>
                  <a:cubicBezTo>
                    <a:pt x="1052" y="92"/>
                    <a:pt x="1053" y="92"/>
                    <a:pt x="1053" y="92"/>
                  </a:cubicBezTo>
                  <a:cubicBezTo>
                    <a:pt x="1053" y="92"/>
                    <a:pt x="1053" y="92"/>
                    <a:pt x="1052" y="92"/>
                  </a:cubicBezTo>
                  <a:close/>
                  <a:moveTo>
                    <a:pt x="1073" y="92"/>
                  </a:moveTo>
                  <a:cubicBezTo>
                    <a:pt x="1073" y="92"/>
                    <a:pt x="1073" y="92"/>
                    <a:pt x="1074" y="92"/>
                  </a:cubicBezTo>
                  <a:cubicBezTo>
                    <a:pt x="1073" y="92"/>
                    <a:pt x="1073" y="92"/>
                    <a:pt x="1073" y="92"/>
                  </a:cubicBezTo>
                  <a:close/>
                  <a:moveTo>
                    <a:pt x="803" y="49"/>
                  </a:moveTo>
                  <a:cubicBezTo>
                    <a:pt x="803" y="49"/>
                    <a:pt x="803" y="49"/>
                    <a:pt x="803" y="49"/>
                  </a:cubicBezTo>
                  <a:cubicBezTo>
                    <a:pt x="803" y="49"/>
                    <a:pt x="803" y="49"/>
                    <a:pt x="803" y="49"/>
                  </a:cubicBezTo>
                  <a:close/>
                  <a:moveTo>
                    <a:pt x="1214" y="92"/>
                  </a:moveTo>
                  <a:cubicBezTo>
                    <a:pt x="1214" y="92"/>
                    <a:pt x="1214" y="92"/>
                    <a:pt x="1213" y="92"/>
                  </a:cubicBezTo>
                  <a:cubicBezTo>
                    <a:pt x="1213" y="92"/>
                    <a:pt x="1214" y="92"/>
                    <a:pt x="1214" y="92"/>
                  </a:cubicBezTo>
                  <a:close/>
                  <a:moveTo>
                    <a:pt x="1230" y="92"/>
                  </a:moveTo>
                  <a:cubicBezTo>
                    <a:pt x="1230" y="92"/>
                    <a:pt x="1230" y="92"/>
                    <a:pt x="1231" y="92"/>
                  </a:cubicBezTo>
                  <a:cubicBezTo>
                    <a:pt x="1231" y="92"/>
                    <a:pt x="1230" y="92"/>
                    <a:pt x="1230" y="92"/>
                  </a:cubicBezTo>
                  <a:close/>
                  <a:moveTo>
                    <a:pt x="1251" y="92"/>
                  </a:moveTo>
                  <a:cubicBezTo>
                    <a:pt x="1251" y="92"/>
                    <a:pt x="1251" y="92"/>
                    <a:pt x="1251" y="92"/>
                  </a:cubicBezTo>
                  <a:cubicBezTo>
                    <a:pt x="1251" y="92"/>
                    <a:pt x="1251" y="92"/>
                    <a:pt x="1251" y="92"/>
                  </a:cubicBezTo>
                  <a:close/>
                  <a:moveTo>
                    <a:pt x="1462" y="92"/>
                  </a:moveTo>
                  <a:cubicBezTo>
                    <a:pt x="1461" y="92"/>
                    <a:pt x="1461" y="92"/>
                    <a:pt x="1461" y="92"/>
                  </a:cubicBezTo>
                  <a:cubicBezTo>
                    <a:pt x="1462" y="92"/>
                    <a:pt x="1462" y="92"/>
                    <a:pt x="1462" y="92"/>
                  </a:cubicBezTo>
                  <a:close/>
                  <a:moveTo>
                    <a:pt x="637" y="54"/>
                  </a:moveTo>
                  <a:cubicBezTo>
                    <a:pt x="637" y="54"/>
                    <a:pt x="637" y="54"/>
                    <a:pt x="637" y="53"/>
                  </a:cubicBezTo>
                  <a:cubicBezTo>
                    <a:pt x="637" y="54"/>
                    <a:pt x="637" y="54"/>
                    <a:pt x="637" y="54"/>
                  </a:cubicBezTo>
                  <a:close/>
                  <a:moveTo>
                    <a:pt x="572" y="53"/>
                  </a:moveTo>
                  <a:cubicBezTo>
                    <a:pt x="572" y="54"/>
                    <a:pt x="573" y="54"/>
                    <a:pt x="573" y="54"/>
                  </a:cubicBezTo>
                  <a:cubicBezTo>
                    <a:pt x="573" y="54"/>
                    <a:pt x="573" y="53"/>
                    <a:pt x="572" y="53"/>
                  </a:cubicBezTo>
                  <a:close/>
                  <a:moveTo>
                    <a:pt x="615" y="93"/>
                  </a:moveTo>
                  <a:cubicBezTo>
                    <a:pt x="615" y="93"/>
                    <a:pt x="615" y="92"/>
                    <a:pt x="615" y="92"/>
                  </a:cubicBezTo>
                  <a:cubicBezTo>
                    <a:pt x="615" y="92"/>
                    <a:pt x="615" y="93"/>
                    <a:pt x="615" y="93"/>
                  </a:cubicBezTo>
                  <a:close/>
                  <a:moveTo>
                    <a:pt x="1498" y="11"/>
                  </a:moveTo>
                  <a:cubicBezTo>
                    <a:pt x="1499" y="11"/>
                    <a:pt x="1499" y="11"/>
                    <a:pt x="1499" y="10"/>
                  </a:cubicBezTo>
                  <a:cubicBezTo>
                    <a:pt x="1499" y="10"/>
                    <a:pt x="1498" y="10"/>
                    <a:pt x="1498" y="11"/>
                  </a:cubicBezTo>
                  <a:close/>
                  <a:moveTo>
                    <a:pt x="684" y="92"/>
                  </a:moveTo>
                  <a:cubicBezTo>
                    <a:pt x="684" y="92"/>
                    <a:pt x="684" y="92"/>
                    <a:pt x="684" y="92"/>
                  </a:cubicBezTo>
                  <a:cubicBezTo>
                    <a:pt x="684" y="92"/>
                    <a:pt x="684" y="92"/>
                    <a:pt x="684" y="92"/>
                  </a:cubicBezTo>
                  <a:close/>
                  <a:moveTo>
                    <a:pt x="740" y="93"/>
                  </a:moveTo>
                  <a:cubicBezTo>
                    <a:pt x="741" y="93"/>
                    <a:pt x="741" y="92"/>
                    <a:pt x="741" y="92"/>
                  </a:cubicBezTo>
                  <a:cubicBezTo>
                    <a:pt x="741" y="92"/>
                    <a:pt x="741" y="92"/>
                    <a:pt x="740" y="93"/>
                  </a:cubicBezTo>
                  <a:close/>
                  <a:moveTo>
                    <a:pt x="771" y="92"/>
                  </a:moveTo>
                  <a:cubicBezTo>
                    <a:pt x="771" y="92"/>
                    <a:pt x="771" y="92"/>
                    <a:pt x="772" y="92"/>
                  </a:cubicBezTo>
                  <a:cubicBezTo>
                    <a:pt x="771" y="92"/>
                    <a:pt x="771" y="92"/>
                    <a:pt x="771" y="92"/>
                  </a:cubicBezTo>
                  <a:close/>
                  <a:moveTo>
                    <a:pt x="1536" y="11"/>
                  </a:moveTo>
                  <a:cubicBezTo>
                    <a:pt x="1536" y="11"/>
                    <a:pt x="1536" y="11"/>
                    <a:pt x="1536" y="10"/>
                  </a:cubicBezTo>
                  <a:cubicBezTo>
                    <a:pt x="1536" y="10"/>
                    <a:pt x="1536" y="10"/>
                    <a:pt x="1536" y="11"/>
                  </a:cubicBezTo>
                  <a:close/>
                  <a:moveTo>
                    <a:pt x="1367" y="61"/>
                  </a:moveTo>
                  <a:cubicBezTo>
                    <a:pt x="1368" y="60"/>
                    <a:pt x="1368" y="60"/>
                    <a:pt x="1368" y="60"/>
                  </a:cubicBezTo>
                  <a:cubicBezTo>
                    <a:pt x="1368" y="60"/>
                    <a:pt x="1367" y="60"/>
                    <a:pt x="1367" y="61"/>
                  </a:cubicBezTo>
                  <a:close/>
                  <a:moveTo>
                    <a:pt x="1671" y="10"/>
                  </a:moveTo>
                  <a:cubicBezTo>
                    <a:pt x="1671" y="11"/>
                    <a:pt x="1672" y="11"/>
                    <a:pt x="1672" y="11"/>
                  </a:cubicBezTo>
                  <a:cubicBezTo>
                    <a:pt x="1672" y="10"/>
                    <a:pt x="1671" y="10"/>
                    <a:pt x="1671" y="10"/>
                  </a:cubicBezTo>
                  <a:close/>
                  <a:moveTo>
                    <a:pt x="1053" y="92"/>
                  </a:moveTo>
                  <a:cubicBezTo>
                    <a:pt x="1053" y="92"/>
                    <a:pt x="1053" y="92"/>
                    <a:pt x="1054" y="92"/>
                  </a:cubicBezTo>
                  <a:cubicBezTo>
                    <a:pt x="1053" y="92"/>
                    <a:pt x="1053" y="92"/>
                    <a:pt x="1053" y="92"/>
                  </a:cubicBezTo>
                  <a:close/>
                  <a:moveTo>
                    <a:pt x="1072" y="92"/>
                  </a:moveTo>
                  <a:cubicBezTo>
                    <a:pt x="1072" y="92"/>
                    <a:pt x="1072" y="92"/>
                    <a:pt x="1073" y="92"/>
                  </a:cubicBezTo>
                  <a:cubicBezTo>
                    <a:pt x="1072" y="92"/>
                    <a:pt x="1072" y="92"/>
                    <a:pt x="1072" y="92"/>
                  </a:cubicBezTo>
                  <a:close/>
                  <a:moveTo>
                    <a:pt x="1704" y="11"/>
                  </a:moveTo>
                  <a:cubicBezTo>
                    <a:pt x="1704" y="11"/>
                    <a:pt x="1704" y="11"/>
                    <a:pt x="1705" y="10"/>
                  </a:cubicBezTo>
                  <a:cubicBezTo>
                    <a:pt x="1704" y="10"/>
                    <a:pt x="1704" y="10"/>
                    <a:pt x="1704" y="11"/>
                  </a:cubicBezTo>
                  <a:close/>
                  <a:moveTo>
                    <a:pt x="1189" y="92"/>
                  </a:moveTo>
                  <a:cubicBezTo>
                    <a:pt x="1189" y="92"/>
                    <a:pt x="1189" y="93"/>
                    <a:pt x="1190" y="93"/>
                  </a:cubicBezTo>
                  <a:cubicBezTo>
                    <a:pt x="1190" y="92"/>
                    <a:pt x="1189" y="92"/>
                    <a:pt x="1189" y="92"/>
                  </a:cubicBezTo>
                  <a:close/>
                  <a:moveTo>
                    <a:pt x="1201" y="92"/>
                  </a:moveTo>
                  <a:cubicBezTo>
                    <a:pt x="1201" y="92"/>
                    <a:pt x="1201" y="92"/>
                    <a:pt x="1201" y="92"/>
                  </a:cubicBezTo>
                  <a:cubicBezTo>
                    <a:pt x="1201" y="92"/>
                    <a:pt x="1201" y="92"/>
                    <a:pt x="1201" y="92"/>
                  </a:cubicBezTo>
                  <a:close/>
                  <a:moveTo>
                    <a:pt x="1231" y="92"/>
                  </a:moveTo>
                  <a:cubicBezTo>
                    <a:pt x="1231" y="92"/>
                    <a:pt x="1231" y="92"/>
                    <a:pt x="1232" y="92"/>
                  </a:cubicBezTo>
                  <a:cubicBezTo>
                    <a:pt x="1231" y="92"/>
                    <a:pt x="1231" y="92"/>
                    <a:pt x="1231" y="92"/>
                  </a:cubicBezTo>
                  <a:close/>
                  <a:moveTo>
                    <a:pt x="1250" y="92"/>
                  </a:moveTo>
                  <a:cubicBezTo>
                    <a:pt x="1250" y="92"/>
                    <a:pt x="1250" y="92"/>
                    <a:pt x="1250" y="92"/>
                  </a:cubicBezTo>
                  <a:cubicBezTo>
                    <a:pt x="1250" y="92"/>
                    <a:pt x="1250" y="92"/>
                    <a:pt x="1250" y="92"/>
                  </a:cubicBezTo>
                  <a:close/>
                  <a:moveTo>
                    <a:pt x="1671" y="93"/>
                  </a:moveTo>
                  <a:cubicBezTo>
                    <a:pt x="1671" y="92"/>
                    <a:pt x="1671" y="92"/>
                    <a:pt x="1671" y="92"/>
                  </a:cubicBezTo>
                  <a:cubicBezTo>
                    <a:pt x="1670" y="92"/>
                    <a:pt x="1671" y="93"/>
                    <a:pt x="1671" y="93"/>
                  </a:cubicBezTo>
                  <a:close/>
                  <a:moveTo>
                    <a:pt x="1684" y="92"/>
                  </a:moveTo>
                  <a:cubicBezTo>
                    <a:pt x="1684" y="92"/>
                    <a:pt x="1684" y="93"/>
                    <a:pt x="1684" y="93"/>
                  </a:cubicBezTo>
                  <a:cubicBezTo>
                    <a:pt x="1684" y="93"/>
                    <a:pt x="1684" y="92"/>
                    <a:pt x="1684" y="92"/>
                  </a:cubicBezTo>
                  <a:close/>
                  <a:moveTo>
                    <a:pt x="585" y="92"/>
                  </a:moveTo>
                  <a:cubicBezTo>
                    <a:pt x="584" y="93"/>
                    <a:pt x="584" y="93"/>
                    <a:pt x="584" y="93"/>
                  </a:cubicBezTo>
                  <a:cubicBezTo>
                    <a:pt x="585" y="93"/>
                    <a:pt x="585" y="93"/>
                    <a:pt x="585" y="92"/>
                  </a:cubicBezTo>
                  <a:close/>
                  <a:moveTo>
                    <a:pt x="633" y="92"/>
                  </a:moveTo>
                  <a:cubicBezTo>
                    <a:pt x="633" y="93"/>
                    <a:pt x="632" y="93"/>
                    <a:pt x="632" y="93"/>
                  </a:cubicBezTo>
                  <a:cubicBezTo>
                    <a:pt x="633" y="93"/>
                    <a:pt x="633" y="93"/>
                    <a:pt x="633" y="92"/>
                  </a:cubicBezTo>
                  <a:close/>
                  <a:moveTo>
                    <a:pt x="1739" y="10"/>
                  </a:moveTo>
                  <a:cubicBezTo>
                    <a:pt x="1740" y="11"/>
                    <a:pt x="1740" y="11"/>
                    <a:pt x="1740" y="11"/>
                  </a:cubicBezTo>
                  <a:cubicBezTo>
                    <a:pt x="1740" y="10"/>
                    <a:pt x="1740" y="10"/>
                    <a:pt x="1739" y="10"/>
                  </a:cubicBezTo>
                  <a:close/>
                  <a:moveTo>
                    <a:pt x="683" y="93"/>
                  </a:moveTo>
                  <a:cubicBezTo>
                    <a:pt x="683" y="93"/>
                    <a:pt x="683" y="93"/>
                    <a:pt x="683" y="93"/>
                  </a:cubicBezTo>
                  <a:cubicBezTo>
                    <a:pt x="683" y="92"/>
                    <a:pt x="683" y="92"/>
                    <a:pt x="683" y="93"/>
                  </a:cubicBezTo>
                  <a:close/>
                  <a:moveTo>
                    <a:pt x="698" y="92"/>
                  </a:moveTo>
                  <a:cubicBezTo>
                    <a:pt x="697" y="93"/>
                    <a:pt x="697" y="93"/>
                    <a:pt x="697" y="93"/>
                  </a:cubicBezTo>
                  <a:cubicBezTo>
                    <a:pt x="697" y="93"/>
                    <a:pt x="698" y="93"/>
                    <a:pt x="698" y="92"/>
                  </a:cubicBezTo>
                  <a:close/>
                  <a:moveTo>
                    <a:pt x="976" y="11"/>
                  </a:moveTo>
                  <a:cubicBezTo>
                    <a:pt x="976" y="11"/>
                    <a:pt x="977" y="11"/>
                    <a:pt x="977" y="11"/>
                  </a:cubicBezTo>
                  <a:cubicBezTo>
                    <a:pt x="976" y="11"/>
                    <a:pt x="976" y="11"/>
                    <a:pt x="976" y="11"/>
                  </a:cubicBezTo>
                  <a:close/>
                  <a:moveTo>
                    <a:pt x="730" y="92"/>
                  </a:moveTo>
                  <a:cubicBezTo>
                    <a:pt x="730" y="93"/>
                    <a:pt x="730" y="93"/>
                    <a:pt x="730" y="93"/>
                  </a:cubicBezTo>
                  <a:cubicBezTo>
                    <a:pt x="730" y="93"/>
                    <a:pt x="730" y="92"/>
                    <a:pt x="730" y="92"/>
                  </a:cubicBezTo>
                  <a:close/>
                  <a:moveTo>
                    <a:pt x="740" y="93"/>
                  </a:moveTo>
                  <a:cubicBezTo>
                    <a:pt x="740" y="93"/>
                    <a:pt x="740" y="93"/>
                    <a:pt x="740" y="93"/>
                  </a:cubicBezTo>
                  <a:cubicBezTo>
                    <a:pt x="740" y="92"/>
                    <a:pt x="740" y="93"/>
                    <a:pt x="740" y="93"/>
                  </a:cubicBezTo>
                  <a:close/>
                  <a:moveTo>
                    <a:pt x="1290" y="56"/>
                  </a:moveTo>
                  <a:cubicBezTo>
                    <a:pt x="1289" y="56"/>
                    <a:pt x="1289" y="56"/>
                    <a:pt x="1289" y="57"/>
                  </a:cubicBezTo>
                  <a:cubicBezTo>
                    <a:pt x="1290" y="56"/>
                    <a:pt x="1290" y="56"/>
                    <a:pt x="1290" y="56"/>
                  </a:cubicBezTo>
                  <a:close/>
                  <a:moveTo>
                    <a:pt x="909" y="42"/>
                  </a:moveTo>
                  <a:cubicBezTo>
                    <a:pt x="909" y="42"/>
                    <a:pt x="909" y="43"/>
                    <a:pt x="909" y="43"/>
                  </a:cubicBezTo>
                  <a:cubicBezTo>
                    <a:pt x="909" y="42"/>
                    <a:pt x="909" y="42"/>
                    <a:pt x="909" y="42"/>
                  </a:cubicBezTo>
                  <a:close/>
                  <a:moveTo>
                    <a:pt x="1081" y="42"/>
                  </a:moveTo>
                  <a:cubicBezTo>
                    <a:pt x="1081" y="42"/>
                    <a:pt x="1082" y="43"/>
                    <a:pt x="1082" y="43"/>
                  </a:cubicBezTo>
                  <a:cubicBezTo>
                    <a:pt x="1082" y="42"/>
                    <a:pt x="1082" y="42"/>
                    <a:pt x="1081" y="42"/>
                  </a:cubicBezTo>
                  <a:close/>
                  <a:moveTo>
                    <a:pt x="609" y="48"/>
                  </a:moveTo>
                  <a:cubicBezTo>
                    <a:pt x="609" y="48"/>
                    <a:pt x="609" y="49"/>
                    <a:pt x="609" y="49"/>
                  </a:cubicBezTo>
                  <a:cubicBezTo>
                    <a:pt x="609" y="48"/>
                    <a:pt x="609" y="48"/>
                    <a:pt x="609" y="48"/>
                  </a:cubicBezTo>
                  <a:close/>
                  <a:moveTo>
                    <a:pt x="600" y="56"/>
                  </a:moveTo>
                  <a:cubicBezTo>
                    <a:pt x="600" y="55"/>
                    <a:pt x="600" y="55"/>
                    <a:pt x="600" y="55"/>
                  </a:cubicBezTo>
                  <a:cubicBezTo>
                    <a:pt x="600" y="55"/>
                    <a:pt x="600" y="55"/>
                    <a:pt x="600" y="56"/>
                  </a:cubicBezTo>
                  <a:close/>
                  <a:moveTo>
                    <a:pt x="1054" y="93"/>
                  </a:moveTo>
                  <a:cubicBezTo>
                    <a:pt x="1054" y="93"/>
                    <a:pt x="1054" y="93"/>
                    <a:pt x="1055" y="93"/>
                  </a:cubicBezTo>
                  <a:cubicBezTo>
                    <a:pt x="1054" y="92"/>
                    <a:pt x="1054" y="92"/>
                    <a:pt x="1054" y="93"/>
                  </a:cubicBezTo>
                  <a:close/>
                  <a:moveTo>
                    <a:pt x="1672" y="11"/>
                  </a:moveTo>
                  <a:cubicBezTo>
                    <a:pt x="1672" y="11"/>
                    <a:pt x="1672" y="11"/>
                    <a:pt x="1673" y="11"/>
                  </a:cubicBezTo>
                  <a:cubicBezTo>
                    <a:pt x="1672" y="11"/>
                    <a:pt x="1672" y="11"/>
                    <a:pt x="1672" y="11"/>
                  </a:cubicBezTo>
                  <a:close/>
                  <a:moveTo>
                    <a:pt x="1190" y="93"/>
                  </a:moveTo>
                  <a:cubicBezTo>
                    <a:pt x="1190" y="93"/>
                    <a:pt x="1190" y="93"/>
                    <a:pt x="1190" y="93"/>
                  </a:cubicBezTo>
                  <a:cubicBezTo>
                    <a:pt x="1190" y="93"/>
                    <a:pt x="1190" y="92"/>
                    <a:pt x="1190" y="93"/>
                  </a:cubicBezTo>
                  <a:close/>
                  <a:moveTo>
                    <a:pt x="1200" y="93"/>
                  </a:moveTo>
                  <a:cubicBezTo>
                    <a:pt x="1200" y="93"/>
                    <a:pt x="1200" y="93"/>
                    <a:pt x="1201" y="92"/>
                  </a:cubicBezTo>
                  <a:cubicBezTo>
                    <a:pt x="1200" y="92"/>
                    <a:pt x="1200" y="93"/>
                    <a:pt x="1200" y="93"/>
                  </a:cubicBezTo>
                  <a:close/>
                  <a:moveTo>
                    <a:pt x="1232" y="93"/>
                  </a:moveTo>
                  <a:cubicBezTo>
                    <a:pt x="1232" y="93"/>
                    <a:pt x="1232" y="93"/>
                    <a:pt x="1233" y="93"/>
                  </a:cubicBezTo>
                  <a:cubicBezTo>
                    <a:pt x="1232" y="92"/>
                    <a:pt x="1232" y="92"/>
                    <a:pt x="1232" y="93"/>
                  </a:cubicBezTo>
                  <a:close/>
                  <a:moveTo>
                    <a:pt x="547" y="11"/>
                  </a:moveTo>
                  <a:cubicBezTo>
                    <a:pt x="547" y="11"/>
                    <a:pt x="547" y="11"/>
                    <a:pt x="548" y="11"/>
                  </a:cubicBezTo>
                  <a:cubicBezTo>
                    <a:pt x="547" y="11"/>
                    <a:pt x="547" y="11"/>
                    <a:pt x="547" y="11"/>
                  </a:cubicBezTo>
                  <a:close/>
                  <a:moveTo>
                    <a:pt x="1671" y="56"/>
                  </a:moveTo>
                  <a:cubicBezTo>
                    <a:pt x="1671" y="56"/>
                    <a:pt x="1670" y="56"/>
                    <a:pt x="1670" y="56"/>
                  </a:cubicBezTo>
                  <a:cubicBezTo>
                    <a:pt x="1670" y="56"/>
                    <a:pt x="1671" y="56"/>
                    <a:pt x="1671" y="56"/>
                  </a:cubicBezTo>
                  <a:close/>
                  <a:moveTo>
                    <a:pt x="975" y="11"/>
                  </a:moveTo>
                  <a:cubicBezTo>
                    <a:pt x="976" y="11"/>
                    <a:pt x="976" y="11"/>
                    <a:pt x="976" y="11"/>
                  </a:cubicBezTo>
                  <a:cubicBezTo>
                    <a:pt x="976" y="11"/>
                    <a:pt x="975" y="11"/>
                    <a:pt x="975" y="11"/>
                  </a:cubicBezTo>
                  <a:close/>
                  <a:moveTo>
                    <a:pt x="1497" y="11"/>
                  </a:moveTo>
                  <a:cubicBezTo>
                    <a:pt x="1497" y="11"/>
                    <a:pt x="1498" y="11"/>
                    <a:pt x="1498" y="11"/>
                  </a:cubicBezTo>
                  <a:cubicBezTo>
                    <a:pt x="1498" y="11"/>
                    <a:pt x="1497" y="11"/>
                    <a:pt x="1497" y="11"/>
                  </a:cubicBezTo>
                  <a:close/>
                  <a:moveTo>
                    <a:pt x="730" y="93"/>
                  </a:moveTo>
                  <a:cubicBezTo>
                    <a:pt x="731" y="93"/>
                    <a:pt x="731" y="93"/>
                    <a:pt x="731" y="93"/>
                  </a:cubicBezTo>
                  <a:cubicBezTo>
                    <a:pt x="731" y="93"/>
                    <a:pt x="731" y="93"/>
                    <a:pt x="730" y="93"/>
                  </a:cubicBezTo>
                  <a:close/>
                  <a:moveTo>
                    <a:pt x="739" y="93"/>
                  </a:moveTo>
                  <a:cubicBezTo>
                    <a:pt x="739" y="93"/>
                    <a:pt x="740" y="93"/>
                    <a:pt x="740" y="93"/>
                  </a:cubicBezTo>
                  <a:cubicBezTo>
                    <a:pt x="739" y="93"/>
                    <a:pt x="739" y="93"/>
                    <a:pt x="739" y="93"/>
                  </a:cubicBezTo>
                  <a:close/>
                  <a:moveTo>
                    <a:pt x="1535" y="11"/>
                  </a:moveTo>
                  <a:cubicBezTo>
                    <a:pt x="1535" y="11"/>
                    <a:pt x="1535" y="11"/>
                    <a:pt x="1535" y="11"/>
                  </a:cubicBezTo>
                  <a:cubicBezTo>
                    <a:pt x="1535" y="11"/>
                    <a:pt x="1535" y="11"/>
                    <a:pt x="1535" y="11"/>
                  </a:cubicBezTo>
                  <a:close/>
                  <a:moveTo>
                    <a:pt x="676" y="60"/>
                  </a:moveTo>
                  <a:cubicBezTo>
                    <a:pt x="676" y="61"/>
                    <a:pt x="676" y="61"/>
                    <a:pt x="676" y="61"/>
                  </a:cubicBezTo>
                  <a:cubicBezTo>
                    <a:pt x="676" y="61"/>
                    <a:pt x="676" y="60"/>
                    <a:pt x="676" y="60"/>
                  </a:cubicBezTo>
                  <a:close/>
                  <a:moveTo>
                    <a:pt x="650" y="49"/>
                  </a:moveTo>
                  <a:cubicBezTo>
                    <a:pt x="650" y="49"/>
                    <a:pt x="650" y="49"/>
                    <a:pt x="650" y="49"/>
                  </a:cubicBezTo>
                  <a:cubicBezTo>
                    <a:pt x="650" y="49"/>
                    <a:pt x="650" y="49"/>
                    <a:pt x="650" y="49"/>
                  </a:cubicBezTo>
                  <a:close/>
                  <a:moveTo>
                    <a:pt x="1746" y="48"/>
                  </a:moveTo>
                  <a:cubicBezTo>
                    <a:pt x="1746" y="48"/>
                    <a:pt x="1746" y="48"/>
                    <a:pt x="1746" y="48"/>
                  </a:cubicBezTo>
                  <a:cubicBezTo>
                    <a:pt x="1746" y="48"/>
                    <a:pt x="1746" y="48"/>
                    <a:pt x="1746" y="48"/>
                  </a:cubicBezTo>
                  <a:close/>
                  <a:moveTo>
                    <a:pt x="1572" y="11"/>
                  </a:moveTo>
                  <a:cubicBezTo>
                    <a:pt x="1572" y="11"/>
                    <a:pt x="1573" y="11"/>
                    <a:pt x="1573" y="11"/>
                  </a:cubicBezTo>
                  <a:cubicBezTo>
                    <a:pt x="1573" y="11"/>
                    <a:pt x="1573" y="11"/>
                    <a:pt x="1572" y="11"/>
                  </a:cubicBezTo>
                  <a:close/>
                  <a:moveTo>
                    <a:pt x="670" y="56"/>
                  </a:moveTo>
                  <a:cubicBezTo>
                    <a:pt x="670" y="56"/>
                    <a:pt x="670" y="56"/>
                    <a:pt x="671" y="56"/>
                  </a:cubicBezTo>
                  <a:cubicBezTo>
                    <a:pt x="671" y="56"/>
                    <a:pt x="671" y="56"/>
                    <a:pt x="670" y="56"/>
                  </a:cubicBezTo>
                  <a:close/>
                  <a:moveTo>
                    <a:pt x="1190" y="93"/>
                  </a:moveTo>
                  <a:cubicBezTo>
                    <a:pt x="1191" y="93"/>
                    <a:pt x="1191" y="93"/>
                    <a:pt x="1191" y="93"/>
                  </a:cubicBezTo>
                  <a:cubicBezTo>
                    <a:pt x="1191" y="93"/>
                    <a:pt x="1191" y="93"/>
                    <a:pt x="1190" y="93"/>
                  </a:cubicBezTo>
                  <a:close/>
                  <a:moveTo>
                    <a:pt x="1199" y="93"/>
                  </a:moveTo>
                  <a:cubicBezTo>
                    <a:pt x="1199" y="93"/>
                    <a:pt x="1199" y="93"/>
                    <a:pt x="1200" y="93"/>
                  </a:cubicBezTo>
                  <a:cubicBezTo>
                    <a:pt x="1199" y="93"/>
                    <a:pt x="1199" y="93"/>
                    <a:pt x="1199" y="93"/>
                  </a:cubicBezTo>
                  <a:close/>
                  <a:moveTo>
                    <a:pt x="1703" y="11"/>
                  </a:moveTo>
                  <a:cubicBezTo>
                    <a:pt x="1703" y="11"/>
                    <a:pt x="1703" y="11"/>
                    <a:pt x="1704" y="11"/>
                  </a:cubicBezTo>
                  <a:cubicBezTo>
                    <a:pt x="1703" y="11"/>
                    <a:pt x="1703" y="11"/>
                    <a:pt x="1703" y="11"/>
                  </a:cubicBezTo>
                  <a:close/>
                  <a:moveTo>
                    <a:pt x="1290" y="43"/>
                  </a:moveTo>
                  <a:cubicBezTo>
                    <a:pt x="1291" y="43"/>
                    <a:pt x="1291" y="42"/>
                    <a:pt x="1291" y="42"/>
                  </a:cubicBezTo>
                  <a:cubicBezTo>
                    <a:pt x="1290" y="42"/>
                    <a:pt x="1290" y="42"/>
                    <a:pt x="1290" y="43"/>
                  </a:cubicBezTo>
                  <a:close/>
                  <a:moveTo>
                    <a:pt x="1671" y="94"/>
                  </a:moveTo>
                  <a:cubicBezTo>
                    <a:pt x="1671" y="93"/>
                    <a:pt x="1671" y="93"/>
                    <a:pt x="1671" y="93"/>
                  </a:cubicBezTo>
                  <a:cubicBezTo>
                    <a:pt x="1671" y="93"/>
                    <a:pt x="1671" y="93"/>
                    <a:pt x="1671" y="94"/>
                  </a:cubicBezTo>
                  <a:close/>
                  <a:moveTo>
                    <a:pt x="1684" y="93"/>
                  </a:moveTo>
                  <a:cubicBezTo>
                    <a:pt x="1684" y="93"/>
                    <a:pt x="1684" y="93"/>
                    <a:pt x="1684" y="94"/>
                  </a:cubicBezTo>
                  <a:cubicBezTo>
                    <a:pt x="1684" y="93"/>
                    <a:pt x="1684" y="93"/>
                    <a:pt x="1684" y="93"/>
                  </a:cubicBezTo>
                  <a:close/>
                  <a:moveTo>
                    <a:pt x="615" y="94"/>
                  </a:moveTo>
                  <a:cubicBezTo>
                    <a:pt x="615" y="94"/>
                    <a:pt x="615" y="93"/>
                    <a:pt x="615" y="93"/>
                  </a:cubicBezTo>
                  <a:cubicBezTo>
                    <a:pt x="615" y="93"/>
                    <a:pt x="615" y="94"/>
                    <a:pt x="615" y="94"/>
                  </a:cubicBezTo>
                  <a:close/>
                  <a:moveTo>
                    <a:pt x="975" y="12"/>
                  </a:moveTo>
                  <a:cubicBezTo>
                    <a:pt x="975" y="12"/>
                    <a:pt x="975" y="12"/>
                    <a:pt x="975" y="11"/>
                  </a:cubicBezTo>
                  <a:cubicBezTo>
                    <a:pt x="975" y="11"/>
                    <a:pt x="975" y="11"/>
                    <a:pt x="975" y="12"/>
                  </a:cubicBezTo>
                  <a:close/>
                  <a:moveTo>
                    <a:pt x="1551" y="61"/>
                  </a:moveTo>
                  <a:cubicBezTo>
                    <a:pt x="1551" y="61"/>
                    <a:pt x="1552" y="61"/>
                    <a:pt x="1552" y="60"/>
                  </a:cubicBezTo>
                  <a:cubicBezTo>
                    <a:pt x="1551" y="60"/>
                    <a:pt x="1551" y="61"/>
                    <a:pt x="1551" y="61"/>
                  </a:cubicBezTo>
                  <a:close/>
                  <a:moveTo>
                    <a:pt x="596" y="43"/>
                  </a:moveTo>
                  <a:cubicBezTo>
                    <a:pt x="596" y="43"/>
                    <a:pt x="596" y="42"/>
                    <a:pt x="595" y="42"/>
                  </a:cubicBezTo>
                  <a:cubicBezTo>
                    <a:pt x="595" y="43"/>
                    <a:pt x="595" y="43"/>
                    <a:pt x="596" y="43"/>
                  </a:cubicBezTo>
                  <a:close/>
                  <a:moveTo>
                    <a:pt x="614" y="61"/>
                  </a:moveTo>
                  <a:cubicBezTo>
                    <a:pt x="614" y="61"/>
                    <a:pt x="614" y="61"/>
                    <a:pt x="614" y="62"/>
                  </a:cubicBezTo>
                  <a:cubicBezTo>
                    <a:pt x="614" y="61"/>
                    <a:pt x="614" y="61"/>
                    <a:pt x="614" y="61"/>
                  </a:cubicBezTo>
                  <a:close/>
                  <a:moveTo>
                    <a:pt x="1673" y="11"/>
                  </a:moveTo>
                  <a:cubicBezTo>
                    <a:pt x="1673" y="12"/>
                    <a:pt x="1673" y="12"/>
                    <a:pt x="1674" y="12"/>
                  </a:cubicBezTo>
                  <a:cubicBezTo>
                    <a:pt x="1673" y="11"/>
                    <a:pt x="1673" y="11"/>
                    <a:pt x="1673" y="11"/>
                  </a:cubicBezTo>
                  <a:close/>
                  <a:moveTo>
                    <a:pt x="676" y="61"/>
                  </a:moveTo>
                  <a:cubicBezTo>
                    <a:pt x="676" y="61"/>
                    <a:pt x="677" y="61"/>
                    <a:pt x="677" y="61"/>
                  </a:cubicBezTo>
                  <a:cubicBezTo>
                    <a:pt x="677" y="61"/>
                    <a:pt x="677" y="61"/>
                    <a:pt x="676" y="61"/>
                  </a:cubicBezTo>
                  <a:close/>
                  <a:moveTo>
                    <a:pt x="1393" y="49"/>
                  </a:moveTo>
                  <a:cubicBezTo>
                    <a:pt x="1393" y="49"/>
                    <a:pt x="1393" y="49"/>
                    <a:pt x="1393" y="49"/>
                  </a:cubicBezTo>
                  <a:cubicBezTo>
                    <a:pt x="1393" y="49"/>
                    <a:pt x="1393" y="49"/>
                    <a:pt x="1393" y="49"/>
                  </a:cubicBezTo>
                  <a:close/>
                  <a:moveTo>
                    <a:pt x="1291" y="52"/>
                  </a:moveTo>
                  <a:cubicBezTo>
                    <a:pt x="1291" y="52"/>
                    <a:pt x="1291" y="52"/>
                    <a:pt x="1291" y="52"/>
                  </a:cubicBezTo>
                  <a:cubicBezTo>
                    <a:pt x="1291" y="52"/>
                    <a:pt x="1291" y="52"/>
                    <a:pt x="1291" y="52"/>
                  </a:cubicBezTo>
                  <a:close/>
                  <a:moveTo>
                    <a:pt x="1176" y="94"/>
                  </a:moveTo>
                  <a:cubicBezTo>
                    <a:pt x="1176" y="94"/>
                    <a:pt x="1176" y="93"/>
                    <a:pt x="1176" y="93"/>
                  </a:cubicBezTo>
                  <a:cubicBezTo>
                    <a:pt x="1176" y="93"/>
                    <a:pt x="1176" y="94"/>
                    <a:pt x="1176" y="94"/>
                  </a:cubicBezTo>
                  <a:close/>
                  <a:moveTo>
                    <a:pt x="974" y="12"/>
                  </a:moveTo>
                  <a:cubicBezTo>
                    <a:pt x="974" y="12"/>
                    <a:pt x="975" y="12"/>
                    <a:pt x="975" y="12"/>
                  </a:cubicBezTo>
                  <a:cubicBezTo>
                    <a:pt x="974" y="12"/>
                    <a:pt x="974" y="12"/>
                    <a:pt x="974" y="12"/>
                  </a:cubicBezTo>
                  <a:close/>
                  <a:moveTo>
                    <a:pt x="1350" y="12"/>
                  </a:moveTo>
                  <a:cubicBezTo>
                    <a:pt x="1350" y="12"/>
                    <a:pt x="1350" y="12"/>
                    <a:pt x="1350" y="12"/>
                  </a:cubicBezTo>
                  <a:cubicBezTo>
                    <a:pt x="1350" y="12"/>
                    <a:pt x="1350" y="12"/>
                    <a:pt x="1350" y="12"/>
                  </a:cubicBezTo>
                  <a:close/>
                  <a:moveTo>
                    <a:pt x="603" y="62"/>
                  </a:moveTo>
                  <a:cubicBezTo>
                    <a:pt x="603" y="62"/>
                    <a:pt x="603" y="61"/>
                    <a:pt x="603" y="61"/>
                  </a:cubicBezTo>
                  <a:cubicBezTo>
                    <a:pt x="603" y="61"/>
                    <a:pt x="603" y="62"/>
                    <a:pt x="603" y="62"/>
                  </a:cubicBezTo>
                  <a:close/>
                  <a:moveTo>
                    <a:pt x="634" y="62"/>
                  </a:moveTo>
                  <a:cubicBezTo>
                    <a:pt x="635" y="62"/>
                    <a:pt x="635" y="61"/>
                    <a:pt x="635" y="61"/>
                  </a:cubicBezTo>
                  <a:cubicBezTo>
                    <a:pt x="634" y="61"/>
                    <a:pt x="634" y="62"/>
                    <a:pt x="634" y="62"/>
                  </a:cubicBezTo>
                  <a:close/>
                  <a:moveTo>
                    <a:pt x="677" y="61"/>
                  </a:moveTo>
                  <a:cubicBezTo>
                    <a:pt x="677" y="61"/>
                    <a:pt x="677" y="62"/>
                    <a:pt x="678" y="62"/>
                  </a:cubicBezTo>
                  <a:cubicBezTo>
                    <a:pt x="678" y="61"/>
                    <a:pt x="677" y="61"/>
                    <a:pt x="677" y="61"/>
                  </a:cubicBezTo>
                  <a:close/>
                  <a:moveTo>
                    <a:pt x="1461" y="93"/>
                  </a:moveTo>
                  <a:cubicBezTo>
                    <a:pt x="1460" y="93"/>
                    <a:pt x="1460" y="94"/>
                    <a:pt x="1460" y="94"/>
                  </a:cubicBezTo>
                  <a:cubicBezTo>
                    <a:pt x="1460" y="94"/>
                    <a:pt x="1461" y="93"/>
                    <a:pt x="1461" y="93"/>
                  </a:cubicBezTo>
                  <a:close/>
                  <a:moveTo>
                    <a:pt x="632" y="93"/>
                  </a:moveTo>
                  <a:cubicBezTo>
                    <a:pt x="632" y="94"/>
                    <a:pt x="632" y="94"/>
                    <a:pt x="632" y="94"/>
                  </a:cubicBezTo>
                  <a:cubicBezTo>
                    <a:pt x="632" y="94"/>
                    <a:pt x="632" y="94"/>
                    <a:pt x="632" y="93"/>
                  </a:cubicBezTo>
                  <a:close/>
                  <a:moveTo>
                    <a:pt x="1578" y="48"/>
                  </a:moveTo>
                  <a:cubicBezTo>
                    <a:pt x="1578" y="48"/>
                    <a:pt x="1578" y="48"/>
                    <a:pt x="1577" y="48"/>
                  </a:cubicBezTo>
                  <a:cubicBezTo>
                    <a:pt x="1578" y="48"/>
                    <a:pt x="1578" y="48"/>
                    <a:pt x="1578" y="48"/>
                  </a:cubicBezTo>
                  <a:close/>
                  <a:moveTo>
                    <a:pt x="697" y="94"/>
                  </a:moveTo>
                  <a:cubicBezTo>
                    <a:pt x="697" y="94"/>
                    <a:pt x="696" y="94"/>
                    <a:pt x="696" y="94"/>
                  </a:cubicBezTo>
                  <a:cubicBezTo>
                    <a:pt x="697" y="94"/>
                    <a:pt x="697" y="94"/>
                    <a:pt x="697" y="94"/>
                  </a:cubicBezTo>
                  <a:close/>
                  <a:moveTo>
                    <a:pt x="716" y="94"/>
                  </a:moveTo>
                  <a:cubicBezTo>
                    <a:pt x="716" y="94"/>
                    <a:pt x="716" y="94"/>
                    <a:pt x="716" y="93"/>
                  </a:cubicBezTo>
                  <a:cubicBezTo>
                    <a:pt x="716" y="94"/>
                    <a:pt x="716" y="94"/>
                    <a:pt x="716" y="94"/>
                  </a:cubicBezTo>
                  <a:close/>
                  <a:moveTo>
                    <a:pt x="1143" y="52"/>
                  </a:moveTo>
                  <a:cubicBezTo>
                    <a:pt x="1143" y="52"/>
                    <a:pt x="1143" y="52"/>
                    <a:pt x="1142" y="52"/>
                  </a:cubicBezTo>
                  <a:cubicBezTo>
                    <a:pt x="1142" y="52"/>
                    <a:pt x="1142" y="52"/>
                    <a:pt x="1143" y="52"/>
                  </a:cubicBezTo>
                  <a:close/>
                  <a:moveTo>
                    <a:pt x="1113" y="52"/>
                  </a:moveTo>
                  <a:cubicBezTo>
                    <a:pt x="1113" y="52"/>
                    <a:pt x="1112" y="52"/>
                    <a:pt x="1112" y="52"/>
                  </a:cubicBezTo>
                  <a:cubicBezTo>
                    <a:pt x="1113" y="52"/>
                    <a:pt x="1113" y="52"/>
                    <a:pt x="1113" y="52"/>
                  </a:cubicBezTo>
                  <a:close/>
                  <a:moveTo>
                    <a:pt x="598" y="49"/>
                  </a:moveTo>
                  <a:cubicBezTo>
                    <a:pt x="598" y="49"/>
                    <a:pt x="598" y="49"/>
                    <a:pt x="598" y="49"/>
                  </a:cubicBezTo>
                  <a:cubicBezTo>
                    <a:pt x="598" y="49"/>
                    <a:pt x="598" y="49"/>
                    <a:pt x="598" y="49"/>
                  </a:cubicBezTo>
                  <a:close/>
                  <a:moveTo>
                    <a:pt x="1496" y="12"/>
                  </a:moveTo>
                  <a:cubicBezTo>
                    <a:pt x="1496" y="12"/>
                    <a:pt x="1497" y="12"/>
                    <a:pt x="1497" y="12"/>
                  </a:cubicBezTo>
                  <a:cubicBezTo>
                    <a:pt x="1496" y="12"/>
                    <a:pt x="1496" y="12"/>
                    <a:pt x="1496" y="12"/>
                  </a:cubicBezTo>
                  <a:close/>
                  <a:moveTo>
                    <a:pt x="1674" y="12"/>
                  </a:moveTo>
                  <a:cubicBezTo>
                    <a:pt x="1674" y="12"/>
                    <a:pt x="1674" y="12"/>
                    <a:pt x="1674" y="12"/>
                  </a:cubicBezTo>
                  <a:cubicBezTo>
                    <a:pt x="1674" y="12"/>
                    <a:pt x="1674" y="12"/>
                    <a:pt x="1674" y="12"/>
                  </a:cubicBezTo>
                  <a:close/>
                  <a:moveTo>
                    <a:pt x="1209" y="55"/>
                  </a:moveTo>
                  <a:cubicBezTo>
                    <a:pt x="1209" y="55"/>
                    <a:pt x="1209" y="54"/>
                    <a:pt x="1209" y="54"/>
                  </a:cubicBezTo>
                  <a:cubicBezTo>
                    <a:pt x="1209" y="54"/>
                    <a:pt x="1209" y="55"/>
                    <a:pt x="1209" y="55"/>
                  </a:cubicBezTo>
                  <a:close/>
                  <a:moveTo>
                    <a:pt x="1671" y="94"/>
                  </a:moveTo>
                  <a:cubicBezTo>
                    <a:pt x="1672" y="94"/>
                    <a:pt x="1671" y="94"/>
                    <a:pt x="1671" y="94"/>
                  </a:cubicBezTo>
                  <a:cubicBezTo>
                    <a:pt x="1671" y="94"/>
                    <a:pt x="1671" y="94"/>
                    <a:pt x="1671" y="94"/>
                  </a:cubicBezTo>
                  <a:close/>
                  <a:moveTo>
                    <a:pt x="1684" y="94"/>
                  </a:moveTo>
                  <a:cubicBezTo>
                    <a:pt x="1684" y="94"/>
                    <a:pt x="1684" y="94"/>
                    <a:pt x="1685" y="94"/>
                  </a:cubicBezTo>
                  <a:cubicBezTo>
                    <a:pt x="1685" y="94"/>
                    <a:pt x="1685" y="94"/>
                    <a:pt x="1684" y="94"/>
                  </a:cubicBezTo>
                  <a:close/>
                  <a:moveTo>
                    <a:pt x="616" y="95"/>
                  </a:moveTo>
                  <a:cubicBezTo>
                    <a:pt x="616" y="94"/>
                    <a:pt x="616" y="94"/>
                    <a:pt x="615" y="94"/>
                  </a:cubicBezTo>
                  <a:cubicBezTo>
                    <a:pt x="615" y="94"/>
                    <a:pt x="615" y="94"/>
                    <a:pt x="616" y="95"/>
                  </a:cubicBezTo>
                  <a:close/>
                  <a:moveTo>
                    <a:pt x="632" y="94"/>
                  </a:moveTo>
                  <a:cubicBezTo>
                    <a:pt x="632" y="94"/>
                    <a:pt x="632" y="95"/>
                    <a:pt x="632" y="95"/>
                  </a:cubicBezTo>
                  <a:cubicBezTo>
                    <a:pt x="632" y="95"/>
                    <a:pt x="632" y="94"/>
                    <a:pt x="632" y="94"/>
                  </a:cubicBezTo>
                  <a:close/>
                  <a:moveTo>
                    <a:pt x="717" y="95"/>
                  </a:moveTo>
                  <a:cubicBezTo>
                    <a:pt x="717" y="95"/>
                    <a:pt x="717" y="94"/>
                    <a:pt x="716" y="94"/>
                  </a:cubicBezTo>
                  <a:cubicBezTo>
                    <a:pt x="716" y="94"/>
                    <a:pt x="716" y="95"/>
                    <a:pt x="717" y="95"/>
                  </a:cubicBezTo>
                  <a:close/>
                  <a:moveTo>
                    <a:pt x="1177" y="95"/>
                  </a:moveTo>
                  <a:cubicBezTo>
                    <a:pt x="1177" y="95"/>
                    <a:pt x="1177" y="94"/>
                    <a:pt x="1176" y="94"/>
                  </a:cubicBezTo>
                  <a:cubicBezTo>
                    <a:pt x="1176" y="94"/>
                    <a:pt x="1176" y="95"/>
                    <a:pt x="1177" y="95"/>
                  </a:cubicBezTo>
                  <a:close/>
                  <a:moveTo>
                    <a:pt x="866" y="42"/>
                  </a:moveTo>
                  <a:cubicBezTo>
                    <a:pt x="866" y="43"/>
                    <a:pt x="866" y="43"/>
                    <a:pt x="867" y="43"/>
                  </a:cubicBezTo>
                  <a:cubicBezTo>
                    <a:pt x="867" y="43"/>
                    <a:pt x="867" y="42"/>
                    <a:pt x="866" y="42"/>
                  </a:cubicBezTo>
                  <a:close/>
                  <a:moveTo>
                    <a:pt x="1685" y="94"/>
                  </a:moveTo>
                  <a:cubicBezTo>
                    <a:pt x="1685" y="95"/>
                    <a:pt x="1685" y="95"/>
                    <a:pt x="1685" y="95"/>
                  </a:cubicBezTo>
                  <a:cubicBezTo>
                    <a:pt x="1685" y="95"/>
                    <a:pt x="1685" y="94"/>
                    <a:pt x="1685" y="94"/>
                  </a:cubicBezTo>
                  <a:close/>
                  <a:moveTo>
                    <a:pt x="968" y="95"/>
                  </a:moveTo>
                  <a:cubicBezTo>
                    <a:pt x="968" y="95"/>
                    <a:pt x="968" y="95"/>
                    <a:pt x="967" y="94"/>
                  </a:cubicBezTo>
                  <a:cubicBezTo>
                    <a:pt x="967" y="95"/>
                    <a:pt x="968" y="95"/>
                    <a:pt x="968" y="95"/>
                  </a:cubicBezTo>
                  <a:close/>
                  <a:moveTo>
                    <a:pt x="1672" y="95"/>
                  </a:moveTo>
                  <a:cubicBezTo>
                    <a:pt x="1672" y="95"/>
                    <a:pt x="1672" y="95"/>
                    <a:pt x="1672" y="94"/>
                  </a:cubicBezTo>
                  <a:cubicBezTo>
                    <a:pt x="1672" y="95"/>
                    <a:pt x="1672" y="95"/>
                    <a:pt x="1672" y="95"/>
                  </a:cubicBezTo>
                  <a:close/>
                  <a:moveTo>
                    <a:pt x="616" y="96"/>
                  </a:moveTo>
                  <a:cubicBezTo>
                    <a:pt x="616" y="95"/>
                    <a:pt x="616" y="95"/>
                    <a:pt x="616" y="95"/>
                  </a:cubicBezTo>
                  <a:cubicBezTo>
                    <a:pt x="616" y="95"/>
                    <a:pt x="616" y="95"/>
                    <a:pt x="616" y="96"/>
                  </a:cubicBezTo>
                  <a:close/>
                  <a:moveTo>
                    <a:pt x="873" y="52"/>
                  </a:moveTo>
                  <a:cubicBezTo>
                    <a:pt x="872" y="53"/>
                    <a:pt x="872" y="53"/>
                    <a:pt x="872" y="53"/>
                  </a:cubicBezTo>
                  <a:cubicBezTo>
                    <a:pt x="873" y="53"/>
                    <a:pt x="873" y="53"/>
                    <a:pt x="873" y="52"/>
                  </a:cubicBezTo>
                  <a:close/>
                  <a:moveTo>
                    <a:pt x="717" y="96"/>
                  </a:moveTo>
                  <a:cubicBezTo>
                    <a:pt x="717" y="95"/>
                    <a:pt x="717" y="95"/>
                    <a:pt x="717" y="95"/>
                  </a:cubicBezTo>
                  <a:cubicBezTo>
                    <a:pt x="717" y="95"/>
                    <a:pt x="717" y="95"/>
                    <a:pt x="717" y="96"/>
                  </a:cubicBezTo>
                  <a:close/>
                  <a:moveTo>
                    <a:pt x="1177" y="96"/>
                  </a:moveTo>
                  <a:cubicBezTo>
                    <a:pt x="1177" y="95"/>
                    <a:pt x="1177" y="95"/>
                    <a:pt x="1177" y="95"/>
                  </a:cubicBezTo>
                  <a:cubicBezTo>
                    <a:pt x="1177" y="95"/>
                    <a:pt x="1177" y="95"/>
                    <a:pt x="1177" y="96"/>
                  </a:cubicBezTo>
                  <a:close/>
                  <a:moveTo>
                    <a:pt x="632" y="95"/>
                  </a:moveTo>
                  <a:cubicBezTo>
                    <a:pt x="631" y="95"/>
                    <a:pt x="631" y="96"/>
                    <a:pt x="631" y="96"/>
                  </a:cubicBezTo>
                  <a:cubicBezTo>
                    <a:pt x="632" y="96"/>
                    <a:pt x="632" y="95"/>
                    <a:pt x="632" y="95"/>
                  </a:cubicBezTo>
                  <a:close/>
                  <a:moveTo>
                    <a:pt x="883" y="42"/>
                  </a:moveTo>
                  <a:cubicBezTo>
                    <a:pt x="883" y="42"/>
                    <a:pt x="883" y="42"/>
                    <a:pt x="883" y="43"/>
                  </a:cubicBezTo>
                  <a:cubicBezTo>
                    <a:pt x="883" y="43"/>
                    <a:pt x="883" y="43"/>
                    <a:pt x="883" y="42"/>
                  </a:cubicBezTo>
                  <a:close/>
                  <a:moveTo>
                    <a:pt x="1672" y="96"/>
                  </a:moveTo>
                  <a:cubicBezTo>
                    <a:pt x="1672" y="96"/>
                    <a:pt x="1672" y="95"/>
                    <a:pt x="1672" y="95"/>
                  </a:cubicBezTo>
                  <a:cubicBezTo>
                    <a:pt x="1672" y="96"/>
                    <a:pt x="1672" y="96"/>
                    <a:pt x="1672" y="96"/>
                  </a:cubicBezTo>
                  <a:close/>
                  <a:moveTo>
                    <a:pt x="1495" y="12"/>
                  </a:moveTo>
                  <a:cubicBezTo>
                    <a:pt x="1496" y="12"/>
                    <a:pt x="1496" y="12"/>
                    <a:pt x="1496" y="12"/>
                  </a:cubicBezTo>
                  <a:cubicBezTo>
                    <a:pt x="1496" y="12"/>
                    <a:pt x="1496" y="12"/>
                    <a:pt x="1495" y="12"/>
                  </a:cubicBezTo>
                  <a:close/>
                  <a:moveTo>
                    <a:pt x="717" y="96"/>
                  </a:moveTo>
                  <a:cubicBezTo>
                    <a:pt x="717" y="96"/>
                    <a:pt x="717" y="96"/>
                    <a:pt x="717" y="96"/>
                  </a:cubicBezTo>
                  <a:cubicBezTo>
                    <a:pt x="717" y="96"/>
                    <a:pt x="717" y="96"/>
                    <a:pt x="717" y="96"/>
                  </a:cubicBezTo>
                  <a:close/>
                  <a:moveTo>
                    <a:pt x="631" y="96"/>
                  </a:moveTo>
                  <a:cubicBezTo>
                    <a:pt x="631" y="96"/>
                    <a:pt x="631" y="96"/>
                    <a:pt x="631" y="97"/>
                  </a:cubicBezTo>
                  <a:cubicBezTo>
                    <a:pt x="631" y="96"/>
                    <a:pt x="631" y="96"/>
                    <a:pt x="631" y="96"/>
                  </a:cubicBezTo>
                  <a:close/>
                  <a:moveTo>
                    <a:pt x="1533" y="13"/>
                  </a:moveTo>
                  <a:cubicBezTo>
                    <a:pt x="1534" y="12"/>
                    <a:pt x="1534" y="12"/>
                    <a:pt x="1534" y="12"/>
                  </a:cubicBezTo>
                  <a:cubicBezTo>
                    <a:pt x="1534" y="12"/>
                    <a:pt x="1533" y="12"/>
                    <a:pt x="1533" y="13"/>
                  </a:cubicBezTo>
                  <a:close/>
                  <a:moveTo>
                    <a:pt x="1178" y="97"/>
                  </a:moveTo>
                  <a:cubicBezTo>
                    <a:pt x="1178" y="96"/>
                    <a:pt x="1177" y="96"/>
                    <a:pt x="1177" y="96"/>
                  </a:cubicBezTo>
                  <a:cubicBezTo>
                    <a:pt x="1177" y="96"/>
                    <a:pt x="1177" y="97"/>
                    <a:pt x="1178" y="97"/>
                  </a:cubicBezTo>
                  <a:close/>
                  <a:moveTo>
                    <a:pt x="1673" y="97"/>
                  </a:moveTo>
                  <a:cubicBezTo>
                    <a:pt x="1673" y="96"/>
                    <a:pt x="1672" y="96"/>
                    <a:pt x="1672" y="96"/>
                  </a:cubicBezTo>
                  <a:cubicBezTo>
                    <a:pt x="1672" y="96"/>
                    <a:pt x="1672" y="96"/>
                    <a:pt x="1673" y="97"/>
                  </a:cubicBezTo>
                  <a:close/>
                  <a:moveTo>
                    <a:pt x="1685" y="96"/>
                  </a:moveTo>
                  <a:cubicBezTo>
                    <a:pt x="1685" y="96"/>
                    <a:pt x="1686" y="96"/>
                    <a:pt x="1686" y="97"/>
                  </a:cubicBezTo>
                  <a:cubicBezTo>
                    <a:pt x="1686" y="96"/>
                    <a:pt x="1686" y="96"/>
                    <a:pt x="1685" y="96"/>
                  </a:cubicBezTo>
                  <a:close/>
                  <a:moveTo>
                    <a:pt x="581" y="96"/>
                  </a:moveTo>
                  <a:cubicBezTo>
                    <a:pt x="581" y="96"/>
                    <a:pt x="581" y="96"/>
                    <a:pt x="581" y="97"/>
                  </a:cubicBezTo>
                  <a:cubicBezTo>
                    <a:pt x="581" y="97"/>
                    <a:pt x="581" y="97"/>
                    <a:pt x="581" y="96"/>
                  </a:cubicBezTo>
                  <a:close/>
                  <a:moveTo>
                    <a:pt x="765" y="35"/>
                  </a:moveTo>
                  <a:cubicBezTo>
                    <a:pt x="765" y="35"/>
                    <a:pt x="766" y="35"/>
                    <a:pt x="766" y="35"/>
                  </a:cubicBezTo>
                  <a:cubicBezTo>
                    <a:pt x="766" y="35"/>
                    <a:pt x="765" y="35"/>
                    <a:pt x="765" y="35"/>
                  </a:cubicBezTo>
                  <a:close/>
                  <a:moveTo>
                    <a:pt x="678" y="62"/>
                  </a:moveTo>
                  <a:cubicBezTo>
                    <a:pt x="678" y="62"/>
                    <a:pt x="678" y="62"/>
                    <a:pt x="678" y="62"/>
                  </a:cubicBezTo>
                  <a:cubicBezTo>
                    <a:pt x="678" y="62"/>
                    <a:pt x="678" y="61"/>
                    <a:pt x="678" y="62"/>
                  </a:cubicBezTo>
                  <a:close/>
                  <a:moveTo>
                    <a:pt x="617" y="97"/>
                  </a:moveTo>
                  <a:cubicBezTo>
                    <a:pt x="617" y="97"/>
                    <a:pt x="617" y="97"/>
                    <a:pt x="616" y="97"/>
                  </a:cubicBezTo>
                  <a:cubicBezTo>
                    <a:pt x="616" y="97"/>
                    <a:pt x="616" y="97"/>
                    <a:pt x="617" y="97"/>
                  </a:cubicBezTo>
                  <a:close/>
                  <a:moveTo>
                    <a:pt x="1151" y="42"/>
                  </a:moveTo>
                  <a:cubicBezTo>
                    <a:pt x="1151" y="43"/>
                    <a:pt x="1151" y="43"/>
                    <a:pt x="1151" y="43"/>
                  </a:cubicBezTo>
                  <a:cubicBezTo>
                    <a:pt x="1151" y="43"/>
                    <a:pt x="1151" y="42"/>
                    <a:pt x="1151" y="42"/>
                  </a:cubicBezTo>
                  <a:close/>
                  <a:moveTo>
                    <a:pt x="971" y="97"/>
                  </a:moveTo>
                  <a:cubicBezTo>
                    <a:pt x="971" y="97"/>
                    <a:pt x="971" y="97"/>
                    <a:pt x="970" y="97"/>
                  </a:cubicBezTo>
                  <a:cubicBezTo>
                    <a:pt x="971" y="97"/>
                    <a:pt x="971" y="97"/>
                    <a:pt x="971" y="97"/>
                  </a:cubicBezTo>
                  <a:close/>
                  <a:moveTo>
                    <a:pt x="564" y="49"/>
                  </a:moveTo>
                  <a:cubicBezTo>
                    <a:pt x="564" y="49"/>
                    <a:pt x="564" y="49"/>
                    <a:pt x="565" y="49"/>
                  </a:cubicBezTo>
                  <a:cubicBezTo>
                    <a:pt x="564" y="49"/>
                    <a:pt x="564" y="49"/>
                    <a:pt x="564" y="49"/>
                  </a:cubicBezTo>
                  <a:close/>
                  <a:moveTo>
                    <a:pt x="1686" y="97"/>
                  </a:moveTo>
                  <a:cubicBezTo>
                    <a:pt x="1686" y="97"/>
                    <a:pt x="1686" y="97"/>
                    <a:pt x="1686" y="97"/>
                  </a:cubicBezTo>
                  <a:cubicBezTo>
                    <a:pt x="1686" y="97"/>
                    <a:pt x="1686" y="97"/>
                    <a:pt x="1686" y="97"/>
                  </a:cubicBezTo>
                  <a:close/>
                  <a:moveTo>
                    <a:pt x="631" y="97"/>
                  </a:moveTo>
                  <a:cubicBezTo>
                    <a:pt x="631" y="97"/>
                    <a:pt x="631" y="97"/>
                    <a:pt x="631" y="98"/>
                  </a:cubicBezTo>
                  <a:cubicBezTo>
                    <a:pt x="631" y="97"/>
                    <a:pt x="631" y="97"/>
                    <a:pt x="631" y="97"/>
                  </a:cubicBezTo>
                  <a:close/>
                  <a:moveTo>
                    <a:pt x="1112" y="54"/>
                  </a:moveTo>
                  <a:cubicBezTo>
                    <a:pt x="1111" y="54"/>
                    <a:pt x="1111" y="55"/>
                    <a:pt x="1111" y="55"/>
                  </a:cubicBezTo>
                  <a:cubicBezTo>
                    <a:pt x="1112" y="55"/>
                    <a:pt x="1112" y="54"/>
                    <a:pt x="1112" y="54"/>
                  </a:cubicBezTo>
                  <a:close/>
                  <a:moveTo>
                    <a:pt x="1178" y="98"/>
                  </a:moveTo>
                  <a:cubicBezTo>
                    <a:pt x="1178" y="97"/>
                    <a:pt x="1178" y="97"/>
                    <a:pt x="1178" y="97"/>
                  </a:cubicBezTo>
                  <a:cubicBezTo>
                    <a:pt x="1178" y="97"/>
                    <a:pt x="1178" y="98"/>
                    <a:pt x="1178" y="98"/>
                  </a:cubicBezTo>
                  <a:close/>
                  <a:moveTo>
                    <a:pt x="1261" y="97"/>
                  </a:moveTo>
                  <a:cubicBezTo>
                    <a:pt x="1260" y="97"/>
                    <a:pt x="1260" y="97"/>
                    <a:pt x="1260" y="97"/>
                  </a:cubicBezTo>
                  <a:cubicBezTo>
                    <a:pt x="1260" y="97"/>
                    <a:pt x="1261" y="97"/>
                    <a:pt x="1261" y="97"/>
                  </a:cubicBezTo>
                  <a:close/>
                  <a:moveTo>
                    <a:pt x="603" y="63"/>
                  </a:moveTo>
                  <a:cubicBezTo>
                    <a:pt x="603" y="62"/>
                    <a:pt x="603" y="62"/>
                    <a:pt x="603" y="62"/>
                  </a:cubicBezTo>
                  <a:cubicBezTo>
                    <a:pt x="603" y="62"/>
                    <a:pt x="603" y="62"/>
                    <a:pt x="603" y="63"/>
                  </a:cubicBezTo>
                  <a:close/>
                  <a:moveTo>
                    <a:pt x="1673" y="98"/>
                  </a:moveTo>
                  <a:cubicBezTo>
                    <a:pt x="1673" y="97"/>
                    <a:pt x="1673" y="97"/>
                    <a:pt x="1673" y="97"/>
                  </a:cubicBezTo>
                  <a:cubicBezTo>
                    <a:pt x="1673" y="97"/>
                    <a:pt x="1673" y="97"/>
                    <a:pt x="1673" y="98"/>
                  </a:cubicBezTo>
                  <a:close/>
                  <a:moveTo>
                    <a:pt x="580" y="97"/>
                  </a:moveTo>
                  <a:cubicBezTo>
                    <a:pt x="580" y="97"/>
                    <a:pt x="579" y="97"/>
                    <a:pt x="579" y="98"/>
                  </a:cubicBezTo>
                  <a:cubicBezTo>
                    <a:pt x="580" y="98"/>
                    <a:pt x="580" y="98"/>
                    <a:pt x="580" y="97"/>
                  </a:cubicBezTo>
                  <a:close/>
                  <a:moveTo>
                    <a:pt x="1702" y="12"/>
                  </a:moveTo>
                  <a:cubicBezTo>
                    <a:pt x="1702" y="12"/>
                    <a:pt x="1702" y="12"/>
                    <a:pt x="1702" y="12"/>
                  </a:cubicBezTo>
                  <a:cubicBezTo>
                    <a:pt x="1702" y="12"/>
                    <a:pt x="1702" y="12"/>
                    <a:pt x="1702" y="12"/>
                  </a:cubicBezTo>
                  <a:close/>
                  <a:moveTo>
                    <a:pt x="972" y="98"/>
                  </a:moveTo>
                  <a:cubicBezTo>
                    <a:pt x="972" y="97"/>
                    <a:pt x="972" y="97"/>
                    <a:pt x="972" y="97"/>
                  </a:cubicBezTo>
                  <a:cubicBezTo>
                    <a:pt x="972" y="98"/>
                    <a:pt x="972" y="98"/>
                    <a:pt x="972" y="98"/>
                  </a:cubicBezTo>
                  <a:close/>
                  <a:moveTo>
                    <a:pt x="1082" y="97"/>
                  </a:moveTo>
                  <a:cubicBezTo>
                    <a:pt x="1082" y="97"/>
                    <a:pt x="1082" y="97"/>
                    <a:pt x="1082" y="98"/>
                  </a:cubicBezTo>
                  <a:cubicBezTo>
                    <a:pt x="1082" y="98"/>
                    <a:pt x="1082" y="98"/>
                    <a:pt x="1082" y="97"/>
                  </a:cubicBezTo>
                  <a:close/>
                  <a:moveTo>
                    <a:pt x="614" y="62"/>
                  </a:moveTo>
                  <a:cubicBezTo>
                    <a:pt x="614" y="62"/>
                    <a:pt x="614" y="62"/>
                    <a:pt x="614" y="63"/>
                  </a:cubicBezTo>
                  <a:cubicBezTo>
                    <a:pt x="614" y="62"/>
                    <a:pt x="614" y="62"/>
                    <a:pt x="614" y="62"/>
                  </a:cubicBezTo>
                  <a:close/>
                  <a:moveTo>
                    <a:pt x="1686" y="97"/>
                  </a:moveTo>
                  <a:cubicBezTo>
                    <a:pt x="1686" y="98"/>
                    <a:pt x="1686" y="98"/>
                    <a:pt x="1686" y="98"/>
                  </a:cubicBezTo>
                  <a:cubicBezTo>
                    <a:pt x="1686" y="98"/>
                    <a:pt x="1686" y="97"/>
                    <a:pt x="1686" y="97"/>
                  </a:cubicBezTo>
                  <a:close/>
                  <a:moveTo>
                    <a:pt x="631" y="98"/>
                  </a:moveTo>
                  <a:cubicBezTo>
                    <a:pt x="630" y="98"/>
                    <a:pt x="630" y="98"/>
                    <a:pt x="630" y="98"/>
                  </a:cubicBezTo>
                  <a:cubicBezTo>
                    <a:pt x="631" y="98"/>
                    <a:pt x="631" y="98"/>
                    <a:pt x="631" y="98"/>
                  </a:cubicBezTo>
                  <a:close/>
                  <a:moveTo>
                    <a:pt x="800" y="98"/>
                  </a:moveTo>
                  <a:cubicBezTo>
                    <a:pt x="800" y="98"/>
                    <a:pt x="799" y="98"/>
                    <a:pt x="799" y="98"/>
                  </a:cubicBezTo>
                  <a:cubicBezTo>
                    <a:pt x="799" y="98"/>
                    <a:pt x="800" y="98"/>
                    <a:pt x="800" y="98"/>
                  </a:cubicBezTo>
                  <a:close/>
                  <a:moveTo>
                    <a:pt x="973" y="98"/>
                  </a:moveTo>
                  <a:cubicBezTo>
                    <a:pt x="973" y="98"/>
                    <a:pt x="973" y="98"/>
                    <a:pt x="972" y="98"/>
                  </a:cubicBezTo>
                  <a:cubicBezTo>
                    <a:pt x="972" y="98"/>
                    <a:pt x="973" y="98"/>
                    <a:pt x="973" y="98"/>
                  </a:cubicBezTo>
                  <a:close/>
                  <a:moveTo>
                    <a:pt x="1042" y="98"/>
                  </a:moveTo>
                  <a:cubicBezTo>
                    <a:pt x="1042" y="98"/>
                    <a:pt x="1041" y="98"/>
                    <a:pt x="1041" y="98"/>
                  </a:cubicBezTo>
                  <a:cubicBezTo>
                    <a:pt x="1041" y="98"/>
                    <a:pt x="1041" y="98"/>
                    <a:pt x="1042" y="98"/>
                  </a:cubicBezTo>
                  <a:close/>
                  <a:moveTo>
                    <a:pt x="1082" y="98"/>
                  </a:moveTo>
                  <a:cubicBezTo>
                    <a:pt x="1082" y="98"/>
                    <a:pt x="1081" y="98"/>
                    <a:pt x="1081" y="98"/>
                  </a:cubicBezTo>
                  <a:cubicBezTo>
                    <a:pt x="1081" y="98"/>
                    <a:pt x="1082" y="98"/>
                    <a:pt x="1082" y="98"/>
                  </a:cubicBezTo>
                  <a:close/>
                  <a:moveTo>
                    <a:pt x="1260" y="98"/>
                  </a:moveTo>
                  <a:cubicBezTo>
                    <a:pt x="1259" y="98"/>
                    <a:pt x="1259" y="98"/>
                    <a:pt x="1259" y="98"/>
                  </a:cubicBezTo>
                  <a:cubicBezTo>
                    <a:pt x="1259" y="98"/>
                    <a:pt x="1260" y="98"/>
                    <a:pt x="1260" y="98"/>
                  </a:cubicBezTo>
                  <a:close/>
                  <a:moveTo>
                    <a:pt x="1673" y="98"/>
                  </a:moveTo>
                  <a:cubicBezTo>
                    <a:pt x="1673" y="98"/>
                    <a:pt x="1673" y="98"/>
                    <a:pt x="1673" y="98"/>
                  </a:cubicBezTo>
                  <a:cubicBezTo>
                    <a:pt x="1673" y="98"/>
                    <a:pt x="1673" y="98"/>
                    <a:pt x="1673" y="98"/>
                  </a:cubicBezTo>
                  <a:close/>
                  <a:moveTo>
                    <a:pt x="579" y="98"/>
                  </a:moveTo>
                  <a:cubicBezTo>
                    <a:pt x="579" y="98"/>
                    <a:pt x="578" y="98"/>
                    <a:pt x="578" y="98"/>
                  </a:cubicBezTo>
                  <a:cubicBezTo>
                    <a:pt x="578" y="98"/>
                    <a:pt x="579" y="98"/>
                    <a:pt x="579" y="98"/>
                  </a:cubicBezTo>
                  <a:close/>
                  <a:moveTo>
                    <a:pt x="1384" y="43"/>
                  </a:moveTo>
                  <a:cubicBezTo>
                    <a:pt x="1384" y="43"/>
                    <a:pt x="1384" y="43"/>
                    <a:pt x="1384" y="42"/>
                  </a:cubicBezTo>
                  <a:cubicBezTo>
                    <a:pt x="1384" y="43"/>
                    <a:pt x="1384" y="43"/>
                    <a:pt x="1384" y="43"/>
                  </a:cubicBezTo>
                  <a:close/>
                  <a:moveTo>
                    <a:pt x="645" y="62"/>
                  </a:moveTo>
                  <a:cubicBezTo>
                    <a:pt x="645" y="62"/>
                    <a:pt x="645" y="62"/>
                    <a:pt x="645" y="63"/>
                  </a:cubicBezTo>
                  <a:cubicBezTo>
                    <a:pt x="645" y="62"/>
                    <a:pt x="645" y="62"/>
                    <a:pt x="645" y="62"/>
                  </a:cubicBezTo>
                  <a:close/>
                  <a:moveTo>
                    <a:pt x="799" y="98"/>
                  </a:moveTo>
                  <a:cubicBezTo>
                    <a:pt x="799" y="98"/>
                    <a:pt x="799" y="98"/>
                    <a:pt x="799" y="98"/>
                  </a:cubicBezTo>
                  <a:cubicBezTo>
                    <a:pt x="799" y="98"/>
                    <a:pt x="799" y="98"/>
                    <a:pt x="799" y="98"/>
                  </a:cubicBezTo>
                  <a:close/>
                  <a:moveTo>
                    <a:pt x="974" y="98"/>
                  </a:moveTo>
                  <a:cubicBezTo>
                    <a:pt x="973" y="98"/>
                    <a:pt x="973" y="98"/>
                    <a:pt x="973" y="98"/>
                  </a:cubicBezTo>
                  <a:cubicBezTo>
                    <a:pt x="973" y="98"/>
                    <a:pt x="973" y="98"/>
                    <a:pt x="974" y="98"/>
                  </a:cubicBezTo>
                  <a:close/>
                  <a:moveTo>
                    <a:pt x="1220" y="98"/>
                  </a:moveTo>
                  <a:cubicBezTo>
                    <a:pt x="1220" y="98"/>
                    <a:pt x="1220" y="98"/>
                    <a:pt x="1219" y="98"/>
                  </a:cubicBezTo>
                  <a:cubicBezTo>
                    <a:pt x="1219" y="98"/>
                    <a:pt x="1220" y="98"/>
                    <a:pt x="1220" y="98"/>
                  </a:cubicBezTo>
                  <a:close/>
                  <a:moveTo>
                    <a:pt x="1686" y="98"/>
                  </a:moveTo>
                  <a:cubicBezTo>
                    <a:pt x="1686" y="98"/>
                    <a:pt x="1687" y="99"/>
                    <a:pt x="1687" y="99"/>
                  </a:cubicBezTo>
                  <a:cubicBezTo>
                    <a:pt x="1687" y="98"/>
                    <a:pt x="1687" y="98"/>
                    <a:pt x="1686" y="98"/>
                  </a:cubicBezTo>
                  <a:close/>
                  <a:moveTo>
                    <a:pt x="617" y="99"/>
                  </a:moveTo>
                  <a:cubicBezTo>
                    <a:pt x="617" y="99"/>
                    <a:pt x="617" y="99"/>
                    <a:pt x="617" y="98"/>
                  </a:cubicBezTo>
                  <a:cubicBezTo>
                    <a:pt x="617" y="99"/>
                    <a:pt x="617" y="99"/>
                    <a:pt x="617" y="99"/>
                  </a:cubicBezTo>
                  <a:close/>
                  <a:moveTo>
                    <a:pt x="692" y="98"/>
                  </a:moveTo>
                  <a:cubicBezTo>
                    <a:pt x="692" y="98"/>
                    <a:pt x="692" y="98"/>
                    <a:pt x="692" y="99"/>
                  </a:cubicBezTo>
                  <a:cubicBezTo>
                    <a:pt x="692" y="99"/>
                    <a:pt x="692" y="99"/>
                    <a:pt x="692" y="98"/>
                  </a:cubicBezTo>
                  <a:close/>
                  <a:moveTo>
                    <a:pt x="974" y="99"/>
                  </a:moveTo>
                  <a:cubicBezTo>
                    <a:pt x="974" y="98"/>
                    <a:pt x="974" y="98"/>
                    <a:pt x="974" y="98"/>
                  </a:cubicBezTo>
                  <a:cubicBezTo>
                    <a:pt x="974" y="99"/>
                    <a:pt x="974" y="99"/>
                    <a:pt x="974" y="99"/>
                  </a:cubicBezTo>
                  <a:close/>
                  <a:moveTo>
                    <a:pt x="1043" y="99"/>
                  </a:moveTo>
                  <a:cubicBezTo>
                    <a:pt x="1043" y="99"/>
                    <a:pt x="1042" y="98"/>
                    <a:pt x="1042" y="98"/>
                  </a:cubicBezTo>
                  <a:cubicBezTo>
                    <a:pt x="1042" y="99"/>
                    <a:pt x="1043" y="99"/>
                    <a:pt x="1043" y="99"/>
                  </a:cubicBezTo>
                  <a:close/>
                  <a:moveTo>
                    <a:pt x="1081" y="98"/>
                  </a:moveTo>
                  <a:cubicBezTo>
                    <a:pt x="1080" y="98"/>
                    <a:pt x="1080" y="98"/>
                    <a:pt x="1080" y="99"/>
                  </a:cubicBezTo>
                  <a:cubicBezTo>
                    <a:pt x="1080" y="99"/>
                    <a:pt x="1081" y="99"/>
                    <a:pt x="1081" y="98"/>
                  </a:cubicBezTo>
                  <a:close/>
                  <a:moveTo>
                    <a:pt x="1259" y="98"/>
                  </a:moveTo>
                  <a:cubicBezTo>
                    <a:pt x="1258" y="98"/>
                    <a:pt x="1258" y="98"/>
                    <a:pt x="1258" y="99"/>
                  </a:cubicBezTo>
                  <a:cubicBezTo>
                    <a:pt x="1258" y="99"/>
                    <a:pt x="1259" y="99"/>
                    <a:pt x="1259" y="98"/>
                  </a:cubicBezTo>
                  <a:close/>
                  <a:moveTo>
                    <a:pt x="661" y="62"/>
                  </a:moveTo>
                  <a:cubicBezTo>
                    <a:pt x="661" y="62"/>
                    <a:pt x="661" y="62"/>
                    <a:pt x="661" y="62"/>
                  </a:cubicBezTo>
                  <a:cubicBezTo>
                    <a:pt x="661" y="62"/>
                    <a:pt x="661" y="62"/>
                    <a:pt x="661" y="62"/>
                  </a:cubicBezTo>
                  <a:close/>
                  <a:moveTo>
                    <a:pt x="1455" y="98"/>
                  </a:moveTo>
                  <a:cubicBezTo>
                    <a:pt x="1455" y="98"/>
                    <a:pt x="1455" y="98"/>
                    <a:pt x="1455" y="99"/>
                  </a:cubicBezTo>
                  <a:cubicBezTo>
                    <a:pt x="1455" y="99"/>
                    <a:pt x="1455" y="99"/>
                    <a:pt x="1455" y="98"/>
                  </a:cubicBezTo>
                  <a:close/>
                  <a:moveTo>
                    <a:pt x="1674" y="99"/>
                  </a:moveTo>
                  <a:cubicBezTo>
                    <a:pt x="1674" y="99"/>
                    <a:pt x="1674" y="99"/>
                    <a:pt x="1673" y="98"/>
                  </a:cubicBezTo>
                  <a:cubicBezTo>
                    <a:pt x="1673" y="99"/>
                    <a:pt x="1673" y="99"/>
                    <a:pt x="1674" y="99"/>
                  </a:cubicBezTo>
                  <a:close/>
                  <a:moveTo>
                    <a:pt x="578" y="99"/>
                  </a:moveTo>
                  <a:cubicBezTo>
                    <a:pt x="577" y="99"/>
                    <a:pt x="577" y="99"/>
                    <a:pt x="577" y="99"/>
                  </a:cubicBezTo>
                  <a:cubicBezTo>
                    <a:pt x="577" y="99"/>
                    <a:pt x="578" y="99"/>
                    <a:pt x="578" y="99"/>
                  </a:cubicBezTo>
                  <a:close/>
                  <a:moveTo>
                    <a:pt x="630" y="99"/>
                  </a:moveTo>
                  <a:cubicBezTo>
                    <a:pt x="630" y="99"/>
                    <a:pt x="630" y="99"/>
                    <a:pt x="630" y="99"/>
                  </a:cubicBezTo>
                  <a:cubicBezTo>
                    <a:pt x="630" y="99"/>
                    <a:pt x="630" y="99"/>
                    <a:pt x="630" y="99"/>
                  </a:cubicBezTo>
                  <a:close/>
                  <a:moveTo>
                    <a:pt x="761" y="99"/>
                  </a:moveTo>
                  <a:cubicBezTo>
                    <a:pt x="761" y="99"/>
                    <a:pt x="761" y="99"/>
                    <a:pt x="761" y="99"/>
                  </a:cubicBezTo>
                  <a:cubicBezTo>
                    <a:pt x="761" y="99"/>
                    <a:pt x="761" y="99"/>
                    <a:pt x="761" y="99"/>
                  </a:cubicBezTo>
                  <a:close/>
                  <a:moveTo>
                    <a:pt x="798" y="99"/>
                  </a:moveTo>
                  <a:cubicBezTo>
                    <a:pt x="798" y="99"/>
                    <a:pt x="798" y="99"/>
                    <a:pt x="797" y="99"/>
                  </a:cubicBezTo>
                  <a:cubicBezTo>
                    <a:pt x="798" y="99"/>
                    <a:pt x="798" y="99"/>
                    <a:pt x="798" y="99"/>
                  </a:cubicBezTo>
                  <a:close/>
                  <a:moveTo>
                    <a:pt x="975" y="99"/>
                  </a:moveTo>
                  <a:cubicBezTo>
                    <a:pt x="975" y="99"/>
                    <a:pt x="975" y="99"/>
                    <a:pt x="974" y="99"/>
                  </a:cubicBezTo>
                  <a:cubicBezTo>
                    <a:pt x="974" y="99"/>
                    <a:pt x="975" y="99"/>
                    <a:pt x="975" y="99"/>
                  </a:cubicBezTo>
                  <a:close/>
                  <a:moveTo>
                    <a:pt x="1019" y="99"/>
                  </a:moveTo>
                  <a:cubicBezTo>
                    <a:pt x="1019" y="99"/>
                    <a:pt x="1018" y="99"/>
                    <a:pt x="1018" y="99"/>
                  </a:cubicBezTo>
                  <a:cubicBezTo>
                    <a:pt x="1018" y="99"/>
                    <a:pt x="1019" y="99"/>
                    <a:pt x="1019" y="99"/>
                  </a:cubicBezTo>
                  <a:close/>
                  <a:moveTo>
                    <a:pt x="1080" y="99"/>
                  </a:moveTo>
                  <a:cubicBezTo>
                    <a:pt x="1080" y="99"/>
                    <a:pt x="1080" y="99"/>
                    <a:pt x="1079" y="99"/>
                  </a:cubicBezTo>
                  <a:cubicBezTo>
                    <a:pt x="1080" y="99"/>
                    <a:pt x="1080" y="99"/>
                    <a:pt x="1080" y="99"/>
                  </a:cubicBezTo>
                  <a:close/>
                  <a:moveTo>
                    <a:pt x="1221" y="99"/>
                  </a:moveTo>
                  <a:cubicBezTo>
                    <a:pt x="1221" y="99"/>
                    <a:pt x="1221" y="99"/>
                    <a:pt x="1220" y="99"/>
                  </a:cubicBezTo>
                  <a:cubicBezTo>
                    <a:pt x="1221" y="99"/>
                    <a:pt x="1221" y="99"/>
                    <a:pt x="1221" y="99"/>
                  </a:cubicBezTo>
                  <a:close/>
                  <a:moveTo>
                    <a:pt x="1258" y="99"/>
                  </a:moveTo>
                  <a:cubicBezTo>
                    <a:pt x="1258" y="99"/>
                    <a:pt x="1257" y="99"/>
                    <a:pt x="1257" y="99"/>
                  </a:cubicBezTo>
                  <a:cubicBezTo>
                    <a:pt x="1258" y="99"/>
                    <a:pt x="1258" y="99"/>
                    <a:pt x="1258" y="99"/>
                  </a:cubicBezTo>
                  <a:close/>
                  <a:moveTo>
                    <a:pt x="1687" y="99"/>
                  </a:moveTo>
                  <a:cubicBezTo>
                    <a:pt x="1687" y="99"/>
                    <a:pt x="1687" y="99"/>
                    <a:pt x="1687" y="99"/>
                  </a:cubicBezTo>
                  <a:cubicBezTo>
                    <a:pt x="1687" y="99"/>
                    <a:pt x="1687" y="99"/>
                    <a:pt x="1687" y="99"/>
                  </a:cubicBezTo>
                  <a:close/>
                  <a:moveTo>
                    <a:pt x="577" y="99"/>
                  </a:moveTo>
                  <a:cubicBezTo>
                    <a:pt x="577" y="99"/>
                    <a:pt x="577" y="99"/>
                    <a:pt x="576" y="99"/>
                  </a:cubicBezTo>
                  <a:cubicBezTo>
                    <a:pt x="577" y="99"/>
                    <a:pt x="577" y="99"/>
                    <a:pt x="577" y="99"/>
                  </a:cubicBezTo>
                  <a:close/>
                  <a:moveTo>
                    <a:pt x="691" y="99"/>
                  </a:moveTo>
                  <a:cubicBezTo>
                    <a:pt x="691" y="99"/>
                    <a:pt x="691" y="99"/>
                    <a:pt x="691" y="99"/>
                  </a:cubicBezTo>
                  <a:cubicBezTo>
                    <a:pt x="691" y="99"/>
                    <a:pt x="691" y="99"/>
                    <a:pt x="691" y="99"/>
                  </a:cubicBezTo>
                  <a:close/>
                  <a:moveTo>
                    <a:pt x="797" y="99"/>
                  </a:moveTo>
                  <a:cubicBezTo>
                    <a:pt x="797" y="99"/>
                    <a:pt x="797" y="99"/>
                    <a:pt x="797" y="99"/>
                  </a:cubicBezTo>
                  <a:cubicBezTo>
                    <a:pt x="797" y="99"/>
                    <a:pt x="797" y="99"/>
                    <a:pt x="797" y="99"/>
                  </a:cubicBezTo>
                  <a:close/>
                  <a:moveTo>
                    <a:pt x="976" y="99"/>
                  </a:moveTo>
                  <a:cubicBezTo>
                    <a:pt x="976" y="99"/>
                    <a:pt x="975" y="99"/>
                    <a:pt x="975" y="99"/>
                  </a:cubicBezTo>
                  <a:cubicBezTo>
                    <a:pt x="975" y="99"/>
                    <a:pt x="975" y="99"/>
                    <a:pt x="976" y="99"/>
                  </a:cubicBezTo>
                  <a:close/>
                  <a:moveTo>
                    <a:pt x="1018" y="99"/>
                  </a:moveTo>
                  <a:cubicBezTo>
                    <a:pt x="1018" y="99"/>
                    <a:pt x="1018" y="99"/>
                    <a:pt x="1017" y="99"/>
                  </a:cubicBezTo>
                  <a:cubicBezTo>
                    <a:pt x="1018" y="99"/>
                    <a:pt x="1018" y="99"/>
                    <a:pt x="1018" y="99"/>
                  </a:cubicBezTo>
                  <a:close/>
                  <a:moveTo>
                    <a:pt x="1044" y="99"/>
                  </a:moveTo>
                  <a:cubicBezTo>
                    <a:pt x="1044" y="99"/>
                    <a:pt x="1044" y="99"/>
                    <a:pt x="1043" y="99"/>
                  </a:cubicBezTo>
                  <a:cubicBezTo>
                    <a:pt x="1043" y="99"/>
                    <a:pt x="1044" y="99"/>
                    <a:pt x="1044" y="99"/>
                  </a:cubicBezTo>
                  <a:close/>
                  <a:moveTo>
                    <a:pt x="1079" y="99"/>
                  </a:moveTo>
                  <a:cubicBezTo>
                    <a:pt x="1079" y="99"/>
                    <a:pt x="1079" y="99"/>
                    <a:pt x="1079" y="99"/>
                  </a:cubicBezTo>
                  <a:cubicBezTo>
                    <a:pt x="1079" y="99"/>
                    <a:pt x="1079" y="99"/>
                    <a:pt x="1079" y="99"/>
                  </a:cubicBezTo>
                  <a:close/>
                  <a:moveTo>
                    <a:pt x="1222" y="99"/>
                  </a:moveTo>
                  <a:cubicBezTo>
                    <a:pt x="1222" y="99"/>
                    <a:pt x="1221" y="99"/>
                    <a:pt x="1221" y="99"/>
                  </a:cubicBezTo>
                  <a:cubicBezTo>
                    <a:pt x="1221" y="99"/>
                    <a:pt x="1221" y="99"/>
                    <a:pt x="1222" y="99"/>
                  </a:cubicBezTo>
                  <a:close/>
                  <a:moveTo>
                    <a:pt x="1257" y="99"/>
                  </a:moveTo>
                  <a:cubicBezTo>
                    <a:pt x="1257" y="99"/>
                    <a:pt x="1257" y="99"/>
                    <a:pt x="1257" y="99"/>
                  </a:cubicBezTo>
                  <a:cubicBezTo>
                    <a:pt x="1257" y="99"/>
                    <a:pt x="1257" y="99"/>
                    <a:pt x="1257" y="99"/>
                  </a:cubicBezTo>
                  <a:close/>
                  <a:moveTo>
                    <a:pt x="1454" y="99"/>
                  </a:moveTo>
                  <a:cubicBezTo>
                    <a:pt x="1454" y="99"/>
                    <a:pt x="1454" y="99"/>
                    <a:pt x="1454" y="99"/>
                  </a:cubicBezTo>
                  <a:cubicBezTo>
                    <a:pt x="1454" y="99"/>
                    <a:pt x="1454" y="99"/>
                    <a:pt x="1454" y="99"/>
                  </a:cubicBezTo>
                  <a:close/>
                  <a:moveTo>
                    <a:pt x="1674" y="100"/>
                  </a:moveTo>
                  <a:cubicBezTo>
                    <a:pt x="1674" y="99"/>
                    <a:pt x="1674" y="99"/>
                    <a:pt x="1674" y="99"/>
                  </a:cubicBezTo>
                  <a:cubicBezTo>
                    <a:pt x="1674" y="99"/>
                    <a:pt x="1674" y="100"/>
                    <a:pt x="1674" y="100"/>
                  </a:cubicBezTo>
                  <a:close/>
                  <a:moveTo>
                    <a:pt x="576" y="99"/>
                  </a:moveTo>
                  <a:cubicBezTo>
                    <a:pt x="576" y="99"/>
                    <a:pt x="576" y="99"/>
                    <a:pt x="576" y="100"/>
                  </a:cubicBezTo>
                  <a:cubicBezTo>
                    <a:pt x="576" y="100"/>
                    <a:pt x="576" y="100"/>
                    <a:pt x="576" y="99"/>
                  </a:cubicBezTo>
                  <a:close/>
                  <a:moveTo>
                    <a:pt x="618" y="100"/>
                  </a:moveTo>
                  <a:cubicBezTo>
                    <a:pt x="618" y="100"/>
                    <a:pt x="618" y="99"/>
                    <a:pt x="618" y="99"/>
                  </a:cubicBezTo>
                  <a:cubicBezTo>
                    <a:pt x="618" y="100"/>
                    <a:pt x="618" y="100"/>
                    <a:pt x="618" y="100"/>
                  </a:cubicBezTo>
                  <a:close/>
                  <a:moveTo>
                    <a:pt x="630" y="99"/>
                  </a:moveTo>
                  <a:cubicBezTo>
                    <a:pt x="630" y="100"/>
                    <a:pt x="630" y="100"/>
                    <a:pt x="630" y="100"/>
                  </a:cubicBezTo>
                  <a:cubicBezTo>
                    <a:pt x="630" y="100"/>
                    <a:pt x="630" y="100"/>
                    <a:pt x="630" y="99"/>
                  </a:cubicBezTo>
                  <a:close/>
                  <a:moveTo>
                    <a:pt x="659" y="100"/>
                  </a:moveTo>
                  <a:cubicBezTo>
                    <a:pt x="659" y="99"/>
                    <a:pt x="659" y="99"/>
                    <a:pt x="659" y="99"/>
                  </a:cubicBezTo>
                  <a:cubicBezTo>
                    <a:pt x="659" y="100"/>
                    <a:pt x="659" y="100"/>
                    <a:pt x="659" y="100"/>
                  </a:cubicBezTo>
                  <a:close/>
                  <a:moveTo>
                    <a:pt x="762" y="100"/>
                  </a:moveTo>
                  <a:cubicBezTo>
                    <a:pt x="762" y="99"/>
                    <a:pt x="762" y="99"/>
                    <a:pt x="762" y="99"/>
                  </a:cubicBezTo>
                  <a:cubicBezTo>
                    <a:pt x="762" y="100"/>
                    <a:pt x="762" y="100"/>
                    <a:pt x="762" y="100"/>
                  </a:cubicBezTo>
                  <a:close/>
                  <a:moveTo>
                    <a:pt x="797" y="99"/>
                  </a:moveTo>
                  <a:cubicBezTo>
                    <a:pt x="796" y="99"/>
                    <a:pt x="796" y="99"/>
                    <a:pt x="796" y="100"/>
                  </a:cubicBezTo>
                  <a:cubicBezTo>
                    <a:pt x="796" y="100"/>
                    <a:pt x="797" y="100"/>
                    <a:pt x="797" y="99"/>
                  </a:cubicBezTo>
                  <a:close/>
                  <a:moveTo>
                    <a:pt x="977" y="100"/>
                  </a:moveTo>
                  <a:cubicBezTo>
                    <a:pt x="976" y="99"/>
                    <a:pt x="976" y="99"/>
                    <a:pt x="976" y="99"/>
                  </a:cubicBezTo>
                  <a:cubicBezTo>
                    <a:pt x="976" y="100"/>
                    <a:pt x="976" y="100"/>
                    <a:pt x="977" y="100"/>
                  </a:cubicBezTo>
                  <a:close/>
                  <a:moveTo>
                    <a:pt x="973" y="13"/>
                  </a:moveTo>
                  <a:cubicBezTo>
                    <a:pt x="973" y="13"/>
                    <a:pt x="973" y="13"/>
                    <a:pt x="974" y="12"/>
                  </a:cubicBezTo>
                  <a:cubicBezTo>
                    <a:pt x="973" y="12"/>
                    <a:pt x="973" y="12"/>
                    <a:pt x="973" y="13"/>
                  </a:cubicBezTo>
                  <a:close/>
                  <a:moveTo>
                    <a:pt x="1045" y="100"/>
                  </a:moveTo>
                  <a:cubicBezTo>
                    <a:pt x="1044" y="100"/>
                    <a:pt x="1044" y="99"/>
                    <a:pt x="1044" y="99"/>
                  </a:cubicBezTo>
                  <a:cubicBezTo>
                    <a:pt x="1044" y="100"/>
                    <a:pt x="1044" y="100"/>
                    <a:pt x="1045" y="100"/>
                  </a:cubicBezTo>
                  <a:close/>
                  <a:moveTo>
                    <a:pt x="1079" y="99"/>
                  </a:moveTo>
                  <a:cubicBezTo>
                    <a:pt x="1078" y="99"/>
                    <a:pt x="1078" y="99"/>
                    <a:pt x="1078" y="100"/>
                  </a:cubicBezTo>
                  <a:cubicBezTo>
                    <a:pt x="1078" y="100"/>
                    <a:pt x="1079" y="100"/>
                    <a:pt x="1079" y="99"/>
                  </a:cubicBezTo>
                  <a:close/>
                  <a:moveTo>
                    <a:pt x="1257" y="99"/>
                  </a:moveTo>
                  <a:cubicBezTo>
                    <a:pt x="1256" y="99"/>
                    <a:pt x="1256" y="99"/>
                    <a:pt x="1256" y="100"/>
                  </a:cubicBezTo>
                  <a:cubicBezTo>
                    <a:pt x="1256" y="100"/>
                    <a:pt x="1256" y="100"/>
                    <a:pt x="1257" y="99"/>
                  </a:cubicBezTo>
                  <a:close/>
                  <a:moveTo>
                    <a:pt x="1426" y="100"/>
                  </a:moveTo>
                  <a:cubicBezTo>
                    <a:pt x="1426" y="99"/>
                    <a:pt x="1425" y="99"/>
                    <a:pt x="1425" y="99"/>
                  </a:cubicBezTo>
                  <a:cubicBezTo>
                    <a:pt x="1425" y="100"/>
                    <a:pt x="1425" y="100"/>
                    <a:pt x="1426" y="100"/>
                  </a:cubicBezTo>
                  <a:close/>
                  <a:moveTo>
                    <a:pt x="1687" y="99"/>
                  </a:moveTo>
                  <a:cubicBezTo>
                    <a:pt x="1687" y="100"/>
                    <a:pt x="1687" y="100"/>
                    <a:pt x="1687" y="100"/>
                  </a:cubicBezTo>
                  <a:cubicBezTo>
                    <a:pt x="1688" y="100"/>
                    <a:pt x="1687" y="100"/>
                    <a:pt x="1687" y="99"/>
                  </a:cubicBezTo>
                  <a:close/>
                  <a:moveTo>
                    <a:pt x="576" y="100"/>
                  </a:moveTo>
                  <a:cubicBezTo>
                    <a:pt x="575" y="100"/>
                    <a:pt x="575" y="100"/>
                    <a:pt x="575" y="100"/>
                  </a:cubicBezTo>
                  <a:cubicBezTo>
                    <a:pt x="575" y="100"/>
                    <a:pt x="576" y="100"/>
                    <a:pt x="576" y="100"/>
                  </a:cubicBezTo>
                  <a:close/>
                  <a:moveTo>
                    <a:pt x="660" y="100"/>
                  </a:moveTo>
                  <a:cubicBezTo>
                    <a:pt x="660" y="100"/>
                    <a:pt x="660" y="100"/>
                    <a:pt x="659" y="100"/>
                  </a:cubicBezTo>
                  <a:cubicBezTo>
                    <a:pt x="659" y="100"/>
                    <a:pt x="660" y="100"/>
                    <a:pt x="660" y="100"/>
                  </a:cubicBezTo>
                  <a:close/>
                  <a:moveTo>
                    <a:pt x="763" y="100"/>
                  </a:moveTo>
                  <a:cubicBezTo>
                    <a:pt x="763" y="100"/>
                    <a:pt x="763" y="100"/>
                    <a:pt x="762" y="100"/>
                  </a:cubicBezTo>
                  <a:cubicBezTo>
                    <a:pt x="762" y="100"/>
                    <a:pt x="763" y="100"/>
                    <a:pt x="763" y="100"/>
                  </a:cubicBezTo>
                  <a:close/>
                  <a:moveTo>
                    <a:pt x="796" y="100"/>
                  </a:moveTo>
                  <a:cubicBezTo>
                    <a:pt x="796" y="100"/>
                    <a:pt x="795" y="100"/>
                    <a:pt x="795" y="100"/>
                  </a:cubicBezTo>
                  <a:cubicBezTo>
                    <a:pt x="796" y="100"/>
                    <a:pt x="796" y="100"/>
                    <a:pt x="796" y="100"/>
                  </a:cubicBezTo>
                  <a:close/>
                  <a:moveTo>
                    <a:pt x="977" y="100"/>
                  </a:moveTo>
                  <a:cubicBezTo>
                    <a:pt x="977" y="100"/>
                    <a:pt x="977" y="100"/>
                    <a:pt x="977" y="100"/>
                  </a:cubicBezTo>
                  <a:cubicBezTo>
                    <a:pt x="977" y="100"/>
                    <a:pt x="977" y="100"/>
                    <a:pt x="977" y="100"/>
                  </a:cubicBezTo>
                  <a:close/>
                  <a:moveTo>
                    <a:pt x="1016" y="100"/>
                  </a:moveTo>
                  <a:cubicBezTo>
                    <a:pt x="1016" y="100"/>
                    <a:pt x="1016" y="100"/>
                    <a:pt x="1016" y="100"/>
                  </a:cubicBezTo>
                  <a:cubicBezTo>
                    <a:pt x="1016" y="100"/>
                    <a:pt x="1016" y="100"/>
                    <a:pt x="1016" y="100"/>
                  </a:cubicBezTo>
                  <a:close/>
                  <a:moveTo>
                    <a:pt x="1078" y="100"/>
                  </a:moveTo>
                  <a:cubicBezTo>
                    <a:pt x="1078" y="100"/>
                    <a:pt x="1077" y="100"/>
                    <a:pt x="1077" y="100"/>
                  </a:cubicBezTo>
                  <a:cubicBezTo>
                    <a:pt x="1078" y="100"/>
                    <a:pt x="1078" y="100"/>
                    <a:pt x="1078" y="100"/>
                  </a:cubicBezTo>
                  <a:close/>
                  <a:moveTo>
                    <a:pt x="1181" y="100"/>
                  </a:moveTo>
                  <a:cubicBezTo>
                    <a:pt x="1181" y="100"/>
                    <a:pt x="1181" y="100"/>
                    <a:pt x="1180" y="100"/>
                  </a:cubicBezTo>
                  <a:cubicBezTo>
                    <a:pt x="1180" y="100"/>
                    <a:pt x="1181" y="100"/>
                    <a:pt x="1181" y="100"/>
                  </a:cubicBezTo>
                  <a:close/>
                  <a:moveTo>
                    <a:pt x="1256" y="100"/>
                  </a:moveTo>
                  <a:cubicBezTo>
                    <a:pt x="1256" y="100"/>
                    <a:pt x="1255" y="100"/>
                    <a:pt x="1255" y="100"/>
                  </a:cubicBezTo>
                  <a:cubicBezTo>
                    <a:pt x="1255" y="100"/>
                    <a:pt x="1256" y="100"/>
                    <a:pt x="1256" y="100"/>
                  </a:cubicBezTo>
                  <a:close/>
                  <a:moveTo>
                    <a:pt x="1426" y="100"/>
                  </a:moveTo>
                  <a:cubicBezTo>
                    <a:pt x="1426" y="100"/>
                    <a:pt x="1426" y="100"/>
                    <a:pt x="1426" y="100"/>
                  </a:cubicBezTo>
                  <a:cubicBezTo>
                    <a:pt x="1426" y="100"/>
                    <a:pt x="1426" y="100"/>
                    <a:pt x="1426" y="100"/>
                  </a:cubicBezTo>
                  <a:close/>
                  <a:moveTo>
                    <a:pt x="1453" y="100"/>
                  </a:moveTo>
                  <a:cubicBezTo>
                    <a:pt x="1453" y="100"/>
                    <a:pt x="1453" y="100"/>
                    <a:pt x="1453" y="100"/>
                  </a:cubicBezTo>
                  <a:cubicBezTo>
                    <a:pt x="1453" y="100"/>
                    <a:pt x="1453" y="100"/>
                    <a:pt x="1453" y="100"/>
                  </a:cubicBezTo>
                  <a:close/>
                  <a:moveTo>
                    <a:pt x="575" y="100"/>
                  </a:moveTo>
                  <a:cubicBezTo>
                    <a:pt x="575" y="100"/>
                    <a:pt x="574" y="100"/>
                    <a:pt x="574" y="100"/>
                  </a:cubicBezTo>
                  <a:cubicBezTo>
                    <a:pt x="574" y="100"/>
                    <a:pt x="575" y="100"/>
                    <a:pt x="575" y="100"/>
                  </a:cubicBezTo>
                  <a:close/>
                  <a:moveTo>
                    <a:pt x="618" y="101"/>
                  </a:moveTo>
                  <a:cubicBezTo>
                    <a:pt x="618" y="101"/>
                    <a:pt x="618" y="100"/>
                    <a:pt x="618" y="100"/>
                  </a:cubicBezTo>
                  <a:cubicBezTo>
                    <a:pt x="618" y="100"/>
                    <a:pt x="618" y="101"/>
                    <a:pt x="618" y="101"/>
                  </a:cubicBezTo>
                  <a:close/>
                  <a:moveTo>
                    <a:pt x="661" y="100"/>
                  </a:moveTo>
                  <a:cubicBezTo>
                    <a:pt x="661" y="100"/>
                    <a:pt x="660" y="100"/>
                    <a:pt x="660" y="100"/>
                  </a:cubicBezTo>
                  <a:cubicBezTo>
                    <a:pt x="660" y="100"/>
                    <a:pt x="660" y="100"/>
                    <a:pt x="661" y="100"/>
                  </a:cubicBezTo>
                  <a:close/>
                  <a:moveTo>
                    <a:pt x="690" y="100"/>
                  </a:moveTo>
                  <a:cubicBezTo>
                    <a:pt x="689" y="100"/>
                    <a:pt x="689" y="100"/>
                    <a:pt x="689" y="100"/>
                  </a:cubicBezTo>
                  <a:cubicBezTo>
                    <a:pt x="689" y="100"/>
                    <a:pt x="689" y="100"/>
                    <a:pt x="690" y="100"/>
                  </a:cubicBezTo>
                  <a:close/>
                  <a:moveTo>
                    <a:pt x="722" y="100"/>
                  </a:moveTo>
                  <a:cubicBezTo>
                    <a:pt x="721" y="100"/>
                    <a:pt x="721" y="100"/>
                    <a:pt x="721" y="100"/>
                  </a:cubicBezTo>
                  <a:cubicBezTo>
                    <a:pt x="721" y="100"/>
                    <a:pt x="721" y="100"/>
                    <a:pt x="722" y="100"/>
                  </a:cubicBezTo>
                  <a:close/>
                  <a:moveTo>
                    <a:pt x="764" y="100"/>
                  </a:moveTo>
                  <a:cubicBezTo>
                    <a:pt x="764" y="100"/>
                    <a:pt x="763" y="100"/>
                    <a:pt x="763" y="100"/>
                  </a:cubicBezTo>
                  <a:cubicBezTo>
                    <a:pt x="763" y="100"/>
                    <a:pt x="763" y="100"/>
                    <a:pt x="764" y="100"/>
                  </a:cubicBezTo>
                  <a:close/>
                  <a:moveTo>
                    <a:pt x="795" y="100"/>
                  </a:moveTo>
                  <a:cubicBezTo>
                    <a:pt x="795" y="100"/>
                    <a:pt x="794" y="100"/>
                    <a:pt x="794" y="100"/>
                  </a:cubicBezTo>
                  <a:cubicBezTo>
                    <a:pt x="795" y="100"/>
                    <a:pt x="795" y="100"/>
                    <a:pt x="795" y="100"/>
                  </a:cubicBezTo>
                  <a:close/>
                  <a:moveTo>
                    <a:pt x="978" y="100"/>
                  </a:moveTo>
                  <a:cubicBezTo>
                    <a:pt x="978" y="100"/>
                    <a:pt x="978" y="100"/>
                    <a:pt x="977" y="100"/>
                  </a:cubicBezTo>
                  <a:cubicBezTo>
                    <a:pt x="978" y="100"/>
                    <a:pt x="978" y="100"/>
                    <a:pt x="978" y="100"/>
                  </a:cubicBezTo>
                  <a:close/>
                  <a:moveTo>
                    <a:pt x="1015" y="100"/>
                  </a:moveTo>
                  <a:cubicBezTo>
                    <a:pt x="1015" y="100"/>
                    <a:pt x="1015" y="100"/>
                    <a:pt x="1015" y="100"/>
                  </a:cubicBezTo>
                  <a:cubicBezTo>
                    <a:pt x="1015" y="100"/>
                    <a:pt x="1015" y="100"/>
                    <a:pt x="1015" y="100"/>
                  </a:cubicBezTo>
                  <a:close/>
                  <a:moveTo>
                    <a:pt x="1077" y="100"/>
                  </a:moveTo>
                  <a:cubicBezTo>
                    <a:pt x="1077" y="100"/>
                    <a:pt x="1077" y="100"/>
                    <a:pt x="1076" y="100"/>
                  </a:cubicBezTo>
                  <a:cubicBezTo>
                    <a:pt x="1077" y="100"/>
                    <a:pt x="1077" y="100"/>
                    <a:pt x="1077" y="100"/>
                  </a:cubicBezTo>
                  <a:close/>
                  <a:moveTo>
                    <a:pt x="1224" y="100"/>
                  </a:moveTo>
                  <a:cubicBezTo>
                    <a:pt x="1223" y="100"/>
                    <a:pt x="1223" y="100"/>
                    <a:pt x="1223" y="100"/>
                  </a:cubicBezTo>
                  <a:cubicBezTo>
                    <a:pt x="1223" y="100"/>
                    <a:pt x="1223" y="100"/>
                    <a:pt x="1224" y="100"/>
                  </a:cubicBezTo>
                  <a:close/>
                  <a:moveTo>
                    <a:pt x="832" y="49"/>
                  </a:moveTo>
                  <a:cubicBezTo>
                    <a:pt x="831" y="49"/>
                    <a:pt x="831" y="50"/>
                    <a:pt x="831" y="50"/>
                  </a:cubicBezTo>
                  <a:cubicBezTo>
                    <a:pt x="831" y="50"/>
                    <a:pt x="832" y="50"/>
                    <a:pt x="832" y="49"/>
                  </a:cubicBezTo>
                  <a:close/>
                  <a:moveTo>
                    <a:pt x="1427" y="100"/>
                  </a:moveTo>
                  <a:cubicBezTo>
                    <a:pt x="1427" y="100"/>
                    <a:pt x="1427" y="100"/>
                    <a:pt x="1426" y="100"/>
                  </a:cubicBezTo>
                  <a:cubicBezTo>
                    <a:pt x="1427" y="100"/>
                    <a:pt x="1427" y="100"/>
                    <a:pt x="1427" y="100"/>
                  </a:cubicBezTo>
                  <a:close/>
                  <a:moveTo>
                    <a:pt x="1453" y="100"/>
                  </a:moveTo>
                  <a:cubicBezTo>
                    <a:pt x="1452" y="100"/>
                    <a:pt x="1452" y="100"/>
                    <a:pt x="1452" y="100"/>
                  </a:cubicBezTo>
                  <a:cubicBezTo>
                    <a:pt x="1452" y="100"/>
                    <a:pt x="1452" y="100"/>
                    <a:pt x="1453" y="100"/>
                  </a:cubicBezTo>
                  <a:close/>
                  <a:moveTo>
                    <a:pt x="1674" y="101"/>
                  </a:moveTo>
                  <a:cubicBezTo>
                    <a:pt x="1674" y="100"/>
                    <a:pt x="1674" y="100"/>
                    <a:pt x="1674" y="100"/>
                  </a:cubicBezTo>
                  <a:cubicBezTo>
                    <a:pt x="1674" y="100"/>
                    <a:pt x="1674" y="101"/>
                    <a:pt x="1674" y="101"/>
                  </a:cubicBezTo>
                  <a:close/>
                  <a:moveTo>
                    <a:pt x="1687" y="100"/>
                  </a:moveTo>
                  <a:cubicBezTo>
                    <a:pt x="1687" y="100"/>
                    <a:pt x="1688" y="101"/>
                    <a:pt x="1688" y="101"/>
                  </a:cubicBezTo>
                  <a:cubicBezTo>
                    <a:pt x="1688" y="101"/>
                    <a:pt x="1688" y="100"/>
                    <a:pt x="1687" y="100"/>
                  </a:cubicBezTo>
                  <a:close/>
                  <a:moveTo>
                    <a:pt x="574" y="100"/>
                  </a:moveTo>
                  <a:cubicBezTo>
                    <a:pt x="574" y="100"/>
                    <a:pt x="573" y="101"/>
                    <a:pt x="573" y="101"/>
                  </a:cubicBezTo>
                  <a:cubicBezTo>
                    <a:pt x="574" y="101"/>
                    <a:pt x="574" y="101"/>
                    <a:pt x="574" y="100"/>
                  </a:cubicBezTo>
                  <a:close/>
                  <a:moveTo>
                    <a:pt x="630" y="100"/>
                  </a:moveTo>
                  <a:cubicBezTo>
                    <a:pt x="629" y="101"/>
                    <a:pt x="629" y="101"/>
                    <a:pt x="629" y="101"/>
                  </a:cubicBezTo>
                  <a:cubicBezTo>
                    <a:pt x="630" y="101"/>
                    <a:pt x="630" y="101"/>
                    <a:pt x="630" y="100"/>
                  </a:cubicBezTo>
                  <a:close/>
                  <a:moveTo>
                    <a:pt x="662" y="101"/>
                  </a:moveTo>
                  <a:cubicBezTo>
                    <a:pt x="662" y="101"/>
                    <a:pt x="661" y="100"/>
                    <a:pt x="661" y="101"/>
                  </a:cubicBezTo>
                  <a:cubicBezTo>
                    <a:pt x="661" y="101"/>
                    <a:pt x="661" y="101"/>
                    <a:pt x="662" y="101"/>
                  </a:cubicBezTo>
                  <a:close/>
                  <a:moveTo>
                    <a:pt x="689" y="100"/>
                  </a:moveTo>
                  <a:cubicBezTo>
                    <a:pt x="689" y="100"/>
                    <a:pt x="688" y="100"/>
                    <a:pt x="688" y="101"/>
                  </a:cubicBezTo>
                  <a:cubicBezTo>
                    <a:pt x="688" y="101"/>
                    <a:pt x="689" y="101"/>
                    <a:pt x="689" y="100"/>
                  </a:cubicBezTo>
                  <a:close/>
                  <a:moveTo>
                    <a:pt x="764" y="101"/>
                  </a:moveTo>
                  <a:cubicBezTo>
                    <a:pt x="764" y="100"/>
                    <a:pt x="764" y="100"/>
                    <a:pt x="764" y="100"/>
                  </a:cubicBezTo>
                  <a:cubicBezTo>
                    <a:pt x="764" y="101"/>
                    <a:pt x="764" y="101"/>
                    <a:pt x="764" y="101"/>
                  </a:cubicBezTo>
                  <a:close/>
                  <a:moveTo>
                    <a:pt x="857" y="50"/>
                  </a:moveTo>
                  <a:cubicBezTo>
                    <a:pt x="857" y="50"/>
                    <a:pt x="857" y="49"/>
                    <a:pt x="857" y="49"/>
                  </a:cubicBezTo>
                  <a:cubicBezTo>
                    <a:pt x="857" y="50"/>
                    <a:pt x="857" y="50"/>
                    <a:pt x="857" y="50"/>
                  </a:cubicBezTo>
                  <a:close/>
                  <a:moveTo>
                    <a:pt x="979" y="101"/>
                  </a:moveTo>
                  <a:cubicBezTo>
                    <a:pt x="979" y="101"/>
                    <a:pt x="979" y="100"/>
                    <a:pt x="978" y="100"/>
                  </a:cubicBezTo>
                  <a:cubicBezTo>
                    <a:pt x="979" y="101"/>
                    <a:pt x="979" y="101"/>
                    <a:pt x="979" y="101"/>
                  </a:cubicBezTo>
                  <a:close/>
                  <a:moveTo>
                    <a:pt x="1014" y="101"/>
                  </a:moveTo>
                  <a:cubicBezTo>
                    <a:pt x="1014" y="100"/>
                    <a:pt x="1014" y="101"/>
                    <a:pt x="1013" y="101"/>
                  </a:cubicBezTo>
                  <a:cubicBezTo>
                    <a:pt x="1014" y="101"/>
                    <a:pt x="1014" y="101"/>
                    <a:pt x="1014" y="101"/>
                  </a:cubicBezTo>
                  <a:close/>
                  <a:moveTo>
                    <a:pt x="1047" y="101"/>
                  </a:moveTo>
                  <a:cubicBezTo>
                    <a:pt x="1047" y="101"/>
                    <a:pt x="1046" y="100"/>
                    <a:pt x="1046" y="100"/>
                  </a:cubicBezTo>
                  <a:cubicBezTo>
                    <a:pt x="1046" y="101"/>
                    <a:pt x="1046" y="101"/>
                    <a:pt x="1047" y="101"/>
                  </a:cubicBezTo>
                  <a:close/>
                  <a:moveTo>
                    <a:pt x="1076" y="100"/>
                  </a:moveTo>
                  <a:cubicBezTo>
                    <a:pt x="1076" y="100"/>
                    <a:pt x="1076" y="101"/>
                    <a:pt x="1076" y="101"/>
                  </a:cubicBezTo>
                  <a:cubicBezTo>
                    <a:pt x="1076" y="101"/>
                    <a:pt x="1076" y="101"/>
                    <a:pt x="1076" y="100"/>
                  </a:cubicBezTo>
                  <a:close/>
                  <a:moveTo>
                    <a:pt x="1182" y="101"/>
                  </a:moveTo>
                  <a:cubicBezTo>
                    <a:pt x="1182" y="101"/>
                    <a:pt x="1182" y="100"/>
                    <a:pt x="1181" y="100"/>
                  </a:cubicBezTo>
                  <a:cubicBezTo>
                    <a:pt x="1182" y="101"/>
                    <a:pt x="1182" y="101"/>
                    <a:pt x="1182" y="101"/>
                  </a:cubicBezTo>
                  <a:close/>
                  <a:moveTo>
                    <a:pt x="1225" y="101"/>
                  </a:moveTo>
                  <a:cubicBezTo>
                    <a:pt x="1224" y="101"/>
                    <a:pt x="1224" y="100"/>
                    <a:pt x="1224" y="101"/>
                  </a:cubicBezTo>
                  <a:cubicBezTo>
                    <a:pt x="1224" y="101"/>
                    <a:pt x="1224" y="101"/>
                    <a:pt x="1225" y="101"/>
                  </a:cubicBezTo>
                  <a:close/>
                  <a:moveTo>
                    <a:pt x="1254" y="100"/>
                  </a:moveTo>
                  <a:cubicBezTo>
                    <a:pt x="1254" y="100"/>
                    <a:pt x="1254" y="101"/>
                    <a:pt x="1253" y="101"/>
                  </a:cubicBezTo>
                  <a:cubicBezTo>
                    <a:pt x="1254" y="101"/>
                    <a:pt x="1254" y="101"/>
                    <a:pt x="1254" y="100"/>
                  </a:cubicBezTo>
                  <a:close/>
                  <a:moveTo>
                    <a:pt x="1428" y="101"/>
                  </a:moveTo>
                  <a:cubicBezTo>
                    <a:pt x="1428" y="101"/>
                    <a:pt x="1427" y="100"/>
                    <a:pt x="1427" y="100"/>
                  </a:cubicBezTo>
                  <a:cubicBezTo>
                    <a:pt x="1427" y="101"/>
                    <a:pt x="1428" y="101"/>
                    <a:pt x="1428" y="101"/>
                  </a:cubicBezTo>
                  <a:close/>
                  <a:moveTo>
                    <a:pt x="1452" y="100"/>
                  </a:moveTo>
                  <a:cubicBezTo>
                    <a:pt x="1452" y="100"/>
                    <a:pt x="1451" y="100"/>
                    <a:pt x="1451" y="101"/>
                  </a:cubicBezTo>
                  <a:cubicBezTo>
                    <a:pt x="1451" y="101"/>
                    <a:pt x="1452" y="101"/>
                    <a:pt x="1452" y="100"/>
                  </a:cubicBezTo>
                  <a:close/>
                  <a:moveTo>
                    <a:pt x="676" y="43"/>
                  </a:moveTo>
                  <a:cubicBezTo>
                    <a:pt x="676" y="43"/>
                    <a:pt x="676" y="43"/>
                    <a:pt x="676" y="43"/>
                  </a:cubicBezTo>
                  <a:cubicBezTo>
                    <a:pt x="676" y="43"/>
                    <a:pt x="676" y="43"/>
                    <a:pt x="676" y="43"/>
                  </a:cubicBezTo>
                  <a:close/>
                  <a:moveTo>
                    <a:pt x="662" y="101"/>
                  </a:moveTo>
                  <a:cubicBezTo>
                    <a:pt x="662" y="101"/>
                    <a:pt x="662" y="101"/>
                    <a:pt x="662" y="101"/>
                  </a:cubicBezTo>
                  <a:cubicBezTo>
                    <a:pt x="662" y="101"/>
                    <a:pt x="662" y="101"/>
                    <a:pt x="662" y="101"/>
                  </a:cubicBezTo>
                  <a:close/>
                  <a:moveTo>
                    <a:pt x="688" y="101"/>
                  </a:moveTo>
                  <a:cubicBezTo>
                    <a:pt x="688" y="101"/>
                    <a:pt x="687" y="101"/>
                    <a:pt x="687" y="101"/>
                  </a:cubicBezTo>
                  <a:cubicBezTo>
                    <a:pt x="687" y="101"/>
                    <a:pt x="688" y="101"/>
                    <a:pt x="688" y="101"/>
                  </a:cubicBezTo>
                  <a:close/>
                  <a:moveTo>
                    <a:pt x="723" y="101"/>
                  </a:moveTo>
                  <a:cubicBezTo>
                    <a:pt x="723" y="101"/>
                    <a:pt x="722" y="101"/>
                    <a:pt x="722" y="101"/>
                  </a:cubicBezTo>
                  <a:cubicBezTo>
                    <a:pt x="722" y="101"/>
                    <a:pt x="722" y="101"/>
                    <a:pt x="723" y="101"/>
                  </a:cubicBezTo>
                  <a:close/>
                  <a:moveTo>
                    <a:pt x="1495" y="13"/>
                  </a:moveTo>
                  <a:cubicBezTo>
                    <a:pt x="1495" y="13"/>
                    <a:pt x="1495" y="13"/>
                    <a:pt x="1495" y="12"/>
                  </a:cubicBezTo>
                  <a:cubicBezTo>
                    <a:pt x="1495" y="12"/>
                    <a:pt x="1495" y="12"/>
                    <a:pt x="1495" y="13"/>
                  </a:cubicBezTo>
                  <a:close/>
                  <a:moveTo>
                    <a:pt x="793" y="101"/>
                  </a:moveTo>
                  <a:cubicBezTo>
                    <a:pt x="793" y="101"/>
                    <a:pt x="793" y="101"/>
                    <a:pt x="792" y="101"/>
                  </a:cubicBezTo>
                  <a:cubicBezTo>
                    <a:pt x="793" y="101"/>
                    <a:pt x="793" y="101"/>
                    <a:pt x="793" y="101"/>
                  </a:cubicBezTo>
                  <a:close/>
                  <a:moveTo>
                    <a:pt x="980" y="101"/>
                  </a:moveTo>
                  <a:cubicBezTo>
                    <a:pt x="980" y="101"/>
                    <a:pt x="980" y="101"/>
                    <a:pt x="980" y="101"/>
                  </a:cubicBezTo>
                  <a:cubicBezTo>
                    <a:pt x="980" y="101"/>
                    <a:pt x="980" y="101"/>
                    <a:pt x="980" y="101"/>
                  </a:cubicBezTo>
                  <a:close/>
                  <a:moveTo>
                    <a:pt x="874" y="49"/>
                  </a:moveTo>
                  <a:cubicBezTo>
                    <a:pt x="874" y="49"/>
                    <a:pt x="874" y="50"/>
                    <a:pt x="874" y="50"/>
                  </a:cubicBezTo>
                  <a:cubicBezTo>
                    <a:pt x="874" y="50"/>
                    <a:pt x="874" y="50"/>
                    <a:pt x="874" y="49"/>
                  </a:cubicBezTo>
                  <a:close/>
                  <a:moveTo>
                    <a:pt x="1047" y="101"/>
                  </a:moveTo>
                  <a:cubicBezTo>
                    <a:pt x="1047" y="101"/>
                    <a:pt x="1047" y="101"/>
                    <a:pt x="1047" y="101"/>
                  </a:cubicBezTo>
                  <a:cubicBezTo>
                    <a:pt x="1047" y="101"/>
                    <a:pt x="1047" y="101"/>
                    <a:pt x="1047" y="101"/>
                  </a:cubicBezTo>
                  <a:close/>
                  <a:moveTo>
                    <a:pt x="800" y="43"/>
                  </a:moveTo>
                  <a:cubicBezTo>
                    <a:pt x="800" y="43"/>
                    <a:pt x="800" y="43"/>
                    <a:pt x="800" y="43"/>
                  </a:cubicBezTo>
                  <a:cubicBezTo>
                    <a:pt x="800" y="43"/>
                    <a:pt x="800" y="43"/>
                    <a:pt x="800" y="43"/>
                  </a:cubicBezTo>
                  <a:close/>
                  <a:moveTo>
                    <a:pt x="1183" y="101"/>
                  </a:moveTo>
                  <a:cubicBezTo>
                    <a:pt x="1183" y="101"/>
                    <a:pt x="1182" y="101"/>
                    <a:pt x="1182" y="101"/>
                  </a:cubicBezTo>
                  <a:cubicBezTo>
                    <a:pt x="1182" y="101"/>
                    <a:pt x="1182" y="101"/>
                    <a:pt x="1183" y="101"/>
                  </a:cubicBezTo>
                  <a:close/>
                  <a:moveTo>
                    <a:pt x="1225" y="101"/>
                  </a:moveTo>
                  <a:cubicBezTo>
                    <a:pt x="1225" y="101"/>
                    <a:pt x="1225" y="101"/>
                    <a:pt x="1225" y="101"/>
                  </a:cubicBezTo>
                  <a:cubicBezTo>
                    <a:pt x="1225" y="101"/>
                    <a:pt x="1225" y="101"/>
                    <a:pt x="1225" y="101"/>
                  </a:cubicBezTo>
                  <a:close/>
                  <a:moveTo>
                    <a:pt x="1253" y="101"/>
                  </a:moveTo>
                  <a:cubicBezTo>
                    <a:pt x="1253" y="101"/>
                    <a:pt x="1253" y="101"/>
                    <a:pt x="1252" y="101"/>
                  </a:cubicBezTo>
                  <a:cubicBezTo>
                    <a:pt x="1253" y="101"/>
                    <a:pt x="1253" y="101"/>
                    <a:pt x="1253" y="101"/>
                  </a:cubicBezTo>
                  <a:close/>
                  <a:moveTo>
                    <a:pt x="1429" y="101"/>
                  </a:moveTo>
                  <a:cubicBezTo>
                    <a:pt x="1428" y="101"/>
                    <a:pt x="1428" y="101"/>
                    <a:pt x="1428" y="101"/>
                  </a:cubicBezTo>
                  <a:cubicBezTo>
                    <a:pt x="1428" y="101"/>
                    <a:pt x="1428" y="101"/>
                    <a:pt x="1429" y="101"/>
                  </a:cubicBezTo>
                  <a:close/>
                  <a:moveTo>
                    <a:pt x="1451" y="101"/>
                  </a:moveTo>
                  <a:cubicBezTo>
                    <a:pt x="1451" y="101"/>
                    <a:pt x="1451" y="101"/>
                    <a:pt x="1450" y="101"/>
                  </a:cubicBezTo>
                  <a:cubicBezTo>
                    <a:pt x="1451" y="101"/>
                    <a:pt x="1451" y="101"/>
                    <a:pt x="1451" y="101"/>
                  </a:cubicBezTo>
                  <a:close/>
                  <a:moveTo>
                    <a:pt x="1675" y="101"/>
                  </a:moveTo>
                  <a:cubicBezTo>
                    <a:pt x="1675" y="101"/>
                    <a:pt x="1675" y="101"/>
                    <a:pt x="1674" y="101"/>
                  </a:cubicBezTo>
                  <a:cubicBezTo>
                    <a:pt x="1674" y="101"/>
                    <a:pt x="1674" y="101"/>
                    <a:pt x="1675" y="101"/>
                  </a:cubicBezTo>
                  <a:close/>
                  <a:moveTo>
                    <a:pt x="900" y="50"/>
                  </a:moveTo>
                  <a:cubicBezTo>
                    <a:pt x="900" y="50"/>
                    <a:pt x="900" y="49"/>
                    <a:pt x="899" y="49"/>
                  </a:cubicBezTo>
                  <a:cubicBezTo>
                    <a:pt x="899" y="50"/>
                    <a:pt x="899" y="50"/>
                    <a:pt x="900" y="50"/>
                  </a:cubicBezTo>
                  <a:close/>
                  <a:moveTo>
                    <a:pt x="840" y="43"/>
                  </a:moveTo>
                  <a:cubicBezTo>
                    <a:pt x="839" y="43"/>
                    <a:pt x="839" y="43"/>
                    <a:pt x="839" y="43"/>
                  </a:cubicBezTo>
                  <a:cubicBezTo>
                    <a:pt x="839" y="43"/>
                    <a:pt x="839" y="43"/>
                    <a:pt x="840" y="43"/>
                  </a:cubicBezTo>
                  <a:close/>
                  <a:moveTo>
                    <a:pt x="663" y="101"/>
                  </a:moveTo>
                  <a:cubicBezTo>
                    <a:pt x="663" y="101"/>
                    <a:pt x="663" y="101"/>
                    <a:pt x="663" y="101"/>
                  </a:cubicBezTo>
                  <a:cubicBezTo>
                    <a:pt x="663" y="101"/>
                    <a:pt x="663" y="102"/>
                    <a:pt x="663" y="101"/>
                  </a:cubicBezTo>
                  <a:close/>
                  <a:moveTo>
                    <a:pt x="687" y="101"/>
                  </a:moveTo>
                  <a:cubicBezTo>
                    <a:pt x="687" y="101"/>
                    <a:pt x="686" y="101"/>
                    <a:pt x="686" y="101"/>
                  </a:cubicBezTo>
                  <a:cubicBezTo>
                    <a:pt x="687" y="102"/>
                    <a:pt x="687" y="101"/>
                    <a:pt x="687" y="101"/>
                  </a:cubicBezTo>
                  <a:close/>
                  <a:moveTo>
                    <a:pt x="723" y="101"/>
                  </a:moveTo>
                  <a:cubicBezTo>
                    <a:pt x="723" y="101"/>
                    <a:pt x="723" y="101"/>
                    <a:pt x="723" y="101"/>
                  </a:cubicBezTo>
                  <a:cubicBezTo>
                    <a:pt x="723" y="101"/>
                    <a:pt x="723" y="101"/>
                    <a:pt x="723" y="101"/>
                  </a:cubicBezTo>
                  <a:close/>
                  <a:moveTo>
                    <a:pt x="742" y="101"/>
                  </a:moveTo>
                  <a:cubicBezTo>
                    <a:pt x="741" y="101"/>
                    <a:pt x="741" y="101"/>
                    <a:pt x="741" y="102"/>
                  </a:cubicBezTo>
                  <a:cubicBezTo>
                    <a:pt x="741" y="102"/>
                    <a:pt x="742" y="101"/>
                    <a:pt x="742" y="101"/>
                  </a:cubicBezTo>
                  <a:close/>
                  <a:moveTo>
                    <a:pt x="766" y="101"/>
                  </a:moveTo>
                  <a:cubicBezTo>
                    <a:pt x="766" y="101"/>
                    <a:pt x="766" y="101"/>
                    <a:pt x="765" y="101"/>
                  </a:cubicBezTo>
                  <a:cubicBezTo>
                    <a:pt x="766" y="101"/>
                    <a:pt x="766" y="102"/>
                    <a:pt x="766" y="101"/>
                  </a:cubicBezTo>
                  <a:close/>
                  <a:moveTo>
                    <a:pt x="972" y="13"/>
                  </a:moveTo>
                  <a:cubicBezTo>
                    <a:pt x="973" y="13"/>
                    <a:pt x="973" y="13"/>
                    <a:pt x="973" y="13"/>
                  </a:cubicBezTo>
                  <a:cubicBezTo>
                    <a:pt x="973" y="13"/>
                    <a:pt x="972" y="13"/>
                    <a:pt x="972" y="13"/>
                  </a:cubicBezTo>
                  <a:close/>
                  <a:moveTo>
                    <a:pt x="870" y="43"/>
                  </a:moveTo>
                  <a:cubicBezTo>
                    <a:pt x="870" y="43"/>
                    <a:pt x="870" y="43"/>
                    <a:pt x="870" y="43"/>
                  </a:cubicBezTo>
                  <a:cubicBezTo>
                    <a:pt x="870" y="43"/>
                    <a:pt x="870" y="43"/>
                    <a:pt x="870" y="43"/>
                  </a:cubicBezTo>
                  <a:close/>
                  <a:moveTo>
                    <a:pt x="882" y="43"/>
                  </a:moveTo>
                  <a:cubicBezTo>
                    <a:pt x="882" y="43"/>
                    <a:pt x="882" y="43"/>
                    <a:pt x="882" y="43"/>
                  </a:cubicBezTo>
                  <a:cubicBezTo>
                    <a:pt x="882" y="43"/>
                    <a:pt x="882" y="43"/>
                    <a:pt x="882" y="43"/>
                  </a:cubicBezTo>
                  <a:close/>
                  <a:moveTo>
                    <a:pt x="909" y="43"/>
                  </a:moveTo>
                  <a:cubicBezTo>
                    <a:pt x="909" y="43"/>
                    <a:pt x="909" y="43"/>
                    <a:pt x="910" y="43"/>
                  </a:cubicBezTo>
                  <a:cubicBezTo>
                    <a:pt x="910" y="43"/>
                    <a:pt x="909" y="43"/>
                    <a:pt x="909" y="43"/>
                  </a:cubicBezTo>
                  <a:close/>
                  <a:moveTo>
                    <a:pt x="1033" y="50"/>
                  </a:moveTo>
                  <a:cubicBezTo>
                    <a:pt x="1033" y="50"/>
                    <a:pt x="1033" y="50"/>
                    <a:pt x="1033" y="49"/>
                  </a:cubicBezTo>
                  <a:cubicBezTo>
                    <a:pt x="1033" y="49"/>
                    <a:pt x="1033" y="50"/>
                    <a:pt x="1033" y="50"/>
                  </a:cubicBezTo>
                  <a:close/>
                  <a:moveTo>
                    <a:pt x="1183" y="102"/>
                  </a:moveTo>
                  <a:cubicBezTo>
                    <a:pt x="1183" y="101"/>
                    <a:pt x="1183" y="101"/>
                    <a:pt x="1183" y="101"/>
                  </a:cubicBezTo>
                  <a:cubicBezTo>
                    <a:pt x="1183" y="101"/>
                    <a:pt x="1183" y="102"/>
                    <a:pt x="1183" y="102"/>
                  </a:cubicBezTo>
                  <a:close/>
                  <a:moveTo>
                    <a:pt x="1202" y="101"/>
                  </a:moveTo>
                  <a:cubicBezTo>
                    <a:pt x="1202" y="101"/>
                    <a:pt x="1201" y="101"/>
                    <a:pt x="1201" y="101"/>
                  </a:cubicBezTo>
                  <a:cubicBezTo>
                    <a:pt x="1201" y="101"/>
                    <a:pt x="1202" y="101"/>
                    <a:pt x="1202" y="101"/>
                  </a:cubicBezTo>
                  <a:close/>
                  <a:moveTo>
                    <a:pt x="1290" y="43"/>
                  </a:moveTo>
                  <a:cubicBezTo>
                    <a:pt x="1290" y="43"/>
                    <a:pt x="1290" y="43"/>
                    <a:pt x="1290" y="43"/>
                  </a:cubicBezTo>
                  <a:cubicBezTo>
                    <a:pt x="1290" y="43"/>
                    <a:pt x="1290" y="43"/>
                    <a:pt x="1290" y="43"/>
                  </a:cubicBezTo>
                  <a:close/>
                  <a:moveTo>
                    <a:pt x="1252" y="101"/>
                  </a:moveTo>
                  <a:cubicBezTo>
                    <a:pt x="1252" y="101"/>
                    <a:pt x="1251" y="101"/>
                    <a:pt x="1251" y="101"/>
                  </a:cubicBezTo>
                  <a:cubicBezTo>
                    <a:pt x="1252" y="102"/>
                    <a:pt x="1252" y="101"/>
                    <a:pt x="1252" y="101"/>
                  </a:cubicBezTo>
                  <a:close/>
                  <a:moveTo>
                    <a:pt x="1429" y="101"/>
                  </a:moveTo>
                  <a:cubicBezTo>
                    <a:pt x="1429" y="101"/>
                    <a:pt x="1429" y="101"/>
                    <a:pt x="1429" y="101"/>
                  </a:cubicBezTo>
                  <a:cubicBezTo>
                    <a:pt x="1429" y="101"/>
                    <a:pt x="1429" y="102"/>
                    <a:pt x="1429" y="101"/>
                  </a:cubicBezTo>
                  <a:close/>
                  <a:moveTo>
                    <a:pt x="1450" y="101"/>
                  </a:moveTo>
                  <a:cubicBezTo>
                    <a:pt x="1450" y="101"/>
                    <a:pt x="1450" y="101"/>
                    <a:pt x="1449" y="102"/>
                  </a:cubicBezTo>
                  <a:cubicBezTo>
                    <a:pt x="1450" y="102"/>
                    <a:pt x="1450" y="101"/>
                    <a:pt x="1450" y="101"/>
                  </a:cubicBezTo>
                  <a:close/>
                  <a:moveTo>
                    <a:pt x="1396" y="43"/>
                  </a:moveTo>
                  <a:cubicBezTo>
                    <a:pt x="1395" y="43"/>
                    <a:pt x="1395" y="43"/>
                    <a:pt x="1395" y="43"/>
                  </a:cubicBezTo>
                  <a:cubicBezTo>
                    <a:pt x="1396" y="43"/>
                    <a:pt x="1396" y="43"/>
                    <a:pt x="1396" y="43"/>
                  </a:cubicBezTo>
                  <a:close/>
                  <a:moveTo>
                    <a:pt x="1568" y="43"/>
                  </a:moveTo>
                  <a:cubicBezTo>
                    <a:pt x="1568" y="43"/>
                    <a:pt x="1568" y="43"/>
                    <a:pt x="1568" y="43"/>
                  </a:cubicBezTo>
                  <a:cubicBezTo>
                    <a:pt x="1568" y="43"/>
                    <a:pt x="1568" y="43"/>
                    <a:pt x="1568" y="43"/>
                  </a:cubicBezTo>
                  <a:close/>
                  <a:moveTo>
                    <a:pt x="1683" y="43"/>
                  </a:moveTo>
                  <a:cubicBezTo>
                    <a:pt x="1682" y="43"/>
                    <a:pt x="1682" y="43"/>
                    <a:pt x="1682" y="43"/>
                  </a:cubicBezTo>
                  <a:cubicBezTo>
                    <a:pt x="1683" y="43"/>
                    <a:pt x="1683" y="43"/>
                    <a:pt x="1683" y="43"/>
                  </a:cubicBezTo>
                  <a:close/>
                  <a:moveTo>
                    <a:pt x="686" y="102"/>
                  </a:moveTo>
                  <a:cubicBezTo>
                    <a:pt x="686" y="102"/>
                    <a:pt x="685" y="102"/>
                    <a:pt x="685" y="102"/>
                  </a:cubicBezTo>
                  <a:cubicBezTo>
                    <a:pt x="686" y="102"/>
                    <a:pt x="686" y="102"/>
                    <a:pt x="686" y="102"/>
                  </a:cubicBezTo>
                  <a:close/>
                  <a:moveTo>
                    <a:pt x="1494" y="13"/>
                  </a:moveTo>
                  <a:cubicBezTo>
                    <a:pt x="1494" y="13"/>
                    <a:pt x="1494" y="13"/>
                    <a:pt x="1494" y="13"/>
                  </a:cubicBezTo>
                  <a:cubicBezTo>
                    <a:pt x="1494" y="13"/>
                    <a:pt x="1494" y="13"/>
                    <a:pt x="1494" y="13"/>
                  </a:cubicBezTo>
                  <a:close/>
                  <a:moveTo>
                    <a:pt x="741" y="102"/>
                  </a:moveTo>
                  <a:cubicBezTo>
                    <a:pt x="741" y="101"/>
                    <a:pt x="740" y="102"/>
                    <a:pt x="740" y="102"/>
                  </a:cubicBezTo>
                  <a:cubicBezTo>
                    <a:pt x="741" y="102"/>
                    <a:pt x="741" y="102"/>
                    <a:pt x="741" y="102"/>
                  </a:cubicBezTo>
                  <a:close/>
                  <a:moveTo>
                    <a:pt x="767" y="102"/>
                  </a:moveTo>
                  <a:cubicBezTo>
                    <a:pt x="767" y="102"/>
                    <a:pt x="767" y="101"/>
                    <a:pt x="766" y="102"/>
                  </a:cubicBezTo>
                  <a:cubicBezTo>
                    <a:pt x="767" y="102"/>
                    <a:pt x="767" y="102"/>
                    <a:pt x="767" y="102"/>
                  </a:cubicBezTo>
                  <a:close/>
                  <a:moveTo>
                    <a:pt x="1736" y="43"/>
                  </a:moveTo>
                  <a:cubicBezTo>
                    <a:pt x="1736" y="43"/>
                    <a:pt x="1737" y="43"/>
                    <a:pt x="1737" y="43"/>
                  </a:cubicBezTo>
                  <a:cubicBezTo>
                    <a:pt x="1736" y="43"/>
                    <a:pt x="1736" y="43"/>
                    <a:pt x="1736" y="43"/>
                  </a:cubicBezTo>
                  <a:close/>
                  <a:moveTo>
                    <a:pt x="678" y="62"/>
                  </a:moveTo>
                  <a:cubicBezTo>
                    <a:pt x="679" y="62"/>
                    <a:pt x="679" y="62"/>
                    <a:pt x="679" y="62"/>
                  </a:cubicBezTo>
                  <a:cubicBezTo>
                    <a:pt x="679" y="62"/>
                    <a:pt x="679" y="62"/>
                    <a:pt x="678" y="62"/>
                  </a:cubicBezTo>
                  <a:close/>
                  <a:moveTo>
                    <a:pt x="641" y="44"/>
                  </a:moveTo>
                  <a:cubicBezTo>
                    <a:pt x="641" y="44"/>
                    <a:pt x="641" y="43"/>
                    <a:pt x="641" y="43"/>
                  </a:cubicBezTo>
                  <a:cubicBezTo>
                    <a:pt x="641" y="43"/>
                    <a:pt x="641" y="44"/>
                    <a:pt x="641" y="44"/>
                  </a:cubicBezTo>
                  <a:close/>
                  <a:moveTo>
                    <a:pt x="1746" y="48"/>
                  </a:moveTo>
                  <a:cubicBezTo>
                    <a:pt x="1745" y="48"/>
                    <a:pt x="1745" y="49"/>
                    <a:pt x="1745" y="49"/>
                  </a:cubicBezTo>
                  <a:cubicBezTo>
                    <a:pt x="1746" y="49"/>
                    <a:pt x="1746" y="49"/>
                    <a:pt x="1746" y="48"/>
                  </a:cubicBezTo>
                  <a:close/>
                  <a:moveTo>
                    <a:pt x="660" y="44"/>
                  </a:moveTo>
                  <a:cubicBezTo>
                    <a:pt x="661" y="44"/>
                    <a:pt x="661" y="43"/>
                    <a:pt x="661" y="43"/>
                  </a:cubicBezTo>
                  <a:cubicBezTo>
                    <a:pt x="660" y="43"/>
                    <a:pt x="660" y="43"/>
                    <a:pt x="660" y="44"/>
                  </a:cubicBezTo>
                  <a:close/>
                  <a:moveTo>
                    <a:pt x="676" y="43"/>
                  </a:moveTo>
                  <a:cubicBezTo>
                    <a:pt x="675" y="43"/>
                    <a:pt x="675" y="43"/>
                    <a:pt x="675" y="43"/>
                  </a:cubicBezTo>
                  <a:cubicBezTo>
                    <a:pt x="675" y="43"/>
                    <a:pt x="675" y="43"/>
                    <a:pt x="676" y="43"/>
                  </a:cubicBezTo>
                  <a:close/>
                  <a:moveTo>
                    <a:pt x="1184" y="102"/>
                  </a:moveTo>
                  <a:cubicBezTo>
                    <a:pt x="1184" y="102"/>
                    <a:pt x="1184" y="102"/>
                    <a:pt x="1183" y="102"/>
                  </a:cubicBezTo>
                  <a:cubicBezTo>
                    <a:pt x="1184" y="102"/>
                    <a:pt x="1184" y="102"/>
                    <a:pt x="1184" y="102"/>
                  </a:cubicBezTo>
                  <a:close/>
                  <a:moveTo>
                    <a:pt x="1201" y="102"/>
                  </a:moveTo>
                  <a:cubicBezTo>
                    <a:pt x="1201" y="102"/>
                    <a:pt x="1200" y="102"/>
                    <a:pt x="1200" y="102"/>
                  </a:cubicBezTo>
                  <a:cubicBezTo>
                    <a:pt x="1200" y="102"/>
                    <a:pt x="1201" y="102"/>
                    <a:pt x="1201" y="102"/>
                  </a:cubicBezTo>
                  <a:close/>
                  <a:moveTo>
                    <a:pt x="971" y="14"/>
                  </a:moveTo>
                  <a:cubicBezTo>
                    <a:pt x="972" y="14"/>
                    <a:pt x="972" y="14"/>
                    <a:pt x="972" y="13"/>
                  </a:cubicBezTo>
                  <a:cubicBezTo>
                    <a:pt x="972" y="13"/>
                    <a:pt x="971" y="14"/>
                    <a:pt x="971" y="14"/>
                  </a:cubicBezTo>
                  <a:close/>
                  <a:moveTo>
                    <a:pt x="829" y="44"/>
                  </a:moveTo>
                  <a:cubicBezTo>
                    <a:pt x="829" y="44"/>
                    <a:pt x="829" y="43"/>
                    <a:pt x="829" y="43"/>
                  </a:cubicBezTo>
                  <a:cubicBezTo>
                    <a:pt x="829" y="43"/>
                    <a:pt x="829" y="43"/>
                    <a:pt x="829" y="44"/>
                  </a:cubicBezTo>
                  <a:close/>
                  <a:moveTo>
                    <a:pt x="839" y="43"/>
                  </a:moveTo>
                  <a:cubicBezTo>
                    <a:pt x="839" y="43"/>
                    <a:pt x="838" y="43"/>
                    <a:pt x="838" y="43"/>
                  </a:cubicBezTo>
                  <a:cubicBezTo>
                    <a:pt x="838" y="43"/>
                    <a:pt x="839" y="43"/>
                    <a:pt x="839" y="43"/>
                  </a:cubicBezTo>
                  <a:close/>
                  <a:moveTo>
                    <a:pt x="1449" y="101"/>
                  </a:moveTo>
                  <a:cubicBezTo>
                    <a:pt x="1449" y="101"/>
                    <a:pt x="1449" y="102"/>
                    <a:pt x="1449" y="102"/>
                  </a:cubicBezTo>
                  <a:cubicBezTo>
                    <a:pt x="1449" y="102"/>
                    <a:pt x="1449" y="102"/>
                    <a:pt x="1449" y="101"/>
                  </a:cubicBezTo>
                  <a:close/>
                  <a:moveTo>
                    <a:pt x="1291" y="53"/>
                  </a:moveTo>
                  <a:cubicBezTo>
                    <a:pt x="1290" y="53"/>
                    <a:pt x="1290" y="54"/>
                    <a:pt x="1290" y="54"/>
                  </a:cubicBezTo>
                  <a:cubicBezTo>
                    <a:pt x="1291" y="54"/>
                    <a:pt x="1291" y="53"/>
                    <a:pt x="1291" y="53"/>
                  </a:cubicBezTo>
                  <a:close/>
                  <a:moveTo>
                    <a:pt x="1493" y="14"/>
                  </a:moveTo>
                  <a:cubicBezTo>
                    <a:pt x="1493" y="14"/>
                    <a:pt x="1493" y="14"/>
                    <a:pt x="1494" y="13"/>
                  </a:cubicBezTo>
                  <a:cubicBezTo>
                    <a:pt x="1493" y="13"/>
                    <a:pt x="1493" y="14"/>
                    <a:pt x="1493" y="14"/>
                  </a:cubicBezTo>
                  <a:close/>
                  <a:moveTo>
                    <a:pt x="851" y="43"/>
                  </a:moveTo>
                  <a:cubicBezTo>
                    <a:pt x="851" y="43"/>
                    <a:pt x="851" y="43"/>
                    <a:pt x="850" y="43"/>
                  </a:cubicBezTo>
                  <a:cubicBezTo>
                    <a:pt x="851" y="43"/>
                    <a:pt x="851" y="43"/>
                    <a:pt x="851" y="43"/>
                  </a:cubicBezTo>
                  <a:close/>
                  <a:moveTo>
                    <a:pt x="867" y="43"/>
                  </a:moveTo>
                  <a:cubicBezTo>
                    <a:pt x="867" y="43"/>
                    <a:pt x="867" y="44"/>
                    <a:pt x="867" y="44"/>
                  </a:cubicBezTo>
                  <a:cubicBezTo>
                    <a:pt x="867" y="43"/>
                    <a:pt x="867" y="43"/>
                    <a:pt x="867" y="43"/>
                  </a:cubicBezTo>
                  <a:close/>
                  <a:moveTo>
                    <a:pt x="725" y="102"/>
                  </a:moveTo>
                  <a:cubicBezTo>
                    <a:pt x="725" y="102"/>
                    <a:pt x="725" y="102"/>
                    <a:pt x="724" y="102"/>
                  </a:cubicBezTo>
                  <a:cubicBezTo>
                    <a:pt x="725" y="102"/>
                    <a:pt x="725" y="102"/>
                    <a:pt x="725" y="102"/>
                  </a:cubicBezTo>
                  <a:close/>
                  <a:moveTo>
                    <a:pt x="882" y="43"/>
                  </a:moveTo>
                  <a:cubicBezTo>
                    <a:pt x="881" y="43"/>
                    <a:pt x="881" y="43"/>
                    <a:pt x="881" y="43"/>
                  </a:cubicBezTo>
                  <a:cubicBezTo>
                    <a:pt x="881" y="43"/>
                    <a:pt x="882" y="43"/>
                    <a:pt x="882" y="43"/>
                  </a:cubicBezTo>
                  <a:close/>
                  <a:moveTo>
                    <a:pt x="894" y="43"/>
                  </a:moveTo>
                  <a:cubicBezTo>
                    <a:pt x="894" y="43"/>
                    <a:pt x="893" y="43"/>
                    <a:pt x="893" y="43"/>
                  </a:cubicBezTo>
                  <a:cubicBezTo>
                    <a:pt x="893" y="43"/>
                    <a:pt x="894" y="43"/>
                    <a:pt x="894" y="43"/>
                  </a:cubicBezTo>
                  <a:close/>
                  <a:moveTo>
                    <a:pt x="1123" y="43"/>
                  </a:moveTo>
                  <a:cubicBezTo>
                    <a:pt x="1122" y="43"/>
                    <a:pt x="1122" y="43"/>
                    <a:pt x="1122" y="43"/>
                  </a:cubicBezTo>
                  <a:cubicBezTo>
                    <a:pt x="1122" y="43"/>
                    <a:pt x="1122" y="43"/>
                    <a:pt x="1123" y="43"/>
                  </a:cubicBezTo>
                  <a:close/>
                  <a:moveTo>
                    <a:pt x="1670" y="56"/>
                  </a:moveTo>
                  <a:cubicBezTo>
                    <a:pt x="1670" y="56"/>
                    <a:pt x="1670" y="56"/>
                    <a:pt x="1669" y="57"/>
                  </a:cubicBezTo>
                  <a:cubicBezTo>
                    <a:pt x="1670" y="57"/>
                    <a:pt x="1670" y="57"/>
                    <a:pt x="1670" y="56"/>
                  </a:cubicBezTo>
                  <a:close/>
                  <a:moveTo>
                    <a:pt x="1135" y="43"/>
                  </a:moveTo>
                  <a:cubicBezTo>
                    <a:pt x="1135" y="43"/>
                    <a:pt x="1135" y="43"/>
                    <a:pt x="1135" y="43"/>
                  </a:cubicBezTo>
                  <a:cubicBezTo>
                    <a:pt x="1135" y="43"/>
                    <a:pt x="1135" y="43"/>
                    <a:pt x="1135" y="43"/>
                  </a:cubicBezTo>
                  <a:close/>
                  <a:moveTo>
                    <a:pt x="1151" y="43"/>
                  </a:moveTo>
                  <a:cubicBezTo>
                    <a:pt x="1151" y="43"/>
                    <a:pt x="1152" y="44"/>
                    <a:pt x="1152" y="44"/>
                  </a:cubicBezTo>
                  <a:cubicBezTo>
                    <a:pt x="1152" y="43"/>
                    <a:pt x="1152" y="43"/>
                    <a:pt x="1151" y="43"/>
                  </a:cubicBezTo>
                  <a:close/>
                  <a:moveTo>
                    <a:pt x="1492" y="14"/>
                  </a:moveTo>
                  <a:cubicBezTo>
                    <a:pt x="1493" y="14"/>
                    <a:pt x="1493" y="14"/>
                    <a:pt x="1493" y="14"/>
                  </a:cubicBezTo>
                  <a:cubicBezTo>
                    <a:pt x="1493" y="14"/>
                    <a:pt x="1492" y="14"/>
                    <a:pt x="1492" y="14"/>
                  </a:cubicBezTo>
                  <a:close/>
                  <a:moveTo>
                    <a:pt x="1260" y="43"/>
                  </a:moveTo>
                  <a:cubicBezTo>
                    <a:pt x="1260" y="43"/>
                    <a:pt x="1260" y="44"/>
                    <a:pt x="1260" y="44"/>
                  </a:cubicBezTo>
                  <a:cubicBezTo>
                    <a:pt x="1260" y="43"/>
                    <a:pt x="1260" y="43"/>
                    <a:pt x="1260" y="43"/>
                  </a:cubicBezTo>
                  <a:close/>
                  <a:moveTo>
                    <a:pt x="1384" y="44"/>
                  </a:moveTo>
                  <a:cubicBezTo>
                    <a:pt x="1384" y="44"/>
                    <a:pt x="1384" y="43"/>
                    <a:pt x="1384" y="43"/>
                  </a:cubicBezTo>
                  <a:cubicBezTo>
                    <a:pt x="1384" y="43"/>
                    <a:pt x="1384" y="43"/>
                    <a:pt x="1384" y="44"/>
                  </a:cubicBezTo>
                  <a:close/>
                  <a:moveTo>
                    <a:pt x="725" y="14"/>
                  </a:moveTo>
                  <a:cubicBezTo>
                    <a:pt x="725" y="15"/>
                    <a:pt x="725" y="15"/>
                    <a:pt x="725" y="15"/>
                  </a:cubicBezTo>
                  <a:cubicBezTo>
                    <a:pt x="725" y="14"/>
                    <a:pt x="725" y="14"/>
                    <a:pt x="725" y="14"/>
                  </a:cubicBezTo>
                  <a:close/>
                  <a:moveTo>
                    <a:pt x="1580" y="43"/>
                  </a:moveTo>
                  <a:cubicBezTo>
                    <a:pt x="1580" y="43"/>
                    <a:pt x="1580" y="43"/>
                    <a:pt x="1580" y="44"/>
                  </a:cubicBezTo>
                  <a:cubicBezTo>
                    <a:pt x="1580" y="44"/>
                    <a:pt x="1580" y="43"/>
                    <a:pt x="1580" y="43"/>
                  </a:cubicBezTo>
                  <a:close/>
                  <a:moveTo>
                    <a:pt x="596" y="44"/>
                  </a:moveTo>
                  <a:cubicBezTo>
                    <a:pt x="596" y="44"/>
                    <a:pt x="596" y="43"/>
                    <a:pt x="596" y="43"/>
                  </a:cubicBezTo>
                  <a:cubicBezTo>
                    <a:pt x="596" y="44"/>
                    <a:pt x="596" y="44"/>
                    <a:pt x="596" y="44"/>
                  </a:cubicBezTo>
                  <a:close/>
                  <a:moveTo>
                    <a:pt x="1492" y="15"/>
                  </a:moveTo>
                  <a:cubicBezTo>
                    <a:pt x="1492" y="15"/>
                    <a:pt x="1492" y="14"/>
                    <a:pt x="1492" y="14"/>
                  </a:cubicBezTo>
                  <a:cubicBezTo>
                    <a:pt x="1492" y="14"/>
                    <a:pt x="1492" y="14"/>
                    <a:pt x="1492" y="15"/>
                  </a:cubicBezTo>
                  <a:close/>
                  <a:moveTo>
                    <a:pt x="1211" y="50"/>
                  </a:moveTo>
                  <a:cubicBezTo>
                    <a:pt x="1211" y="50"/>
                    <a:pt x="1211" y="50"/>
                    <a:pt x="1211" y="49"/>
                  </a:cubicBezTo>
                  <a:cubicBezTo>
                    <a:pt x="1211" y="49"/>
                    <a:pt x="1211" y="50"/>
                    <a:pt x="1211" y="50"/>
                  </a:cubicBezTo>
                  <a:close/>
                  <a:moveTo>
                    <a:pt x="629" y="102"/>
                  </a:moveTo>
                  <a:cubicBezTo>
                    <a:pt x="629" y="102"/>
                    <a:pt x="629" y="103"/>
                    <a:pt x="629" y="103"/>
                  </a:cubicBezTo>
                  <a:cubicBezTo>
                    <a:pt x="629" y="103"/>
                    <a:pt x="629" y="102"/>
                    <a:pt x="629" y="102"/>
                  </a:cubicBezTo>
                  <a:close/>
                  <a:moveTo>
                    <a:pt x="1293" y="49"/>
                  </a:moveTo>
                  <a:cubicBezTo>
                    <a:pt x="1293" y="49"/>
                    <a:pt x="1292" y="50"/>
                    <a:pt x="1292" y="50"/>
                  </a:cubicBezTo>
                  <a:cubicBezTo>
                    <a:pt x="1293" y="50"/>
                    <a:pt x="1293" y="50"/>
                    <a:pt x="1293" y="49"/>
                  </a:cubicBezTo>
                  <a:close/>
                  <a:moveTo>
                    <a:pt x="577" y="57"/>
                  </a:moveTo>
                  <a:cubicBezTo>
                    <a:pt x="577" y="57"/>
                    <a:pt x="577" y="57"/>
                    <a:pt x="577" y="57"/>
                  </a:cubicBezTo>
                  <a:cubicBezTo>
                    <a:pt x="577" y="57"/>
                    <a:pt x="577" y="57"/>
                    <a:pt x="577" y="57"/>
                  </a:cubicBezTo>
                  <a:close/>
                  <a:moveTo>
                    <a:pt x="724" y="15"/>
                  </a:moveTo>
                  <a:cubicBezTo>
                    <a:pt x="724" y="15"/>
                    <a:pt x="724" y="15"/>
                    <a:pt x="725" y="15"/>
                  </a:cubicBezTo>
                  <a:cubicBezTo>
                    <a:pt x="724" y="15"/>
                    <a:pt x="724" y="15"/>
                    <a:pt x="724" y="15"/>
                  </a:cubicBezTo>
                  <a:close/>
                  <a:moveTo>
                    <a:pt x="970" y="15"/>
                  </a:moveTo>
                  <a:cubicBezTo>
                    <a:pt x="970" y="15"/>
                    <a:pt x="970" y="15"/>
                    <a:pt x="970" y="14"/>
                  </a:cubicBezTo>
                  <a:cubicBezTo>
                    <a:pt x="970" y="15"/>
                    <a:pt x="970" y="15"/>
                    <a:pt x="970" y="15"/>
                  </a:cubicBezTo>
                  <a:close/>
                  <a:moveTo>
                    <a:pt x="1392" y="15"/>
                  </a:moveTo>
                  <a:cubicBezTo>
                    <a:pt x="1392" y="15"/>
                    <a:pt x="1392" y="15"/>
                    <a:pt x="1392" y="15"/>
                  </a:cubicBezTo>
                  <a:cubicBezTo>
                    <a:pt x="1392" y="15"/>
                    <a:pt x="1392" y="15"/>
                    <a:pt x="1392" y="15"/>
                  </a:cubicBezTo>
                  <a:close/>
                  <a:moveTo>
                    <a:pt x="1263" y="48"/>
                  </a:moveTo>
                  <a:cubicBezTo>
                    <a:pt x="1263" y="48"/>
                    <a:pt x="1263" y="48"/>
                    <a:pt x="1263" y="48"/>
                  </a:cubicBezTo>
                  <a:cubicBezTo>
                    <a:pt x="1263" y="48"/>
                    <a:pt x="1263" y="48"/>
                    <a:pt x="1263" y="48"/>
                  </a:cubicBezTo>
                  <a:close/>
                  <a:moveTo>
                    <a:pt x="634" y="63"/>
                  </a:moveTo>
                  <a:cubicBezTo>
                    <a:pt x="634" y="63"/>
                    <a:pt x="634" y="62"/>
                    <a:pt x="634" y="62"/>
                  </a:cubicBezTo>
                  <a:cubicBezTo>
                    <a:pt x="634" y="62"/>
                    <a:pt x="634" y="63"/>
                    <a:pt x="634" y="63"/>
                  </a:cubicBezTo>
                  <a:close/>
                  <a:moveTo>
                    <a:pt x="873" y="52"/>
                  </a:moveTo>
                  <a:cubicBezTo>
                    <a:pt x="873" y="52"/>
                    <a:pt x="873" y="52"/>
                    <a:pt x="873" y="52"/>
                  </a:cubicBezTo>
                  <a:cubicBezTo>
                    <a:pt x="873" y="52"/>
                    <a:pt x="873" y="52"/>
                    <a:pt x="873" y="52"/>
                  </a:cubicBezTo>
                  <a:close/>
                  <a:moveTo>
                    <a:pt x="679" y="62"/>
                  </a:moveTo>
                  <a:cubicBezTo>
                    <a:pt x="679" y="62"/>
                    <a:pt x="679" y="63"/>
                    <a:pt x="680" y="63"/>
                  </a:cubicBezTo>
                  <a:cubicBezTo>
                    <a:pt x="680" y="62"/>
                    <a:pt x="679" y="62"/>
                    <a:pt x="679" y="62"/>
                  </a:cubicBezTo>
                  <a:close/>
                  <a:moveTo>
                    <a:pt x="1380" y="62"/>
                  </a:moveTo>
                  <a:cubicBezTo>
                    <a:pt x="1380" y="62"/>
                    <a:pt x="1380" y="62"/>
                    <a:pt x="1380" y="63"/>
                  </a:cubicBezTo>
                  <a:cubicBezTo>
                    <a:pt x="1380" y="63"/>
                    <a:pt x="1380" y="62"/>
                    <a:pt x="1380" y="62"/>
                  </a:cubicBezTo>
                  <a:close/>
                  <a:moveTo>
                    <a:pt x="611" y="53"/>
                  </a:moveTo>
                  <a:cubicBezTo>
                    <a:pt x="611" y="53"/>
                    <a:pt x="611" y="53"/>
                    <a:pt x="611" y="54"/>
                  </a:cubicBezTo>
                  <a:cubicBezTo>
                    <a:pt x="611" y="53"/>
                    <a:pt x="611" y="53"/>
                    <a:pt x="611" y="53"/>
                  </a:cubicBezTo>
                  <a:close/>
                  <a:moveTo>
                    <a:pt x="1491" y="15"/>
                  </a:moveTo>
                  <a:cubicBezTo>
                    <a:pt x="1491" y="15"/>
                    <a:pt x="1491" y="15"/>
                    <a:pt x="1492" y="15"/>
                  </a:cubicBezTo>
                  <a:cubicBezTo>
                    <a:pt x="1491" y="15"/>
                    <a:pt x="1491" y="15"/>
                    <a:pt x="1491" y="15"/>
                  </a:cubicBezTo>
                  <a:close/>
                  <a:moveTo>
                    <a:pt x="1733" y="49"/>
                  </a:moveTo>
                  <a:cubicBezTo>
                    <a:pt x="1733" y="49"/>
                    <a:pt x="1733" y="49"/>
                    <a:pt x="1733" y="48"/>
                  </a:cubicBezTo>
                  <a:cubicBezTo>
                    <a:pt x="1733" y="48"/>
                    <a:pt x="1733" y="49"/>
                    <a:pt x="1733" y="49"/>
                  </a:cubicBezTo>
                  <a:close/>
                  <a:moveTo>
                    <a:pt x="601" y="57"/>
                  </a:moveTo>
                  <a:cubicBezTo>
                    <a:pt x="601" y="57"/>
                    <a:pt x="601" y="57"/>
                    <a:pt x="601" y="57"/>
                  </a:cubicBezTo>
                  <a:cubicBezTo>
                    <a:pt x="601" y="57"/>
                    <a:pt x="601" y="57"/>
                    <a:pt x="601" y="57"/>
                  </a:cubicBezTo>
                  <a:close/>
                  <a:moveTo>
                    <a:pt x="1653" y="62"/>
                  </a:moveTo>
                  <a:cubicBezTo>
                    <a:pt x="1653" y="62"/>
                    <a:pt x="1652" y="62"/>
                    <a:pt x="1652" y="62"/>
                  </a:cubicBezTo>
                  <a:cubicBezTo>
                    <a:pt x="1652" y="63"/>
                    <a:pt x="1653" y="63"/>
                    <a:pt x="1653" y="62"/>
                  </a:cubicBezTo>
                  <a:close/>
                  <a:moveTo>
                    <a:pt x="647" y="56"/>
                  </a:moveTo>
                  <a:cubicBezTo>
                    <a:pt x="647" y="57"/>
                    <a:pt x="647" y="57"/>
                    <a:pt x="647" y="57"/>
                  </a:cubicBezTo>
                  <a:cubicBezTo>
                    <a:pt x="647" y="57"/>
                    <a:pt x="647" y="57"/>
                    <a:pt x="647" y="56"/>
                  </a:cubicBezTo>
                  <a:close/>
                  <a:moveTo>
                    <a:pt x="965" y="39"/>
                  </a:moveTo>
                  <a:cubicBezTo>
                    <a:pt x="965" y="39"/>
                    <a:pt x="965" y="40"/>
                    <a:pt x="965" y="40"/>
                  </a:cubicBezTo>
                  <a:cubicBezTo>
                    <a:pt x="965" y="40"/>
                    <a:pt x="965" y="39"/>
                    <a:pt x="965" y="39"/>
                  </a:cubicBezTo>
                  <a:close/>
                  <a:moveTo>
                    <a:pt x="618" y="103"/>
                  </a:moveTo>
                  <a:cubicBezTo>
                    <a:pt x="618" y="103"/>
                    <a:pt x="618" y="103"/>
                    <a:pt x="618" y="103"/>
                  </a:cubicBezTo>
                  <a:cubicBezTo>
                    <a:pt x="618" y="103"/>
                    <a:pt x="617" y="103"/>
                    <a:pt x="618" y="103"/>
                  </a:cubicBezTo>
                  <a:close/>
                  <a:moveTo>
                    <a:pt x="852" y="44"/>
                  </a:moveTo>
                  <a:cubicBezTo>
                    <a:pt x="852" y="43"/>
                    <a:pt x="851" y="43"/>
                    <a:pt x="851" y="43"/>
                  </a:cubicBezTo>
                  <a:cubicBezTo>
                    <a:pt x="851" y="44"/>
                    <a:pt x="851" y="44"/>
                    <a:pt x="852" y="44"/>
                  </a:cubicBezTo>
                  <a:close/>
                  <a:moveTo>
                    <a:pt x="671" y="57"/>
                  </a:moveTo>
                  <a:cubicBezTo>
                    <a:pt x="671" y="57"/>
                    <a:pt x="671" y="57"/>
                    <a:pt x="671" y="57"/>
                  </a:cubicBezTo>
                  <a:cubicBezTo>
                    <a:pt x="671" y="57"/>
                    <a:pt x="671" y="57"/>
                    <a:pt x="671" y="57"/>
                  </a:cubicBezTo>
                  <a:close/>
                  <a:moveTo>
                    <a:pt x="749" y="54"/>
                  </a:moveTo>
                  <a:cubicBezTo>
                    <a:pt x="750" y="53"/>
                    <a:pt x="750" y="53"/>
                    <a:pt x="750" y="53"/>
                  </a:cubicBezTo>
                  <a:cubicBezTo>
                    <a:pt x="749" y="53"/>
                    <a:pt x="749" y="53"/>
                    <a:pt x="749" y="54"/>
                  </a:cubicBezTo>
                  <a:close/>
                  <a:moveTo>
                    <a:pt x="680" y="63"/>
                  </a:moveTo>
                  <a:cubicBezTo>
                    <a:pt x="680" y="63"/>
                    <a:pt x="680" y="63"/>
                    <a:pt x="680" y="63"/>
                  </a:cubicBezTo>
                  <a:cubicBezTo>
                    <a:pt x="680" y="63"/>
                    <a:pt x="680" y="63"/>
                    <a:pt x="680" y="63"/>
                  </a:cubicBezTo>
                  <a:close/>
                  <a:moveTo>
                    <a:pt x="638" y="52"/>
                  </a:moveTo>
                  <a:cubicBezTo>
                    <a:pt x="638" y="52"/>
                    <a:pt x="638" y="52"/>
                    <a:pt x="638" y="52"/>
                  </a:cubicBezTo>
                  <a:cubicBezTo>
                    <a:pt x="638" y="52"/>
                    <a:pt x="638" y="52"/>
                    <a:pt x="638" y="52"/>
                  </a:cubicBezTo>
                  <a:close/>
                  <a:moveTo>
                    <a:pt x="1577" y="49"/>
                  </a:moveTo>
                  <a:cubicBezTo>
                    <a:pt x="1577" y="49"/>
                    <a:pt x="1576" y="50"/>
                    <a:pt x="1576" y="50"/>
                  </a:cubicBezTo>
                  <a:cubicBezTo>
                    <a:pt x="1577" y="50"/>
                    <a:pt x="1577" y="50"/>
                    <a:pt x="1577" y="49"/>
                  </a:cubicBezTo>
                  <a:close/>
                  <a:moveTo>
                    <a:pt x="574" y="55"/>
                  </a:moveTo>
                  <a:cubicBezTo>
                    <a:pt x="574" y="55"/>
                    <a:pt x="575" y="55"/>
                    <a:pt x="575" y="55"/>
                  </a:cubicBezTo>
                  <a:cubicBezTo>
                    <a:pt x="575" y="55"/>
                    <a:pt x="575" y="55"/>
                    <a:pt x="574" y="55"/>
                  </a:cubicBezTo>
                  <a:close/>
                  <a:moveTo>
                    <a:pt x="723" y="15"/>
                  </a:moveTo>
                  <a:cubicBezTo>
                    <a:pt x="723" y="15"/>
                    <a:pt x="723" y="15"/>
                    <a:pt x="723" y="15"/>
                  </a:cubicBezTo>
                  <a:cubicBezTo>
                    <a:pt x="723" y="15"/>
                    <a:pt x="723" y="15"/>
                    <a:pt x="723" y="15"/>
                  </a:cubicBezTo>
                  <a:close/>
                  <a:moveTo>
                    <a:pt x="1564" y="62"/>
                  </a:moveTo>
                  <a:cubicBezTo>
                    <a:pt x="1564" y="62"/>
                    <a:pt x="1564" y="63"/>
                    <a:pt x="1564" y="63"/>
                  </a:cubicBezTo>
                  <a:cubicBezTo>
                    <a:pt x="1564" y="63"/>
                    <a:pt x="1564" y="63"/>
                    <a:pt x="1564" y="62"/>
                  </a:cubicBezTo>
                  <a:close/>
                  <a:moveTo>
                    <a:pt x="1744" y="51"/>
                  </a:moveTo>
                  <a:cubicBezTo>
                    <a:pt x="1743" y="51"/>
                    <a:pt x="1743" y="52"/>
                    <a:pt x="1743" y="52"/>
                  </a:cubicBezTo>
                  <a:cubicBezTo>
                    <a:pt x="1743" y="52"/>
                    <a:pt x="1744" y="52"/>
                    <a:pt x="1744" y="51"/>
                  </a:cubicBezTo>
                  <a:close/>
                  <a:moveTo>
                    <a:pt x="895" y="44"/>
                  </a:moveTo>
                  <a:cubicBezTo>
                    <a:pt x="894" y="43"/>
                    <a:pt x="894" y="43"/>
                    <a:pt x="894" y="43"/>
                  </a:cubicBezTo>
                  <a:cubicBezTo>
                    <a:pt x="894" y="44"/>
                    <a:pt x="894" y="44"/>
                    <a:pt x="895" y="44"/>
                  </a:cubicBezTo>
                  <a:close/>
                  <a:moveTo>
                    <a:pt x="752" y="48"/>
                  </a:moveTo>
                  <a:cubicBezTo>
                    <a:pt x="752" y="48"/>
                    <a:pt x="752" y="48"/>
                    <a:pt x="752" y="48"/>
                  </a:cubicBezTo>
                  <a:cubicBezTo>
                    <a:pt x="752" y="48"/>
                    <a:pt x="752" y="48"/>
                    <a:pt x="752" y="48"/>
                  </a:cubicBezTo>
                  <a:close/>
                  <a:moveTo>
                    <a:pt x="1654" y="63"/>
                  </a:moveTo>
                  <a:cubicBezTo>
                    <a:pt x="1654" y="63"/>
                    <a:pt x="1653" y="63"/>
                    <a:pt x="1653" y="63"/>
                  </a:cubicBezTo>
                  <a:cubicBezTo>
                    <a:pt x="1653" y="63"/>
                    <a:pt x="1653" y="63"/>
                    <a:pt x="1654" y="63"/>
                  </a:cubicBezTo>
                  <a:close/>
                  <a:moveTo>
                    <a:pt x="1490" y="15"/>
                  </a:moveTo>
                  <a:cubicBezTo>
                    <a:pt x="1490" y="15"/>
                    <a:pt x="1491" y="15"/>
                    <a:pt x="1491" y="15"/>
                  </a:cubicBezTo>
                  <a:cubicBezTo>
                    <a:pt x="1491" y="15"/>
                    <a:pt x="1490" y="15"/>
                    <a:pt x="1490" y="15"/>
                  </a:cubicBezTo>
                  <a:close/>
                  <a:moveTo>
                    <a:pt x="1732" y="62"/>
                  </a:moveTo>
                  <a:cubicBezTo>
                    <a:pt x="1732" y="62"/>
                    <a:pt x="1732" y="63"/>
                    <a:pt x="1732" y="63"/>
                  </a:cubicBezTo>
                  <a:cubicBezTo>
                    <a:pt x="1732" y="63"/>
                    <a:pt x="1732" y="63"/>
                    <a:pt x="1732" y="62"/>
                  </a:cubicBezTo>
                  <a:close/>
                  <a:moveTo>
                    <a:pt x="604" y="64"/>
                  </a:moveTo>
                  <a:cubicBezTo>
                    <a:pt x="604" y="63"/>
                    <a:pt x="604" y="63"/>
                    <a:pt x="603" y="63"/>
                  </a:cubicBezTo>
                  <a:cubicBezTo>
                    <a:pt x="603" y="63"/>
                    <a:pt x="603" y="63"/>
                    <a:pt x="604" y="64"/>
                  </a:cubicBezTo>
                  <a:close/>
                  <a:moveTo>
                    <a:pt x="910" y="43"/>
                  </a:moveTo>
                  <a:cubicBezTo>
                    <a:pt x="910" y="44"/>
                    <a:pt x="910" y="44"/>
                    <a:pt x="910" y="44"/>
                  </a:cubicBezTo>
                  <a:cubicBezTo>
                    <a:pt x="910" y="44"/>
                    <a:pt x="910" y="44"/>
                    <a:pt x="910" y="43"/>
                  </a:cubicBezTo>
                  <a:close/>
                  <a:moveTo>
                    <a:pt x="722" y="16"/>
                  </a:moveTo>
                  <a:cubicBezTo>
                    <a:pt x="722" y="16"/>
                    <a:pt x="722" y="16"/>
                    <a:pt x="722" y="15"/>
                  </a:cubicBezTo>
                  <a:cubicBezTo>
                    <a:pt x="722" y="15"/>
                    <a:pt x="722" y="15"/>
                    <a:pt x="722" y="16"/>
                  </a:cubicBezTo>
                  <a:close/>
                  <a:moveTo>
                    <a:pt x="1489" y="16"/>
                  </a:moveTo>
                  <a:cubicBezTo>
                    <a:pt x="1490" y="16"/>
                    <a:pt x="1490" y="16"/>
                    <a:pt x="1490" y="15"/>
                  </a:cubicBezTo>
                  <a:cubicBezTo>
                    <a:pt x="1490" y="15"/>
                    <a:pt x="1490" y="15"/>
                    <a:pt x="1489" y="16"/>
                  </a:cubicBezTo>
                  <a:close/>
                  <a:moveTo>
                    <a:pt x="562" y="48"/>
                  </a:moveTo>
                  <a:cubicBezTo>
                    <a:pt x="562" y="48"/>
                    <a:pt x="562" y="48"/>
                    <a:pt x="563" y="48"/>
                  </a:cubicBezTo>
                  <a:cubicBezTo>
                    <a:pt x="563" y="48"/>
                    <a:pt x="562" y="48"/>
                    <a:pt x="562" y="48"/>
                  </a:cubicBezTo>
                  <a:close/>
                  <a:moveTo>
                    <a:pt x="1680" y="47"/>
                  </a:moveTo>
                  <a:cubicBezTo>
                    <a:pt x="1680" y="47"/>
                    <a:pt x="1680" y="48"/>
                    <a:pt x="1680" y="48"/>
                  </a:cubicBezTo>
                  <a:cubicBezTo>
                    <a:pt x="1680" y="48"/>
                    <a:pt x="1680" y="48"/>
                    <a:pt x="1680" y="47"/>
                  </a:cubicBezTo>
                  <a:close/>
                  <a:moveTo>
                    <a:pt x="654" y="39"/>
                  </a:moveTo>
                  <a:cubicBezTo>
                    <a:pt x="654" y="39"/>
                    <a:pt x="654" y="39"/>
                    <a:pt x="654" y="40"/>
                  </a:cubicBezTo>
                  <a:cubicBezTo>
                    <a:pt x="654" y="39"/>
                    <a:pt x="654" y="39"/>
                    <a:pt x="654" y="39"/>
                  </a:cubicBezTo>
                  <a:close/>
                  <a:moveTo>
                    <a:pt x="606" y="39"/>
                  </a:moveTo>
                  <a:cubicBezTo>
                    <a:pt x="606" y="39"/>
                    <a:pt x="606" y="39"/>
                    <a:pt x="606" y="40"/>
                  </a:cubicBezTo>
                  <a:cubicBezTo>
                    <a:pt x="606" y="39"/>
                    <a:pt x="606" y="39"/>
                    <a:pt x="606" y="39"/>
                  </a:cubicBezTo>
                  <a:close/>
                  <a:moveTo>
                    <a:pt x="594" y="40"/>
                  </a:moveTo>
                  <a:cubicBezTo>
                    <a:pt x="594" y="39"/>
                    <a:pt x="594" y="39"/>
                    <a:pt x="594" y="39"/>
                  </a:cubicBezTo>
                  <a:cubicBezTo>
                    <a:pt x="594" y="39"/>
                    <a:pt x="594" y="39"/>
                    <a:pt x="594" y="40"/>
                  </a:cubicBezTo>
                  <a:close/>
                  <a:moveTo>
                    <a:pt x="1381" y="48"/>
                  </a:moveTo>
                  <a:cubicBezTo>
                    <a:pt x="1381" y="48"/>
                    <a:pt x="1382" y="48"/>
                    <a:pt x="1382" y="47"/>
                  </a:cubicBezTo>
                  <a:cubicBezTo>
                    <a:pt x="1381" y="47"/>
                    <a:pt x="1381" y="48"/>
                    <a:pt x="1381" y="48"/>
                  </a:cubicBezTo>
                  <a:close/>
                  <a:moveTo>
                    <a:pt x="1575" y="51"/>
                  </a:moveTo>
                  <a:cubicBezTo>
                    <a:pt x="1575" y="52"/>
                    <a:pt x="1575" y="52"/>
                    <a:pt x="1575" y="52"/>
                  </a:cubicBezTo>
                  <a:cubicBezTo>
                    <a:pt x="1575" y="52"/>
                    <a:pt x="1575" y="52"/>
                    <a:pt x="1575" y="51"/>
                  </a:cubicBezTo>
                  <a:close/>
                  <a:moveTo>
                    <a:pt x="1212" y="48"/>
                  </a:moveTo>
                  <a:cubicBezTo>
                    <a:pt x="1212" y="48"/>
                    <a:pt x="1212" y="48"/>
                    <a:pt x="1212" y="47"/>
                  </a:cubicBezTo>
                  <a:cubicBezTo>
                    <a:pt x="1212" y="47"/>
                    <a:pt x="1212" y="48"/>
                    <a:pt x="1212" y="48"/>
                  </a:cubicBezTo>
                  <a:close/>
                  <a:moveTo>
                    <a:pt x="647" y="56"/>
                  </a:moveTo>
                  <a:cubicBezTo>
                    <a:pt x="647" y="56"/>
                    <a:pt x="647" y="56"/>
                    <a:pt x="647" y="56"/>
                  </a:cubicBezTo>
                  <a:cubicBezTo>
                    <a:pt x="647" y="56"/>
                    <a:pt x="647" y="56"/>
                    <a:pt x="647" y="56"/>
                  </a:cubicBezTo>
                  <a:close/>
                  <a:moveTo>
                    <a:pt x="1085" y="47"/>
                  </a:moveTo>
                  <a:cubicBezTo>
                    <a:pt x="1085" y="48"/>
                    <a:pt x="1085" y="48"/>
                    <a:pt x="1085" y="48"/>
                  </a:cubicBezTo>
                  <a:cubicBezTo>
                    <a:pt x="1085" y="48"/>
                    <a:pt x="1085" y="47"/>
                    <a:pt x="1085" y="47"/>
                  </a:cubicBezTo>
                  <a:close/>
                  <a:moveTo>
                    <a:pt x="1034" y="48"/>
                  </a:moveTo>
                  <a:cubicBezTo>
                    <a:pt x="1034" y="48"/>
                    <a:pt x="1035" y="48"/>
                    <a:pt x="1035" y="47"/>
                  </a:cubicBezTo>
                  <a:cubicBezTo>
                    <a:pt x="1034" y="47"/>
                    <a:pt x="1034" y="48"/>
                    <a:pt x="1034" y="48"/>
                  </a:cubicBezTo>
                  <a:close/>
                  <a:moveTo>
                    <a:pt x="899" y="48"/>
                  </a:moveTo>
                  <a:cubicBezTo>
                    <a:pt x="899" y="48"/>
                    <a:pt x="899" y="47"/>
                    <a:pt x="898" y="47"/>
                  </a:cubicBezTo>
                  <a:cubicBezTo>
                    <a:pt x="898" y="47"/>
                    <a:pt x="898" y="48"/>
                    <a:pt x="899" y="48"/>
                  </a:cubicBezTo>
                  <a:close/>
                  <a:moveTo>
                    <a:pt x="636" y="56"/>
                  </a:moveTo>
                  <a:cubicBezTo>
                    <a:pt x="637" y="56"/>
                    <a:pt x="637" y="56"/>
                    <a:pt x="637" y="56"/>
                  </a:cubicBezTo>
                  <a:cubicBezTo>
                    <a:pt x="636" y="56"/>
                    <a:pt x="636" y="56"/>
                    <a:pt x="636" y="56"/>
                  </a:cubicBezTo>
                  <a:close/>
                  <a:moveTo>
                    <a:pt x="1210" y="52"/>
                  </a:moveTo>
                  <a:cubicBezTo>
                    <a:pt x="1210" y="52"/>
                    <a:pt x="1210" y="52"/>
                    <a:pt x="1210" y="51"/>
                  </a:cubicBezTo>
                  <a:cubicBezTo>
                    <a:pt x="1210" y="52"/>
                    <a:pt x="1210" y="52"/>
                    <a:pt x="1210" y="52"/>
                  </a:cubicBezTo>
                  <a:close/>
                  <a:moveTo>
                    <a:pt x="617" y="104"/>
                  </a:moveTo>
                  <a:cubicBezTo>
                    <a:pt x="617" y="104"/>
                    <a:pt x="618" y="104"/>
                    <a:pt x="618" y="103"/>
                  </a:cubicBezTo>
                  <a:cubicBezTo>
                    <a:pt x="617" y="103"/>
                    <a:pt x="617" y="104"/>
                    <a:pt x="617" y="104"/>
                  </a:cubicBezTo>
                  <a:close/>
                  <a:moveTo>
                    <a:pt x="628" y="104"/>
                  </a:moveTo>
                  <a:cubicBezTo>
                    <a:pt x="628" y="104"/>
                    <a:pt x="628" y="104"/>
                    <a:pt x="628" y="105"/>
                  </a:cubicBezTo>
                  <a:cubicBezTo>
                    <a:pt x="628" y="104"/>
                    <a:pt x="628" y="104"/>
                    <a:pt x="628" y="104"/>
                  </a:cubicBezTo>
                  <a:close/>
                  <a:moveTo>
                    <a:pt x="617" y="105"/>
                  </a:moveTo>
                  <a:cubicBezTo>
                    <a:pt x="617" y="105"/>
                    <a:pt x="617" y="105"/>
                    <a:pt x="617" y="104"/>
                  </a:cubicBezTo>
                  <a:cubicBezTo>
                    <a:pt x="617" y="104"/>
                    <a:pt x="617" y="105"/>
                    <a:pt x="617" y="105"/>
                  </a:cubicBezTo>
                  <a:close/>
                  <a:moveTo>
                    <a:pt x="721" y="16"/>
                  </a:moveTo>
                  <a:cubicBezTo>
                    <a:pt x="721" y="16"/>
                    <a:pt x="721" y="16"/>
                    <a:pt x="721" y="16"/>
                  </a:cubicBezTo>
                  <a:cubicBezTo>
                    <a:pt x="721" y="16"/>
                    <a:pt x="721" y="16"/>
                    <a:pt x="721" y="16"/>
                  </a:cubicBezTo>
                  <a:close/>
                  <a:moveTo>
                    <a:pt x="616" y="106"/>
                  </a:moveTo>
                  <a:cubicBezTo>
                    <a:pt x="617" y="106"/>
                    <a:pt x="617" y="105"/>
                    <a:pt x="617" y="105"/>
                  </a:cubicBezTo>
                  <a:cubicBezTo>
                    <a:pt x="616" y="105"/>
                    <a:pt x="616" y="105"/>
                    <a:pt x="616" y="106"/>
                  </a:cubicBezTo>
                  <a:close/>
                  <a:moveTo>
                    <a:pt x="616" y="107"/>
                  </a:moveTo>
                  <a:cubicBezTo>
                    <a:pt x="616" y="106"/>
                    <a:pt x="616" y="106"/>
                    <a:pt x="617" y="106"/>
                  </a:cubicBezTo>
                  <a:cubicBezTo>
                    <a:pt x="616" y="106"/>
                    <a:pt x="616" y="106"/>
                    <a:pt x="616" y="107"/>
                  </a:cubicBezTo>
                  <a:close/>
                  <a:moveTo>
                    <a:pt x="628" y="106"/>
                  </a:moveTo>
                  <a:cubicBezTo>
                    <a:pt x="627" y="106"/>
                    <a:pt x="627" y="106"/>
                    <a:pt x="627" y="106"/>
                  </a:cubicBezTo>
                  <a:cubicBezTo>
                    <a:pt x="628" y="106"/>
                    <a:pt x="628" y="106"/>
                    <a:pt x="628" y="106"/>
                  </a:cubicBezTo>
                  <a:close/>
                  <a:moveTo>
                    <a:pt x="1745" y="49"/>
                  </a:moveTo>
                  <a:cubicBezTo>
                    <a:pt x="1745" y="49"/>
                    <a:pt x="1745" y="50"/>
                    <a:pt x="1745" y="50"/>
                  </a:cubicBezTo>
                  <a:cubicBezTo>
                    <a:pt x="1745" y="50"/>
                    <a:pt x="1745" y="50"/>
                    <a:pt x="1745" y="49"/>
                  </a:cubicBezTo>
                  <a:close/>
                  <a:moveTo>
                    <a:pt x="616" y="107"/>
                  </a:moveTo>
                  <a:cubicBezTo>
                    <a:pt x="616" y="107"/>
                    <a:pt x="616" y="107"/>
                    <a:pt x="616" y="107"/>
                  </a:cubicBezTo>
                  <a:cubicBezTo>
                    <a:pt x="616" y="107"/>
                    <a:pt x="616" y="107"/>
                    <a:pt x="616" y="107"/>
                  </a:cubicBezTo>
                  <a:close/>
                  <a:moveTo>
                    <a:pt x="615" y="108"/>
                  </a:moveTo>
                  <a:cubicBezTo>
                    <a:pt x="616" y="108"/>
                    <a:pt x="616" y="108"/>
                    <a:pt x="616" y="107"/>
                  </a:cubicBezTo>
                  <a:cubicBezTo>
                    <a:pt x="615" y="108"/>
                    <a:pt x="615" y="108"/>
                    <a:pt x="615" y="108"/>
                  </a:cubicBezTo>
                  <a:close/>
                  <a:moveTo>
                    <a:pt x="627" y="107"/>
                  </a:moveTo>
                  <a:cubicBezTo>
                    <a:pt x="627" y="108"/>
                    <a:pt x="627" y="108"/>
                    <a:pt x="627" y="108"/>
                  </a:cubicBezTo>
                  <a:cubicBezTo>
                    <a:pt x="627" y="108"/>
                    <a:pt x="627" y="108"/>
                    <a:pt x="627" y="107"/>
                  </a:cubicBezTo>
                  <a:close/>
                  <a:moveTo>
                    <a:pt x="615" y="109"/>
                  </a:moveTo>
                  <a:cubicBezTo>
                    <a:pt x="615" y="109"/>
                    <a:pt x="615" y="109"/>
                    <a:pt x="615" y="108"/>
                  </a:cubicBezTo>
                  <a:cubicBezTo>
                    <a:pt x="615" y="109"/>
                    <a:pt x="615" y="109"/>
                    <a:pt x="615" y="109"/>
                  </a:cubicBezTo>
                  <a:close/>
                  <a:moveTo>
                    <a:pt x="626" y="108"/>
                  </a:moveTo>
                  <a:cubicBezTo>
                    <a:pt x="626" y="109"/>
                    <a:pt x="626" y="109"/>
                    <a:pt x="626" y="109"/>
                  </a:cubicBezTo>
                  <a:cubicBezTo>
                    <a:pt x="627" y="109"/>
                    <a:pt x="627" y="109"/>
                    <a:pt x="626" y="108"/>
                  </a:cubicBezTo>
                  <a:close/>
                  <a:moveTo>
                    <a:pt x="615" y="110"/>
                  </a:moveTo>
                  <a:cubicBezTo>
                    <a:pt x="615" y="110"/>
                    <a:pt x="615" y="109"/>
                    <a:pt x="615" y="109"/>
                  </a:cubicBezTo>
                  <a:cubicBezTo>
                    <a:pt x="615" y="109"/>
                    <a:pt x="615" y="110"/>
                    <a:pt x="615" y="110"/>
                  </a:cubicBezTo>
                  <a:close/>
                  <a:moveTo>
                    <a:pt x="626" y="109"/>
                  </a:moveTo>
                  <a:cubicBezTo>
                    <a:pt x="626" y="109"/>
                    <a:pt x="626" y="110"/>
                    <a:pt x="626" y="110"/>
                  </a:cubicBezTo>
                  <a:cubicBezTo>
                    <a:pt x="626" y="110"/>
                    <a:pt x="626" y="109"/>
                    <a:pt x="626" y="109"/>
                  </a:cubicBezTo>
                  <a:close/>
                  <a:moveTo>
                    <a:pt x="614" y="111"/>
                  </a:moveTo>
                  <a:cubicBezTo>
                    <a:pt x="615" y="111"/>
                    <a:pt x="615" y="110"/>
                    <a:pt x="615" y="110"/>
                  </a:cubicBezTo>
                  <a:cubicBezTo>
                    <a:pt x="614" y="110"/>
                    <a:pt x="614" y="110"/>
                    <a:pt x="614" y="111"/>
                  </a:cubicBezTo>
                  <a:close/>
                  <a:moveTo>
                    <a:pt x="626" y="110"/>
                  </a:moveTo>
                  <a:cubicBezTo>
                    <a:pt x="626" y="110"/>
                    <a:pt x="625" y="111"/>
                    <a:pt x="625" y="111"/>
                  </a:cubicBezTo>
                  <a:cubicBezTo>
                    <a:pt x="626" y="111"/>
                    <a:pt x="626" y="110"/>
                    <a:pt x="626" y="110"/>
                  </a:cubicBezTo>
                  <a:close/>
                  <a:moveTo>
                    <a:pt x="614" y="112"/>
                  </a:moveTo>
                  <a:cubicBezTo>
                    <a:pt x="614" y="111"/>
                    <a:pt x="614" y="111"/>
                    <a:pt x="614" y="111"/>
                  </a:cubicBezTo>
                  <a:cubicBezTo>
                    <a:pt x="614" y="111"/>
                    <a:pt x="614" y="111"/>
                    <a:pt x="614" y="112"/>
                  </a:cubicBezTo>
                  <a:close/>
                  <a:moveTo>
                    <a:pt x="625" y="111"/>
                  </a:moveTo>
                  <a:cubicBezTo>
                    <a:pt x="625" y="111"/>
                    <a:pt x="625" y="111"/>
                    <a:pt x="625" y="112"/>
                  </a:cubicBezTo>
                  <a:cubicBezTo>
                    <a:pt x="625" y="111"/>
                    <a:pt x="625" y="111"/>
                    <a:pt x="625" y="111"/>
                  </a:cubicBezTo>
                  <a:close/>
                  <a:moveTo>
                    <a:pt x="614" y="112"/>
                  </a:moveTo>
                  <a:cubicBezTo>
                    <a:pt x="614" y="112"/>
                    <a:pt x="614" y="112"/>
                    <a:pt x="614" y="112"/>
                  </a:cubicBezTo>
                  <a:cubicBezTo>
                    <a:pt x="614" y="112"/>
                    <a:pt x="614" y="112"/>
                    <a:pt x="614" y="112"/>
                  </a:cubicBezTo>
                  <a:close/>
                  <a:moveTo>
                    <a:pt x="625" y="112"/>
                  </a:moveTo>
                  <a:cubicBezTo>
                    <a:pt x="625" y="112"/>
                    <a:pt x="625" y="112"/>
                    <a:pt x="625" y="113"/>
                  </a:cubicBezTo>
                  <a:cubicBezTo>
                    <a:pt x="625" y="112"/>
                    <a:pt x="625" y="112"/>
                    <a:pt x="625" y="112"/>
                  </a:cubicBezTo>
                  <a:close/>
                  <a:moveTo>
                    <a:pt x="613" y="113"/>
                  </a:moveTo>
                  <a:cubicBezTo>
                    <a:pt x="614" y="113"/>
                    <a:pt x="614" y="113"/>
                    <a:pt x="614" y="112"/>
                  </a:cubicBezTo>
                  <a:cubicBezTo>
                    <a:pt x="613" y="113"/>
                    <a:pt x="613" y="113"/>
                    <a:pt x="613" y="113"/>
                  </a:cubicBezTo>
                  <a:close/>
                  <a:moveTo>
                    <a:pt x="625" y="113"/>
                  </a:moveTo>
                  <a:cubicBezTo>
                    <a:pt x="625" y="113"/>
                    <a:pt x="624" y="113"/>
                    <a:pt x="624" y="113"/>
                  </a:cubicBezTo>
                  <a:cubicBezTo>
                    <a:pt x="625" y="113"/>
                    <a:pt x="625" y="113"/>
                    <a:pt x="625" y="113"/>
                  </a:cubicBezTo>
                  <a:close/>
                  <a:moveTo>
                    <a:pt x="613" y="114"/>
                  </a:moveTo>
                  <a:cubicBezTo>
                    <a:pt x="613" y="114"/>
                    <a:pt x="613" y="114"/>
                    <a:pt x="613" y="113"/>
                  </a:cubicBezTo>
                  <a:cubicBezTo>
                    <a:pt x="613" y="114"/>
                    <a:pt x="613" y="114"/>
                    <a:pt x="613" y="114"/>
                  </a:cubicBezTo>
                  <a:close/>
                  <a:moveTo>
                    <a:pt x="624" y="114"/>
                  </a:moveTo>
                  <a:cubicBezTo>
                    <a:pt x="624" y="114"/>
                    <a:pt x="624" y="114"/>
                    <a:pt x="624" y="114"/>
                  </a:cubicBezTo>
                  <a:cubicBezTo>
                    <a:pt x="624" y="114"/>
                    <a:pt x="624" y="114"/>
                    <a:pt x="624" y="114"/>
                  </a:cubicBezTo>
                  <a:close/>
                  <a:moveTo>
                    <a:pt x="613" y="115"/>
                  </a:moveTo>
                  <a:cubicBezTo>
                    <a:pt x="613" y="115"/>
                    <a:pt x="613" y="114"/>
                    <a:pt x="613" y="114"/>
                  </a:cubicBezTo>
                  <a:cubicBezTo>
                    <a:pt x="613" y="114"/>
                    <a:pt x="613" y="114"/>
                    <a:pt x="613" y="115"/>
                  </a:cubicBezTo>
                  <a:close/>
                  <a:moveTo>
                    <a:pt x="624" y="114"/>
                  </a:moveTo>
                  <a:cubicBezTo>
                    <a:pt x="624" y="115"/>
                    <a:pt x="624" y="115"/>
                    <a:pt x="624" y="115"/>
                  </a:cubicBezTo>
                  <a:cubicBezTo>
                    <a:pt x="624" y="115"/>
                    <a:pt x="624" y="115"/>
                    <a:pt x="624" y="114"/>
                  </a:cubicBezTo>
                  <a:close/>
                  <a:moveTo>
                    <a:pt x="612" y="116"/>
                  </a:moveTo>
                  <a:cubicBezTo>
                    <a:pt x="613" y="115"/>
                    <a:pt x="613" y="115"/>
                    <a:pt x="613" y="115"/>
                  </a:cubicBezTo>
                  <a:cubicBezTo>
                    <a:pt x="612" y="115"/>
                    <a:pt x="612" y="115"/>
                    <a:pt x="612" y="116"/>
                  </a:cubicBezTo>
                  <a:close/>
                  <a:moveTo>
                    <a:pt x="624" y="115"/>
                  </a:moveTo>
                  <a:cubicBezTo>
                    <a:pt x="623" y="115"/>
                    <a:pt x="623" y="115"/>
                    <a:pt x="623" y="116"/>
                  </a:cubicBezTo>
                  <a:cubicBezTo>
                    <a:pt x="624" y="116"/>
                    <a:pt x="624" y="115"/>
                    <a:pt x="624" y="115"/>
                  </a:cubicBezTo>
                  <a:close/>
                  <a:moveTo>
                    <a:pt x="612" y="116"/>
                  </a:moveTo>
                  <a:cubicBezTo>
                    <a:pt x="612" y="116"/>
                    <a:pt x="612" y="116"/>
                    <a:pt x="612" y="115"/>
                  </a:cubicBezTo>
                  <a:cubicBezTo>
                    <a:pt x="612" y="116"/>
                    <a:pt x="612" y="116"/>
                    <a:pt x="612" y="116"/>
                  </a:cubicBezTo>
                  <a:close/>
                  <a:moveTo>
                    <a:pt x="623" y="116"/>
                  </a:moveTo>
                  <a:cubicBezTo>
                    <a:pt x="623" y="116"/>
                    <a:pt x="623" y="116"/>
                    <a:pt x="623" y="116"/>
                  </a:cubicBezTo>
                  <a:cubicBezTo>
                    <a:pt x="623" y="116"/>
                    <a:pt x="623" y="116"/>
                    <a:pt x="623" y="116"/>
                  </a:cubicBezTo>
                  <a:close/>
                  <a:moveTo>
                    <a:pt x="612" y="117"/>
                  </a:moveTo>
                  <a:cubicBezTo>
                    <a:pt x="612" y="117"/>
                    <a:pt x="612" y="116"/>
                    <a:pt x="612" y="116"/>
                  </a:cubicBezTo>
                  <a:cubicBezTo>
                    <a:pt x="612" y="116"/>
                    <a:pt x="612" y="117"/>
                    <a:pt x="612" y="117"/>
                  </a:cubicBezTo>
                  <a:close/>
                  <a:moveTo>
                    <a:pt x="623" y="116"/>
                  </a:moveTo>
                  <a:cubicBezTo>
                    <a:pt x="623" y="117"/>
                    <a:pt x="623" y="117"/>
                    <a:pt x="623" y="117"/>
                  </a:cubicBezTo>
                  <a:cubicBezTo>
                    <a:pt x="623" y="117"/>
                    <a:pt x="623" y="117"/>
                    <a:pt x="623" y="116"/>
                  </a:cubicBezTo>
                  <a:close/>
                  <a:moveTo>
                    <a:pt x="611" y="118"/>
                  </a:moveTo>
                  <a:cubicBezTo>
                    <a:pt x="611" y="117"/>
                    <a:pt x="612" y="117"/>
                    <a:pt x="612" y="117"/>
                  </a:cubicBezTo>
                  <a:cubicBezTo>
                    <a:pt x="611" y="117"/>
                    <a:pt x="611" y="117"/>
                    <a:pt x="611" y="118"/>
                  </a:cubicBezTo>
                  <a:close/>
                  <a:moveTo>
                    <a:pt x="623" y="117"/>
                  </a:moveTo>
                  <a:cubicBezTo>
                    <a:pt x="622" y="117"/>
                    <a:pt x="622" y="118"/>
                    <a:pt x="622" y="118"/>
                  </a:cubicBezTo>
                  <a:cubicBezTo>
                    <a:pt x="623" y="118"/>
                    <a:pt x="623" y="117"/>
                    <a:pt x="623" y="117"/>
                  </a:cubicBezTo>
                  <a:close/>
                  <a:moveTo>
                    <a:pt x="611" y="119"/>
                  </a:moveTo>
                  <a:cubicBezTo>
                    <a:pt x="611" y="118"/>
                    <a:pt x="611" y="118"/>
                    <a:pt x="611" y="118"/>
                  </a:cubicBezTo>
                  <a:cubicBezTo>
                    <a:pt x="611" y="118"/>
                    <a:pt x="611" y="118"/>
                    <a:pt x="611" y="119"/>
                  </a:cubicBezTo>
                  <a:close/>
                  <a:moveTo>
                    <a:pt x="622" y="118"/>
                  </a:moveTo>
                  <a:cubicBezTo>
                    <a:pt x="622" y="118"/>
                    <a:pt x="622" y="118"/>
                    <a:pt x="622" y="119"/>
                  </a:cubicBezTo>
                  <a:cubicBezTo>
                    <a:pt x="622" y="118"/>
                    <a:pt x="622" y="118"/>
                    <a:pt x="622" y="118"/>
                  </a:cubicBezTo>
                  <a:close/>
                  <a:moveTo>
                    <a:pt x="622" y="119"/>
                  </a:moveTo>
                  <a:cubicBezTo>
                    <a:pt x="622" y="119"/>
                    <a:pt x="622" y="119"/>
                    <a:pt x="622" y="119"/>
                  </a:cubicBezTo>
                  <a:cubicBezTo>
                    <a:pt x="622" y="119"/>
                    <a:pt x="622" y="119"/>
                    <a:pt x="622" y="119"/>
                  </a:cubicBezTo>
                  <a:close/>
                  <a:moveTo>
                    <a:pt x="622" y="119"/>
                  </a:moveTo>
                  <a:cubicBezTo>
                    <a:pt x="621" y="119"/>
                    <a:pt x="621" y="120"/>
                    <a:pt x="621" y="120"/>
                  </a:cubicBezTo>
                  <a:cubicBezTo>
                    <a:pt x="622" y="120"/>
                    <a:pt x="622" y="120"/>
                    <a:pt x="622" y="119"/>
                  </a:cubicBezTo>
                  <a:close/>
                  <a:moveTo>
                    <a:pt x="621" y="120"/>
                  </a:moveTo>
                  <a:cubicBezTo>
                    <a:pt x="621" y="120"/>
                    <a:pt x="621" y="121"/>
                    <a:pt x="621" y="121"/>
                  </a:cubicBezTo>
                  <a:cubicBezTo>
                    <a:pt x="621" y="121"/>
                    <a:pt x="621" y="121"/>
                    <a:pt x="621" y="120"/>
                  </a:cubicBezTo>
                  <a:close/>
                  <a:moveTo>
                    <a:pt x="621" y="121"/>
                  </a:moveTo>
                  <a:cubicBezTo>
                    <a:pt x="620" y="121"/>
                    <a:pt x="620" y="121"/>
                    <a:pt x="620" y="122"/>
                  </a:cubicBezTo>
                  <a:cubicBezTo>
                    <a:pt x="621" y="122"/>
                    <a:pt x="621" y="121"/>
                    <a:pt x="621" y="121"/>
                  </a:cubicBezTo>
                  <a:close/>
                  <a:moveTo>
                    <a:pt x="614" y="63"/>
                  </a:moveTo>
                  <a:cubicBezTo>
                    <a:pt x="614" y="63"/>
                    <a:pt x="614" y="63"/>
                    <a:pt x="615" y="64"/>
                  </a:cubicBezTo>
                  <a:cubicBezTo>
                    <a:pt x="615" y="63"/>
                    <a:pt x="615" y="63"/>
                    <a:pt x="614" y="63"/>
                  </a:cubicBezTo>
                  <a:close/>
                  <a:moveTo>
                    <a:pt x="606" y="122"/>
                  </a:moveTo>
                  <a:cubicBezTo>
                    <a:pt x="606" y="122"/>
                    <a:pt x="607" y="122"/>
                    <a:pt x="607" y="122"/>
                  </a:cubicBezTo>
                  <a:cubicBezTo>
                    <a:pt x="606" y="122"/>
                    <a:pt x="606" y="122"/>
                    <a:pt x="606" y="122"/>
                  </a:cubicBezTo>
                  <a:close/>
                  <a:moveTo>
                    <a:pt x="620" y="122"/>
                  </a:moveTo>
                  <a:cubicBezTo>
                    <a:pt x="620" y="122"/>
                    <a:pt x="620" y="122"/>
                    <a:pt x="619" y="123"/>
                  </a:cubicBezTo>
                  <a:cubicBezTo>
                    <a:pt x="620" y="123"/>
                    <a:pt x="620" y="122"/>
                    <a:pt x="620" y="122"/>
                  </a:cubicBezTo>
                  <a:close/>
                  <a:moveTo>
                    <a:pt x="1209" y="54"/>
                  </a:moveTo>
                  <a:cubicBezTo>
                    <a:pt x="1210" y="54"/>
                    <a:pt x="1210" y="53"/>
                    <a:pt x="1210" y="53"/>
                  </a:cubicBezTo>
                  <a:cubicBezTo>
                    <a:pt x="1209" y="53"/>
                    <a:pt x="1209" y="54"/>
                    <a:pt x="1209" y="54"/>
                  </a:cubicBezTo>
                  <a:close/>
                  <a:moveTo>
                    <a:pt x="605" y="123"/>
                  </a:moveTo>
                  <a:cubicBezTo>
                    <a:pt x="606" y="123"/>
                    <a:pt x="606" y="123"/>
                    <a:pt x="606" y="122"/>
                  </a:cubicBezTo>
                  <a:cubicBezTo>
                    <a:pt x="606" y="122"/>
                    <a:pt x="605" y="122"/>
                    <a:pt x="605" y="123"/>
                  </a:cubicBezTo>
                  <a:close/>
                  <a:moveTo>
                    <a:pt x="1136" y="44"/>
                  </a:moveTo>
                  <a:cubicBezTo>
                    <a:pt x="1136" y="43"/>
                    <a:pt x="1136" y="43"/>
                    <a:pt x="1135" y="43"/>
                  </a:cubicBezTo>
                  <a:cubicBezTo>
                    <a:pt x="1136" y="44"/>
                    <a:pt x="1136" y="44"/>
                    <a:pt x="1136" y="44"/>
                  </a:cubicBezTo>
                  <a:close/>
                  <a:moveTo>
                    <a:pt x="605" y="123"/>
                  </a:moveTo>
                  <a:cubicBezTo>
                    <a:pt x="605" y="123"/>
                    <a:pt x="605" y="123"/>
                    <a:pt x="605" y="123"/>
                  </a:cubicBezTo>
                  <a:cubicBezTo>
                    <a:pt x="605" y="123"/>
                    <a:pt x="605" y="123"/>
                    <a:pt x="605" y="123"/>
                  </a:cubicBezTo>
                  <a:close/>
                  <a:moveTo>
                    <a:pt x="1489" y="16"/>
                  </a:moveTo>
                  <a:cubicBezTo>
                    <a:pt x="1489" y="16"/>
                    <a:pt x="1489" y="16"/>
                    <a:pt x="1490" y="16"/>
                  </a:cubicBezTo>
                  <a:cubicBezTo>
                    <a:pt x="1489" y="16"/>
                    <a:pt x="1489" y="16"/>
                    <a:pt x="1489" y="16"/>
                  </a:cubicBezTo>
                  <a:close/>
                  <a:moveTo>
                    <a:pt x="566" y="50"/>
                  </a:moveTo>
                  <a:cubicBezTo>
                    <a:pt x="566" y="50"/>
                    <a:pt x="566" y="50"/>
                    <a:pt x="566" y="50"/>
                  </a:cubicBezTo>
                  <a:cubicBezTo>
                    <a:pt x="566" y="50"/>
                    <a:pt x="566" y="50"/>
                    <a:pt x="566" y="50"/>
                  </a:cubicBezTo>
                  <a:close/>
                  <a:moveTo>
                    <a:pt x="662" y="64"/>
                  </a:moveTo>
                  <a:cubicBezTo>
                    <a:pt x="662" y="63"/>
                    <a:pt x="662" y="63"/>
                    <a:pt x="661" y="63"/>
                  </a:cubicBezTo>
                  <a:cubicBezTo>
                    <a:pt x="661" y="63"/>
                    <a:pt x="661" y="63"/>
                    <a:pt x="662" y="64"/>
                  </a:cubicBezTo>
                  <a:close/>
                  <a:moveTo>
                    <a:pt x="719" y="16"/>
                  </a:moveTo>
                  <a:cubicBezTo>
                    <a:pt x="720" y="16"/>
                    <a:pt x="720" y="16"/>
                    <a:pt x="720" y="16"/>
                  </a:cubicBezTo>
                  <a:cubicBezTo>
                    <a:pt x="720" y="16"/>
                    <a:pt x="720" y="16"/>
                    <a:pt x="719" y="16"/>
                  </a:cubicBezTo>
                  <a:close/>
                  <a:moveTo>
                    <a:pt x="681" y="63"/>
                  </a:moveTo>
                  <a:cubicBezTo>
                    <a:pt x="681" y="63"/>
                    <a:pt x="681" y="63"/>
                    <a:pt x="682" y="63"/>
                  </a:cubicBezTo>
                  <a:cubicBezTo>
                    <a:pt x="681" y="63"/>
                    <a:pt x="681" y="63"/>
                    <a:pt x="681" y="63"/>
                  </a:cubicBezTo>
                  <a:close/>
                  <a:moveTo>
                    <a:pt x="607" y="41"/>
                  </a:moveTo>
                  <a:cubicBezTo>
                    <a:pt x="607" y="41"/>
                    <a:pt x="607" y="42"/>
                    <a:pt x="607" y="42"/>
                  </a:cubicBezTo>
                  <a:cubicBezTo>
                    <a:pt x="607" y="41"/>
                    <a:pt x="607" y="41"/>
                    <a:pt x="607" y="41"/>
                  </a:cubicBezTo>
                  <a:close/>
                  <a:moveTo>
                    <a:pt x="613" y="129"/>
                  </a:moveTo>
                  <a:cubicBezTo>
                    <a:pt x="613" y="129"/>
                    <a:pt x="613" y="129"/>
                    <a:pt x="613" y="130"/>
                  </a:cubicBezTo>
                  <a:cubicBezTo>
                    <a:pt x="613" y="130"/>
                    <a:pt x="613" y="130"/>
                    <a:pt x="613" y="129"/>
                  </a:cubicBezTo>
                  <a:close/>
                  <a:moveTo>
                    <a:pt x="612" y="130"/>
                  </a:moveTo>
                  <a:cubicBezTo>
                    <a:pt x="612" y="130"/>
                    <a:pt x="612" y="130"/>
                    <a:pt x="612" y="130"/>
                  </a:cubicBezTo>
                  <a:cubicBezTo>
                    <a:pt x="612" y="130"/>
                    <a:pt x="612" y="130"/>
                    <a:pt x="612" y="130"/>
                  </a:cubicBezTo>
                  <a:close/>
                  <a:moveTo>
                    <a:pt x="610" y="131"/>
                  </a:moveTo>
                  <a:cubicBezTo>
                    <a:pt x="610" y="131"/>
                    <a:pt x="610" y="131"/>
                    <a:pt x="610" y="131"/>
                  </a:cubicBezTo>
                  <a:cubicBezTo>
                    <a:pt x="610" y="131"/>
                    <a:pt x="610" y="131"/>
                    <a:pt x="610" y="131"/>
                  </a:cubicBezTo>
                  <a:close/>
                  <a:moveTo>
                    <a:pt x="609" y="131"/>
                  </a:moveTo>
                  <a:cubicBezTo>
                    <a:pt x="609" y="131"/>
                    <a:pt x="609" y="132"/>
                    <a:pt x="609" y="132"/>
                  </a:cubicBezTo>
                  <a:cubicBezTo>
                    <a:pt x="609" y="132"/>
                    <a:pt x="609" y="132"/>
                    <a:pt x="609" y="131"/>
                  </a:cubicBezTo>
                  <a:close/>
                  <a:moveTo>
                    <a:pt x="609" y="132"/>
                  </a:moveTo>
                  <a:cubicBezTo>
                    <a:pt x="608" y="132"/>
                    <a:pt x="608" y="132"/>
                    <a:pt x="608" y="132"/>
                  </a:cubicBezTo>
                  <a:cubicBezTo>
                    <a:pt x="608" y="132"/>
                    <a:pt x="609" y="132"/>
                    <a:pt x="609" y="132"/>
                  </a:cubicBezTo>
                  <a:close/>
                  <a:moveTo>
                    <a:pt x="1290" y="44"/>
                  </a:moveTo>
                  <a:cubicBezTo>
                    <a:pt x="1290" y="44"/>
                    <a:pt x="1290" y="44"/>
                    <a:pt x="1290" y="43"/>
                  </a:cubicBezTo>
                  <a:cubicBezTo>
                    <a:pt x="1290" y="44"/>
                    <a:pt x="1290" y="44"/>
                    <a:pt x="1290" y="44"/>
                  </a:cubicBezTo>
                  <a:close/>
                  <a:moveTo>
                    <a:pt x="653" y="42"/>
                  </a:moveTo>
                  <a:cubicBezTo>
                    <a:pt x="653" y="42"/>
                    <a:pt x="653" y="42"/>
                    <a:pt x="653" y="42"/>
                  </a:cubicBezTo>
                  <a:cubicBezTo>
                    <a:pt x="653" y="42"/>
                    <a:pt x="653" y="42"/>
                    <a:pt x="653" y="42"/>
                  </a:cubicBezTo>
                  <a:close/>
                  <a:moveTo>
                    <a:pt x="751" y="87"/>
                  </a:moveTo>
                  <a:cubicBezTo>
                    <a:pt x="751" y="87"/>
                    <a:pt x="751" y="87"/>
                    <a:pt x="750" y="87"/>
                  </a:cubicBezTo>
                  <a:cubicBezTo>
                    <a:pt x="750" y="87"/>
                    <a:pt x="751" y="87"/>
                    <a:pt x="751" y="87"/>
                  </a:cubicBezTo>
                  <a:close/>
                  <a:moveTo>
                    <a:pt x="1364" y="74"/>
                  </a:moveTo>
                  <a:cubicBezTo>
                    <a:pt x="1364" y="74"/>
                    <a:pt x="1364" y="74"/>
                    <a:pt x="1364" y="74"/>
                  </a:cubicBezTo>
                  <a:cubicBezTo>
                    <a:pt x="1364" y="74"/>
                    <a:pt x="1364" y="74"/>
                    <a:pt x="1364" y="74"/>
                  </a:cubicBezTo>
                  <a:close/>
                  <a:moveTo>
                    <a:pt x="796" y="39"/>
                  </a:moveTo>
                  <a:cubicBezTo>
                    <a:pt x="796" y="39"/>
                    <a:pt x="796" y="39"/>
                    <a:pt x="796" y="39"/>
                  </a:cubicBezTo>
                  <a:cubicBezTo>
                    <a:pt x="796" y="39"/>
                    <a:pt x="796" y="39"/>
                    <a:pt x="796" y="39"/>
                  </a:cubicBezTo>
                  <a:close/>
                  <a:moveTo>
                    <a:pt x="1535" y="74"/>
                  </a:moveTo>
                  <a:cubicBezTo>
                    <a:pt x="1535" y="74"/>
                    <a:pt x="1535" y="74"/>
                    <a:pt x="1535" y="74"/>
                  </a:cubicBezTo>
                  <a:cubicBezTo>
                    <a:pt x="1535" y="74"/>
                    <a:pt x="1535" y="74"/>
                    <a:pt x="1535" y="74"/>
                  </a:cubicBezTo>
                  <a:close/>
                  <a:moveTo>
                    <a:pt x="833" y="39"/>
                  </a:moveTo>
                  <a:cubicBezTo>
                    <a:pt x="833" y="39"/>
                    <a:pt x="833" y="39"/>
                    <a:pt x="833" y="39"/>
                  </a:cubicBezTo>
                  <a:cubicBezTo>
                    <a:pt x="833" y="39"/>
                    <a:pt x="833" y="39"/>
                    <a:pt x="833" y="39"/>
                  </a:cubicBezTo>
                  <a:close/>
                  <a:moveTo>
                    <a:pt x="1703" y="74"/>
                  </a:moveTo>
                  <a:cubicBezTo>
                    <a:pt x="1703" y="74"/>
                    <a:pt x="1704" y="74"/>
                    <a:pt x="1704" y="74"/>
                  </a:cubicBezTo>
                  <a:cubicBezTo>
                    <a:pt x="1703" y="74"/>
                    <a:pt x="1703" y="74"/>
                    <a:pt x="1703" y="74"/>
                  </a:cubicBezTo>
                  <a:close/>
                  <a:moveTo>
                    <a:pt x="1717" y="74"/>
                  </a:moveTo>
                  <a:cubicBezTo>
                    <a:pt x="1717" y="74"/>
                    <a:pt x="1716" y="74"/>
                    <a:pt x="1716" y="74"/>
                  </a:cubicBezTo>
                  <a:cubicBezTo>
                    <a:pt x="1717" y="74"/>
                    <a:pt x="1717" y="74"/>
                    <a:pt x="1717" y="74"/>
                  </a:cubicBezTo>
                  <a:close/>
                  <a:moveTo>
                    <a:pt x="864" y="39"/>
                  </a:moveTo>
                  <a:cubicBezTo>
                    <a:pt x="864" y="39"/>
                    <a:pt x="864" y="39"/>
                    <a:pt x="864" y="39"/>
                  </a:cubicBezTo>
                  <a:cubicBezTo>
                    <a:pt x="864" y="39"/>
                    <a:pt x="864" y="39"/>
                    <a:pt x="864" y="39"/>
                  </a:cubicBezTo>
                  <a:close/>
                  <a:moveTo>
                    <a:pt x="874" y="39"/>
                  </a:moveTo>
                  <a:cubicBezTo>
                    <a:pt x="874" y="39"/>
                    <a:pt x="874" y="39"/>
                    <a:pt x="874" y="39"/>
                  </a:cubicBezTo>
                  <a:cubicBezTo>
                    <a:pt x="874" y="39"/>
                    <a:pt x="874" y="39"/>
                    <a:pt x="874" y="39"/>
                  </a:cubicBezTo>
                  <a:close/>
                  <a:moveTo>
                    <a:pt x="1042" y="39"/>
                  </a:moveTo>
                  <a:cubicBezTo>
                    <a:pt x="1042" y="39"/>
                    <a:pt x="1042" y="39"/>
                    <a:pt x="1042" y="39"/>
                  </a:cubicBezTo>
                  <a:cubicBezTo>
                    <a:pt x="1042" y="39"/>
                    <a:pt x="1042" y="39"/>
                    <a:pt x="1042" y="39"/>
                  </a:cubicBezTo>
                  <a:close/>
                  <a:moveTo>
                    <a:pt x="1115" y="39"/>
                  </a:moveTo>
                  <a:cubicBezTo>
                    <a:pt x="1116" y="39"/>
                    <a:pt x="1116" y="39"/>
                    <a:pt x="1116" y="39"/>
                  </a:cubicBezTo>
                  <a:cubicBezTo>
                    <a:pt x="1115" y="39"/>
                    <a:pt x="1115" y="39"/>
                    <a:pt x="1115" y="39"/>
                  </a:cubicBezTo>
                  <a:close/>
                  <a:moveTo>
                    <a:pt x="1148" y="39"/>
                  </a:moveTo>
                  <a:cubicBezTo>
                    <a:pt x="1148" y="39"/>
                    <a:pt x="1148" y="39"/>
                    <a:pt x="1149" y="39"/>
                  </a:cubicBezTo>
                  <a:cubicBezTo>
                    <a:pt x="1149" y="39"/>
                    <a:pt x="1148" y="39"/>
                    <a:pt x="1148" y="39"/>
                  </a:cubicBezTo>
                  <a:close/>
                  <a:moveTo>
                    <a:pt x="1220" y="39"/>
                  </a:moveTo>
                  <a:cubicBezTo>
                    <a:pt x="1220" y="39"/>
                    <a:pt x="1220" y="39"/>
                    <a:pt x="1220" y="39"/>
                  </a:cubicBezTo>
                  <a:cubicBezTo>
                    <a:pt x="1220" y="39"/>
                    <a:pt x="1220" y="39"/>
                    <a:pt x="1220" y="39"/>
                  </a:cubicBezTo>
                  <a:close/>
                  <a:moveTo>
                    <a:pt x="1351" y="75"/>
                  </a:moveTo>
                  <a:cubicBezTo>
                    <a:pt x="1351" y="75"/>
                    <a:pt x="1351" y="75"/>
                    <a:pt x="1351" y="74"/>
                  </a:cubicBezTo>
                  <a:cubicBezTo>
                    <a:pt x="1351" y="74"/>
                    <a:pt x="1351" y="75"/>
                    <a:pt x="1351" y="75"/>
                  </a:cubicBezTo>
                  <a:close/>
                  <a:moveTo>
                    <a:pt x="1364" y="74"/>
                  </a:moveTo>
                  <a:cubicBezTo>
                    <a:pt x="1364" y="74"/>
                    <a:pt x="1364" y="74"/>
                    <a:pt x="1364" y="75"/>
                  </a:cubicBezTo>
                  <a:cubicBezTo>
                    <a:pt x="1364" y="75"/>
                    <a:pt x="1364" y="75"/>
                    <a:pt x="1364" y="74"/>
                  </a:cubicBezTo>
                  <a:close/>
                  <a:moveTo>
                    <a:pt x="1535" y="75"/>
                  </a:moveTo>
                  <a:cubicBezTo>
                    <a:pt x="1535" y="75"/>
                    <a:pt x="1535" y="75"/>
                    <a:pt x="1535" y="74"/>
                  </a:cubicBezTo>
                  <a:cubicBezTo>
                    <a:pt x="1535" y="74"/>
                    <a:pt x="1535" y="75"/>
                    <a:pt x="1535" y="75"/>
                  </a:cubicBezTo>
                  <a:close/>
                  <a:moveTo>
                    <a:pt x="1548" y="74"/>
                  </a:moveTo>
                  <a:cubicBezTo>
                    <a:pt x="1548" y="74"/>
                    <a:pt x="1548" y="74"/>
                    <a:pt x="1548" y="75"/>
                  </a:cubicBezTo>
                  <a:cubicBezTo>
                    <a:pt x="1548" y="75"/>
                    <a:pt x="1548" y="74"/>
                    <a:pt x="1548" y="74"/>
                  </a:cubicBezTo>
                  <a:close/>
                  <a:moveTo>
                    <a:pt x="1256" y="39"/>
                  </a:moveTo>
                  <a:cubicBezTo>
                    <a:pt x="1256" y="39"/>
                    <a:pt x="1256" y="39"/>
                    <a:pt x="1256" y="39"/>
                  </a:cubicBezTo>
                  <a:cubicBezTo>
                    <a:pt x="1256" y="39"/>
                    <a:pt x="1256" y="39"/>
                    <a:pt x="1256" y="39"/>
                  </a:cubicBezTo>
                  <a:close/>
                  <a:moveTo>
                    <a:pt x="1703" y="75"/>
                  </a:moveTo>
                  <a:cubicBezTo>
                    <a:pt x="1703" y="75"/>
                    <a:pt x="1703" y="75"/>
                    <a:pt x="1703" y="74"/>
                  </a:cubicBezTo>
                  <a:cubicBezTo>
                    <a:pt x="1703" y="74"/>
                    <a:pt x="1703" y="75"/>
                    <a:pt x="1703" y="75"/>
                  </a:cubicBezTo>
                  <a:close/>
                  <a:moveTo>
                    <a:pt x="1716" y="74"/>
                  </a:moveTo>
                  <a:cubicBezTo>
                    <a:pt x="1716" y="74"/>
                    <a:pt x="1716" y="74"/>
                    <a:pt x="1716" y="75"/>
                  </a:cubicBezTo>
                  <a:cubicBezTo>
                    <a:pt x="1716" y="75"/>
                    <a:pt x="1716" y="74"/>
                    <a:pt x="1716" y="74"/>
                  </a:cubicBezTo>
                  <a:close/>
                  <a:moveTo>
                    <a:pt x="551" y="39"/>
                  </a:moveTo>
                  <a:cubicBezTo>
                    <a:pt x="551" y="39"/>
                    <a:pt x="551" y="39"/>
                    <a:pt x="551" y="39"/>
                  </a:cubicBezTo>
                  <a:cubicBezTo>
                    <a:pt x="551" y="39"/>
                    <a:pt x="551" y="39"/>
                    <a:pt x="551" y="39"/>
                  </a:cubicBezTo>
                  <a:close/>
                  <a:moveTo>
                    <a:pt x="664" y="39"/>
                  </a:moveTo>
                  <a:cubicBezTo>
                    <a:pt x="664" y="39"/>
                    <a:pt x="664" y="39"/>
                    <a:pt x="664" y="39"/>
                  </a:cubicBezTo>
                  <a:cubicBezTo>
                    <a:pt x="664" y="39"/>
                    <a:pt x="664" y="39"/>
                    <a:pt x="664" y="39"/>
                  </a:cubicBezTo>
                  <a:close/>
                  <a:moveTo>
                    <a:pt x="698" y="75"/>
                  </a:moveTo>
                  <a:cubicBezTo>
                    <a:pt x="698" y="75"/>
                    <a:pt x="698" y="75"/>
                    <a:pt x="698" y="75"/>
                  </a:cubicBezTo>
                  <a:cubicBezTo>
                    <a:pt x="698" y="75"/>
                    <a:pt x="698" y="75"/>
                    <a:pt x="698" y="75"/>
                  </a:cubicBezTo>
                  <a:close/>
                  <a:moveTo>
                    <a:pt x="796" y="39"/>
                  </a:moveTo>
                  <a:cubicBezTo>
                    <a:pt x="796" y="39"/>
                    <a:pt x="797" y="39"/>
                    <a:pt x="797" y="39"/>
                  </a:cubicBezTo>
                  <a:cubicBezTo>
                    <a:pt x="797" y="39"/>
                    <a:pt x="797" y="39"/>
                    <a:pt x="796" y="39"/>
                  </a:cubicBezTo>
                  <a:close/>
                  <a:moveTo>
                    <a:pt x="1350" y="75"/>
                  </a:moveTo>
                  <a:cubicBezTo>
                    <a:pt x="1350" y="75"/>
                    <a:pt x="1351" y="75"/>
                    <a:pt x="1351" y="75"/>
                  </a:cubicBezTo>
                  <a:cubicBezTo>
                    <a:pt x="1350" y="75"/>
                    <a:pt x="1350" y="75"/>
                    <a:pt x="1350" y="75"/>
                  </a:cubicBezTo>
                  <a:close/>
                  <a:moveTo>
                    <a:pt x="832" y="39"/>
                  </a:moveTo>
                  <a:cubicBezTo>
                    <a:pt x="832" y="39"/>
                    <a:pt x="833" y="39"/>
                    <a:pt x="833" y="39"/>
                  </a:cubicBezTo>
                  <a:cubicBezTo>
                    <a:pt x="832" y="39"/>
                    <a:pt x="832" y="39"/>
                    <a:pt x="832" y="39"/>
                  </a:cubicBezTo>
                  <a:close/>
                  <a:moveTo>
                    <a:pt x="864" y="39"/>
                  </a:moveTo>
                  <a:cubicBezTo>
                    <a:pt x="864" y="39"/>
                    <a:pt x="864" y="39"/>
                    <a:pt x="864" y="39"/>
                  </a:cubicBezTo>
                  <a:cubicBezTo>
                    <a:pt x="864" y="39"/>
                    <a:pt x="864" y="39"/>
                    <a:pt x="864" y="39"/>
                  </a:cubicBezTo>
                  <a:close/>
                  <a:moveTo>
                    <a:pt x="1534" y="75"/>
                  </a:moveTo>
                  <a:cubicBezTo>
                    <a:pt x="1535" y="75"/>
                    <a:pt x="1535" y="75"/>
                    <a:pt x="1535" y="75"/>
                  </a:cubicBezTo>
                  <a:cubicBezTo>
                    <a:pt x="1535" y="75"/>
                    <a:pt x="1534" y="75"/>
                    <a:pt x="1534" y="75"/>
                  </a:cubicBezTo>
                  <a:close/>
                  <a:moveTo>
                    <a:pt x="1548" y="75"/>
                  </a:moveTo>
                  <a:cubicBezTo>
                    <a:pt x="1548" y="75"/>
                    <a:pt x="1548" y="75"/>
                    <a:pt x="1548" y="75"/>
                  </a:cubicBezTo>
                  <a:cubicBezTo>
                    <a:pt x="1548" y="75"/>
                    <a:pt x="1548" y="75"/>
                    <a:pt x="1548" y="75"/>
                  </a:cubicBezTo>
                  <a:close/>
                  <a:moveTo>
                    <a:pt x="873" y="39"/>
                  </a:moveTo>
                  <a:cubicBezTo>
                    <a:pt x="874" y="39"/>
                    <a:pt x="874" y="39"/>
                    <a:pt x="874" y="39"/>
                  </a:cubicBezTo>
                  <a:cubicBezTo>
                    <a:pt x="874" y="39"/>
                    <a:pt x="873" y="39"/>
                    <a:pt x="873" y="39"/>
                  </a:cubicBezTo>
                  <a:close/>
                  <a:moveTo>
                    <a:pt x="1703" y="75"/>
                  </a:moveTo>
                  <a:cubicBezTo>
                    <a:pt x="1703" y="75"/>
                    <a:pt x="1703" y="75"/>
                    <a:pt x="1703" y="75"/>
                  </a:cubicBezTo>
                  <a:cubicBezTo>
                    <a:pt x="1703" y="75"/>
                    <a:pt x="1703" y="75"/>
                    <a:pt x="1703" y="75"/>
                  </a:cubicBezTo>
                  <a:close/>
                  <a:moveTo>
                    <a:pt x="1716" y="75"/>
                  </a:moveTo>
                  <a:cubicBezTo>
                    <a:pt x="1716" y="75"/>
                    <a:pt x="1716" y="75"/>
                    <a:pt x="1716" y="75"/>
                  </a:cubicBezTo>
                  <a:cubicBezTo>
                    <a:pt x="1716" y="75"/>
                    <a:pt x="1716" y="75"/>
                    <a:pt x="1716" y="75"/>
                  </a:cubicBezTo>
                  <a:close/>
                  <a:moveTo>
                    <a:pt x="1041" y="39"/>
                  </a:moveTo>
                  <a:cubicBezTo>
                    <a:pt x="1042" y="39"/>
                    <a:pt x="1042" y="39"/>
                    <a:pt x="1042" y="39"/>
                  </a:cubicBezTo>
                  <a:cubicBezTo>
                    <a:pt x="1042" y="39"/>
                    <a:pt x="1042" y="39"/>
                    <a:pt x="1041" y="39"/>
                  </a:cubicBezTo>
                  <a:close/>
                  <a:moveTo>
                    <a:pt x="1115" y="39"/>
                  </a:moveTo>
                  <a:cubicBezTo>
                    <a:pt x="1115" y="39"/>
                    <a:pt x="1115" y="39"/>
                    <a:pt x="1115" y="39"/>
                  </a:cubicBezTo>
                  <a:cubicBezTo>
                    <a:pt x="1115" y="39"/>
                    <a:pt x="1115" y="39"/>
                    <a:pt x="1115" y="39"/>
                  </a:cubicBezTo>
                  <a:close/>
                  <a:moveTo>
                    <a:pt x="1219" y="39"/>
                  </a:moveTo>
                  <a:cubicBezTo>
                    <a:pt x="1220" y="39"/>
                    <a:pt x="1220" y="39"/>
                    <a:pt x="1220" y="39"/>
                  </a:cubicBezTo>
                  <a:cubicBezTo>
                    <a:pt x="1220" y="39"/>
                    <a:pt x="1219" y="39"/>
                    <a:pt x="1219" y="39"/>
                  </a:cubicBezTo>
                  <a:close/>
                  <a:moveTo>
                    <a:pt x="1293" y="39"/>
                  </a:moveTo>
                  <a:cubicBezTo>
                    <a:pt x="1293" y="39"/>
                    <a:pt x="1293" y="39"/>
                    <a:pt x="1293" y="39"/>
                  </a:cubicBezTo>
                  <a:cubicBezTo>
                    <a:pt x="1293" y="39"/>
                    <a:pt x="1293" y="39"/>
                    <a:pt x="1293" y="39"/>
                  </a:cubicBezTo>
                  <a:close/>
                  <a:moveTo>
                    <a:pt x="1350" y="75"/>
                  </a:moveTo>
                  <a:cubicBezTo>
                    <a:pt x="1350" y="75"/>
                    <a:pt x="1350" y="75"/>
                    <a:pt x="1350" y="75"/>
                  </a:cubicBezTo>
                  <a:cubicBezTo>
                    <a:pt x="1350" y="75"/>
                    <a:pt x="1350" y="75"/>
                    <a:pt x="1350" y="75"/>
                  </a:cubicBezTo>
                  <a:close/>
                  <a:moveTo>
                    <a:pt x="663" y="40"/>
                  </a:moveTo>
                  <a:cubicBezTo>
                    <a:pt x="664" y="40"/>
                    <a:pt x="664" y="39"/>
                    <a:pt x="664" y="39"/>
                  </a:cubicBezTo>
                  <a:cubicBezTo>
                    <a:pt x="664" y="39"/>
                    <a:pt x="664" y="39"/>
                    <a:pt x="663" y="40"/>
                  </a:cubicBezTo>
                  <a:close/>
                  <a:moveTo>
                    <a:pt x="759" y="40"/>
                  </a:moveTo>
                  <a:cubicBezTo>
                    <a:pt x="759" y="40"/>
                    <a:pt x="759" y="39"/>
                    <a:pt x="759" y="39"/>
                  </a:cubicBezTo>
                  <a:cubicBezTo>
                    <a:pt x="759" y="39"/>
                    <a:pt x="759" y="39"/>
                    <a:pt x="759" y="40"/>
                  </a:cubicBezTo>
                  <a:close/>
                  <a:moveTo>
                    <a:pt x="797" y="39"/>
                  </a:moveTo>
                  <a:cubicBezTo>
                    <a:pt x="797" y="39"/>
                    <a:pt x="797" y="40"/>
                    <a:pt x="797" y="40"/>
                  </a:cubicBezTo>
                  <a:cubicBezTo>
                    <a:pt x="797" y="39"/>
                    <a:pt x="797" y="39"/>
                    <a:pt x="797" y="39"/>
                  </a:cubicBezTo>
                  <a:close/>
                  <a:moveTo>
                    <a:pt x="832" y="40"/>
                  </a:moveTo>
                  <a:cubicBezTo>
                    <a:pt x="832" y="40"/>
                    <a:pt x="832" y="39"/>
                    <a:pt x="832" y="39"/>
                  </a:cubicBezTo>
                  <a:cubicBezTo>
                    <a:pt x="832" y="39"/>
                    <a:pt x="832" y="39"/>
                    <a:pt x="832" y="40"/>
                  </a:cubicBezTo>
                  <a:close/>
                  <a:moveTo>
                    <a:pt x="873" y="40"/>
                  </a:moveTo>
                  <a:cubicBezTo>
                    <a:pt x="873" y="40"/>
                    <a:pt x="873" y="39"/>
                    <a:pt x="873" y="39"/>
                  </a:cubicBezTo>
                  <a:cubicBezTo>
                    <a:pt x="873" y="39"/>
                    <a:pt x="873" y="39"/>
                    <a:pt x="873" y="40"/>
                  </a:cubicBezTo>
                  <a:close/>
                  <a:moveTo>
                    <a:pt x="1115" y="40"/>
                  </a:moveTo>
                  <a:cubicBezTo>
                    <a:pt x="1115" y="40"/>
                    <a:pt x="1115" y="39"/>
                    <a:pt x="1115" y="39"/>
                  </a:cubicBezTo>
                  <a:cubicBezTo>
                    <a:pt x="1115" y="39"/>
                    <a:pt x="1115" y="39"/>
                    <a:pt x="1115" y="40"/>
                  </a:cubicBezTo>
                  <a:close/>
                  <a:moveTo>
                    <a:pt x="682" y="76"/>
                  </a:moveTo>
                  <a:cubicBezTo>
                    <a:pt x="682" y="75"/>
                    <a:pt x="682" y="75"/>
                    <a:pt x="682" y="75"/>
                  </a:cubicBezTo>
                  <a:cubicBezTo>
                    <a:pt x="682" y="76"/>
                    <a:pt x="682" y="76"/>
                    <a:pt x="682" y="76"/>
                  </a:cubicBezTo>
                  <a:close/>
                  <a:moveTo>
                    <a:pt x="698" y="75"/>
                  </a:moveTo>
                  <a:cubicBezTo>
                    <a:pt x="698" y="76"/>
                    <a:pt x="698" y="76"/>
                    <a:pt x="698" y="76"/>
                  </a:cubicBezTo>
                  <a:cubicBezTo>
                    <a:pt x="698" y="76"/>
                    <a:pt x="698" y="76"/>
                    <a:pt x="698" y="75"/>
                  </a:cubicBezTo>
                  <a:close/>
                  <a:moveTo>
                    <a:pt x="1292" y="40"/>
                  </a:moveTo>
                  <a:cubicBezTo>
                    <a:pt x="1293" y="40"/>
                    <a:pt x="1293" y="39"/>
                    <a:pt x="1293" y="39"/>
                  </a:cubicBezTo>
                  <a:cubicBezTo>
                    <a:pt x="1293" y="39"/>
                    <a:pt x="1293" y="39"/>
                    <a:pt x="1292" y="40"/>
                  </a:cubicBezTo>
                  <a:close/>
                  <a:moveTo>
                    <a:pt x="663" y="40"/>
                  </a:moveTo>
                  <a:cubicBezTo>
                    <a:pt x="663" y="40"/>
                    <a:pt x="663" y="40"/>
                    <a:pt x="663" y="40"/>
                  </a:cubicBezTo>
                  <a:cubicBezTo>
                    <a:pt x="663" y="40"/>
                    <a:pt x="663" y="40"/>
                    <a:pt x="663" y="40"/>
                  </a:cubicBezTo>
                  <a:close/>
                  <a:moveTo>
                    <a:pt x="1350" y="76"/>
                  </a:moveTo>
                  <a:cubicBezTo>
                    <a:pt x="1350" y="76"/>
                    <a:pt x="1350" y="76"/>
                    <a:pt x="1350" y="75"/>
                  </a:cubicBezTo>
                  <a:cubicBezTo>
                    <a:pt x="1350" y="76"/>
                    <a:pt x="1350" y="76"/>
                    <a:pt x="1350" y="76"/>
                  </a:cubicBezTo>
                  <a:close/>
                  <a:moveTo>
                    <a:pt x="1363" y="75"/>
                  </a:moveTo>
                  <a:cubicBezTo>
                    <a:pt x="1363" y="75"/>
                    <a:pt x="1362" y="76"/>
                    <a:pt x="1362" y="76"/>
                  </a:cubicBezTo>
                  <a:cubicBezTo>
                    <a:pt x="1363" y="76"/>
                    <a:pt x="1363" y="76"/>
                    <a:pt x="1363" y="75"/>
                  </a:cubicBezTo>
                  <a:close/>
                  <a:moveTo>
                    <a:pt x="758" y="40"/>
                  </a:moveTo>
                  <a:cubicBezTo>
                    <a:pt x="759" y="40"/>
                    <a:pt x="759" y="40"/>
                    <a:pt x="759" y="40"/>
                  </a:cubicBezTo>
                  <a:cubicBezTo>
                    <a:pt x="759" y="40"/>
                    <a:pt x="759" y="40"/>
                    <a:pt x="758" y="40"/>
                  </a:cubicBezTo>
                  <a:close/>
                  <a:moveTo>
                    <a:pt x="797" y="40"/>
                  </a:moveTo>
                  <a:cubicBezTo>
                    <a:pt x="797" y="40"/>
                    <a:pt x="797" y="40"/>
                    <a:pt x="797" y="40"/>
                  </a:cubicBezTo>
                  <a:cubicBezTo>
                    <a:pt x="797" y="40"/>
                    <a:pt x="797" y="40"/>
                    <a:pt x="797" y="40"/>
                  </a:cubicBezTo>
                  <a:close/>
                  <a:moveTo>
                    <a:pt x="832" y="40"/>
                  </a:moveTo>
                  <a:cubicBezTo>
                    <a:pt x="832" y="40"/>
                    <a:pt x="832" y="40"/>
                    <a:pt x="832" y="40"/>
                  </a:cubicBezTo>
                  <a:cubicBezTo>
                    <a:pt x="832" y="40"/>
                    <a:pt x="832" y="40"/>
                    <a:pt x="832" y="40"/>
                  </a:cubicBezTo>
                  <a:close/>
                  <a:moveTo>
                    <a:pt x="873" y="40"/>
                  </a:moveTo>
                  <a:cubicBezTo>
                    <a:pt x="873" y="40"/>
                    <a:pt x="873" y="40"/>
                    <a:pt x="873" y="40"/>
                  </a:cubicBezTo>
                  <a:cubicBezTo>
                    <a:pt x="873" y="40"/>
                    <a:pt x="873" y="40"/>
                    <a:pt x="873" y="40"/>
                  </a:cubicBezTo>
                  <a:close/>
                  <a:moveTo>
                    <a:pt x="907" y="40"/>
                  </a:moveTo>
                  <a:cubicBezTo>
                    <a:pt x="907" y="40"/>
                    <a:pt x="907" y="40"/>
                    <a:pt x="907" y="40"/>
                  </a:cubicBezTo>
                  <a:cubicBezTo>
                    <a:pt x="907" y="40"/>
                    <a:pt x="907" y="40"/>
                    <a:pt x="907" y="40"/>
                  </a:cubicBezTo>
                  <a:close/>
                  <a:moveTo>
                    <a:pt x="1114" y="40"/>
                  </a:moveTo>
                  <a:cubicBezTo>
                    <a:pt x="1114" y="40"/>
                    <a:pt x="1115" y="40"/>
                    <a:pt x="1115" y="40"/>
                  </a:cubicBezTo>
                  <a:cubicBezTo>
                    <a:pt x="1114" y="40"/>
                    <a:pt x="1114" y="40"/>
                    <a:pt x="1114" y="40"/>
                  </a:cubicBezTo>
                  <a:close/>
                  <a:moveTo>
                    <a:pt x="1292" y="40"/>
                  </a:moveTo>
                  <a:cubicBezTo>
                    <a:pt x="1292" y="40"/>
                    <a:pt x="1292" y="40"/>
                    <a:pt x="1292" y="40"/>
                  </a:cubicBezTo>
                  <a:cubicBezTo>
                    <a:pt x="1292" y="40"/>
                    <a:pt x="1292" y="40"/>
                    <a:pt x="1292" y="40"/>
                  </a:cubicBezTo>
                  <a:close/>
                  <a:moveTo>
                    <a:pt x="1362" y="76"/>
                  </a:moveTo>
                  <a:cubicBezTo>
                    <a:pt x="1362" y="76"/>
                    <a:pt x="1362" y="76"/>
                    <a:pt x="1362" y="76"/>
                  </a:cubicBezTo>
                  <a:cubicBezTo>
                    <a:pt x="1362" y="76"/>
                    <a:pt x="1362" y="76"/>
                    <a:pt x="1362" y="76"/>
                  </a:cubicBezTo>
                  <a:close/>
                  <a:moveTo>
                    <a:pt x="663" y="40"/>
                  </a:moveTo>
                  <a:cubicBezTo>
                    <a:pt x="663" y="40"/>
                    <a:pt x="663" y="40"/>
                    <a:pt x="663" y="40"/>
                  </a:cubicBezTo>
                  <a:cubicBezTo>
                    <a:pt x="663" y="40"/>
                    <a:pt x="663" y="40"/>
                    <a:pt x="663" y="40"/>
                  </a:cubicBezTo>
                  <a:close/>
                  <a:moveTo>
                    <a:pt x="758" y="40"/>
                  </a:moveTo>
                  <a:cubicBezTo>
                    <a:pt x="758" y="40"/>
                    <a:pt x="758" y="40"/>
                    <a:pt x="758" y="40"/>
                  </a:cubicBezTo>
                  <a:cubicBezTo>
                    <a:pt x="758" y="40"/>
                    <a:pt x="758" y="40"/>
                    <a:pt x="758" y="40"/>
                  </a:cubicBezTo>
                  <a:close/>
                  <a:moveTo>
                    <a:pt x="797" y="40"/>
                  </a:moveTo>
                  <a:cubicBezTo>
                    <a:pt x="797" y="40"/>
                    <a:pt x="798" y="40"/>
                    <a:pt x="798" y="40"/>
                  </a:cubicBezTo>
                  <a:cubicBezTo>
                    <a:pt x="798" y="40"/>
                    <a:pt x="798" y="40"/>
                    <a:pt x="797" y="40"/>
                  </a:cubicBezTo>
                  <a:close/>
                  <a:moveTo>
                    <a:pt x="831" y="40"/>
                  </a:moveTo>
                  <a:cubicBezTo>
                    <a:pt x="831" y="40"/>
                    <a:pt x="832" y="40"/>
                    <a:pt x="832" y="40"/>
                  </a:cubicBezTo>
                  <a:cubicBezTo>
                    <a:pt x="831" y="40"/>
                    <a:pt x="831" y="40"/>
                    <a:pt x="831" y="40"/>
                  </a:cubicBezTo>
                  <a:close/>
                  <a:moveTo>
                    <a:pt x="872" y="40"/>
                  </a:moveTo>
                  <a:cubicBezTo>
                    <a:pt x="873" y="40"/>
                    <a:pt x="873" y="40"/>
                    <a:pt x="873" y="40"/>
                  </a:cubicBezTo>
                  <a:cubicBezTo>
                    <a:pt x="873" y="40"/>
                    <a:pt x="872" y="40"/>
                    <a:pt x="872" y="40"/>
                  </a:cubicBezTo>
                  <a:close/>
                  <a:moveTo>
                    <a:pt x="907" y="40"/>
                  </a:moveTo>
                  <a:cubicBezTo>
                    <a:pt x="907" y="40"/>
                    <a:pt x="908" y="40"/>
                    <a:pt x="908" y="40"/>
                  </a:cubicBezTo>
                  <a:cubicBezTo>
                    <a:pt x="908" y="40"/>
                    <a:pt x="908" y="40"/>
                    <a:pt x="907" y="40"/>
                  </a:cubicBezTo>
                  <a:close/>
                  <a:moveTo>
                    <a:pt x="1114" y="40"/>
                  </a:moveTo>
                  <a:cubicBezTo>
                    <a:pt x="1114" y="40"/>
                    <a:pt x="1114" y="40"/>
                    <a:pt x="1114" y="40"/>
                  </a:cubicBezTo>
                  <a:cubicBezTo>
                    <a:pt x="1114" y="40"/>
                    <a:pt x="1114" y="40"/>
                    <a:pt x="1114" y="40"/>
                  </a:cubicBezTo>
                  <a:close/>
                  <a:moveTo>
                    <a:pt x="1362" y="76"/>
                  </a:moveTo>
                  <a:cubicBezTo>
                    <a:pt x="1362" y="76"/>
                    <a:pt x="1362" y="76"/>
                    <a:pt x="1362" y="76"/>
                  </a:cubicBezTo>
                  <a:cubicBezTo>
                    <a:pt x="1362" y="76"/>
                    <a:pt x="1362" y="76"/>
                    <a:pt x="1362" y="76"/>
                  </a:cubicBezTo>
                  <a:close/>
                  <a:moveTo>
                    <a:pt x="1149" y="40"/>
                  </a:moveTo>
                  <a:cubicBezTo>
                    <a:pt x="1149" y="40"/>
                    <a:pt x="1149" y="40"/>
                    <a:pt x="1150" y="40"/>
                  </a:cubicBezTo>
                  <a:cubicBezTo>
                    <a:pt x="1150" y="40"/>
                    <a:pt x="1149" y="40"/>
                    <a:pt x="1149" y="40"/>
                  </a:cubicBezTo>
                  <a:close/>
                  <a:moveTo>
                    <a:pt x="1533" y="77"/>
                  </a:moveTo>
                  <a:cubicBezTo>
                    <a:pt x="1534" y="76"/>
                    <a:pt x="1534" y="76"/>
                    <a:pt x="1534" y="76"/>
                  </a:cubicBezTo>
                  <a:cubicBezTo>
                    <a:pt x="1534" y="76"/>
                    <a:pt x="1533" y="76"/>
                    <a:pt x="1533" y="77"/>
                  </a:cubicBezTo>
                  <a:close/>
                  <a:moveTo>
                    <a:pt x="1546" y="76"/>
                  </a:moveTo>
                  <a:cubicBezTo>
                    <a:pt x="1546" y="76"/>
                    <a:pt x="1546" y="76"/>
                    <a:pt x="1546" y="76"/>
                  </a:cubicBezTo>
                  <a:cubicBezTo>
                    <a:pt x="1546" y="76"/>
                    <a:pt x="1546" y="76"/>
                    <a:pt x="1546" y="76"/>
                  </a:cubicBezTo>
                  <a:close/>
                  <a:moveTo>
                    <a:pt x="1218" y="40"/>
                  </a:moveTo>
                  <a:cubicBezTo>
                    <a:pt x="1218" y="40"/>
                    <a:pt x="1218" y="40"/>
                    <a:pt x="1218" y="40"/>
                  </a:cubicBezTo>
                  <a:cubicBezTo>
                    <a:pt x="1218" y="40"/>
                    <a:pt x="1218" y="40"/>
                    <a:pt x="1218" y="40"/>
                  </a:cubicBezTo>
                  <a:close/>
                  <a:moveTo>
                    <a:pt x="662" y="41"/>
                  </a:moveTo>
                  <a:cubicBezTo>
                    <a:pt x="663" y="41"/>
                    <a:pt x="663" y="41"/>
                    <a:pt x="663" y="40"/>
                  </a:cubicBezTo>
                  <a:cubicBezTo>
                    <a:pt x="663" y="40"/>
                    <a:pt x="662" y="40"/>
                    <a:pt x="662" y="41"/>
                  </a:cubicBezTo>
                  <a:close/>
                  <a:moveTo>
                    <a:pt x="1701" y="77"/>
                  </a:moveTo>
                  <a:cubicBezTo>
                    <a:pt x="1702" y="76"/>
                    <a:pt x="1702" y="76"/>
                    <a:pt x="1702" y="76"/>
                  </a:cubicBezTo>
                  <a:cubicBezTo>
                    <a:pt x="1702" y="76"/>
                    <a:pt x="1702" y="76"/>
                    <a:pt x="1701" y="77"/>
                  </a:cubicBezTo>
                  <a:close/>
                  <a:moveTo>
                    <a:pt x="1714" y="76"/>
                  </a:moveTo>
                  <a:cubicBezTo>
                    <a:pt x="1714" y="76"/>
                    <a:pt x="1714" y="76"/>
                    <a:pt x="1714" y="76"/>
                  </a:cubicBezTo>
                  <a:cubicBezTo>
                    <a:pt x="1714" y="76"/>
                    <a:pt x="1714" y="76"/>
                    <a:pt x="1714" y="76"/>
                  </a:cubicBezTo>
                  <a:close/>
                  <a:moveTo>
                    <a:pt x="684" y="77"/>
                  </a:moveTo>
                  <a:cubicBezTo>
                    <a:pt x="684" y="77"/>
                    <a:pt x="683" y="76"/>
                    <a:pt x="683" y="76"/>
                  </a:cubicBezTo>
                  <a:cubicBezTo>
                    <a:pt x="683" y="77"/>
                    <a:pt x="684" y="77"/>
                    <a:pt x="684" y="77"/>
                  </a:cubicBezTo>
                  <a:close/>
                  <a:moveTo>
                    <a:pt x="967" y="76"/>
                  </a:moveTo>
                  <a:cubicBezTo>
                    <a:pt x="967" y="77"/>
                    <a:pt x="967" y="77"/>
                    <a:pt x="968" y="77"/>
                  </a:cubicBezTo>
                  <a:cubicBezTo>
                    <a:pt x="968" y="77"/>
                    <a:pt x="968" y="77"/>
                    <a:pt x="967" y="76"/>
                  </a:cubicBezTo>
                  <a:close/>
                  <a:moveTo>
                    <a:pt x="758" y="41"/>
                  </a:moveTo>
                  <a:cubicBezTo>
                    <a:pt x="758" y="41"/>
                    <a:pt x="758" y="40"/>
                    <a:pt x="758" y="40"/>
                  </a:cubicBezTo>
                  <a:cubicBezTo>
                    <a:pt x="758" y="40"/>
                    <a:pt x="758" y="40"/>
                    <a:pt x="758" y="41"/>
                  </a:cubicBezTo>
                  <a:close/>
                  <a:moveTo>
                    <a:pt x="798" y="40"/>
                  </a:moveTo>
                  <a:cubicBezTo>
                    <a:pt x="798" y="40"/>
                    <a:pt x="798" y="41"/>
                    <a:pt x="798" y="41"/>
                  </a:cubicBezTo>
                  <a:cubicBezTo>
                    <a:pt x="798" y="40"/>
                    <a:pt x="798" y="40"/>
                    <a:pt x="798" y="40"/>
                  </a:cubicBezTo>
                  <a:close/>
                  <a:moveTo>
                    <a:pt x="1349" y="77"/>
                  </a:moveTo>
                  <a:cubicBezTo>
                    <a:pt x="1349" y="77"/>
                    <a:pt x="1349" y="77"/>
                    <a:pt x="1349" y="76"/>
                  </a:cubicBezTo>
                  <a:cubicBezTo>
                    <a:pt x="1349" y="77"/>
                    <a:pt x="1349" y="77"/>
                    <a:pt x="1349" y="77"/>
                  </a:cubicBezTo>
                  <a:close/>
                  <a:moveTo>
                    <a:pt x="1362" y="76"/>
                  </a:moveTo>
                  <a:cubicBezTo>
                    <a:pt x="1361" y="76"/>
                    <a:pt x="1361" y="77"/>
                    <a:pt x="1361" y="77"/>
                  </a:cubicBezTo>
                  <a:cubicBezTo>
                    <a:pt x="1361" y="77"/>
                    <a:pt x="1362" y="77"/>
                    <a:pt x="1362" y="76"/>
                  </a:cubicBezTo>
                  <a:close/>
                  <a:moveTo>
                    <a:pt x="1533" y="77"/>
                  </a:moveTo>
                  <a:cubicBezTo>
                    <a:pt x="1533" y="77"/>
                    <a:pt x="1533" y="77"/>
                    <a:pt x="1533" y="76"/>
                  </a:cubicBezTo>
                  <a:cubicBezTo>
                    <a:pt x="1533" y="77"/>
                    <a:pt x="1533" y="77"/>
                    <a:pt x="1533" y="77"/>
                  </a:cubicBezTo>
                  <a:close/>
                  <a:moveTo>
                    <a:pt x="1546" y="76"/>
                  </a:moveTo>
                  <a:cubicBezTo>
                    <a:pt x="1546" y="76"/>
                    <a:pt x="1546" y="77"/>
                    <a:pt x="1545" y="77"/>
                  </a:cubicBezTo>
                  <a:cubicBezTo>
                    <a:pt x="1546" y="77"/>
                    <a:pt x="1546" y="77"/>
                    <a:pt x="1546" y="76"/>
                  </a:cubicBezTo>
                  <a:close/>
                  <a:moveTo>
                    <a:pt x="1701" y="77"/>
                  </a:moveTo>
                  <a:cubicBezTo>
                    <a:pt x="1701" y="77"/>
                    <a:pt x="1701" y="77"/>
                    <a:pt x="1701" y="76"/>
                  </a:cubicBezTo>
                  <a:cubicBezTo>
                    <a:pt x="1701" y="77"/>
                    <a:pt x="1701" y="77"/>
                    <a:pt x="1701" y="77"/>
                  </a:cubicBezTo>
                  <a:close/>
                  <a:moveTo>
                    <a:pt x="1714" y="76"/>
                  </a:moveTo>
                  <a:cubicBezTo>
                    <a:pt x="1714" y="76"/>
                    <a:pt x="1714" y="77"/>
                    <a:pt x="1714" y="77"/>
                  </a:cubicBezTo>
                  <a:cubicBezTo>
                    <a:pt x="1714" y="77"/>
                    <a:pt x="1714" y="77"/>
                    <a:pt x="1714" y="76"/>
                  </a:cubicBezTo>
                  <a:close/>
                  <a:moveTo>
                    <a:pt x="865" y="40"/>
                  </a:moveTo>
                  <a:cubicBezTo>
                    <a:pt x="865" y="40"/>
                    <a:pt x="865" y="41"/>
                    <a:pt x="865" y="41"/>
                  </a:cubicBezTo>
                  <a:cubicBezTo>
                    <a:pt x="865" y="41"/>
                    <a:pt x="865" y="40"/>
                    <a:pt x="865" y="40"/>
                  </a:cubicBezTo>
                  <a:close/>
                  <a:moveTo>
                    <a:pt x="872" y="41"/>
                  </a:moveTo>
                  <a:cubicBezTo>
                    <a:pt x="872" y="41"/>
                    <a:pt x="872" y="40"/>
                    <a:pt x="872" y="40"/>
                  </a:cubicBezTo>
                  <a:cubicBezTo>
                    <a:pt x="872" y="40"/>
                    <a:pt x="872" y="41"/>
                    <a:pt x="872" y="41"/>
                  </a:cubicBezTo>
                  <a:close/>
                  <a:moveTo>
                    <a:pt x="1040" y="41"/>
                  </a:moveTo>
                  <a:cubicBezTo>
                    <a:pt x="1040" y="41"/>
                    <a:pt x="1040" y="41"/>
                    <a:pt x="1040" y="40"/>
                  </a:cubicBezTo>
                  <a:cubicBezTo>
                    <a:pt x="1040" y="40"/>
                    <a:pt x="1040" y="40"/>
                    <a:pt x="1040" y="41"/>
                  </a:cubicBezTo>
                  <a:close/>
                  <a:moveTo>
                    <a:pt x="1114" y="41"/>
                  </a:moveTo>
                  <a:cubicBezTo>
                    <a:pt x="1114" y="41"/>
                    <a:pt x="1114" y="40"/>
                    <a:pt x="1114" y="40"/>
                  </a:cubicBezTo>
                  <a:cubicBezTo>
                    <a:pt x="1114" y="40"/>
                    <a:pt x="1114" y="40"/>
                    <a:pt x="1114" y="41"/>
                  </a:cubicBezTo>
                  <a:close/>
                  <a:moveTo>
                    <a:pt x="1150" y="40"/>
                  </a:moveTo>
                  <a:cubicBezTo>
                    <a:pt x="1150" y="40"/>
                    <a:pt x="1150" y="41"/>
                    <a:pt x="1150" y="41"/>
                  </a:cubicBezTo>
                  <a:cubicBezTo>
                    <a:pt x="1150" y="40"/>
                    <a:pt x="1150" y="40"/>
                    <a:pt x="1150" y="40"/>
                  </a:cubicBezTo>
                  <a:close/>
                  <a:moveTo>
                    <a:pt x="1218" y="41"/>
                  </a:moveTo>
                  <a:cubicBezTo>
                    <a:pt x="1218" y="41"/>
                    <a:pt x="1218" y="41"/>
                    <a:pt x="1218" y="40"/>
                  </a:cubicBezTo>
                  <a:cubicBezTo>
                    <a:pt x="1218" y="40"/>
                    <a:pt x="1218" y="40"/>
                    <a:pt x="1218" y="41"/>
                  </a:cubicBezTo>
                  <a:close/>
                  <a:moveTo>
                    <a:pt x="1349" y="77"/>
                  </a:moveTo>
                  <a:cubicBezTo>
                    <a:pt x="1349" y="77"/>
                    <a:pt x="1349" y="77"/>
                    <a:pt x="1349" y="77"/>
                  </a:cubicBezTo>
                  <a:cubicBezTo>
                    <a:pt x="1349" y="77"/>
                    <a:pt x="1349" y="77"/>
                    <a:pt x="1349" y="77"/>
                  </a:cubicBezTo>
                  <a:close/>
                  <a:moveTo>
                    <a:pt x="1361" y="77"/>
                  </a:moveTo>
                  <a:cubicBezTo>
                    <a:pt x="1361" y="77"/>
                    <a:pt x="1361" y="77"/>
                    <a:pt x="1361" y="77"/>
                  </a:cubicBezTo>
                  <a:cubicBezTo>
                    <a:pt x="1361" y="77"/>
                    <a:pt x="1361" y="77"/>
                    <a:pt x="1361" y="77"/>
                  </a:cubicBezTo>
                  <a:close/>
                  <a:moveTo>
                    <a:pt x="552" y="41"/>
                  </a:moveTo>
                  <a:cubicBezTo>
                    <a:pt x="552" y="41"/>
                    <a:pt x="553" y="41"/>
                    <a:pt x="553" y="41"/>
                  </a:cubicBezTo>
                  <a:cubicBezTo>
                    <a:pt x="553" y="41"/>
                    <a:pt x="553" y="41"/>
                    <a:pt x="552" y="41"/>
                  </a:cubicBezTo>
                  <a:close/>
                  <a:moveTo>
                    <a:pt x="1545" y="77"/>
                  </a:moveTo>
                  <a:cubicBezTo>
                    <a:pt x="1545" y="77"/>
                    <a:pt x="1545" y="77"/>
                    <a:pt x="1545" y="77"/>
                  </a:cubicBezTo>
                  <a:cubicBezTo>
                    <a:pt x="1545" y="77"/>
                    <a:pt x="1545" y="77"/>
                    <a:pt x="1545" y="77"/>
                  </a:cubicBezTo>
                  <a:close/>
                  <a:moveTo>
                    <a:pt x="757" y="41"/>
                  </a:moveTo>
                  <a:cubicBezTo>
                    <a:pt x="758" y="41"/>
                    <a:pt x="758" y="41"/>
                    <a:pt x="758" y="41"/>
                  </a:cubicBezTo>
                  <a:cubicBezTo>
                    <a:pt x="758" y="41"/>
                    <a:pt x="758" y="41"/>
                    <a:pt x="757" y="41"/>
                  </a:cubicBezTo>
                  <a:close/>
                  <a:moveTo>
                    <a:pt x="798" y="41"/>
                  </a:moveTo>
                  <a:cubicBezTo>
                    <a:pt x="798" y="41"/>
                    <a:pt x="798" y="41"/>
                    <a:pt x="798" y="41"/>
                  </a:cubicBezTo>
                  <a:cubicBezTo>
                    <a:pt x="798" y="41"/>
                    <a:pt x="798" y="41"/>
                    <a:pt x="798" y="41"/>
                  </a:cubicBezTo>
                  <a:close/>
                  <a:moveTo>
                    <a:pt x="872" y="41"/>
                  </a:moveTo>
                  <a:cubicBezTo>
                    <a:pt x="872" y="41"/>
                    <a:pt x="872" y="41"/>
                    <a:pt x="872" y="41"/>
                  </a:cubicBezTo>
                  <a:cubicBezTo>
                    <a:pt x="872" y="41"/>
                    <a:pt x="872" y="41"/>
                    <a:pt x="872" y="41"/>
                  </a:cubicBezTo>
                  <a:close/>
                  <a:moveTo>
                    <a:pt x="1714" y="77"/>
                  </a:moveTo>
                  <a:cubicBezTo>
                    <a:pt x="1713" y="77"/>
                    <a:pt x="1713" y="77"/>
                    <a:pt x="1713" y="77"/>
                  </a:cubicBezTo>
                  <a:cubicBezTo>
                    <a:pt x="1713" y="77"/>
                    <a:pt x="1713" y="77"/>
                    <a:pt x="1714" y="77"/>
                  </a:cubicBezTo>
                  <a:close/>
                  <a:moveTo>
                    <a:pt x="1039" y="41"/>
                  </a:moveTo>
                  <a:cubicBezTo>
                    <a:pt x="1040" y="41"/>
                    <a:pt x="1040" y="41"/>
                    <a:pt x="1040" y="41"/>
                  </a:cubicBezTo>
                  <a:cubicBezTo>
                    <a:pt x="1040" y="41"/>
                    <a:pt x="1039" y="41"/>
                    <a:pt x="1039" y="41"/>
                  </a:cubicBezTo>
                  <a:close/>
                  <a:moveTo>
                    <a:pt x="1113" y="41"/>
                  </a:moveTo>
                  <a:cubicBezTo>
                    <a:pt x="1113" y="41"/>
                    <a:pt x="1114" y="41"/>
                    <a:pt x="1114" y="41"/>
                  </a:cubicBezTo>
                  <a:cubicBezTo>
                    <a:pt x="1113" y="41"/>
                    <a:pt x="1113" y="41"/>
                    <a:pt x="1113" y="41"/>
                  </a:cubicBezTo>
                  <a:close/>
                  <a:moveTo>
                    <a:pt x="685" y="77"/>
                  </a:moveTo>
                  <a:cubicBezTo>
                    <a:pt x="685" y="77"/>
                    <a:pt x="685" y="77"/>
                    <a:pt x="684" y="77"/>
                  </a:cubicBezTo>
                  <a:cubicBezTo>
                    <a:pt x="684" y="77"/>
                    <a:pt x="685" y="77"/>
                    <a:pt x="685" y="77"/>
                  </a:cubicBezTo>
                  <a:close/>
                  <a:moveTo>
                    <a:pt x="1217" y="41"/>
                  </a:moveTo>
                  <a:cubicBezTo>
                    <a:pt x="1217" y="41"/>
                    <a:pt x="1218" y="41"/>
                    <a:pt x="1218" y="41"/>
                  </a:cubicBezTo>
                  <a:cubicBezTo>
                    <a:pt x="1217" y="41"/>
                    <a:pt x="1217" y="41"/>
                    <a:pt x="1217" y="41"/>
                  </a:cubicBezTo>
                  <a:close/>
                  <a:moveTo>
                    <a:pt x="1258" y="41"/>
                  </a:moveTo>
                  <a:cubicBezTo>
                    <a:pt x="1258" y="41"/>
                    <a:pt x="1258" y="41"/>
                    <a:pt x="1258" y="41"/>
                  </a:cubicBezTo>
                  <a:cubicBezTo>
                    <a:pt x="1258" y="41"/>
                    <a:pt x="1258" y="41"/>
                    <a:pt x="1258" y="41"/>
                  </a:cubicBezTo>
                  <a:close/>
                  <a:moveTo>
                    <a:pt x="1361" y="77"/>
                  </a:moveTo>
                  <a:cubicBezTo>
                    <a:pt x="1361" y="77"/>
                    <a:pt x="1361" y="77"/>
                    <a:pt x="1361" y="77"/>
                  </a:cubicBezTo>
                  <a:cubicBezTo>
                    <a:pt x="1361" y="77"/>
                    <a:pt x="1361" y="77"/>
                    <a:pt x="1361" y="77"/>
                  </a:cubicBezTo>
                  <a:close/>
                  <a:moveTo>
                    <a:pt x="1291" y="41"/>
                  </a:moveTo>
                  <a:cubicBezTo>
                    <a:pt x="1292" y="41"/>
                    <a:pt x="1292" y="41"/>
                    <a:pt x="1292" y="41"/>
                  </a:cubicBezTo>
                  <a:cubicBezTo>
                    <a:pt x="1292" y="41"/>
                    <a:pt x="1292" y="41"/>
                    <a:pt x="1291" y="41"/>
                  </a:cubicBezTo>
                  <a:close/>
                  <a:moveTo>
                    <a:pt x="1545" y="77"/>
                  </a:moveTo>
                  <a:cubicBezTo>
                    <a:pt x="1545" y="77"/>
                    <a:pt x="1545" y="77"/>
                    <a:pt x="1545" y="77"/>
                  </a:cubicBezTo>
                  <a:cubicBezTo>
                    <a:pt x="1545" y="77"/>
                    <a:pt x="1545" y="77"/>
                    <a:pt x="1545" y="77"/>
                  </a:cubicBezTo>
                  <a:close/>
                  <a:moveTo>
                    <a:pt x="1713" y="77"/>
                  </a:moveTo>
                  <a:cubicBezTo>
                    <a:pt x="1713" y="77"/>
                    <a:pt x="1713" y="77"/>
                    <a:pt x="1713" y="77"/>
                  </a:cubicBezTo>
                  <a:cubicBezTo>
                    <a:pt x="1713" y="77"/>
                    <a:pt x="1713" y="77"/>
                    <a:pt x="1713" y="77"/>
                  </a:cubicBezTo>
                  <a:close/>
                  <a:moveTo>
                    <a:pt x="553" y="41"/>
                  </a:moveTo>
                  <a:cubicBezTo>
                    <a:pt x="553" y="41"/>
                    <a:pt x="553" y="41"/>
                    <a:pt x="553" y="41"/>
                  </a:cubicBezTo>
                  <a:cubicBezTo>
                    <a:pt x="553" y="41"/>
                    <a:pt x="553" y="41"/>
                    <a:pt x="553" y="41"/>
                  </a:cubicBezTo>
                  <a:close/>
                  <a:moveTo>
                    <a:pt x="757" y="41"/>
                  </a:moveTo>
                  <a:cubicBezTo>
                    <a:pt x="757" y="41"/>
                    <a:pt x="757" y="41"/>
                    <a:pt x="757" y="41"/>
                  </a:cubicBezTo>
                  <a:cubicBezTo>
                    <a:pt x="757" y="41"/>
                    <a:pt x="757" y="41"/>
                    <a:pt x="757" y="41"/>
                  </a:cubicBezTo>
                  <a:close/>
                  <a:moveTo>
                    <a:pt x="798" y="41"/>
                  </a:moveTo>
                  <a:cubicBezTo>
                    <a:pt x="798" y="41"/>
                    <a:pt x="799" y="41"/>
                    <a:pt x="799" y="41"/>
                  </a:cubicBezTo>
                  <a:cubicBezTo>
                    <a:pt x="799" y="41"/>
                    <a:pt x="799" y="41"/>
                    <a:pt x="798" y="41"/>
                  </a:cubicBezTo>
                  <a:close/>
                  <a:moveTo>
                    <a:pt x="871" y="41"/>
                  </a:moveTo>
                  <a:cubicBezTo>
                    <a:pt x="872" y="41"/>
                    <a:pt x="872" y="41"/>
                    <a:pt x="872" y="41"/>
                  </a:cubicBezTo>
                  <a:cubicBezTo>
                    <a:pt x="871" y="41"/>
                    <a:pt x="871" y="41"/>
                    <a:pt x="871" y="41"/>
                  </a:cubicBezTo>
                  <a:close/>
                  <a:moveTo>
                    <a:pt x="908" y="41"/>
                  </a:moveTo>
                  <a:cubicBezTo>
                    <a:pt x="908" y="41"/>
                    <a:pt x="908" y="41"/>
                    <a:pt x="908" y="41"/>
                  </a:cubicBezTo>
                  <a:cubicBezTo>
                    <a:pt x="908" y="41"/>
                    <a:pt x="908" y="41"/>
                    <a:pt x="908" y="41"/>
                  </a:cubicBezTo>
                  <a:close/>
                  <a:moveTo>
                    <a:pt x="1361" y="77"/>
                  </a:moveTo>
                  <a:cubicBezTo>
                    <a:pt x="1360" y="77"/>
                    <a:pt x="1360" y="78"/>
                    <a:pt x="1360" y="78"/>
                  </a:cubicBezTo>
                  <a:cubicBezTo>
                    <a:pt x="1360" y="78"/>
                    <a:pt x="1361" y="78"/>
                    <a:pt x="1361" y="77"/>
                  </a:cubicBezTo>
                  <a:close/>
                  <a:moveTo>
                    <a:pt x="1039" y="41"/>
                  </a:moveTo>
                  <a:cubicBezTo>
                    <a:pt x="1039" y="41"/>
                    <a:pt x="1039" y="41"/>
                    <a:pt x="1039" y="41"/>
                  </a:cubicBezTo>
                  <a:cubicBezTo>
                    <a:pt x="1039" y="41"/>
                    <a:pt x="1039" y="41"/>
                    <a:pt x="1039" y="41"/>
                  </a:cubicBezTo>
                  <a:close/>
                  <a:moveTo>
                    <a:pt x="1532" y="78"/>
                  </a:moveTo>
                  <a:cubicBezTo>
                    <a:pt x="1533" y="78"/>
                    <a:pt x="1533" y="78"/>
                    <a:pt x="1533" y="77"/>
                  </a:cubicBezTo>
                  <a:cubicBezTo>
                    <a:pt x="1532" y="78"/>
                    <a:pt x="1532" y="78"/>
                    <a:pt x="1532" y="78"/>
                  </a:cubicBezTo>
                  <a:close/>
                  <a:moveTo>
                    <a:pt x="1545" y="77"/>
                  </a:moveTo>
                  <a:cubicBezTo>
                    <a:pt x="1545" y="77"/>
                    <a:pt x="1544" y="78"/>
                    <a:pt x="1544" y="78"/>
                  </a:cubicBezTo>
                  <a:cubicBezTo>
                    <a:pt x="1545" y="78"/>
                    <a:pt x="1545" y="78"/>
                    <a:pt x="1545" y="77"/>
                  </a:cubicBezTo>
                  <a:close/>
                  <a:moveTo>
                    <a:pt x="1080" y="41"/>
                  </a:moveTo>
                  <a:cubicBezTo>
                    <a:pt x="1080" y="41"/>
                    <a:pt x="1081" y="41"/>
                    <a:pt x="1081" y="41"/>
                  </a:cubicBezTo>
                  <a:cubicBezTo>
                    <a:pt x="1081" y="41"/>
                    <a:pt x="1081" y="41"/>
                    <a:pt x="1080" y="41"/>
                  </a:cubicBezTo>
                  <a:close/>
                  <a:moveTo>
                    <a:pt x="1217" y="41"/>
                  </a:moveTo>
                  <a:cubicBezTo>
                    <a:pt x="1217" y="41"/>
                    <a:pt x="1217" y="41"/>
                    <a:pt x="1217" y="41"/>
                  </a:cubicBezTo>
                  <a:cubicBezTo>
                    <a:pt x="1217" y="41"/>
                    <a:pt x="1217" y="41"/>
                    <a:pt x="1217" y="41"/>
                  </a:cubicBezTo>
                  <a:close/>
                  <a:moveTo>
                    <a:pt x="1700" y="78"/>
                  </a:moveTo>
                  <a:cubicBezTo>
                    <a:pt x="1701" y="78"/>
                    <a:pt x="1701" y="78"/>
                    <a:pt x="1701" y="77"/>
                  </a:cubicBezTo>
                  <a:cubicBezTo>
                    <a:pt x="1701" y="78"/>
                    <a:pt x="1700" y="78"/>
                    <a:pt x="1700" y="78"/>
                  </a:cubicBezTo>
                  <a:close/>
                  <a:moveTo>
                    <a:pt x="1713" y="77"/>
                  </a:moveTo>
                  <a:cubicBezTo>
                    <a:pt x="1713" y="77"/>
                    <a:pt x="1713" y="78"/>
                    <a:pt x="1713" y="78"/>
                  </a:cubicBezTo>
                  <a:cubicBezTo>
                    <a:pt x="1713" y="78"/>
                    <a:pt x="1713" y="78"/>
                    <a:pt x="1713" y="77"/>
                  </a:cubicBezTo>
                  <a:close/>
                  <a:moveTo>
                    <a:pt x="1258" y="41"/>
                  </a:moveTo>
                  <a:cubicBezTo>
                    <a:pt x="1258" y="41"/>
                    <a:pt x="1258" y="41"/>
                    <a:pt x="1259" y="41"/>
                  </a:cubicBezTo>
                  <a:cubicBezTo>
                    <a:pt x="1259" y="41"/>
                    <a:pt x="1258" y="41"/>
                    <a:pt x="1258" y="41"/>
                  </a:cubicBezTo>
                  <a:close/>
                  <a:moveTo>
                    <a:pt x="553" y="41"/>
                  </a:moveTo>
                  <a:cubicBezTo>
                    <a:pt x="553" y="41"/>
                    <a:pt x="553" y="42"/>
                    <a:pt x="553" y="42"/>
                  </a:cubicBezTo>
                  <a:cubicBezTo>
                    <a:pt x="553" y="42"/>
                    <a:pt x="553" y="41"/>
                    <a:pt x="553" y="41"/>
                  </a:cubicBezTo>
                  <a:close/>
                  <a:moveTo>
                    <a:pt x="662" y="42"/>
                  </a:moveTo>
                  <a:cubicBezTo>
                    <a:pt x="662" y="42"/>
                    <a:pt x="662" y="41"/>
                    <a:pt x="662" y="41"/>
                  </a:cubicBezTo>
                  <a:cubicBezTo>
                    <a:pt x="662" y="41"/>
                    <a:pt x="662" y="42"/>
                    <a:pt x="662" y="42"/>
                  </a:cubicBezTo>
                  <a:close/>
                  <a:moveTo>
                    <a:pt x="757" y="42"/>
                  </a:moveTo>
                  <a:cubicBezTo>
                    <a:pt x="757" y="42"/>
                    <a:pt x="757" y="41"/>
                    <a:pt x="757" y="41"/>
                  </a:cubicBezTo>
                  <a:cubicBezTo>
                    <a:pt x="757" y="41"/>
                    <a:pt x="757" y="42"/>
                    <a:pt x="757" y="42"/>
                  </a:cubicBezTo>
                  <a:close/>
                  <a:moveTo>
                    <a:pt x="1348" y="78"/>
                  </a:moveTo>
                  <a:cubicBezTo>
                    <a:pt x="1348" y="78"/>
                    <a:pt x="1348" y="78"/>
                    <a:pt x="1348" y="78"/>
                  </a:cubicBezTo>
                  <a:cubicBezTo>
                    <a:pt x="1348" y="78"/>
                    <a:pt x="1348" y="78"/>
                    <a:pt x="1348" y="78"/>
                  </a:cubicBezTo>
                  <a:close/>
                  <a:moveTo>
                    <a:pt x="1360" y="78"/>
                  </a:moveTo>
                  <a:cubicBezTo>
                    <a:pt x="1360" y="78"/>
                    <a:pt x="1360" y="78"/>
                    <a:pt x="1360" y="78"/>
                  </a:cubicBezTo>
                  <a:cubicBezTo>
                    <a:pt x="1360" y="78"/>
                    <a:pt x="1360" y="78"/>
                    <a:pt x="1360" y="78"/>
                  </a:cubicBezTo>
                  <a:close/>
                  <a:moveTo>
                    <a:pt x="830" y="42"/>
                  </a:moveTo>
                  <a:cubicBezTo>
                    <a:pt x="830" y="42"/>
                    <a:pt x="830" y="41"/>
                    <a:pt x="831" y="41"/>
                  </a:cubicBezTo>
                  <a:cubicBezTo>
                    <a:pt x="830" y="41"/>
                    <a:pt x="830" y="42"/>
                    <a:pt x="830" y="42"/>
                  </a:cubicBezTo>
                  <a:close/>
                  <a:moveTo>
                    <a:pt x="1544" y="78"/>
                  </a:moveTo>
                  <a:cubicBezTo>
                    <a:pt x="1544" y="78"/>
                    <a:pt x="1544" y="78"/>
                    <a:pt x="1544" y="78"/>
                  </a:cubicBezTo>
                  <a:cubicBezTo>
                    <a:pt x="1544" y="78"/>
                    <a:pt x="1544" y="78"/>
                    <a:pt x="1544" y="78"/>
                  </a:cubicBezTo>
                  <a:close/>
                  <a:moveTo>
                    <a:pt x="866" y="41"/>
                  </a:moveTo>
                  <a:cubicBezTo>
                    <a:pt x="866" y="41"/>
                    <a:pt x="866" y="42"/>
                    <a:pt x="866" y="42"/>
                  </a:cubicBezTo>
                  <a:cubicBezTo>
                    <a:pt x="866" y="42"/>
                    <a:pt x="866" y="41"/>
                    <a:pt x="866" y="41"/>
                  </a:cubicBezTo>
                  <a:close/>
                  <a:moveTo>
                    <a:pt x="1713" y="78"/>
                  </a:moveTo>
                  <a:cubicBezTo>
                    <a:pt x="1712" y="78"/>
                    <a:pt x="1712" y="78"/>
                    <a:pt x="1712" y="78"/>
                  </a:cubicBezTo>
                  <a:cubicBezTo>
                    <a:pt x="1712" y="78"/>
                    <a:pt x="1713" y="78"/>
                    <a:pt x="1713" y="78"/>
                  </a:cubicBezTo>
                  <a:close/>
                  <a:moveTo>
                    <a:pt x="1039" y="42"/>
                  </a:moveTo>
                  <a:cubicBezTo>
                    <a:pt x="1039" y="42"/>
                    <a:pt x="1039" y="42"/>
                    <a:pt x="1039" y="41"/>
                  </a:cubicBezTo>
                  <a:cubicBezTo>
                    <a:pt x="1039" y="41"/>
                    <a:pt x="1039" y="42"/>
                    <a:pt x="1039" y="42"/>
                  </a:cubicBezTo>
                  <a:close/>
                  <a:moveTo>
                    <a:pt x="686" y="79"/>
                  </a:moveTo>
                  <a:cubicBezTo>
                    <a:pt x="686" y="78"/>
                    <a:pt x="686" y="78"/>
                    <a:pt x="686" y="78"/>
                  </a:cubicBezTo>
                  <a:cubicBezTo>
                    <a:pt x="686" y="78"/>
                    <a:pt x="686" y="78"/>
                    <a:pt x="686" y="79"/>
                  </a:cubicBezTo>
                  <a:close/>
                  <a:moveTo>
                    <a:pt x="968" y="78"/>
                  </a:moveTo>
                  <a:cubicBezTo>
                    <a:pt x="968" y="78"/>
                    <a:pt x="968" y="79"/>
                    <a:pt x="969" y="79"/>
                  </a:cubicBezTo>
                  <a:cubicBezTo>
                    <a:pt x="969" y="78"/>
                    <a:pt x="969" y="78"/>
                    <a:pt x="968" y="78"/>
                  </a:cubicBezTo>
                  <a:close/>
                  <a:moveTo>
                    <a:pt x="1081" y="41"/>
                  </a:moveTo>
                  <a:cubicBezTo>
                    <a:pt x="1081" y="42"/>
                    <a:pt x="1081" y="42"/>
                    <a:pt x="1081" y="42"/>
                  </a:cubicBezTo>
                  <a:cubicBezTo>
                    <a:pt x="1081" y="42"/>
                    <a:pt x="1081" y="41"/>
                    <a:pt x="1081" y="41"/>
                  </a:cubicBezTo>
                  <a:close/>
                  <a:moveTo>
                    <a:pt x="1150" y="41"/>
                  </a:moveTo>
                  <a:cubicBezTo>
                    <a:pt x="1150" y="42"/>
                    <a:pt x="1150" y="42"/>
                    <a:pt x="1151" y="42"/>
                  </a:cubicBezTo>
                  <a:cubicBezTo>
                    <a:pt x="1151" y="42"/>
                    <a:pt x="1151" y="41"/>
                    <a:pt x="1150" y="41"/>
                  </a:cubicBezTo>
                  <a:close/>
                  <a:moveTo>
                    <a:pt x="1217" y="42"/>
                  </a:moveTo>
                  <a:cubicBezTo>
                    <a:pt x="1217" y="42"/>
                    <a:pt x="1217" y="42"/>
                    <a:pt x="1217" y="41"/>
                  </a:cubicBezTo>
                  <a:cubicBezTo>
                    <a:pt x="1217" y="41"/>
                    <a:pt x="1217" y="42"/>
                    <a:pt x="1217" y="42"/>
                  </a:cubicBezTo>
                  <a:close/>
                  <a:moveTo>
                    <a:pt x="1259" y="41"/>
                  </a:moveTo>
                  <a:cubicBezTo>
                    <a:pt x="1259" y="42"/>
                    <a:pt x="1259" y="42"/>
                    <a:pt x="1259" y="42"/>
                  </a:cubicBezTo>
                  <a:cubicBezTo>
                    <a:pt x="1259" y="42"/>
                    <a:pt x="1259" y="41"/>
                    <a:pt x="1259" y="41"/>
                  </a:cubicBezTo>
                  <a:close/>
                  <a:moveTo>
                    <a:pt x="1360" y="78"/>
                  </a:moveTo>
                  <a:cubicBezTo>
                    <a:pt x="1360" y="78"/>
                    <a:pt x="1360" y="78"/>
                    <a:pt x="1360" y="78"/>
                  </a:cubicBezTo>
                  <a:cubicBezTo>
                    <a:pt x="1360" y="78"/>
                    <a:pt x="1360" y="78"/>
                    <a:pt x="1360" y="78"/>
                  </a:cubicBezTo>
                  <a:close/>
                  <a:moveTo>
                    <a:pt x="1544" y="78"/>
                  </a:moveTo>
                  <a:cubicBezTo>
                    <a:pt x="1544" y="78"/>
                    <a:pt x="1544" y="78"/>
                    <a:pt x="1544" y="79"/>
                  </a:cubicBezTo>
                  <a:cubicBezTo>
                    <a:pt x="1544" y="78"/>
                    <a:pt x="1544" y="78"/>
                    <a:pt x="1544" y="78"/>
                  </a:cubicBezTo>
                  <a:close/>
                  <a:moveTo>
                    <a:pt x="661" y="42"/>
                  </a:moveTo>
                  <a:cubicBezTo>
                    <a:pt x="662" y="42"/>
                    <a:pt x="662" y="42"/>
                    <a:pt x="662" y="42"/>
                  </a:cubicBezTo>
                  <a:cubicBezTo>
                    <a:pt x="662" y="42"/>
                    <a:pt x="661" y="42"/>
                    <a:pt x="661" y="42"/>
                  </a:cubicBezTo>
                  <a:close/>
                  <a:moveTo>
                    <a:pt x="1712" y="78"/>
                  </a:moveTo>
                  <a:cubicBezTo>
                    <a:pt x="1712" y="78"/>
                    <a:pt x="1712" y="78"/>
                    <a:pt x="1712" y="79"/>
                  </a:cubicBezTo>
                  <a:cubicBezTo>
                    <a:pt x="1712" y="78"/>
                    <a:pt x="1712" y="78"/>
                    <a:pt x="1712" y="78"/>
                  </a:cubicBezTo>
                  <a:close/>
                  <a:moveTo>
                    <a:pt x="756" y="42"/>
                  </a:moveTo>
                  <a:cubicBezTo>
                    <a:pt x="757" y="42"/>
                    <a:pt x="757" y="42"/>
                    <a:pt x="757" y="42"/>
                  </a:cubicBezTo>
                  <a:cubicBezTo>
                    <a:pt x="757" y="42"/>
                    <a:pt x="756" y="42"/>
                    <a:pt x="756" y="42"/>
                  </a:cubicBezTo>
                  <a:close/>
                  <a:moveTo>
                    <a:pt x="830" y="42"/>
                  </a:moveTo>
                  <a:cubicBezTo>
                    <a:pt x="830" y="42"/>
                    <a:pt x="830" y="42"/>
                    <a:pt x="830" y="42"/>
                  </a:cubicBezTo>
                  <a:cubicBezTo>
                    <a:pt x="830" y="42"/>
                    <a:pt x="830" y="42"/>
                    <a:pt x="830" y="42"/>
                  </a:cubicBezTo>
                  <a:close/>
                  <a:moveTo>
                    <a:pt x="686" y="79"/>
                  </a:moveTo>
                  <a:cubicBezTo>
                    <a:pt x="686" y="79"/>
                    <a:pt x="686" y="79"/>
                    <a:pt x="686" y="79"/>
                  </a:cubicBezTo>
                  <a:cubicBezTo>
                    <a:pt x="686" y="79"/>
                    <a:pt x="686" y="79"/>
                    <a:pt x="686" y="79"/>
                  </a:cubicBezTo>
                  <a:close/>
                  <a:moveTo>
                    <a:pt x="1038" y="42"/>
                  </a:moveTo>
                  <a:cubicBezTo>
                    <a:pt x="1039" y="42"/>
                    <a:pt x="1039" y="42"/>
                    <a:pt x="1039" y="42"/>
                  </a:cubicBezTo>
                  <a:cubicBezTo>
                    <a:pt x="1039" y="42"/>
                    <a:pt x="1038" y="42"/>
                    <a:pt x="1038" y="42"/>
                  </a:cubicBezTo>
                  <a:close/>
                  <a:moveTo>
                    <a:pt x="1081" y="42"/>
                  </a:moveTo>
                  <a:cubicBezTo>
                    <a:pt x="1081" y="42"/>
                    <a:pt x="1081" y="42"/>
                    <a:pt x="1081" y="42"/>
                  </a:cubicBezTo>
                  <a:cubicBezTo>
                    <a:pt x="1081" y="42"/>
                    <a:pt x="1081" y="42"/>
                    <a:pt x="1081" y="42"/>
                  </a:cubicBezTo>
                  <a:close/>
                  <a:moveTo>
                    <a:pt x="1360" y="78"/>
                  </a:moveTo>
                  <a:cubicBezTo>
                    <a:pt x="1359" y="78"/>
                    <a:pt x="1359" y="79"/>
                    <a:pt x="1359" y="79"/>
                  </a:cubicBezTo>
                  <a:cubicBezTo>
                    <a:pt x="1359" y="79"/>
                    <a:pt x="1360" y="79"/>
                    <a:pt x="1360" y="78"/>
                  </a:cubicBezTo>
                  <a:close/>
                  <a:moveTo>
                    <a:pt x="1216" y="42"/>
                  </a:moveTo>
                  <a:cubicBezTo>
                    <a:pt x="1216" y="42"/>
                    <a:pt x="1217" y="42"/>
                    <a:pt x="1217" y="42"/>
                  </a:cubicBezTo>
                  <a:cubicBezTo>
                    <a:pt x="1216" y="42"/>
                    <a:pt x="1216" y="42"/>
                    <a:pt x="1216" y="42"/>
                  </a:cubicBezTo>
                  <a:close/>
                  <a:moveTo>
                    <a:pt x="1291" y="42"/>
                  </a:moveTo>
                  <a:cubicBezTo>
                    <a:pt x="1291" y="42"/>
                    <a:pt x="1291" y="42"/>
                    <a:pt x="1291" y="42"/>
                  </a:cubicBezTo>
                  <a:cubicBezTo>
                    <a:pt x="1291" y="42"/>
                    <a:pt x="1291" y="42"/>
                    <a:pt x="1291" y="42"/>
                  </a:cubicBezTo>
                  <a:close/>
                  <a:moveTo>
                    <a:pt x="1532" y="79"/>
                  </a:moveTo>
                  <a:cubicBezTo>
                    <a:pt x="1532" y="79"/>
                    <a:pt x="1532" y="79"/>
                    <a:pt x="1532" y="79"/>
                  </a:cubicBezTo>
                  <a:cubicBezTo>
                    <a:pt x="1532" y="79"/>
                    <a:pt x="1532" y="79"/>
                    <a:pt x="1532" y="79"/>
                  </a:cubicBezTo>
                  <a:close/>
                  <a:moveTo>
                    <a:pt x="1544" y="79"/>
                  </a:moveTo>
                  <a:cubicBezTo>
                    <a:pt x="1544" y="79"/>
                    <a:pt x="1543" y="79"/>
                    <a:pt x="1543" y="79"/>
                  </a:cubicBezTo>
                  <a:cubicBezTo>
                    <a:pt x="1544" y="79"/>
                    <a:pt x="1544" y="79"/>
                    <a:pt x="1544" y="79"/>
                  </a:cubicBezTo>
                  <a:close/>
                  <a:moveTo>
                    <a:pt x="756" y="42"/>
                  </a:moveTo>
                  <a:cubicBezTo>
                    <a:pt x="756" y="42"/>
                    <a:pt x="756" y="42"/>
                    <a:pt x="756" y="42"/>
                  </a:cubicBezTo>
                  <a:cubicBezTo>
                    <a:pt x="756" y="42"/>
                    <a:pt x="756" y="42"/>
                    <a:pt x="756" y="42"/>
                  </a:cubicBezTo>
                  <a:close/>
                  <a:moveTo>
                    <a:pt x="1700" y="79"/>
                  </a:moveTo>
                  <a:cubicBezTo>
                    <a:pt x="1700" y="79"/>
                    <a:pt x="1700" y="79"/>
                    <a:pt x="1700" y="79"/>
                  </a:cubicBezTo>
                  <a:cubicBezTo>
                    <a:pt x="1700" y="79"/>
                    <a:pt x="1700" y="79"/>
                    <a:pt x="1700" y="79"/>
                  </a:cubicBezTo>
                  <a:close/>
                  <a:moveTo>
                    <a:pt x="1712" y="79"/>
                  </a:moveTo>
                  <a:cubicBezTo>
                    <a:pt x="1712" y="79"/>
                    <a:pt x="1712" y="79"/>
                    <a:pt x="1712" y="79"/>
                  </a:cubicBezTo>
                  <a:cubicBezTo>
                    <a:pt x="1712" y="79"/>
                    <a:pt x="1712" y="79"/>
                    <a:pt x="1712" y="79"/>
                  </a:cubicBezTo>
                  <a:close/>
                  <a:moveTo>
                    <a:pt x="799" y="42"/>
                  </a:moveTo>
                  <a:cubicBezTo>
                    <a:pt x="799" y="42"/>
                    <a:pt x="799" y="42"/>
                    <a:pt x="800" y="42"/>
                  </a:cubicBezTo>
                  <a:cubicBezTo>
                    <a:pt x="799" y="42"/>
                    <a:pt x="799" y="42"/>
                    <a:pt x="799" y="42"/>
                  </a:cubicBezTo>
                  <a:close/>
                  <a:moveTo>
                    <a:pt x="687" y="79"/>
                  </a:moveTo>
                  <a:cubicBezTo>
                    <a:pt x="687" y="79"/>
                    <a:pt x="687" y="79"/>
                    <a:pt x="686" y="79"/>
                  </a:cubicBezTo>
                  <a:cubicBezTo>
                    <a:pt x="687" y="79"/>
                    <a:pt x="687" y="79"/>
                    <a:pt x="687" y="79"/>
                  </a:cubicBezTo>
                  <a:close/>
                  <a:moveTo>
                    <a:pt x="871" y="42"/>
                  </a:moveTo>
                  <a:cubicBezTo>
                    <a:pt x="871" y="42"/>
                    <a:pt x="871" y="42"/>
                    <a:pt x="871" y="42"/>
                  </a:cubicBezTo>
                  <a:cubicBezTo>
                    <a:pt x="871" y="42"/>
                    <a:pt x="871" y="42"/>
                    <a:pt x="871" y="42"/>
                  </a:cubicBezTo>
                  <a:close/>
                  <a:moveTo>
                    <a:pt x="1112" y="42"/>
                  </a:moveTo>
                  <a:cubicBezTo>
                    <a:pt x="1112" y="42"/>
                    <a:pt x="1112" y="42"/>
                    <a:pt x="1112" y="42"/>
                  </a:cubicBezTo>
                  <a:cubicBezTo>
                    <a:pt x="1112" y="42"/>
                    <a:pt x="1112" y="42"/>
                    <a:pt x="1112" y="42"/>
                  </a:cubicBezTo>
                  <a:close/>
                  <a:moveTo>
                    <a:pt x="1347" y="79"/>
                  </a:moveTo>
                  <a:cubicBezTo>
                    <a:pt x="1347" y="79"/>
                    <a:pt x="1347" y="79"/>
                    <a:pt x="1347" y="79"/>
                  </a:cubicBezTo>
                  <a:cubicBezTo>
                    <a:pt x="1347" y="79"/>
                    <a:pt x="1347" y="79"/>
                    <a:pt x="1347" y="79"/>
                  </a:cubicBezTo>
                  <a:close/>
                  <a:moveTo>
                    <a:pt x="1359" y="79"/>
                  </a:moveTo>
                  <a:cubicBezTo>
                    <a:pt x="1359" y="79"/>
                    <a:pt x="1359" y="79"/>
                    <a:pt x="1359" y="79"/>
                  </a:cubicBezTo>
                  <a:cubicBezTo>
                    <a:pt x="1359" y="79"/>
                    <a:pt x="1359" y="79"/>
                    <a:pt x="1359" y="79"/>
                  </a:cubicBezTo>
                  <a:close/>
                  <a:moveTo>
                    <a:pt x="1216" y="42"/>
                  </a:moveTo>
                  <a:cubicBezTo>
                    <a:pt x="1216" y="42"/>
                    <a:pt x="1216" y="42"/>
                    <a:pt x="1216" y="42"/>
                  </a:cubicBezTo>
                  <a:cubicBezTo>
                    <a:pt x="1216" y="42"/>
                    <a:pt x="1216" y="42"/>
                    <a:pt x="1216" y="42"/>
                  </a:cubicBezTo>
                  <a:close/>
                  <a:moveTo>
                    <a:pt x="1543" y="79"/>
                  </a:moveTo>
                  <a:cubicBezTo>
                    <a:pt x="1543" y="79"/>
                    <a:pt x="1543" y="79"/>
                    <a:pt x="1543" y="79"/>
                  </a:cubicBezTo>
                  <a:cubicBezTo>
                    <a:pt x="1543" y="79"/>
                    <a:pt x="1543" y="79"/>
                    <a:pt x="1543" y="79"/>
                  </a:cubicBezTo>
                  <a:close/>
                  <a:moveTo>
                    <a:pt x="554" y="42"/>
                  </a:moveTo>
                  <a:cubicBezTo>
                    <a:pt x="554" y="43"/>
                    <a:pt x="555" y="43"/>
                    <a:pt x="555" y="43"/>
                  </a:cubicBezTo>
                  <a:cubicBezTo>
                    <a:pt x="555" y="43"/>
                    <a:pt x="555" y="42"/>
                    <a:pt x="554" y="42"/>
                  </a:cubicBezTo>
                  <a:close/>
                  <a:moveTo>
                    <a:pt x="756" y="43"/>
                  </a:moveTo>
                  <a:cubicBezTo>
                    <a:pt x="756" y="43"/>
                    <a:pt x="756" y="43"/>
                    <a:pt x="756" y="42"/>
                  </a:cubicBezTo>
                  <a:cubicBezTo>
                    <a:pt x="756" y="42"/>
                    <a:pt x="756" y="43"/>
                    <a:pt x="756" y="43"/>
                  </a:cubicBezTo>
                  <a:close/>
                  <a:moveTo>
                    <a:pt x="1712" y="79"/>
                  </a:moveTo>
                  <a:cubicBezTo>
                    <a:pt x="1711" y="79"/>
                    <a:pt x="1711" y="79"/>
                    <a:pt x="1711" y="79"/>
                  </a:cubicBezTo>
                  <a:cubicBezTo>
                    <a:pt x="1711" y="79"/>
                    <a:pt x="1711" y="79"/>
                    <a:pt x="1712" y="79"/>
                  </a:cubicBezTo>
                  <a:close/>
                  <a:moveTo>
                    <a:pt x="800" y="42"/>
                  </a:moveTo>
                  <a:cubicBezTo>
                    <a:pt x="800" y="43"/>
                    <a:pt x="800" y="43"/>
                    <a:pt x="800" y="43"/>
                  </a:cubicBezTo>
                  <a:cubicBezTo>
                    <a:pt x="800" y="43"/>
                    <a:pt x="800" y="42"/>
                    <a:pt x="800" y="42"/>
                  </a:cubicBezTo>
                  <a:close/>
                  <a:moveTo>
                    <a:pt x="870" y="43"/>
                  </a:moveTo>
                  <a:cubicBezTo>
                    <a:pt x="870" y="43"/>
                    <a:pt x="871" y="43"/>
                    <a:pt x="871" y="42"/>
                  </a:cubicBezTo>
                  <a:cubicBezTo>
                    <a:pt x="870" y="42"/>
                    <a:pt x="870" y="43"/>
                    <a:pt x="870" y="43"/>
                  </a:cubicBezTo>
                  <a:close/>
                  <a:moveTo>
                    <a:pt x="555" y="43"/>
                  </a:moveTo>
                  <a:cubicBezTo>
                    <a:pt x="555" y="43"/>
                    <a:pt x="555" y="43"/>
                    <a:pt x="555" y="43"/>
                  </a:cubicBezTo>
                  <a:cubicBezTo>
                    <a:pt x="555" y="43"/>
                    <a:pt x="555" y="43"/>
                    <a:pt x="555" y="43"/>
                  </a:cubicBezTo>
                  <a:close/>
                  <a:moveTo>
                    <a:pt x="661" y="43"/>
                  </a:moveTo>
                  <a:cubicBezTo>
                    <a:pt x="661" y="43"/>
                    <a:pt x="661" y="43"/>
                    <a:pt x="661" y="43"/>
                  </a:cubicBezTo>
                  <a:cubicBezTo>
                    <a:pt x="661" y="43"/>
                    <a:pt x="661" y="43"/>
                    <a:pt x="661" y="43"/>
                  </a:cubicBezTo>
                  <a:close/>
                  <a:moveTo>
                    <a:pt x="755" y="43"/>
                  </a:moveTo>
                  <a:cubicBezTo>
                    <a:pt x="756" y="43"/>
                    <a:pt x="756" y="43"/>
                    <a:pt x="756" y="43"/>
                  </a:cubicBezTo>
                  <a:cubicBezTo>
                    <a:pt x="756" y="43"/>
                    <a:pt x="755" y="43"/>
                    <a:pt x="755" y="43"/>
                  </a:cubicBezTo>
                  <a:close/>
                  <a:moveTo>
                    <a:pt x="969" y="79"/>
                  </a:moveTo>
                  <a:cubicBezTo>
                    <a:pt x="969" y="79"/>
                    <a:pt x="969" y="80"/>
                    <a:pt x="969" y="80"/>
                  </a:cubicBezTo>
                  <a:cubicBezTo>
                    <a:pt x="969" y="79"/>
                    <a:pt x="969" y="79"/>
                    <a:pt x="969" y="79"/>
                  </a:cubicBezTo>
                  <a:close/>
                  <a:moveTo>
                    <a:pt x="829" y="43"/>
                  </a:moveTo>
                  <a:cubicBezTo>
                    <a:pt x="829" y="43"/>
                    <a:pt x="829" y="43"/>
                    <a:pt x="829" y="43"/>
                  </a:cubicBezTo>
                  <a:cubicBezTo>
                    <a:pt x="829" y="43"/>
                    <a:pt x="829" y="43"/>
                    <a:pt x="829" y="43"/>
                  </a:cubicBezTo>
                  <a:close/>
                  <a:moveTo>
                    <a:pt x="1082" y="43"/>
                  </a:moveTo>
                  <a:cubicBezTo>
                    <a:pt x="1082" y="43"/>
                    <a:pt x="1082" y="43"/>
                    <a:pt x="1082" y="43"/>
                  </a:cubicBezTo>
                  <a:cubicBezTo>
                    <a:pt x="1082" y="43"/>
                    <a:pt x="1082" y="43"/>
                    <a:pt x="1082" y="43"/>
                  </a:cubicBezTo>
                  <a:close/>
                  <a:moveTo>
                    <a:pt x="1359" y="79"/>
                  </a:moveTo>
                  <a:cubicBezTo>
                    <a:pt x="1359" y="79"/>
                    <a:pt x="1359" y="79"/>
                    <a:pt x="1359" y="80"/>
                  </a:cubicBezTo>
                  <a:cubicBezTo>
                    <a:pt x="1359" y="80"/>
                    <a:pt x="1359" y="79"/>
                    <a:pt x="1359" y="79"/>
                  </a:cubicBezTo>
                  <a:close/>
                  <a:moveTo>
                    <a:pt x="1260" y="43"/>
                  </a:moveTo>
                  <a:cubicBezTo>
                    <a:pt x="1260" y="43"/>
                    <a:pt x="1260" y="43"/>
                    <a:pt x="1260" y="43"/>
                  </a:cubicBezTo>
                  <a:cubicBezTo>
                    <a:pt x="1260" y="43"/>
                    <a:pt x="1260" y="43"/>
                    <a:pt x="1260" y="43"/>
                  </a:cubicBezTo>
                  <a:close/>
                  <a:moveTo>
                    <a:pt x="1037" y="43"/>
                  </a:moveTo>
                  <a:cubicBezTo>
                    <a:pt x="1037" y="43"/>
                    <a:pt x="1038" y="43"/>
                    <a:pt x="1038" y="43"/>
                  </a:cubicBezTo>
                  <a:cubicBezTo>
                    <a:pt x="1038" y="43"/>
                    <a:pt x="1037" y="43"/>
                    <a:pt x="1037" y="43"/>
                  </a:cubicBezTo>
                  <a:close/>
                  <a:moveTo>
                    <a:pt x="675" y="43"/>
                  </a:moveTo>
                  <a:cubicBezTo>
                    <a:pt x="674" y="43"/>
                    <a:pt x="674" y="43"/>
                    <a:pt x="674" y="44"/>
                  </a:cubicBezTo>
                  <a:cubicBezTo>
                    <a:pt x="674" y="44"/>
                    <a:pt x="674" y="44"/>
                    <a:pt x="675" y="43"/>
                  </a:cubicBezTo>
                  <a:close/>
                  <a:moveTo>
                    <a:pt x="800" y="43"/>
                  </a:moveTo>
                  <a:cubicBezTo>
                    <a:pt x="800" y="44"/>
                    <a:pt x="800" y="44"/>
                    <a:pt x="801" y="44"/>
                  </a:cubicBezTo>
                  <a:cubicBezTo>
                    <a:pt x="801" y="44"/>
                    <a:pt x="800" y="43"/>
                    <a:pt x="800" y="43"/>
                  </a:cubicBezTo>
                  <a:close/>
                  <a:moveTo>
                    <a:pt x="838" y="43"/>
                  </a:moveTo>
                  <a:cubicBezTo>
                    <a:pt x="838" y="43"/>
                    <a:pt x="837" y="43"/>
                    <a:pt x="837" y="44"/>
                  </a:cubicBezTo>
                  <a:cubicBezTo>
                    <a:pt x="838" y="44"/>
                    <a:pt x="838" y="44"/>
                    <a:pt x="838" y="43"/>
                  </a:cubicBezTo>
                  <a:close/>
                  <a:moveTo>
                    <a:pt x="870" y="44"/>
                  </a:moveTo>
                  <a:cubicBezTo>
                    <a:pt x="870" y="44"/>
                    <a:pt x="870" y="44"/>
                    <a:pt x="870" y="43"/>
                  </a:cubicBezTo>
                  <a:cubicBezTo>
                    <a:pt x="870" y="43"/>
                    <a:pt x="870" y="44"/>
                    <a:pt x="870" y="44"/>
                  </a:cubicBezTo>
                  <a:close/>
                  <a:moveTo>
                    <a:pt x="881" y="43"/>
                  </a:moveTo>
                  <a:cubicBezTo>
                    <a:pt x="880" y="43"/>
                    <a:pt x="880" y="43"/>
                    <a:pt x="880" y="44"/>
                  </a:cubicBezTo>
                  <a:cubicBezTo>
                    <a:pt x="880" y="44"/>
                    <a:pt x="881" y="44"/>
                    <a:pt x="881" y="43"/>
                  </a:cubicBezTo>
                  <a:close/>
                  <a:moveTo>
                    <a:pt x="1037" y="44"/>
                  </a:moveTo>
                  <a:cubicBezTo>
                    <a:pt x="1037" y="44"/>
                    <a:pt x="1037" y="44"/>
                    <a:pt x="1037" y="43"/>
                  </a:cubicBezTo>
                  <a:cubicBezTo>
                    <a:pt x="1037" y="43"/>
                    <a:pt x="1037" y="44"/>
                    <a:pt x="1037" y="44"/>
                  </a:cubicBezTo>
                  <a:close/>
                  <a:moveTo>
                    <a:pt x="1359" y="80"/>
                  </a:moveTo>
                  <a:cubicBezTo>
                    <a:pt x="1358" y="80"/>
                    <a:pt x="1358" y="80"/>
                    <a:pt x="1358" y="80"/>
                  </a:cubicBezTo>
                  <a:cubicBezTo>
                    <a:pt x="1358" y="80"/>
                    <a:pt x="1358" y="80"/>
                    <a:pt x="1359" y="80"/>
                  </a:cubicBezTo>
                  <a:close/>
                  <a:moveTo>
                    <a:pt x="1531" y="80"/>
                  </a:moveTo>
                  <a:cubicBezTo>
                    <a:pt x="1531" y="80"/>
                    <a:pt x="1531" y="80"/>
                    <a:pt x="1531" y="80"/>
                  </a:cubicBezTo>
                  <a:cubicBezTo>
                    <a:pt x="1531" y="80"/>
                    <a:pt x="1531" y="80"/>
                    <a:pt x="1531" y="80"/>
                  </a:cubicBezTo>
                  <a:close/>
                  <a:moveTo>
                    <a:pt x="1111" y="44"/>
                  </a:moveTo>
                  <a:cubicBezTo>
                    <a:pt x="1111" y="44"/>
                    <a:pt x="1111" y="44"/>
                    <a:pt x="1111" y="43"/>
                  </a:cubicBezTo>
                  <a:cubicBezTo>
                    <a:pt x="1111" y="43"/>
                    <a:pt x="1111" y="44"/>
                    <a:pt x="1111" y="44"/>
                  </a:cubicBezTo>
                  <a:close/>
                  <a:moveTo>
                    <a:pt x="1699" y="80"/>
                  </a:moveTo>
                  <a:cubicBezTo>
                    <a:pt x="1699" y="80"/>
                    <a:pt x="1699" y="80"/>
                    <a:pt x="1699" y="80"/>
                  </a:cubicBezTo>
                  <a:cubicBezTo>
                    <a:pt x="1699" y="80"/>
                    <a:pt x="1699" y="80"/>
                    <a:pt x="1699" y="80"/>
                  </a:cubicBezTo>
                  <a:close/>
                  <a:moveTo>
                    <a:pt x="1122" y="43"/>
                  </a:moveTo>
                  <a:cubicBezTo>
                    <a:pt x="1121" y="43"/>
                    <a:pt x="1121" y="43"/>
                    <a:pt x="1121" y="44"/>
                  </a:cubicBezTo>
                  <a:cubicBezTo>
                    <a:pt x="1121" y="44"/>
                    <a:pt x="1121" y="44"/>
                    <a:pt x="1122" y="43"/>
                  </a:cubicBezTo>
                  <a:close/>
                  <a:moveTo>
                    <a:pt x="687" y="80"/>
                  </a:moveTo>
                  <a:cubicBezTo>
                    <a:pt x="687" y="80"/>
                    <a:pt x="687" y="80"/>
                    <a:pt x="687" y="80"/>
                  </a:cubicBezTo>
                  <a:cubicBezTo>
                    <a:pt x="687" y="80"/>
                    <a:pt x="687" y="80"/>
                    <a:pt x="687" y="80"/>
                  </a:cubicBezTo>
                  <a:close/>
                  <a:moveTo>
                    <a:pt x="1215" y="44"/>
                  </a:moveTo>
                  <a:cubicBezTo>
                    <a:pt x="1215" y="44"/>
                    <a:pt x="1215" y="44"/>
                    <a:pt x="1215" y="43"/>
                  </a:cubicBezTo>
                  <a:cubicBezTo>
                    <a:pt x="1215" y="44"/>
                    <a:pt x="1215" y="44"/>
                    <a:pt x="1215" y="44"/>
                  </a:cubicBezTo>
                  <a:close/>
                  <a:moveTo>
                    <a:pt x="556" y="44"/>
                  </a:moveTo>
                  <a:cubicBezTo>
                    <a:pt x="556" y="44"/>
                    <a:pt x="556" y="44"/>
                    <a:pt x="557" y="44"/>
                  </a:cubicBezTo>
                  <a:cubicBezTo>
                    <a:pt x="556" y="44"/>
                    <a:pt x="556" y="44"/>
                    <a:pt x="556" y="44"/>
                  </a:cubicBezTo>
                  <a:close/>
                  <a:moveTo>
                    <a:pt x="828" y="44"/>
                  </a:moveTo>
                  <a:cubicBezTo>
                    <a:pt x="829" y="44"/>
                    <a:pt x="829" y="44"/>
                    <a:pt x="829" y="44"/>
                  </a:cubicBezTo>
                  <a:cubicBezTo>
                    <a:pt x="829" y="44"/>
                    <a:pt x="829" y="44"/>
                    <a:pt x="828" y="44"/>
                  </a:cubicBezTo>
                  <a:close/>
                  <a:moveTo>
                    <a:pt x="1121" y="44"/>
                  </a:moveTo>
                  <a:cubicBezTo>
                    <a:pt x="1121" y="44"/>
                    <a:pt x="1120" y="44"/>
                    <a:pt x="1120" y="44"/>
                  </a:cubicBezTo>
                  <a:cubicBezTo>
                    <a:pt x="1121" y="44"/>
                    <a:pt x="1121" y="44"/>
                    <a:pt x="1121" y="44"/>
                  </a:cubicBezTo>
                  <a:close/>
                  <a:moveTo>
                    <a:pt x="1215" y="44"/>
                  </a:moveTo>
                  <a:cubicBezTo>
                    <a:pt x="1215" y="44"/>
                    <a:pt x="1215" y="44"/>
                    <a:pt x="1215" y="44"/>
                  </a:cubicBezTo>
                  <a:cubicBezTo>
                    <a:pt x="1215" y="44"/>
                    <a:pt x="1215" y="44"/>
                    <a:pt x="1215" y="44"/>
                  </a:cubicBezTo>
                  <a:close/>
                  <a:moveTo>
                    <a:pt x="1260" y="44"/>
                  </a:moveTo>
                  <a:cubicBezTo>
                    <a:pt x="1260" y="44"/>
                    <a:pt x="1261" y="44"/>
                    <a:pt x="1261" y="44"/>
                  </a:cubicBezTo>
                  <a:cubicBezTo>
                    <a:pt x="1261" y="44"/>
                    <a:pt x="1261" y="44"/>
                    <a:pt x="1260" y="44"/>
                  </a:cubicBezTo>
                  <a:close/>
                  <a:moveTo>
                    <a:pt x="674" y="44"/>
                  </a:moveTo>
                  <a:cubicBezTo>
                    <a:pt x="673" y="44"/>
                    <a:pt x="673" y="44"/>
                    <a:pt x="673" y="44"/>
                  </a:cubicBezTo>
                  <a:cubicBezTo>
                    <a:pt x="673" y="44"/>
                    <a:pt x="673" y="44"/>
                    <a:pt x="674" y="44"/>
                  </a:cubicBezTo>
                  <a:close/>
                  <a:moveTo>
                    <a:pt x="754" y="44"/>
                  </a:moveTo>
                  <a:cubicBezTo>
                    <a:pt x="755" y="44"/>
                    <a:pt x="755" y="44"/>
                    <a:pt x="755" y="44"/>
                  </a:cubicBezTo>
                  <a:cubicBezTo>
                    <a:pt x="754" y="44"/>
                    <a:pt x="754" y="44"/>
                    <a:pt x="754" y="44"/>
                  </a:cubicBezTo>
                  <a:close/>
                  <a:moveTo>
                    <a:pt x="853" y="44"/>
                  </a:moveTo>
                  <a:cubicBezTo>
                    <a:pt x="853" y="44"/>
                    <a:pt x="853" y="44"/>
                    <a:pt x="852" y="44"/>
                  </a:cubicBezTo>
                  <a:cubicBezTo>
                    <a:pt x="853" y="44"/>
                    <a:pt x="853" y="44"/>
                    <a:pt x="853" y="44"/>
                  </a:cubicBezTo>
                  <a:close/>
                  <a:moveTo>
                    <a:pt x="896" y="44"/>
                  </a:moveTo>
                  <a:cubicBezTo>
                    <a:pt x="896" y="44"/>
                    <a:pt x="895" y="44"/>
                    <a:pt x="895" y="44"/>
                  </a:cubicBezTo>
                  <a:cubicBezTo>
                    <a:pt x="895" y="44"/>
                    <a:pt x="896" y="44"/>
                    <a:pt x="896" y="44"/>
                  </a:cubicBezTo>
                  <a:close/>
                  <a:moveTo>
                    <a:pt x="970" y="80"/>
                  </a:moveTo>
                  <a:cubicBezTo>
                    <a:pt x="970" y="80"/>
                    <a:pt x="970" y="81"/>
                    <a:pt x="970" y="81"/>
                  </a:cubicBezTo>
                  <a:cubicBezTo>
                    <a:pt x="970" y="81"/>
                    <a:pt x="970" y="80"/>
                    <a:pt x="970" y="80"/>
                  </a:cubicBezTo>
                  <a:close/>
                  <a:moveTo>
                    <a:pt x="1120" y="44"/>
                  </a:moveTo>
                  <a:cubicBezTo>
                    <a:pt x="1120" y="44"/>
                    <a:pt x="1120" y="44"/>
                    <a:pt x="1120" y="44"/>
                  </a:cubicBezTo>
                  <a:cubicBezTo>
                    <a:pt x="1120" y="44"/>
                    <a:pt x="1120" y="44"/>
                    <a:pt x="1120" y="44"/>
                  </a:cubicBezTo>
                  <a:close/>
                  <a:moveTo>
                    <a:pt x="1531" y="81"/>
                  </a:moveTo>
                  <a:cubicBezTo>
                    <a:pt x="1531" y="81"/>
                    <a:pt x="1531" y="80"/>
                    <a:pt x="1531" y="80"/>
                  </a:cubicBezTo>
                  <a:cubicBezTo>
                    <a:pt x="1531" y="80"/>
                    <a:pt x="1531" y="81"/>
                    <a:pt x="1531" y="81"/>
                  </a:cubicBezTo>
                  <a:close/>
                  <a:moveTo>
                    <a:pt x="1542" y="80"/>
                  </a:moveTo>
                  <a:cubicBezTo>
                    <a:pt x="1542" y="80"/>
                    <a:pt x="1542" y="80"/>
                    <a:pt x="1542" y="81"/>
                  </a:cubicBezTo>
                  <a:cubicBezTo>
                    <a:pt x="1542" y="81"/>
                    <a:pt x="1542" y="80"/>
                    <a:pt x="1542" y="80"/>
                  </a:cubicBezTo>
                  <a:close/>
                  <a:moveTo>
                    <a:pt x="1699" y="81"/>
                  </a:moveTo>
                  <a:cubicBezTo>
                    <a:pt x="1699" y="81"/>
                    <a:pt x="1699" y="80"/>
                    <a:pt x="1699" y="80"/>
                  </a:cubicBezTo>
                  <a:cubicBezTo>
                    <a:pt x="1699" y="80"/>
                    <a:pt x="1699" y="81"/>
                    <a:pt x="1699" y="81"/>
                  </a:cubicBezTo>
                  <a:close/>
                  <a:moveTo>
                    <a:pt x="1710" y="80"/>
                  </a:moveTo>
                  <a:cubicBezTo>
                    <a:pt x="1710" y="80"/>
                    <a:pt x="1710" y="80"/>
                    <a:pt x="1710" y="81"/>
                  </a:cubicBezTo>
                  <a:cubicBezTo>
                    <a:pt x="1710" y="81"/>
                    <a:pt x="1710" y="80"/>
                    <a:pt x="1710" y="80"/>
                  </a:cubicBezTo>
                  <a:close/>
                  <a:moveTo>
                    <a:pt x="1137" y="44"/>
                  </a:moveTo>
                  <a:cubicBezTo>
                    <a:pt x="1137" y="44"/>
                    <a:pt x="1137" y="44"/>
                    <a:pt x="1137" y="44"/>
                  </a:cubicBezTo>
                  <a:cubicBezTo>
                    <a:pt x="1137" y="44"/>
                    <a:pt x="1137" y="44"/>
                    <a:pt x="1137" y="44"/>
                  </a:cubicBezTo>
                  <a:close/>
                  <a:moveTo>
                    <a:pt x="557" y="44"/>
                  </a:moveTo>
                  <a:cubicBezTo>
                    <a:pt x="557" y="45"/>
                    <a:pt x="557" y="45"/>
                    <a:pt x="558" y="45"/>
                  </a:cubicBezTo>
                  <a:cubicBezTo>
                    <a:pt x="558" y="45"/>
                    <a:pt x="557" y="45"/>
                    <a:pt x="557" y="44"/>
                  </a:cubicBezTo>
                  <a:close/>
                  <a:moveTo>
                    <a:pt x="688" y="81"/>
                  </a:moveTo>
                  <a:cubicBezTo>
                    <a:pt x="688" y="81"/>
                    <a:pt x="688" y="81"/>
                    <a:pt x="688" y="80"/>
                  </a:cubicBezTo>
                  <a:cubicBezTo>
                    <a:pt x="688" y="81"/>
                    <a:pt x="688" y="81"/>
                    <a:pt x="688" y="81"/>
                  </a:cubicBezTo>
                  <a:close/>
                  <a:moveTo>
                    <a:pt x="801" y="44"/>
                  </a:moveTo>
                  <a:cubicBezTo>
                    <a:pt x="801" y="45"/>
                    <a:pt x="801" y="45"/>
                    <a:pt x="801" y="45"/>
                  </a:cubicBezTo>
                  <a:cubicBezTo>
                    <a:pt x="801" y="45"/>
                    <a:pt x="801" y="45"/>
                    <a:pt x="801" y="44"/>
                  </a:cubicBezTo>
                  <a:close/>
                  <a:moveTo>
                    <a:pt x="970" y="81"/>
                  </a:moveTo>
                  <a:cubicBezTo>
                    <a:pt x="970" y="81"/>
                    <a:pt x="970" y="81"/>
                    <a:pt x="970" y="81"/>
                  </a:cubicBezTo>
                  <a:cubicBezTo>
                    <a:pt x="970" y="81"/>
                    <a:pt x="970" y="81"/>
                    <a:pt x="970" y="81"/>
                  </a:cubicBezTo>
                  <a:close/>
                  <a:moveTo>
                    <a:pt x="836" y="44"/>
                  </a:moveTo>
                  <a:cubicBezTo>
                    <a:pt x="836" y="44"/>
                    <a:pt x="836" y="45"/>
                    <a:pt x="836" y="45"/>
                  </a:cubicBezTo>
                  <a:cubicBezTo>
                    <a:pt x="836" y="45"/>
                    <a:pt x="836" y="45"/>
                    <a:pt x="836" y="44"/>
                  </a:cubicBezTo>
                  <a:close/>
                  <a:moveTo>
                    <a:pt x="869" y="45"/>
                  </a:moveTo>
                  <a:cubicBezTo>
                    <a:pt x="869" y="45"/>
                    <a:pt x="869" y="45"/>
                    <a:pt x="869" y="44"/>
                  </a:cubicBezTo>
                  <a:cubicBezTo>
                    <a:pt x="869" y="45"/>
                    <a:pt x="869" y="45"/>
                    <a:pt x="869" y="45"/>
                  </a:cubicBezTo>
                  <a:close/>
                  <a:moveTo>
                    <a:pt x="836" y="45"/>
                  </a:moveTo>
                  <a:cubicBezTo>
                    <a:pt x="836" y="45"/>
                    <a:pt x="835" y="45"/>
                    <a:pt x="835" y="45"/>
                  </a:cubicBezTo>
                  <a:cubicBezTo>
                    <a:pt x="836" y="45"/>
                    <a:pt x="836" y="45"/>
                    <a:pt x="836" y="45"/>
                  </a:cubicBezTo>
                  <a:close/>
                  <a:moveTo>
                    <a:pt x="1358" y="81"/>
                  </a:moveTo>
                  <a:cubicBezTo>
                    <a:pt x="1358" y="81"/>
                    <a:pt x="1357" y="81"/>
                    <a:pt x="1357" y="81"/>
                  </a:cubicBezTo>
                  <a:cubicBezTo>
                    <a:pt x="1358" y="81"/>
                    <a:pt x="1358" y="81"/>
                    <a:pt x="1358" y="81"/>
                  </a:cubicBezTo>
                  <a:close/>
                  <a:moveTo>
                    <a:pt x="854" y="45"/>
                  </a:moveTo>
                  <a:cubicBezTo>
                    <a:pt x="854" y="45"/>
                    <a:pt x="854" y="45"/>
                    <a:pt x="853" y="45"/>
                  </a:cubicBezTo>
                  <a:cubicBezTo>
                    <a:pt x="854" y="45"/>
                    <a:pt x="854" y="45"/>
                    <a:pt x="854" y="45"/>
                  </a:cubicBezTo>
                  <a:close/>
                  <a:moveTo>
                    <a:pt x="1542" y="81"/>
                  </a:moveTo>
                  <a:cubicBezTo>
                    <a:pt x="1542" y="81"/>
                    <a:pt x="1542" y="81"/>
                    <a:pt x="1542" y="81"/>
                  </a:cubicBezTo>
                  <a:cubicBezTo>
                    <a:pt x="1542" y="81"/>
                    <a:pt x="1542" y="81"/>
                    <a:pt x="1542" y="81"/>
                  </a:cubicBezTo>
                  <a:close/>
                  <a:moveTo>
                    <a:pt x="1678" y="81"/>
                  </a:moveTo>
                  <a:cubicBezTo>
                    <a:pt x="1678" y="81"/>
                    <a:pt x="1678" y="81"/>
                    <a:pt x="1678" y="81"/>
                  </a:cubicBezTo>
                  <a:cubicBezTo>
                    <a:pt x="1678" y="81"/>
                    <a:pt x="1678" y="81"/>
                    <a:pt x="1678" y="81"/>
                  </a:cubicBezTo>
                  <a:close/>
                  <a:moveTo>
                    <a:pt x="879" y="45"/>
                  </a:moveTo>
                  <a:cubicBezTo>
                    <a:pt x="878" y="45"/>
                    <a:pt x="878" y="45"/>
                    <a:pt x="878" y="45"/>
                  </a:cubicBezTo>
                  <a:cubicBezTo>
                    <a:pt x="878" y="45"/>
                    <a:pt x="878" y="45"/>
                    <a:pt x="879" y="45"/>
                  </a:cubicBezTo>
                  <a:close/>
                  <a:moveTo>
                    <a:pt x="1710" y="81"/>
                  </a:moveTo>
                  <a:cubicBezTo>
                    <a:pt x="1710" y="81"/>
                    <a:pt x="1710" y="81"/>
                    <a:pt x="1710" y="81"/>
                  </a:cubicBezTo>
                  <a:cubicBezTo>
                    <a:pt x="1710" y="81"/>
                    <a:pt x="1710" y="81"/>
                    <a:pt x="1710" y="81"/>
                  </a:cubicBezTo>
                  <a:close/>
                  <a:moveTo>
                    <a:pt x="897" y="45"/>
                  </a:moveTo>
                  <a:cubicBezTo>
                    <a:pt x="897" y="45"/>
                    <a:pt x="897" y="45"/>
                    <a:pt x="896" y="45"/>
                  </a:cubicBezTo>
                  <a:cubicBezTo>
                    <a:pt x="896" y="45"/>
                    <a:pt x="897" y="45"/>
                    <a:pt x="897" y="45"/>
                  </a:cubicBezTo>
                  <a:close/>
                  <a:moveTo>
                    <a:pt x="1036" y="45"/>
                  </a:moveTo>
                  <a:cubicBezTo>
                    <a:pt x="1036" y="45"/>
                    <a:pt x="1036" y="45"/>
                    <a:pt x="1036" y="45"/>
                  </a:cubicBezTo>
                  <a:cubicBezTo>
                    <a:pt x="1036" y="45"/>
                    <a:pt x="1036" y="45"/>
                    <a:pt x="1036" y="45"/>
                  </a:cubicBezTo>
                  <a:close/>
                  <a:moveTo>
                    <a:pt x="1083" y="45"/>
                  </a:moveTo>
                  <a:cubicBezTo>
                    <a:pt x="1083" y="45"/>
                    <a:pt x="1083" y="45"/>
                    <a:pt x="1084" y="45"/>
                  </a:cubicBezTo>
                  <a:cubicBezTo>
                    <a:pt x="1084" y="45"/>
                    <a:pt x="1083" y="45"/>
                    <a:pt x="1083" y="45"/>
                  </a:cubicBezTo>
                  <a:close/>
                  <a:moveTo>
                    <a:pt x="1119" y="45"/>
                  </a:moveTo>
                  <a:cubicBezTo>
                    <a:pt x="1119" y="45"/>
                    <a:pt x="1119" y="45"/>
                    <a:pt x="1119" y="45"/>
                  </a:cubicBezTo>
                  <a:cubicBezTo>
                    <a:pt x="1119" y="45"/>
                    <a:pt x="1119" y="45"/>
                    <a:pt x="1119" y="45"/>
                  </a:cubicBezTo>
                  <a:close/>
                  <a:moveTo>
                    <a:pt x="1138" y="45"/>
                  </a:moveTo>
                  <a:cubicBezTo>
                    <a:pt x="1138" y="45"/>
                    <a:pt x="1138" y="45"/>
                    <a:pt x="1138" y="45"/>
                  </a:cubicBezTo>
                  <a:cubicBezTo>
                    <a:pt x="1138" y="45"/>
                    <a:pt x="1138" y="45"/>
                    <a:pt x="1138" y="45"/>
                  </a:cubicBezTo>
                  <a:close/>
                  <a:moveTo>
                    <a:pt x="1358" y="81"/>
                  </a:moveTo>
                  <a:cubicBezTo>
                    <a:pt x="1357" y="81"/>
                    <a:pt x="1357" y="81"/>
                    <a:pt x="1357" y="81"/>
                  </a:cubicBezTo>
                  <a:cubicBezTo>
                    <a:pt x="1357" y="81"/>
                    <a:pt x="1357" y="81"/>
                    <a:pt x="1358" y="81"/>
                  </a:cubicBezTo>
                  <a:close/>
                  <a:moveTo>
                    <a:pt x="1214" y="45"/>
                  </a:moveTo>
                  <a:cubicBezTo>
                    <a:pt x="1214" y="45"/>
                    <a:pt x="1214" y="45"/>
                    <a:pt x="1214" y="45"/>
                  </a:cubicBezTo>
                  <a:cubicBezTo>
                    <a:pt x="1214" y="45"/>
                    <a:pt x="1214" y="45"/>
                    <a:pt x="1214" y="45"/>
                  </a:cubicBezTo>
                  <a:close/>
                  <a:moveTo>
                    <a:pt x="1312" y="45"/>
                  </a:moveTo>
                  <a:cubicBezTo>
                    <a:pt x="1312" y="45"/>
                    <a:pt x="1311" y="45"/>
                    <a:pt x="1311" y="45"/>
                  </a:cubicBezTo>
                  <a:cubicBezTo>
                    <a:pt x="1311" y="45"/>
                    <a:pt x="1311" y="45"/>
                    <a:pt x="1312" y="45"/>
                  </a:cubicBezTo>
                  <a:close/>
                  <a:moveTo>
                    <a:pt x="1567" y="45"/>
                  </a:moveTo>
                  <a:cubicBezTo>
                    <a:pt x="1567" y="45"/>
                    <a:pt x="1567" y="45"/>
                    <a:pt x="1567" y="45"/>
                  </a:cubicBezTo>
                  <a:cubicBezTo>
                    <a:pt x="1567" y="45"/>
                    <a:pt x="1567" y="45"/>
                    <a:pt x="1567" y="45"/>
                  </a:cubicBezTo>
                  <a:close/>
                  <a:moveTo>
                    <a:pt x="1735" y="45"/>
                  </a:moveTo>
                  <a:cubicBezTo>
                    <a:pt x="1735" y="45"/>
                    <a:pt x="1736" y="45"/>
                    <a:pt x="1736" y="45"/>
                  </a:cubicBezTo>
                  <a:cubicBezTo>
                    <a:pt x="1735" y="45"/>
                    <a:pt x="1735" y="45"/>
                    <a:pt x="1735" y="45"/>
                  </a:cubicBezTo>
                  <a:close/>
                  <a:moveTo>
                    <a:pt x="558" y="45"/>
                  </a:moveTo>
                  <a:cubicBezTo>
                    <a:pt x="558" y="45"/>
                    <a:pt x="558" y="45"/>
                    <a:pt x="559" y="45"/>
                  </a:cubicBezTo>
                  <a:cubicBezTo>
                    <a:pt x="559" y="45"/>
                    <a:pt x="558" y="45"/>
                    <a:pt x="558" y="45"/>
                  </a:cubicBezTo>
                  <a:close/>
                  <a:moveTo>
                    <a:pt x="801" y="45"/>
                  </a:moveTo>
                  <a:cubicBezTo>
                    <a:pt x="801" y="45"/>
                    <a:pt x="801" y="45"/>
                    <a:pt x="802" y="46"/>
                  </a:cubicBezTo>
                  <a:cubicBezTo>
                    <a:pt x="802" y="45"/>
                    <a:pt x="801" y="45"/>
                    <a:pt x="801" y="45"/>
                  </a:cubicBezTo>
                  <a:close/>
                  <a:moveTo>
                    <a:pt x="835" y="45"/>
                  </a:moveTo>
                  <a:cubicBezTo>
                    <a:pt x="835" y="45"/>
                    <a:pt x="835" y="45"/>
                    <a:pt x="835" y="45"/>
                  </a:cubicBezTo>
                  <a:cubicBezTo>
                    <a:pt x="835" y="45"/>
                    <a:pt x="835" y="45"/>
                    <a:pt x="835" y="45"/>
                  </a:cubicBezTo>
                  <a:close/>
                  <a:moveTo>
                    <a:pt x="854" y="45"/>
                  </a:moveTo>
                  <a:cubicBezTo>
                    <a:pt x="854" y="45"/>
                    <a:pt x="854" y="45"/>
                    <a:pt x="854" y="45"/>
                  </a:cubicBezTo>
                  <a:cubicBezTo>
                    <a:pt x="854" y="45"/>
                    <a:pt x="854" y="45"/>
                    <a:pt x="854" y="45"/>
                  </a:cubicBezTo>
                  <a:close/>
                  <a:moveTo>
                    <a:pt x="878" y="45"/>
                  </a:moveTo>
                  <a:cubicBezTo>
                    <a:pt x="878" y="45"/>
                    <a:pt x="878" y="45"/>
                    <a:pt x="878" y="45"/>
                  </a:cubicBezTo>
                  <a:cubicBezTo>
                    <a:pt x="878" y="45"/>
                    <a:pt x="878" y="45"/>
                    <a:pt x="878" y="45"/>
                  </a:cubicBezTo>
                  <a:close/>
                  <a:moveTo>
                    <a:pt x="1346" y="82"/>
                  </a:moveTo>
                  <a:cubicBezTo>
                    <a:pt x="1346" y="82"/>
                    <a:pt x="1346" y="82"/>
                    <a:pt x="1346" y="81"/>
                  </a:cubicBezTo>
                  <a:cubicBezTo>
                    <a:pt x="1346" y="81"/>
                    <a:pt x="1346" y="82"/>
                    <a:pt x="1346" y="82"/>
                  </a:cubicBezTo>
                  <a:close/>
                  <a:moveTo>
                    <a:pt x="897" y="45"/>
                  </a:moveTo>
                  <a:cubicBezTo>
                    <a:pt x="897" y="45"/>
                    <a:pt x="897" y="45"/>
                    <a:pt x="897" y="45"/>
                  </a:cubicBezTo>
                  <a:cubicBezTo>
                    <a:pt x="897" y="45"/>
                    <a:pt x="897" y="45"/>
                    <a:pt x="897" y="45"/>
                  </a:cubicBezTo>
                  <a:close/>
                  <a:moveTo>
                    <a:pt x="1139" y="45"/>
                  </a:moveTo>
                  <a:cubicBezTo>
                    <a:pt x="1139" y="45"/>
                    <a:pt x="1138" y="45"/>
                    <a:pt x="1138" y="45"/>
                  </a:cubicBezTo>
                  <a:cubicBezTo>
                    <a:pt x="1138" y="45"/>
                    <a:pt x="1138" y="45"/>
                    <a:pt x="1139" y="45"/>
                  </a:cubicBezTo>
                  <a:close/>
                  <a:moveTo>
                    <a:pt x="1297" y="45"/>
                  </a:moveTo>
                  <a:cubicBezTo>
                    <a:pt x="1297" y="45"/>
                    <a:pt x="1297" y="45"/>
                    <a:pt x="1297" y="45"/>
                  </a:cubicBezTo>
                  <a:cubicBezTo>
                    <a:pt x="1297" y="45"/>
                    <a:pt x="1297" y="45"/>
                    <a:pt x="1297" y="45"/>
                  </a:cubicBezTo>
                  <a:close/>
                  <a:moveTo>
                    <a:pt x="753" y="46"/>
                  </a:moveTo>
                  <a:cubicBezTo>
                    <a:pt x="754" y="46"/>
                    <a:pt x="754" y="46"/>
                    <a:pt x="754" y="45"/>
                  </a:cubicBezTo>
                  <a:cubicBezTo>
                    <a:pt x="753" y="46"/>
                    <a:pt x="753" y="46"/>
                    <a:pt x="753" y="46"/>
                  </a:cubicBezTo>
                  <a:close/>
                  <a:moveTo>
                    <a:pt x="855" y="46"/>
                  </a:moveTo>
                  <a:cubicBezTo>
                    <a:pt x="855" y="46"/>
                    <a:pt x="854" y="45"/>
                    <a:pt x="854" y="45"/>
                  </a:cubicBezTo>
                  <a:cubicBezTo>
                    <a:pt x="854" y="46"/>
                    <a:pt x="854" y="46"/>
                    <a:pt x="855" y="46"/>
                  </a:cubicBezTo>
                  <a:close/>
                  <a:moveTo>
                    <a:pt x="897" y="46"/>
                  </a:moveTo>
                  <a:cubicBezTo>
                    <a:pt x="897" y="46"/>
                    <a:pt x="897" y="45"/>
                    <a:pt x="897" y="45"/>
                  </a:cubicBezTo>
                  <a:cubicBezTo>
                    <a:pt x="897" y="46"/>
                    <a:pt x="897" y="46"/>
                    <a:pt x="897" y="46"/>
                  </a:cubicBezTo>
                  <a:close/>
                  <a:moveTo>
                    <a:pt x="957" y="82"/>
                  </a:moveTo>
                  <a:cubicBezTo>
                    <a:pt x="957" y="82"/>
                    <a:pt x="957" y="82"/>
                    <a:pt x="957" y="82"/>
                  </a:cubicBezTo>
                  <a:cubicBezTo>
                    <a:pt x="957" y="82"/>
                    <a:pt x="957" y="82"/>
                    <a:pt x="957" y="82"/>
                  </a:cubicBezTo>
                  <a:close/>
                  <a:moveTo>
                    <a:pt x="1139" y="46"/>
                  </a:moveTo>
                  <a:cubicBezTo>
                    <a:pt x="1139" y="46"/>
                    <a:pt x="1139" y="45"/>
                    <a:pt x="1139" y="45"/>
                  </a:cubicBezTo>
                  <a:cubicBezTo>
                    <a:pt x="1139" y="46"/>
                    <a:pt x="1139" y="46"/>
                    <a:pt x="1139" y="46"/>
                  </a:cubicBezTo>
                  <a:close/>
                  <a:moveTo>
                    <a:pt x="1261" y="45"/>
                  </a:moveTo>
                  <a:cubicBezTo>
                    <a:pt x="1261" y="46"/>
                    <a:pt x="1262" y="46"/>
                    <a:pt x="1262" y="46"/>
                  </a:cubicBezTo>
                  <a:cubicBezTo>
                    <a:pt x="1262" y="46"/>
                    <a:pt x="1262" y="46"/>
                    <a:pt x="1261" y="45"/>
                  </a:cubicBezTo>
                  <a:close/>
                  <a:moveTo>
                    <a:pt x="1297" y="45"/>
                  </a:moveTo>
                  <a:cubicBezTo>
                    <a:pt x="1296" y="45"/>
                    <a:pt x="1296" y="46"/>
                    <a:pt x="1296" y="46"/>
                  </a:cubicBezTo>
                  <a:cubicBezTo>
                    <a:pt x="1296" y="46"/>
                    <a:pt x="1297" y="46"/>
                    <a:pt x="1297" y="45"/>
                  </a:cubicBezTo>
                  <a:close/>
                  <a:moveTo>
                    <a:pt x="1541" y="82"/>
                  </a:moveTo>
                  <a:cubicBezTo>
                    <a:pt x="1541" y="82"/>
                    <a:pt x="1541" y="82"/>
                    <a:pt x="1541" y="82"/>
                  </a:cubicBezTo>
                  <a:cubicBezTo>
                    <a:pt x="1541" y="82"/>
                    <a:pt x="1541" y="82"/>
                    <a:pt x="1541" y="82"/>
                  </a:cubicBezTo>
                  <a:close/>
                  <a:moveTo>
                    <a:pt x="1567" y="46"/>
                  </a:moveTo>
                  <a:cubicBezTo>
                    <a:pt x="1567" y="46"/>
                    <a:pt x="1567" y="46"/>
                    <a:pt x="1567" y="45"/>
                  </a:cubicBezTo>
                  <a:cubicBezTo>
                    <a:pt x="1567" y="46"/>
                    <a:pt x="1567" y="46"/>
                    <a:pt x="1567" y="46"/>
                  </a:cubicBezTo>
                  <a:close/>
                  <a:moveTo>
                    <a:pt x="1709" y="82"/>
                  </a:moveTo>
                  <a:cubicBezTo>
                    <a:pt x="1709" y="82"/>
                    <a:pt x="1709" y="82"/>
                    <a:pt x="1709" y="82"/>
                  </a:cubicBezTo>
                  <a:cubicBezTo>
                    <a:pt x="1709" y="82"/>
                    <a:pt x="1709" y="82"/>
                    <a:pt x="1709" y="82"/>
                  </a:cubicBezTo>
                  <a:close/>
                  <a:moveTo>
                    <a:pt x="1735" y="46"/>
                  </a:moveTo>
                  <a:cubicBezTo>
                    <a:pt x="1735" y="46"/>
                    <a:pt x="1735" y="46"/>
                    <a:pt x="1735" y="45"/>
                  </a:cubicBezTo>
                  <a:cubicBezTo>
                    <a:pt x="1735" y="46"/>
                    <a:pt x="1735" y="46"/>
                    <a:pt x="1735" y="46"/>
                  </a:cubicBezTo>
                  <a:close/>
                  <a:moveTo>
                    <a:pt x="559" y="46"/>
                  </a:moveTo>
                  <a:cubicBezTo>
                    <a:pt x="559" y="46"/>
                    <a:pt x="560" y="46"/>
                    <a:pt x="560" y="46"/>
                  </a:cubicBezTo>
                  <a:cubicBezTo>
                    <a:pt x="560" y="46"/>
                    <a:pt x="559" y="46"/>
                    <a:pt x="559" y="46"/>
                  </a:cubicBezTo>
                  <a:close/>
                  <a:moveTo>
                    <a:pt x="696" y="46"/>
                  </a:moveTo>
                  <a:cubicBezTo>
                    <a:pt x="695" y="46"/>
                    <a:pt x="695" y="46"/>
                    <a:pt x="695" y="46"/>
                  </a:cubicBezTo>
                  <a:cubicBezTo>
                    <a:pt x="695" y="46"/>
                    <a:pt x="695" y="46"/>
                    <a:pt x="696" y="46"/>
                  </a:cubicBezTo>
                  <a:close/>
                  <a:moveTo>
                    <a:pt x="855" y="46"/>
                  </a:moveTo>
                  <a:cubicBezTo>
                    <a:pt x="855" y="46"/>
                    <a:pt x="855" y="46"/>
                    <a:pt x="855" y="46"/>
                  </a:cubicBezTo>
                  <a:cubicBezTo>
                    <a:pt x="855" y="46"/>
                    <a:pt x="855" y="46"/>
                    <a:pt x="855" y="46"/>
                  </a:cubicBezTo>
                  <a:close/>
                  <a:moveTo>
                    <a:pt x="971" y="82"/>
                  </a:moveTo>
                  <a:cubicBezTo>
                    <a:pt x="971" y="82"/>
                    <a:pt x="971" y="82"/>
                    <a:pt x="971" y="82"/>
                  </a:cubicBezTo>
                  <a:cubicBezTo>
                    <a:pt x="971" y="82"/>
                    <a:pt x="971" y="82"/>
                    <a:pt x="971" y="82"/>
                  </a:cubicBezTo>
                  <a:close/>
                  <a:moveTo>
                    <a:pt x="898" y="46"/>
                  </a:moveTo>
                  <a:cubicBezTo>
                    <a:pt x="898" y="46"/>
                    <a:pt x="898" y="46"/>
                    <a:pt x="897" y="46"/>
                  </a:cubicBezTo>
                  <a:cubicBezTo>
                    <a:pt x="897" y="46"/>
                    <a:pt x="898" y="46"/>
                    <a:pt x="898" y="46"/>
                  </a:cubicBezTo>
                  <a:close/>
                  <a:moveTo>
                    <a:pt x="1357" y="82"/>
                  </a:moveTo>
                  <a:cubicBezTo>
                    <a:pt x="1357" y="82"/>
                    <a:pt x="1357" y="82"/>
                    <a:pt x="1357" y="82"/>
                  </a:cubicBezTo>
                  <a:cubicBezTo>
                    <a:pt x="1357" y="82"/>
                    <a:pt x="1357" y="82"/>
                    <a:pt x="1357" y="82"/>
                  </a:cubicBezTo>
                  <a:close/>
                  <a:moveTo>
                    <a:pt x="1035" y="46"/>
                  </a:moveTo>
                  <a:cubicBezTo>
                    <a:pt x="1035" y="46"/>
                    <a:pt x="1036" y="46"/>
                    <a:pt x="1036" y="46"/>
                  </a:cubicBezTo>
                  <a:cubicBezTo>
                    <a:pt x="1035" y="46"/>
                    <a:pt x="1035" y="46"/>
                    <a:pt x="1035" y="46"/>
                  </a:cubicBezTo>
                  <a:close/>
                  <a:moveTo>
                    <a:pt x="1118" y="46"/>
                  </a:moveTo>
                  <a:cubicBezTo>
                    <a:pt x="1117" y="46"/>
                    <a:pt x="1117" y="46"/>
                    <a:pt x="1117" y="46"/>
                  </a:cubicBezTo>
                  <a:cubicBezTo>
                    <a:pt x="1117" y="46"/>
                    <a:pt x="1118" y="46"/>
                    <a:pt x="1118" y="46"/>
                  </a:cubicBezTo>
                  <a:close/>
                  <a:moveTo>
                    <a:pt x="1139" y="46"/>
                  </a:moveTo>
                  <a:cubicBezTo>
                    <a:pt x="1139" y="46"/>
                    <a:pt x="1139" y="46"/>
                    <a:pt x="1139" y="46"/>
                  </a:cubicBezTo>
                  <a:cubicBezTo>
                    <a:pt x="1139" y="46"/>
                    <a:pt x="1139" y="46"/>
                    <a:pt x="1139" y="46"/>
                  </a:cubicBezTo>
                  <a:close/>
                  <a:moveTo>
                    <a:pt x="1382" y="46"/>
                  </a:moveTo>
                  <a:cubicBezTo>
                    <a:pt x="1383" y="46"/>
                    <a:pt x="1383" y="46"/>
                    <a:pt x="1383" y="46"/>
                  </a:cubicBezTo>
                  <a:cubicBezTo>
                    <a:pt x="1382" y="46"/>
                    <a:pt x="1382" y="46"/>
                    <a:pt x="1382" y="46"/>
                  </a:cubicBezTo>
                  <a:close/>
                  <a:moveTo>
                    <a:pt x="671" y="46"/>
                  </a:moveTo>
                  <a:cubicBezTo>
                    <a:pt x="671" y="46"/>
                    <a:pt x="671" y="46"/>
                    <a:pt x="671" y="46"/>
                  </a:cubicBezTo>
                  <a:cubicBezTo>
                    <a:pt x="671" y="46"/>
                    <a:pt x="671" y="46"/>
                    <a:pt x="671" y="46"/>
                  </a:cubicBezTo>
                  <a:close/>
                  <a:moveTo>
                    <a:pt x="855" y="47"/>
                  </a:moveTo>
                  <a:cubicBezTo>
                    <a:pt x="855" y="46"/>
                    <a:pt x="855" y="46"/>
                    <a:pt x="855" y="46"/>
                  </a:cubicBezTo>
                  <a:cubicBezTo>
                    <a:pt x="855" y="46"/>
                    <a:pt x="855" y="46"/>
                    <a:pt x="855" y="47"/>
                  </a:cubicBezTo>
                  <a:close/>
                  <a:moveTo>
                    <a:pt x="1117" y="46"/>
                  </a:moveTo>
                  <a:cubicBezTo>
                    <a:pt x="1117" y="46"/>
                    <a:pt x="1117" y="46"/>
                    <a:pt x="1117" y="46"/>
                  </a:cubicBezTo>
                  <a:cubicBezTo>
                    <a:pt x="1117" y="46"/>
                    <a:pt x="1117" y="46"/>
                    <a:pt x="1117" y="46"/>
                  </a:cubicBezTo>
                  <a:close/>
                  <a:moveTo>
                    <a:pt x="1140" y="47"/>
                  </a:moveTo>
                  <a:cubicBezTo>
                    <a:pt x="1140" y="46"/>
                    <a:pt x="1140" y="46"/>
                    <a:pt x="1139" y="46"/>
                  </a:cubicBezTo>
                  <a:cubicBezTo>
                    <a:pt x="1139" y="46"/>
                    <a:pt x="1139" y="46"/>
                    <a:pt x="1140" y="47"/>
                  </a:cubicBezTo>
                  <a:close/>
                  <a:moveTo>
                    <a:pt x="957" y="83"/>
                  </a:moveTo>
                  <a:cubicBezTo>
                    <a:pt x="957" y="82"/>
                    <a:pt x="957" y="82"/>
                    <a:pt x="957" y="82"/>
                  </a:cubicBezTo>
                  <a:cubicBezTo>
                    <a:pt x="957" y="82"/>
                    <a:pt x="957" y="83"/>
                    <a:pt x="957" y="83"/>
                  </a:cubicBezTo>
                  <a:close/>
                  <a:moveTo>
                    <a:pt x="971" y="82"/>
                  </a:moveTo>
                  <a:cubicBezTo>
                    <a:pt x="971" y="83"/>
                    <a:pt x="972" y="83"/>
                    <a:pt x="972" y="83"/>
                  </a:cubicBezTo>
                  <a:cubicBezTo>
                    <a:pt x="972" y="83"/>
                    <a:pt x="972" y="82"/>
                    <a:pt x="971" y="82"/>
                  </a:cubicBezTo>
                  <a:close/>
                  <a:moveTo>
                    <a:pt x="1262" y="46"/>
                  </a:moveTo>
                  <a:cubicBezTo>
                    <a:pt x="1262" y="46"/>
                    <a:pt x="1262" y="47"/>
                    <a:pt x="1262" y="47"/>
                  </a:cubicBezTo>
                  <a:cubicBezTo>
                    <a:pt x="1262" y="46"/>
                    <a:pt x="1262" y="46"/>
                    <a:pt x="1262" y="46"/>
                  </a:cubicBezTo>
                  <a:close/>
                  <a:moveTo>
                    <a:pt x="1296" y="46"/>
                  </a:moveTo>
                  <a:cubicBezTo>
                    <a:pt x="1295" y="46"/>
                    <a:pt x="1295" y="46"/>
                    <a:pt x="1295" y="47"/>
                  </a:cubicBezTo>
                  <a:cubicBezTo>
                    <a:pt x="1295" y="46"/>
                    <a:pt x="1295" y="46"/>
                    <a:pt x="1296" y="46"/>
                  </a:cubicBezTo>
                  <a:close/>
                  <a:moveTo>
                    <a:pt x="671" y="46"/>
                  </a:moveTo>
                  <a:cubicBezTo>
                    <a:pt x="671" y="47"/>
                    <a:pt x="671" y="47"/>
                    <a:pt x="671" y="47"/>
                  </a:cubicBezTo>
                  <a:cubicBezTo>
                    <a:pt x="671" y="47"/>
                    <a:pt x="671" y="47"/>
                    <a:pt x="671" y="46"/>
                  </a:cubicBezTo>
                  <a:close/>
                  <a:moveTo>
                    <a:pt x="1117" y="46"/>
                  </a:moveTo>
                  <a:cubicBezTo>
                    <a:pt x="1117" y="46"/>
                    <a:pt x="1117" y="47"/>
                    <a:pt x="1117" y="47"/>
                  </a:cubicBezTo>
                  <a:cubicBezTo>
                    <a:pt x="1117" y="47"/>
                    <a:pt x="1117" y="47"/>
                    <a:pt x="1117" y="46"/>
                  </a:cubicBezTo>
                  <a:close/>
                  <a:moveTo>
                    <a:pt x="1140" y="47"/>
                  </a:moveTo>
                  <a:cubicBezTo>
                    <a:pt x="1140" y="47"/>
                    <a:pt x="1140" y="47"/>
                    <a:pt x="1140" y="46"/>
                  </a:cubicBezTo>
                  <a:cubicBezTo>
                    <a:pt x="1140" y="47"/>
                    <a:pt x="1140" y="47"/>
                    <a:pt x="1140" y="47"/>
                  </a:cubicBezTo>
                  <a:close/>
                  <a:moveTo>
                    <a:pt x="1295" y="47"/>
                  </a:moveTo>
                  <a:cubicBezTo>
                    <a:pt x="1295" y="47"/>
                    <a:pt x="1295" y="47"/>
                    <a:pt x="1295" y="47"/>
                  </a:cubicBezTo>
                  <a:cubicBezTo>
                    <a:pt x="1295" y="47"/>
                    <a:pt x="1295" y="47"/>
                    <a:pt x="1295" y="47"/>
                  </a:cubicBezTo>
                  <a:close/>
                  <a:moveTo>
                    <a:pt x="1566" y="47"/>
                  </a:moveTo>
                  <a:cubicBezTo>
                    <a:pt x="1566" y="47"/>
                    <a:pt x="1566" y="47"/>
                    <a:pt x="1566" y="47"/>
                  </a:cubicBezTo>
                  <a:cubicBezTo>
                    <a:pt x="1566" y="47"/>
                    <a:pt x="1566" y="47"/>
                    <a:pt x="1566" y="47"/>
                  </a:cubicBezTo>
                  <a:close/>
                  <a:moveTo>
                    <a:pt x="972" y="83"/>
                  </a:moveTo>
                  <a:cubicBezTo>
                    <a:pt x="972" y="83"/>
                    <a:pt x="972" y="83"/>
                    <a:pt x="972" y="83"/>
                  </a:cubicBezTo>
                  <a:cubicBezTo>
                    <a:pt x="972" y="83"/>
                    <a:pt x="972" y="83"/>
                    <a:pt x="972" y="83"/>
                  </a:cubicBezTo>
                  <a:close/>
                  <a:moveTo>
                    <a:pt x="1734" y="47"/>
                  </a:moveTo>
                  <a:cubicBezTo>
                    <a:pt x="1734" y="47"/>
                    <a:pt x="1735" y="47"/>
                    <a:pt x="1735" y="47"/>
                  </a:cubicBezTo>
                  <a:cubicBezTo>
                    <a:pt x="1734" y="47"/>
                    <a:pt x="1734" y="47"/>
                    <a:pt x="1734" y="47"/>
                  </a:cubicBezTo>
                  <a:close/>
                  <a:moveTo>
                    <a:pt x="561" y="47"/>
                  </a:moveTo>
                  <a:cubicBezTo>
                    <a:pt x="561" y="47"/>
                    <a:pt x="561" y="47"/>
                    <a:pt x="561" y="47"/>
                  </a:cubicBezTo>
                  <a:cubicBezTo>
                    <a:pt x="561" y="47"/>
                    <a:pt x="561" y="47"/>
                    <a:pt x="561" y="47"/>
                  </a:cubicBezTo>
                  <a:close/>
                  <a:moveTo>
                    <a:pt x="898" y="47"/>
                  </a:moveTo>
                  <a:cubicBezTo>
                    <a:pt x="898" y="47"/>
                    <a:pt x="898" y="47"/>
                    <a:pt x="898" y="47"/>
                  </a:cubicBezTo>
                  <a:cubicBezTo>
                    <a:pt x="898" y="47"/>
                    <a:pt x="898" y="47"/>
                    <a:pt x="898" y="47"/>
                  </a:cubicBezTo>
                  <a:close/>
                  <a:moveTo>
                    <a:pt x="1356" y="83"/>
                  </a:moveTo>
                  <a:cubicBezTo>
                    <a:pt x="1356" y="83"/>
                    <a:pt x="1356" y="83"/>
                    <a:pt x="1356" y="83"/>
                  </a:cubicBezTo>
                  <a:cubicBezTo>
                    <a:pt x="1356" y="83"/>
                    <a:pt x="1356" y="83"/>
                    <a:pt x="1356" y="83"/>
                  </a:cubicBezTo>
                  <a:close/>
                  <a:moveTo>
                    <a:pt x="1035" y="47"/>
                  </a:moveTo>
                  <a:cubicBezTo>
                    <a:pt x="1035" y="47"/>
                    <a:pt x="1035" y="47"/>
                    <a:pt x="1035" y="47"/>
                  </a:cubicBezTo>
                  <a:cubicBezTo>
                    <a:pt x="1035" y="47"/>
                    <a:pt x="1035" y="47"/>
                    <a:pt x="1035" y="47"/>
                  </a:cubicBezTo>
                  <a:close/>
                  <a:moveTo>
                    <a:pt x="1117" y="47"/>
                  </a:moveTo>
                  <a:cubicBezTo>
                    <a:pt x="1116" y="47"/>
                    <a:pt x="1116" y="47"/>
                    <a:pt x="1116" y="47"/>
                  </a:cubicBezTo>
                  <a:cubicBezTo>
                    <a:pt x="1116" y="47"/>
                    <a:pt x="1117" y="47"/>
                    <a:pt x="1117" y="47"/>
                  </a:cubicBezTo>
                  <a:close/>
                  <a:moveTo>
                    <a:pt x="1212" y="47"/>
                  </a:moveTo>
                  <a:cubicBezTo>
                    <a:pt x="1213" y="47"/>
                    <a:pt x="1213" y="47"/>
                    <a:pt x="1213" y="47"/>
                  </a:cubicBezTo>
                  <a:cubicBezTo>
                    <a:pt x="1213" y="47"/>
                    <a:pt x="1213" y="47"/>
                    <a:pt x="1212" y="47"/>
                  </a:cubicBezTo>
                  <a:close/>
                  <a:moveTo>
                    <a:pt x="1262" y="47"/>
                  </a:moveTo>
                  <a:cubicBezTo>
                    <a:pt x="1262" y="47"/>
                    <a:pt x="1262" y="47"/>
                    <a:pt x="1262" y="47"/>
                  </a:cubicBezTo>
                  <a:cubicBezTo>
                    <a:pt x="1262" y="47"/>
                    <a:pt x="1262" y="47"/>
                    <a:pt x="1262" y="47"/>
                  </a:cubicBezTo>
                  <a:close/>
                  <a:moveTo>
                    <a:pt x="1295" y="47"/>
                  </a:moveTo>
                  <a:cubicBezTo>
                    <a:pt x="1295" y="47"/>
                    <a:pt x="1295" y="47"/>
                    <a:pt x="1295" y="47"/>
                  </a:cubicBezTo>
                  <a:cubicBezTo>
                    <a:pt x="1295" y="47"/>
                    <a:pt x="1295" y="47"/>
                    <a:pt x="1295" y="47"/>
                  </a:cubicBezTo>
                  <a:close/>
                  <a:moveTo>
                    <a:pt x="1382" y="47"/>
                  </a:moveTo>
                  <a:cubicBezTo>
                    <a:pt x="1382" y="47"/>
                    <a:pt x="1382" y="47"/>
                    <a:pt x="1382" y="47"/>
                  </a:cubicBezTo>
                  <a:cubicBezTo>
                    <a:pt x="1382" y="47"/>
                    <a:pt x="1382" y="47"/>
                    <a:pt x="1382" y="47"/>
                  </a:cubicBezTo>
                  <a:close/>
                  <a:moveTo>
                    <a:pt x="1681" y="47"/>
                  </a:moveTo>
                  <a:cubicBezTo>
                    <a:pt x="1680" y="47"/>
                    <a:pt x="1680" y="47"/>
                    <a:pt x="1680" y="47"/>
                  </a:cubicBezTo>
                  <a:cubicBezTo>
                    <a:pt x="1680" y="47"/>
                    <a:pt x="1680" y="47"/>
                    <a:pt x="1681" y="47"/>
                  </a:cubicBezTo>
                  <a:close/>
                  <a:moveTo>
                    <a:pt x="752" y="48"/>
                  </a:moveTo>
                  <a:cubicBezTo>
                    <a:pt x="752" y="48"/>
                    <a:pt x="753" y="47"/>
                    <a:pt x="753" y="47"/>
                  </a:cubicBezTo>
                  <a:cubicBezTo>
                    <a:pt x="752" y="47"/>
                    <a:pt x="752" y="47"/>
                    <a:pt x="752" y="48"/>
                  </a:cubicBezTo>
                  <a:close/>
                  <a:moveTo>
                    <a:pt x="972" y="83"/>
                  </a:moveTo>
                  <a:cubicBezTo>
                    <a:pt x="972" y="83"/>
                    <a:pt x="972" y="83"/>
                    <a:pt x="972" y="83"/>
                  </a:cubicBezTo>
                  <a:cubicBezTo>
                    <a:pt x="972" y="83"/>
                    <a:pt x="972" y="83"/>
                    <a:pt x="972" y="83"/>
                  </a:cubicBezTo>
                  <a:close/>
                  <a:moveTo>
                    <a:pt x="833" y="47"/>
                  </a:moveTo>
                  <a:cubicBezTo>
                    <a:pt x="833" y="47"/>
                    <a:pt x="833" y="47"/>
                    <a:pt x="833" y="48"/>
                  </a:cubicBezTo>
                  <a:cubicBezTo>
                    <a:pt x="833" y="47"/>
                    <a:pt x="833" y="47"/>
                    <a:pt x="833" y="47"/>
                  </a:cubicBezTo>
                  <a:close/>
                  <a:moveTo>
                    <a:pt x="876" y="47"/>
                  </a:moveTo>
                  <a:cubicBezTo>
                    <a:pt x="876" y="47"/>
                    <a:pt x="876" y="47"/>
                    <a:pt x="876" y="48"/>
                  </a:cubicBezTo>
                  <a:cubicBezTo>
                    <a:pt x="876" y="47"/>
                    <a:pt x="876" y="47"/>
                    <a:pt x="876" y="47"/>
                  </a:cubicBezTo>
                  <a:close/>
                  <a:moveTo>
                    <a:pt x="1116" y="47"/>
                  </a:moveTo>
                  <a:cubicBezTo>
                    <a:pt x="1116" y="47"/>
                    <a:pt x="1116" y="47"/>
                    <a:pt x="1116" y="48"/>
                  </a:cubicBezTo>
                  <a:cubicBezTo>
                    <a:pt x="1116" y="47"/>
                    <a:pt x="1116" y="47"/>
                    <a:pt x="1116" y="47"/>
                  </a:cubicBezTo>
                  <a:close/>
                  <a:moveTo>
                    <a:pt x="1295" y="47"/>
                  </a:moveTo>
                  <a:cubicBezTo>
                    <a:pt x="1294" y="47"/>
                    <a:pt x="1294" y="47"/>
                    <a:pt x="1294" y="48"/>
                  </a:cubicBezTo>
                  <a:cubicBezTo>
                    <a:pt x="1294" y="47"/>
                    <a:pt x="1294" y="47"/>
                    <a:pt x="1295" y="47"/>
                  </a:cubicBezTo>
                  <a:close/>
                  <a:moveTo>
                    <a:pt x="833" y="47"/>
                  </a:moveTo>
                  <a:cubicBezTo>
                    <a:pt x="833" y="48"/>
                    <a:pt x="833" y="48"/>
                    <a:pt x="833" y="48"/>
                  </a:cubicBezTo>
                  <a:cubicBezTo>
                    <a:pt x="833" y="48"/>
                    <a:pt x="833" y="48"/>
                    <a:pt x="833" y="47"/>
                  </a:cubicBezTo>
                  <a:close/>
                  <a:moveTo>
                    <a:pt x="856" y="48"/>
                  </a:moveTo>
                  <a:cubicBezTo>
                    <a:pt x="856" y="48"/>
                    <a:pt x="856" y="48"/>
                    <a:pt x="856" y="47"/>
                  </a:cubicBezTo>
                  <a:cubicBezTo>
                    <a:pt x="856" y="48"/>
                    <a:pt x="856" y="48"/>
                    <a:pt x="856" y="48"/>
                  </a:cubicBezTo>
                  <a:close/>
                  <a:moveTo>
                    <a:pt x="876" y="47"/>
                  </a:moveTo>
                  <a:cubicBezTo>
                    <a:pt x="876" y="48"/>
                    <a:pt x="875" y="48"/>
                    <a:pt x="875" y="48"/>
                  </a:cubicBezTo>
                  <a:cubicBezTo>
                    <a:pt x="876" y="48"/>
                    <a:pt x="876" y="48"/>
                    <a:pt x="876" y="47"/>
                  </a:cubicBezTo>
                  <a:close/>
                  <a:moveTo>
                    <a:pt x="1116" y="47"/>
                  </a:moveTo>
                  <a:cubicBezTo>
                    <a:pt x="1116" y="48"/>
                    <a:pt x="1116" y="48"/>
                    <a:pt x="1116" y="48"/>
                  </a:cubicBezTo>
                  <a:cubicBezTo>
                    <a:pt x="1116" y="48"/>
                    <a:pt x="1116" y="48"/>
                    <a:pt x="1116" y="47"/>
                  </a:cubicBezTo>
                  <a:close/>
                  <a:moveTo>
                    <a:pt x="761" y="83"/>
                  </a:moveTo>
                  <a:cubicBezTo>
                    <a:pt x="761" y="84"/>
                    <a:pt x="761" y="84"/>
                    <a:pt x="762" y="84"/>
                  </a:cubicBezTo>
                  <a:cubicBezTo>
                    <a:pt x="762" y="84"/>
                    <a:pt x="761" y="84"/>
                    <a:pt x="761" y="83"/>
                  </a:cubicBezTo>
                  <a:close/>
                  <a:moveTo>
                    <a:pt x="1141" y="48"/>
                  </a:moveTo>
                  <a:cubicBezTo>
                    <a:pt x="1141" y="48"/>
                    <a:pt x="1141" y="48"/>
                    <a:pt x="1140" y="47"/>
                  </a:cubicBezTo>
                  <a:cubicBezTo>
                    <a:pt x="1140" y="48"/>
                    <a:pt x="1141" y="48"/>
                    <a:pt x="1141" y="48"/>
                  </a:cubicBezTo>
                  <a:close/>
                  <a:moveTo>
                    <a:pt x="972" y="83"/>
                  </a:moveTo>
                  <a:cubicBezTo>
                    <a:pt x="972" y="84"/>
                    <a:pt x="973" y="84"/>
                    <a:pt x="973" y="84"/>
                  </a:cubicBezTo>
                  <a:cubicBezTo>
                    <a:pt x="973" y="84"/>
                    <a:pt x="973" y="84"/>
                    <a:pt x="972" y="83"/>
                  </a:cubicBezTo>
                  <a:close/>
                  <a:moveTo>
                    <a:pt x="1294" y="48"/>
                  </a:moveTo>
                  <a:cubicBezTo>
                    <a:pt x="1294" y="48"/>
                    <a:pt x="1294" y="48"/>
                    <a:pt x="1294" y="48"/>
                  </a:cubicBezTo>
                  <a:cubicBezTo>
                    <a:pt x="1294" y="48"/>
                    <a:pt x="1294" y="48"/>
                    <a:pt x="1294" y="48"/>
                  </a:cubicBezTo>
                  <a:close/>
                  <a:moveTo>
                    <a:pt x="1394" y="47"/>
                  </a:moveTo>
                  <a:cubicBezTo>
                    <a:pt x="1393" y="48"/>
                    <a:pt x="1393" y="48"/>
                    <a:pt x="1393" y="48"/>
                  </a:cubicBezTo>
                  <a:cubicBezTo>
                    <a:pt x="1394" y="48"/>
                    <a:pt x="1394" y="48"/>
                    <a:pt x="1394" y="47"/>
                  </a:cubicBezTo>
                  <a:close/>
                  <a:moveTo>
                    <a:pt x="1565" y="48"/>
                  </a:moveTo>
                  <a:cubicBezTo>
                    <a:pt x="1566" y="48"/>
                    <a:pt x="1566" y="48"/>
                    <a:pt x="1566" y="48"/>
                  </a:cubicBezTo>
                  <a:cubicBezTo>
                    <a:pt x="1566" y="48"/>
                    <a:pt x="1565" y="48"/>
                    <a:pt x="1565" y="48"/>
                  </a:cubicBezTo>
                  <a:close/>
                  <a:moveTo>
                    <a:pt x="1734" y="48"/>
                  </a:moveTo>
                  <a:cubicBezTo>
                    <a:pt x="1734" y="48"/>
                    <a:pt x="1734" y="48"/>
                    <a:pt x="1734" y="48"/>
                  </a:cubicBezTo>
                  <a:cubicBezTo>
                    <a:pt x="1734" y="48"/>
                    <a:pt x="1734" y="48"/>
                    <a:pt x="1734" y="48"/>
                  </a:cubicBezTo>
                  <a:close/>
                  <a:moveTo>
                    <a:pt x="563" y="48"/>
                  </a:moveTo>
                  <a:cubicBezTo>
                    <a:pt x="563" y="48"/>
                    <a:pt x="563" y="48"/>
                    <a:pt x="563" y="48"/>
                  </a:cubicBezTo>
                  <a:cubicBezTo>
                    <a:pt x="563" y="48"/>
                    <a:pt x="563" y="48"/>
                    <a:pt x="563" y="48"/>
                  </a:cubicBezTo>
                  <a:close/>
                  <a:moveTo>
                    <a:pt x="833" y="48"/>
                  </a:moveTo>
                  <a:cubicBezTo>
                    <a:pt x="832" y="48"/>
                    <a:pt x="832" y="48"/>
                    <a:pt x="832" y="48"/>
                  </a:cubicBezTo>
                  <a:cubicBezTo>
                    <a:pt x="832" y="48"/>
                    <a:pt x="832" y="48"/>
                    <a:pt x="833" y="48"/>
                  </a:cubicBezTo>
                  <a:close/>
                  <a:moveTo>
                    <a:pt x="875" y="48"/>
                  </a:moveTo>
                  <a:cubicBezTo>
                    <a:pt x="875" y="48"/>
                    <a:pt x="875" y="48"/>
                    <a:pt x="875" y="48"/>
                  </a:cubicBezTo>
                  <a:cubicBezTo>
                    <a:pt x="875" y="48"/>
                    <a:pt x="875" y="48"/>
                    <a:pt x="875" y="48"/>
                  </a:cubicBezTo>
                  <a:close/>
                  <a:moveTo>
                    <a:pt x="973" y="84"/>
                  </a:moveTo>
                  <a:cubicBezTo>
                    <a:pt x="973" y="84"/>
                    <a:pt x="973" y="84"/>
                    <a:pt x="973" y="84"/>
                  </a:cubicBezTo>
                  <a:cubicBezTo>
                    <a:pt x="973" y="84"/>
                    <a:pt x="973" y="84"/>
                    <a:pt x="973" y="84"/>
                  </a:cubicBezTo>
                  <a:close/>
                  <a:moveTo>
                    <a:pt x="899" y="48"/>
                  </a:moveTo>
                  <a:cubicBezTo>
                    <a:pt x="899" y="48"/>
                    <a:pt x="899" y="48"/>
                    <a:pt x="899" y="48"/>
                  </a:cubicBezTo>
                  <a:cubicBezTo>
                    <a:pt x="899" y="48"/>
                    <a:pt x="899" y="48"/>
                    <a:pt x="899" y="48"/>
                  </a:cubicBezTo>
                  <a:close/>
                  <a:moveTo>
                    <a:pt x="1116" y="48"/>
                  </a:moveTo>
                  <a:cubicBezTo>
                    <a:pt x="1115" y="48"/>
                    <a:pt x="1115" y="48"/>
                    <a:pt x="1115" y="48"/>
                  </a:cubicBezTo>
                  <a:cubicBezTo>
                    <a:pt x="1115" y="48"/>
                    <a:pt x="1116" y="48"/>
                    <a:pt x="1116" y="48"/>
                  </a:cubicBezTo>
                  <a:close/>
                  <a:moveTo>
                    <a:pt x="1381" y="48"/>
                  </a:moveTo>
                  <a:cubicBezTo>
                    <a:pt x="1381" y="48"/>
                    <a:pt x="1381" y="48"/>
                    <a:pt x="1381" y="48"/>
                  </a:cubicBezTo>
                  <a:cubicBezTo>
                    <a:pt x="1381" y="48"/>
                    <a:pt x="1381" y="48"/>
                    <a:pt x="1381" y="48"/>
                  </a:cubicBezTo>
                  <a:close/>
                  <a:moveTo>
                    <a:pt x="1565" y="48"/>
                  </a:moveTo>
                  <a:cubicBezTo>
                    <a:pt x="1565" y="48"/>
                    <a:pt x="1565" y="48"/>
                    <a:pt x="1565" y="48"/>
                  </a:cubicBezTo>
                  <a:cubicBezTo>
                    <a:pt x="1565" y="48"/>
                    <a:pt x="1565" y="48"/>
                    <a:pt x="1565" y="48"/>
                  </a:cubicBezTo>
                  <a:close/>
                  <a:moveTo>
                    <a:pt x="1680" y="48"/>
                  </a:moveTo>
                  <a:cubicBezTo>
                    <a:pt x="1680" y="48"/>
                    <a:pt x="1680" y="48"/>
                    <a:pt x="1680" y="48"/>
                  </a:cubicBezTo>
                  <a:cubicBezTo>
                    <a:pt x="1680" y="48"/>
                    <a:pt x="1680" y="48"/>
                    <a:pt x="1680" y="48"/>
                  </a:cubicBezTo>
                  <a:close/>
                  <a:moveTo>
                    <a:pt x="1733" y="48"/>
                  </a:moveTo>
                  <a:cubicBezTo>
                    <a:pt x="1733" y="48"/>
                    <a:pt x="1734" y="48"/>
                    <a:pt x="1734" y="48"/>
                  </a:cubicBezTo>
                  <a:cubicBezTo>
                    <a:pt x="1733" y="48"/>
                    <a:pt x="1733" y="48"/>
                    <a:pt x="1733" y="48"/>
                  </a:cubicBezTo>
                  <a:close/>
                  <a:moveTo>
                    <a:pt x="1115" y="48"/>
                  </a:moveTo>
                  <a:cubicBezTo>
                    <a:pt x="1115" y="48"/>
                    <a:pt x="1115" y="48"/>
                    <a:pt x="1115" y="49"/>
                  </a:cubicBezTo>
                  <a:cubicBezTo>
                    <a:pt x="1115" y="48"/>
                    <a:pt x="1115" y="48"/>
                    <a:pt x="1115" y="48"/>
                  </a:cubicBezTo>
                  <a:close/>
                  <a:moveTo>
                    <a:pt x="1381" y="49"/>
                  </a:moveTo>
                  <a:cubicBezTo>
                    <a:pt x="1381" y="49"/>
                    <a:pt x="1381" y="48"/>
                    <a:pt x="1381" y="48"/>
                  </a:cubicBezTo>
                  <a:cubicBezTo>
                    <a:pt x="1381" y="48"/>
                    <a:pt x="1381" y="48"/>
                    <a:pt x="1381" y="49"/>
                  </a:cubicBezTo>
                  <a:close/>
                  <a:moveTo>
                    <a:pt x="1393" y="48"/>
                  </a:moveTo>
                  <a:cubicBezTo>
                    <a:pt x="1393" y="48"/>
                    <a:pt x="1393" y="48"/>
                    <a:pt x="1393" y="49"/>
                  </a:cubicBezTo>
                  <a:cubicBezTo>
                    <a:pt x="1393" y="48"/>
                    <a:pt x="1393" y="48"/>
                    <a:pt x="1393" y="48"/>
                  </a:cubicBezTo>
                  <a:close/>
                  <a:moveTo>
                    <a:pt x="899" y="49"/>
                  </a:moveTo>
                  <a:cubicBezTo>
                    <a:pt x="899" y="49"/>
                    <a:pt x="899" y="49"/>
                    <a:pt x="899" y="48"/>
                  </a:cubicBezTo>
                  <a:cubicBezTo>
                    <a:pt x="899" y="49"/>
                    <a:pt x="899" y="49"/>
                    <a:pt x="899" y="49"/>
                  </a:cubicBezTo>
                  <a:close/>
                  <a:moveTo>
                    <a:pt x="762" y="84"/>
                  </a:moveTo>
                  <a:cubicBezTo>
                    <a:pt x="762" y="84"/>
                    <a:pt x="762" y="84"/>
                    <a:pt x="762" y="85"/>
                  </a:cubicBezTo>
                  <a:cubicBezTo>
                    <a:pt x="762" y="84"/>
                    <a:pt x="762" y="84"/>
                    <a:pt x="762" y="84"/>
                  </a:cubicBezTo>
                  <a:close/>
                  <a:moveTo>
                    <a:pt x="958" y="84"/>
                  </a:moveTo>
                  <a:cubicBezTo>
                    <a:pt x="958" y="84"/>
                    <a:pt x="958" y="84"/>
                    <a:pt x="958" y="84"/>
                  </a:cubicBezTo>
                  <a:cubicBezTo>
                    <a:pt x="958" y="84"/>
                    <a:pt x="958" y="84"/>
                    <a:pt x="958" y="84"/>
                  </a:cubicBezTo>
                  <a:close/>
                  <a:moveTo>
                    <a:pt x="973" y="84"/>
                  </a:moveTo>
                  <a:cubicBezTo>
                    <a:pt x="973" y="84"/>
                    <a:pt x="973" y="84"/>
                    <a:pt x="974" y="85"/>
                  </a:cubicBezTo>
                  <a:cubicBezTo>
                    <a:pt x="973" y="84"/>
                    <a:pt x="973" y="84"/>
                    <a:pt x="973" y="84"/>
                  </a:cubicBezTo>
                  <a:close/>
                  <a:moveTo>
                    <a:pt x="1141" y="49"/>
                  </a:moveTo>
                  <a:cubicBezTo>
                    <a:pt x="1141" y="49"/>
                    <a:pt x="1141" y="49"/>
                    <a:pt x="1141" y="49"/>
                  </a:cubicBezTo>
                  <a:cubicBezTo>
                    <a:pt x="1141" y="49"/>
                    <a:pt x="1141" y="49"/>
                    <a:pt x="1141" y="49"/>
                  </a:cubicBezTo>
                  <a:close/>
                  <a:moveTo>
                    <a:pt x="1293" y="48"/>
                  </a:moveTo>
                  <a:cubicBezTo>
                    <a:pt x="1293" y="49"/>
                    <a:pt x="1293" y="49"/>
                    <a:pt x="1293" y="49"/>
                  </a:cubicBezTo>
                  <a:cubicBezTo>
                    <a:pt x="1293" y="49"/>
                    <a:pt x="1293" y="49"/>
                    <a:pt x="1293" y="48"/>
                  </a:cubicBezTo>
                  <a:close/>
                  <a:moveTo>
                    <a:pt x="565" y="49"/>
                  </a:moveTo>
                  <a:cubicBezTo>
                    <a:pt x="565" y="49"/>
                    <a:pt x="565" y="49"/>
                    <a:pt x="565" y="49"/>
                  </a:cubicBezTo>
                  <a:cubicBezTo>
                    <a:pt x="565" y="49"/>
                    <a:pt x="565" y="49"/>
                    <a:pt x="565" y="49"/>
                  </a:cubicBezTo>
                  <a:close/>
                  <a:moveTo>
                    <a:pt x="832" y="49"/>
                  </a:moveTo>
                  <a:cubicBezTo>
                    <a:pt x="832" y="49"/>
                    <a:pt x="832" y="49"/>
                    <a:pt x="832" y="49"/>
                  </a:cubicBezTo>
                  <a:cubicBezTo>
                    <a:pt x="832" y="49"/>
                    <a:pt x="832" y="49"/>
                    <a:pt x="832" y="49"/>
                  </a:cubicBezTo>
                  <a:close/>
                  <a:moveTo>
                    <a:pt x="875" y="49"/>
                  </a:moveTo>
                  <a:cubicBezTo>
                    <a:pt x="874" y="49"/>
                    <a:pt x="874" y="49"/>
                    <a:pt x="874" y="49"/>
                  </a:cubicBezTo>
                  <a:cubicBezTo>
                    <a:pt x="875" y="49"/>
                    <a:pt x="875" y="49"/>
                    <a:pt x="875" y="49"/>
                  </a:cubicBezTo>
                  <a:close/>
                  <a:moveTo>
                    <a:pt x="1293" y="49"/>
                  </a:moveTo>
                  <a:cubicBezTo>
                    <a:pt x="1293" y="49"/>
                    <a:pt x="1293" y="49"/>
                    <a:pt x="1293" y="49"/>
                  </a:cubicBezTo>
                  <a:cubicBezTo>
                    <a:pt x="1293" y="49"/>
                    <a:pt x="1293" y="49"/>
                    <a:pt x="1293" y="49"/>
                  </a:cubicBezTo>
                  <a:close/>
                  <a:moveTo>
                    <a:pt x="1564" y="49"/>
                  </a:moveTo>
                  <a:cubicBezTo>
                    <a:pt x="1565" y="49"/>
                    <a:pt x="1565" y="49"/>
                    <a:pt x="1565" y="49"/>
                  </a:cubicBezTo>
                  <a:cubicBezTo>
                    <a:pt x="1565" y="49"/>
                    <a:pt x="1564" y="49"/>
                    <a:pt x="1564" y="49"/>
                  </a:cubicBezTo>
                  <a:close/>
                  <a:moveTo>
                    <a:pt x="1577" y="49"/>
                  </a:moveTo>
                  <a:cubicBezTo>
                    <a:pt x="1577" y="49"/>
                    <a:pt x="1577" y="49"/>
                    <a:pt x="1577" y="49"/>
                  </a:cubicBezTo>
                  <a:cubicBezTo>
                    <a:pt x="1577" y="49"/>
                    <a:pt x="1577" y="49"/>
                    <a:pt x="1577" y="49"/>
                  </a:cubicBezTo>
                  <a:close/>
                  <a:moveTo>
                    <a:pt x="1679" y="49"/>
                  </a:moveTo>
                  <a:cubicBezTo>
                    <a:pt x="1679" y="49"/>
                    <a:pt x="1679" y="49"/>
                    <a:pt x="1679" y="49"/>
                  </a:cubicBezTo>
                  <a:cubicBezTo>
                    <a:pt x="1679" y="49"/>
                    <a:pt x="1679" y="49"/>
                    <a:pt x="1679" y="49"/>
                  </a:cubicBezTo>
                  <a:close/>
                  <a:moveTo>
                    <a:pt x="1732" y="49"/>
                  </a:moveTo>
                  <a:cubicBezTo>
                    <a:pt x="1733" y="49"/>
                    <a:pt x="1733" y="49"/>
                    <a:pt x="1733" y="49"/>
                  </a:cubicBezTo>
                  <a:cubicBezTo>
                    <a:pt x="1733" y="49"/>
                    <a:pt x="1733" y="49"/>
                    <a:pt x="1732" y="49"/>
                  </a:cubicBezTo>
                  <a:close/>
                  <a:moveTo>
                    <a:pt x="974" y="84"/>
                  </a:moveTo>
                  <a:cubicBezTo>
                    <a:pt x="974" y="85"/>
                    <a:pt x="974" y="85"/>
                    <a:pt x="974" y="85"/>
                  </a:cubicBezTo>
                  <a:cubicBezTo>
                    <a:pt x="974" y="85"/>
                    <a:pt x="974" y="85"/>
                    <a:pt x="974" y="84"/>
                  </a:cubicBezTo>
                  <a:close/>
                  <a:moveTo>
                    <a:pt x="1745" y="49"/>
                  </a:moveTo>
                  <a:cubicBezTo>
                    <a:pt x="1745" y="49"/>
                    <a:pt x="1745" y="49"/>
                    <a:pt x="1745" y="49"/>
                  </a:cubicBezTo>
                  <a:cubicBezTo>
                    <a:pt x="1745" y="49"/>
                    <a:pt x="1745" y="49"/>
                    <a:pt x="1745" y="49"/>
                  </a:cubicBezTo>
                  <a:close/>
                  <a:moveTo>
                    <a:pt x="1222" y="84"/>
                  </a:moveTo>
                  <a:cubicBezTo>
                    <a:pt x="1222" y="85"/>
                    <a:pt x="1222" y="85"/>
                    <a:pt x="1222" y="85"/>
                  </a:cubicBezTo>
                  <a:cubicBezTo>
                    <a:pt x="1222" y="85"/>
                    <a:pt x="1222" y="85"/>
                    <a:pt x="1222" y="84"/>
                  </a:cubicBezTo>
                  <a:close/>
                  <a:moveTo>
                    <a:pt x="565" y="49"/>
                  </a:moveTo>
                  <a:cubicBezTo>
                    <a:pt x="565" y="50"/>
                    <a:pt x="565" y="50"/>
                    <a:pt x="566" y="50"/>
                  </a:cubicBezTo>
                  <a:cubicBezTo>
                    <a:pt x="566" y="49"/>
                    <a:pt x="565" y="49"/>
                    <a:pt x="565" y="49"/>
                  </a:cubicBezTo>
                  <a:close/>
                  <a:moveTo>
                    <a:pt x="1142" y="50"/>
                  </a:moveTo>
                  <a:cubicBezTo>
                    <a:pt x="1142" y="49"/>
                    <a:pt x="1142" y="49"/>
                    <a:pt x="1141" y="49"/>
                  </a:cubicBezTo>
                  <a:cubicBezTo>
                    <a:pt x="1141" y="49"/>
                    <a:pt x="1142" y="50"/>
                    <a:pt x="1142" y="50"/>
                  </a:cubicBezTo>
                  <a:close/>
                  <a:moveTo>
                    <a:pt x="1393" y="49"/>
                  </a:moveTo>
                  <a:cubicBezTo>
                    <a:pt x="1392" y="49"/>
                    <a:pt x="1392" y="49"/>
                    <a:pt x="1392" y="50"/>
                  </a:cubicBezTo>
                  <a:cubicBezTo>
                    <a:pt x="1392" y="50"/>
                    <a:pt x="1393" y="49"/>
                    <a:pt x="1393" y="49"/>
                  </a:cubicBezTo>
                  <a:close/>
                  <a:moveTo>
                    <a:pt x="1564" y="50"/>
                  </a:moveTo>
                  <a:cubicBezTo>
                    <a:pt x="1564" y="50"/>
                    <a:pt x="1564" y="50"/>
                    <a:pt x="1564" y="49"/>
                  </a:cubicBezTo>
                  <a:cubicBezTo>
                    <a:pt x="1564" y="49"/>
                    <a:pt x="1564" y="50"/>
                    <a:pt x="1564" y="50"/>
                  </a:cubicBezTo>
                  <a:close/>
                  <a:moveTo>
                    <a:pt x="974" y="85"/>
                  </a:moveTo>
                  <a:cubicBezTo>
                    <a:pt x="974" y="85"/>
                    <a:pt x="974" y="85"/>
                    <a:pt x="974" y="85"/>
                  </a:cubicBezTo>
                  <a:cubicBezTo>
                    <a:pt x="974" y="85"/>
                    <a:pt x="974" y="85"/>
                    <a:pt x="974" y="85"/>
                  </a:cubicBezTo>
                  <a:close/>
                  <a:moveTo>
                    <a:pt x="1679" y="49"/>
                  </a:moveTo>
                  <a:cubicBezTo>
                    <a:pt x="1679" y="49"/>
                    <a:pt x="1678" y="49"/>
                    <a:pt x="1678" y="50"/>
                  </a:cubicBezTo>
                  <a:cubicBezTo>
                    <a:pt x="1679" y="50"/>
                    <a:pt x="1679" y="49"/>
                    <a:pt x="1679" y="49"/>
                  </a:cubicBezTo>
                  <a:close/>
                  <a:moveTo>
                    <a:pt x="1732" y="50"/>
                  </a:moveTo>
                  <a:cubicBezTo>
                    <a:pt x="1732" y="50"/>
                    <a:pt x="1732" y="50"/>
                    <a:pt x="1732" y="49"/>
                  </a:cubicBezTo>
                  <a:cubicBezTo>
                    <a:pt x="1732" y="49"/>
                    <a:pt x="1732" y="50"/>
                    <a:pt x="1732" y="50"/>
                  </a:cubicBezTo>
                  <a:close/>
                  <a:moveTo>
                    <a:pt x="1114" y="50"/>
                  </a:moveTo>
                  <a:cubicBezTo>
                    <a:pt x="1114" y="50"/>
                    <a:pt x="1114" y="50"/>
                    <a:pt x="1114" y="50"/>
                  </a:cubicBezTo>
                  <a:cubicBezTo>
                    <a:pt x="1114" y="50"/>
                    <a:pt x="1114" y="50"/>
                    <a:pt x="1114" y="50"/>
                  </a:cubicBezTo>
                  <a:close/>
                  <a:moveTo>
                    <a:pt x="1379" y="50"/>
                  </a:moveTo>
                  <a:cubicBezTo>
                    <a:pt x="1380" y="50"/>
                    <a:pt x="1380" y="50"/>
                    <a:pt x="1380" y="50"/>
                  </a:cubicBezTo>
                  <a:cubicBezTo>
                    <a:pt x="1380" y="50"/>
                    <a:pt x="1380" y="50"/>
                    <a:pt x="1379" y="50"/>
                  </a:cubicBezTo>
                  <a:close/>
                  <a:moveTo>
                    <a:pt x="1564" y="50"/>
                  </a:moveTo>
                  <a:cubicBezTo>
                    <a:pt x="1564" y="50"/>
                    <a:pt x="1564" y="50"/>
                    <a:pt x="1564" y="50"/>
                  </a:cubicBezTo>
                  <a:cubicBezTo>
                    <a:pt x="1564" y="50"/>
                    <a:pt x="1564" y="50"/>
                    <a:pt x="1564" y="50"/>
                  </a:cubicBezTo>
                  <a:close/>
                  <a:moveTo>
                    <a:pt x="1678" y="50"/>
                  </a:moveTo>
                  <a:cubicBezTo>
                    <a:pt x="1678" y="50"/>
                    <a:pt x="1678" y="50"/>
                    <a:pt x="1678" y="50"/>
                  </a:cubicBezTo>
                  <a:cubicBezTo>
                    <a:pt x="1678" y="50"/>
                    <a:pt x="1678" y="50"/>
                    <a:pt x="1678" y="50"/>
                  </a:cubicBezTo>
                  <a:close/>
                  <a:moveTo>
                    <a:pt x="1732" y="50"/>
                  </a:moveTo>
                  <a:cubicBezTo>
                    <a:pt x="1732" y="50"/>
                    <a:pt x="1732" y="50"/>
                    <a:pt x="1732" y="50"/>
                  </a:cubicBezTo>
                  <a:cubicBezTo>
                    <a:pt x="1732" y="50"/>
                    <a:pt x="1732" y="50"/>
                    <a:pt x="1732" y="50"/>
                  </a:cubicBezTo>
                  <a:close/>
                  <a:moveTo>
                    <a:pt x="874" y="50"/>
                  </a:moveTo>
                  <a:cubicBezTo>
                    <a:pt x="874" y="50"/>
                    <a:pt x="874" y="50"/>
                    <a:pt x="874" y="50"/>
                  </a:cubicBezTo>
                  <a:cubicBezTo>
                    <a:pt x="874" y="50"/>
                    <a:pt x="874" y="50"/>
                    <a:pt x="874" y="50"/>
                  </a:cubicBezTo>
                  <a:close/>
                  <a:moveTo>
                    <a:pt x="1292" y="50"/>
                  </a:moveTo>
                  <a:cubicBezTo>
                    <a:pt x="1292" y="50"/>
                    <a:pt x="1292" y="50"/>
                    <a:pt x="1292" y="50"/>
                  </a:cubicBezTo>
                  <a:cubicBezTo>
                    <a:pt x="1292" y="50"/>
                    <a:pt x="1292" y="50"/>
                    <a:pt x="1292" y="50"/>
                  </a:cubicBezTo>
                  <a:close/>
                  <a:moveTo>
                    <a:pt x="1379" y="50"/>
                  </a:moveTo>
                  <a:cubicBezTo>
                    <a:pt x="1379" y="50"/>
                    <a:pt x="1379" y="50"/>
                    <a:pt x="1379" y="50"/>
                  </a:cubicBezTo>
                  <a:cubicBezTo>
                    <a:pt x="1379" y="50"/>
                    <a:pt x="1379" y="50"/>
                    <a:pt x="1379" y="50"/>
                  </a:cubicBezTo>
                  <a:close/>
                  <a:moveTo>
                    <a:pt x="1563" y="50"/>
                  </a:moveTo>
                  <a:cubicBezTo>
                    <a:pt x="1564" y="50"/>
                    <a:pt x="1564" y="50"/>
                    <a:pt x="1564" y="50"/>
                  </a:cubicBezTo>
                  <a:cubicBezTo>
                    <a:pt x="1563" y="50"/>
                    <a:pt x="1563" y="50"/>
                    <a:pt x="1563" y="50"/>
                  </a:cubicBezTo>
                  <a:close/>
                  <a:moveTo>
                    <a:pt x="762" y="85"/>
                  </a:moveTo>
                  <a:cubicBezTo>
                    <a:pt x="762" y="85"/>
                    <a:pt x="762" y="86"/>
                    <a:pt x="763" y="86"/>
                  </a:cubicBezTo>
                  <a:cubicBezTo>
                    <a:pt x="763" y="85"/>
                    <a:pt x="762" y="85"/>
                    <a:pt x="762" y="85"/>
                  </a:cubicBezTo>
                  <a:close/>
                  <a:moveTo>
                    <a:pt x="959" y="86"/>
                  </a:moveTo>
                  <a:cubicBezTo>
                    <a:pt x="959" y="85"/>
                    <a:pt x="959" y="85"/>
                    <a:pt x="959" y="85"/>
                  </a:cubicBezTo>
                  <a:cubicBezTo>
                    <a:pt x="959" y="85"/>
                    <a:pt x="959" y="85"/>
                    <a:pt x="959" y="86"/>
                  </a:cubicBezTo>
                  <a:close/>
                  <a:moveTo>
                    <a:pt x="974" y="85"/>
                  </a:moveTo>
                  <a:cubicBezTo>
                    <a:pt x="974" y="85"/>
                    <a:pt x="974" y="85"/>
                    <a:pt x="975" y="85"/>
                  </a:cubicBezTo>
                  <a:cubicBezTo>
                    <a:pt x="975" y="85"/>
                    <a:pt x="974" y="85"/>
                    <a:pt x="974" y="85"/>
                  </a:cubicBezTo>
                  <a:close/>
                  <a:moveTo>
                    <a:pt x="1576" y="50"/>
                  </a:moveTo>
                  <a:cubicBezTo>
                    <a:pt x="1576" y="50"/>
                    <a:pt x="1576" y="50"/>
                    <a:pt x="1576" y="50"/>
                  </a:cubicBezTo>
                  <a:cubicBezTo>
                    <a:pt x="1576" y="50"/>
                    <a:pt x="1576" y="50"/>
                    <a:pt x="1576" y="50"/>
                  </a:cubicBezTo>
                  <a:close/>
                  <a:moveTo>
                    <a:pt x="1731" y="50"/>
                  </a:moveTo>
                  <a:cubicBezTo>
                    <a:pt x="1732" y="50"/>
                    <a:pt x="1732" y="50"/>
                    <a:pt x="1732" y="50"/>
                  </a:cubicBezTo>
                  <a:cubicBezTo>
                    <a:pt x="1732" y="50"/>
                    <a:pt x="1731" y="50"/>
                    <a:pt x="1731" y="50"/>
                  </a:cubicBezTo>
                  <a:close/>
                  <a:moveTo>
                    <a:pt x="1745" y="50"/>
                  </a:moveTo>
                  <a:cubicBezTo>
                    <a:pt x="1744" y="50"/>
                    <a:pt x="1744" y="50"/>
                    <a:pt x="1744" y="50"/>
                  </a:cubicBezTo>
                  <a:cubicBezTo>
                    <a:pt x="1744" y="50"/>
                    <a:pt x="1744" y="50"/>
                    <a:pt x="1745" y="50"/>
                  </a:cubicBezTo>
                  <a:close/>
                  <a:moveTo>
                    <a:pt x="1379" y="51"/>
                  </a:moveTo>
                  <a:cubicBezTo>
                    <a:pt x="1379" y="51"/>
                    <a:pt x="1379" y="51"/>
                    <a:pt x="1379" y="50"/>
                  </a:cubicBezTo>
                  <a:cubicBezTo>
                    <a:pt x="1379" y="50"/>
                    <a:pt x="1379" y="51"/>
                    <a:pt x="1379" y="51"/>
                  </a:cubicBezTo>
                  <a:close/>
                  <a:moveTo>
                    <a:pt x="1392" y="50"/>
                  </a:moveTo>
                  <a:cubicBezTo>
                    <a:pt x="1392" y="50"/>
                    <a:pt x="1392" y="50"/>
                    <a:pt x="1392" y="51"/>
                  </a:cubicBezTo>
                  <a:cubicBezTo>
                    <a:pt x="1392" y="51"/>
                    <a:pt x="1392" y="50"/>
                    <a:pt x="1392" y="50"/>
                  </a:cubicBezTo>
                  <a:close/>
                  <a:moveTo>
                    <a:pt x="568" y="51"/>
                  </a:moveTo>
                  <a:cubicBezTo>
                    <a:pt x="568" y="51"/>
                    <a:pt x="568" y="51"/>
                    <a:pt x="568" y="51"/>
                  </a:cubicBezTo>
                  <a:cubicBezTo>
                    <a:pt x="568" y="51"/>
                    <a:pt x="568" y="51"/>
                    <a:pt x="568" y="51"/>
                  </a:cubicBezTo>
                  <a:close/>
                  <a:moveTo>
                    <a:pt x="1113" y="51"/>
                  </a:moveTo>
                  <a:cubicBezTo>
                    <a:pt x="1113" y="51"/>
                    <a:pt x="1113" y="51"/>
                    <a:pt x="1113" y="51"/>
                  </a:cubicBezTo>
                  <a:cubicBezTo>
                    <a:pt x="1113" y="51"/>
                    <a:pt x="1113" y="51"/>
                    <a:pt x="1113" y="51"/>
                  </a:cubicBezTo>
                  <a:close/>
                  <a:moveTo>
                    <a:pt x="1378" y="51"/>
                  </a:moveTo>
                  <a:cubicBezTo>
                    <a:pt x="1379" y="51"/>
                    <a:pt x="1379" y="51"/>
                    <a:pt x="1379" y="51"/>
                  </a:cubicBezTo>
                  <a:cubicBezTo>
                    <a:pt x="1379" y="51"/>
                    <a:pt x="1379" y="51"/>
                    <a:pt x="1378" y="51"/>
                  </a:cubicBezTo>
                  <a:close/>
                  <a:moveTo>
                    <a:pt x="1378" y="51"/>
                  </a:moveTo>
                  <a:cubicBezTo>
                    <a:pt x="1378" y="51"/>
                    <a:pt x="1378" y="51"/>
                    <a:pt x="1379" y="51"/>
                  </a:cubicBezTo>
                  <a:cubicBezTo>
                    <a:pt x="1378" y="51"/>
                    <a:pt x="1378" y="51"/>
                    <a:pt x="1378" y="51"/>
                  </a:cubicBezTo>
                  <a:close/>
                  <a:moveTo>
                    <a:pt x="1045" y="85"/>
                  </a:moveTo>
                  <a:cubicBezTo>
                    <a:pt x="1045" y="86"/>
                    <a:pt x="1045" y="86"/>
                    <a:pt x="1045" y="86"/>
                  </a:cubicBezTo>
                  <a:cubicBezTo>
                    <a:pt x="1045" y="86"/>
                    <a:pt x="1045" y="86"/>
                    <a:pt x="1045" y="85"/>
                  </a:cubicBezTo>
                  <a:close/>
                  <a:moveTo>
                    <a:pt x="1576" y="51"/>
                  </a:moveTo>
                  <a:cubicBezTo>
                    <a:pt x="1576" y="51"/>
                    <a:pt x="1575" y="51"/>
                    <a:pt x="1575" y="51"/>
                  </a:cubicBezTo>
                  <a:cubicBezTo>
                    <a:pt x="1576" y="51"/>
                    <a:pt x="1576" y="51"/>
                    <a:pt x="1576" y="51"/>
                  </a:cubicBezTo>
                  <a:close/>
                  <a:moveTo>
                    <a:pt x="1222" y="86"/>
                  </a:moveTo>
                  <a:cubicBezTo>
                    <a:pt x="1222" y="86"/>
                    <a:pt x="1223" y="86"/>
                    <a:pt x="1223" y="86"/>
                  </a:cubicBezTo>
                  <a:cubicBezTo>
                    <a:pt x="1223" y="86"/>
                    <a:pt x="1223" y="86"/>
                    <a:pt x="1222" y="86"/>
                  </a:cubicBezTo>
                  <a:close/>
                  <a:moveTo>
                    <a:pt x="1744" y="51"/>
                  </a:moveTo>
                  <a:cubicBezTo>
                    <a:pt x="1744" y="51"/>
                    <a:pt x="1744" y="51"/>
                    <a:pt x="1744" y="51"/>
                  </a:cubicBezTo>
                  <a:cubicBezTo>
                    <a:pt x="1744" y="51"/>
                    <a:pt x="1744" y="51"/>
                    <a:pt x="1744" y="51"/>
                  </a:cubicBezTo>
                  <a:close/>
                  <a:moveTo>
                    <a:pt x="1378" y="52"/>
                  </a:moveTo>
                  <a:cubicBezTo>
                    <a:pt x="1378" y="52"/>
                    <a:pt x="1378" y="52"/>
                    <a:pt x="1378" y="51"/>
                  </a:cubicBezTo>
                  <a:cubicBezTo>
                    <a:pt x="1378" y="51"/>
                    <a:pt x="1378" y="52"/>
                    <a:pt x="1378" y="52"/>
                  </a:cubicBezTo>
                  <a:close/>
                  <a:moveTo>
                    <a:pt x="1391" y="51"/>
                  </a:moveTo>
                  <a:cubicBezTo>
                    <a:pt x="1391" y="51"/>
                    <a:pt x="1391" y="52"/>
                    <a:pt x="1391" y="52"/>
                  </a:cubicBezTo>
                  <a:cubicBezTo>
                    <a:pt x="1391" y="52"/>
                    <a:pt x="1391" y="52"/>
                    <a:pt x="1391" y="51"/>
                  </a:cubicBezTo>
                  <a:close/>
                  <a:moveTo>
                    <a:pt x="569" y="52"/>
                  </a:moveTo>
                  <a:cubicBezTo>
                    <a:pt x="569" y="52"/>
                    <a:pt x="570" y="52"/>
                    <a:pt x="570" y="52"/>
                  </a:cubicBezTo>
                  <a:cubicBezTo>
                    <a:pt x="570" y="52"/>
                    <a:pt x="570" y="52"/>
                    <a:pt x="569" y="52"/>
                  </a:cubicBezTo>
                  <a:close/>
                  <a:moveTo>
                    <a:pt x="1377" y="52"/>
                  </a:moveTo>
                  <a:cubicBezTo>
                    <a:pt x="1378" y="52"/>
                    <a:pt x="1378" y="52"/>
                    <a:pt x="1378" y="52"/>
                  </a:cubicBezTo>
                  <a:cubicBezTo>
                    <a:pt x="1378" y="52"/>
                    <a:pt x="1377" y="52"/>
                    <a:pt x="1377" y="52"/>
                  </a:cubicBezTo>
                  <a:close/>
                  <a:moveTo>
                    <a:pt x="570" y="52"/>
                  </a:moveTo>
                  <a:cubicBezTo>
                    <a:pt x="570" y="52"/>
                    <a:pt x="570" y="52"/>
                    <a:pt x="570" y="52"/>
                  </a:cubicBezTo>
                  <a:cubicBezTo>
                    <a:pt x="570" y="52"/>
                    <a:pt x="570" y="52"/>
                    <a:pt x="570" y="52"/>
                  </a:cubicBezTo>
                  <a:close/>
                  <a:moveTo>
                    <a:pt x="1377" y="53"/>
                  </a:moveTo>
                  <a:cubicBezTo>
                    <a:pt x="1377" y="52"/>
                    <a:pt x="1377" y="52"/>
                    <a:pt x="1377" y="52"/>
                  </a:cubicBezTo>
                  <a:cubicBezTo>
                    <a:pt x="1377" y="52"/>
                    <a:pt x="1377" y="52"/>
                    <a:pt x="1377" y="53"/>
                  </a:cubicBezTo>
                  <a:close/>
                  <a:moveTo>
                    <a:pt x="1575" y="52"/>
                  </a:moveTo>
                  <a:cubicBezTo>
                    <a:pt x="1575" y="52"/>
                    <a:pt x="1575" y="52"/>
                    <a:pt x="1575" y="52"/>
                  </a:cubicBezTo>
                  <a:cubicBezTo>
                    <a:pt x="1575" y="52"/>
                    <a:pt x="1575" y="52"/>
                    <a:pt x="1575" y="52"/>
                  </a:cubicBezTo>
                  <a:close/>
                  <a:moveTo>
                    <a:pt x="1743" y="52"/>
                  </a:moveTo>
                  <a:cubicBezTo>
                    <a:pt x="1743" y="52"/>
                    <a:pt x="1743" y="52"/>
                    <a:pt x="1743" y="52"/>
                  </a:cubicBezTo>
                  <a:cubicBezTo>
                    <a:pt x="1743" y="52"/>
                    <a:pt x="1743" y="52"/>
                    <a:pt x="1743" y="52"/>
                  </a:cubicBezTo>
                  <a:close/>
                  <a:moveTo>
                    <a:pt x="1045" y="86"/>
                  </a:moveTo>
                  <a:cubicBezTo>
                    <a:pt x="1045" y="86"/>
                    <a:pt x="1045" y="86"/>
                    <a:pt x="1045" y="86"/>
                  </a:cubicBezTo>
                  <a:cubicBezTo>
                    <a:pt x="1045" y="86"/>
                    <a:pt x="1045" y="86"/>
                    <a:pt x="1045" y="86"/>
                  </a:cubicBezTo>
                  <a:close/>
                  <a:moveTo>
                    <a:pt x="1377" y="53"/>
                  </a:moveTo>
                  <a:cubicBezTo>
                    <a:pt x="1377" y="53"/>
                    <a:pt x="1377" y="53"/>
                    <a:pt x="1377" y="53"/>
                  </a:cubicBezTo>
                  <a:cubicBezTo>
                    <a:pt x="1377" y="53"/>
                    <a:pt x="1377" y="53"/>
                    <a:pt x="1377" y="53"/>
                  </a:cubicBezTo>
                  <a:close/>
                  <a:moveTo>
                    <a:pt x="1575" y="52"/>
                  </a:moveTo>
                  <a:cubicBezTo>
                    <a:pt x="1574" y="52"/>
                    <a:pt x="1574" y="53"/>
                    <a:pt x="1574" y="53"/>
                  </a:cubicBezTo>
                  <a:cubicBezTo>
                    <a:pt x="1575" y="53"/>
                    <a:pt x="1575" y="53"/>
                    <a:pt x="1575" y="52"/>
                  </a:cubicBezTo>
                  <a:close/>
                  <a:moveTo>
                    <a:pt x="1676" y="52"/>
                  </a:moveTo>
                  <a:cubicBezTo>
                    <a:pt x="1675" y="52"/>
                    <a:pt x="1675" y="53"/>
                    <a:pt x="1675" y="53"/>
                  </a:cubicBezTo>
                  <a:cubicBezTo>
                    <a:pt x="1675" y="53"/>
                    <a:pt x="1676" y="53"/>
                    <a:pt x="1676" y="52"/>
                  </a:cubicBezTo>
                  <a:close/>
                  <a:moveTo>
                    <a:pt x="1743" y="52"/>
                  </a:moveTo>
                  <a:cubicBezTo>
                    <a:pt x="1743" y="52"/>
                    <a:pt x="1743" y="53"/>
                    <a:pt x="1742" y="53"/>
                  </a:cubicBezTo>
                  <a:cubicBezTo>
                    <a:pt x="1743" y="53"/>
                    <a:pt x="1743" y="53"/>
                    <a:pt x="1743" y="52"/>
                  </a:cubicBezTo>
                  <a:close/>
                  <a:moveTo>
                    <a:pt x="571" y="53"/>
                  </a:moveTo>
                  <a:cubicBezTo>
                    <a:pt x="571" y="53"/>
                    <a:pt x="571" y="53"/>
                    <a:pt x="572" y="53"/>
                  </a:cubicBezTo>
                  <a:cubicBezTo>
                    <a:pt x="571" y="53"/>
                    <a:pt x="571" y="53"/>
                    <a:pt x="571" y="53"/>
                  </a:cubicBezTo>
                  <a:close/>
                  <a:moveTo>
                    <a:pt x="1376" y="53"/>
                  </a:moveTo>
                  <a:cubicBezTo>
                    <a:pt x="1377" y="53"/>
                    <a:pt x="1377" y="53"/>
                    <a:pt x="1377" y="53"/>
                  </a:cubicBezTo>
                  <a:cubicBezTo>
                    <a:pt x="1377" y="53"/>
                    <a:pt x="1376" y="53"/>
                    <a:pt x="1376" y="53"/>
                  </a:cubicBezTo>
                  <a:close/>
                  <a:moveTo>
                    <a:pt x="1390" y="53"/>
                  </a:moveTo>
                  <a:cubicBezTo>
                    <a:pt x="1390" y="53"/>
                    <a:pt x="1390" y="53"/>
                    <a:pt x="1390" y="53"/>
                  </a:cubicBezTo>
                  <a:cubicBezTo>
                    <a:pt x="1390" y="53"/>
                    <a:pt x="1390" y="53"/>
                    <a:pt x="1390" y="53"/>
                  </a:cubicBezTo>
                  <a:close/>
                  <a:moveTo>
                    <a:pt x="1574" y="53"/>
                  </a:moveTo>
                  <a:cubicBezTo>
                    <a:pt x="1574" y="53"/>
                    <a:pt x="1574" y="53"/>
                    <a:pt x="1574" y="53"/>
                  </a:cubicBezTo>
                  <a:cubicBezTo>
                    <a:pt x="1574" y="53"/>
                    <a:pt x="1574" y="53"/>
                    <a:pt x="1574" y="53"/>
                  </a:cubicBezTo>
                  <a:close/>
                  <a:moveTo>
                    <a:pt x="763" y="86"/>
                  </a:moveTo>
                  <a:cubicBezTo>
                    <a:pt x="763" y="86"/>
                    <a:pt x="763" y="87"/>
                    <a:pt x="763" y="87"/>
                  </a:cubicBezTo>
                  <a:cubicBezTo>
                    <a:pt x="763" y="86"/>
                    <a:pt x="763" y="86"/>
                    <a:pt x="763" y="86"/>
                  </a:cubicBezTo>
                  <a:close/>
                  <a:moveTo>
                    <a:pt x="1675" y="53"/>
                  </a:moveTo>
                  <a:cubicBezTo>
                    <a:pt x="1675" y="53"/>
                    <a:pt x="1675" y="53"/>
                    <a:pt x="1675" y="53"/>
                  </a:cubicBezTo>
                  <a:cubicBezTo>
                    <a:pt x="1675" y="53"/>
                    <a:pt x="1675" y="53"/>
                    <a:pt x="1675" y="53"/>
                  </a:cubicBezTo>
                  <a:close/>
                  <a:moveTo>
                    <a:pt x="960" y="87"/>
                  </a:moveTo>
                  <a:cubicBezTo>
                    <a:pt x="960" y="86"/>
                    <a:pt x="960" y="86"/>
                    <a:pt x="959" y="86"/>
                  </a:cubicBezTo>
                  <a:cubicBezTo>
                    <a:pt x="959" y="86"/>
                    <a:pt x="959" y="86"/>
                    <a:pt x="960" y="87"/>
                  </a:cubicBezTo>
                  <a:close/>
                  <a:moveTo>
                    <a:pt x="976" y="86"/>
                  </a:moveTo>
                  <a:cubicBezTo>
                    <a:pt x="976" y="86"/>
                    <a:pt x="976" y="87"/>
                    <a:pt x="976" y="87"/>
                  </a:cubicBezTo>
                  <a:cubicBezTo>
                    <a:pt x="976" y="86"/>
                    <a:pt x="976" y="86"/>
                    <a:pt x="976" y="86"/>
                  </a:cubicBezTo>
                  <a:close/>
                  <a:moveTo>
                    <a:pt x="1743" y="53"/>
                  </a:moveTo>
                  <a:cubicBezTo>
                    <a:pt x="1742" y="53"/>
                    <a:pt x="1742" y="53"/>
                    <a:pt x="1742" y="53"/>
                  </a:cubicBezTo>
                  <a:cubicBezTo>
                    <a:pt x="1742" y="53"/>
                    <a:pt x="1742" y="53"/>
                    <a:pt x="1743" y="53"/>
                  </a:cubicBezTo>
                  <a:close/>
                  <a:moveTo>
                    <a:pt x="1741" y="54"/>
                  </a:moveTo>
                  <a:cubicBezTo>
                    <a:pt x="1741" y="54"/>
                    <a:pt x="1741" y="54"/>
                    <a:pt x="1741" y="54"/>
                  </a:cubicBezTo>
                  <a:cubicBezTo>
                    <a:pt x="1741" y="54"/>
                    <a:pt x="1741" y="54"/>
                    <a:pt x="1741" y="54"/>
                  </a:cubicBezTo>
                  <a:close/>
                  <a:moveTo>
                    <a:pt x="1083" y="86"/>
                  </a:moveTo>
                  <a:cubicBezTo>
                    <a:pt x="1083" y="87"/>
                    <a:pt x="1083" y="87"/>
                    <a:pt x="1083" y="87"/>
                  </a:cubicBezTo>
                  <a:cubicBezTo>
                    <a:pt x="1083" y="87"/>
                    <a:pt x="1083" y="87"/>
                    <a:pt x="1083" y="87"/>
                  </a:cubicBezTo>
                  <a:cubicBezTo>
                    <a:pt x="1083" y="87"/>
                    <a:pt x="1083" y="87"/>
                    <a:pt x="1083" y="86"/>
                  </a:cubicBezTo>
                  <a:close/>
                  <a:moveTo>
                    <a:pt x="1375" y="54"/>
                  </a:moveTo>
                  <a:cubicBezTo>
                    <a:pt x="1376" y="54"/>
                    <a:pt x="1376" y="54"/>
                    <a:pt x="1376" y="54"/>
                  </a:cubicBezTo>
                  <a:cubicBezTo>
                    <a:pt x="1375" y="54"/>
                    <a:pt x="1375" y="54"/>
                    <a:pt x="1375" y="54"/>
                  </a:cubicBezTo>
                  <a:close/>
                  <a:moveTo>
                    <a:pt x="1375" y="55"/>
                  </a:moveTo>
                  <a:cubicBezTo>
                    <a:pt x="1375" y="55"/>
                    <a:pt x="1375" y="55"/>
                    <a:pt x="1375" y="55"/>
                  </a:cubicBezTo>
                  <a:cubicBezTo>
                    <a:pt x="1375" y="55"/>
                    <a:pt x="1375" y="55"/>
                    <a:pt x="1375" y="55"/>
                  </a:cubicBezTo>
                  <a:close/>
                  <a:moveTo>
                    <a:pt x="1559" y="55"/>
                  </a:moveTo>
                  <a:cubicBezTo>
                    <a:pt x="1559" y="55"/>
                    <a:pt x="1559" y="55"/>
                    <a:pt x="1559" y="55"/>
                  </a:cubicBezTo>
                  <a:cubicBezTo>
                    <a:pt x="1559" y="55"/>
                    <a:pt x="1559" y="55"/>
                    <a:pt x="1559" y="55"/>
                  </a:cubicBezTo>
                  <a:close/>
                  <a:moveTo>
                    <a:pt x="1573" y="54"/>
                  </a:moveTo>
                  <a:cubicBezTo>
                    <a:pt x="1573" y="54"/>
                    <a:pt x="1573" y="55"/>
                    <a:pt x="1573" y="55"/>
                  </a:cubicBezTo>
                  <a:cubicBezTo>
                    <a:pt x="1573" y="55"/>
                    <a:pt x="1573" y="55"/>
                    <a:pt x="1573" y="54"/>
                  </a:cubicBezTo>
                  <a:close/>
                  <a:moveTo>
                    <a:pt x="1727" y="55"/>
                  </a:moveTo>
                  <a:cubicBezTo>
                    <a:pt x="1727" y="55"/>
                    <a:pt x="1727" y="55"/>
                    <a:pt x="1727" y="55"/>
                  </a:cubicBezTo>
                  <a:cubicBezTo>
                    <a:pt x="1727" y="55"/>
                    <a:pt x="1727" y="55"/>
                    <a:pt x="1727" y="55"/>
                  </a:cubicBezTo>
                  <a:close/>
                  <a:moveTo>
                    <a:pt x="1741" y="54"/>
                  </a:moveTo>
                  <a:cubicBezTo>
                    <a:pt x="1741" y="54"/>
                    <a:pt x="1741" y="55"/>
                    <a:pt x="1741" y="55"/>
                  </a:cubicBezTo>
                  <a:cubicBezTo>
                    <a:pt x="1741" y="55"/>
                    <a:pt x="1741" y="55"/>
                    <a:pt x="1741" y="54"/>
                  </a:cubicBezTo>
                  <a:close/>
                  <a:moveTo>
                    <a:pt x="1558" y="55"/>
                  </a:moveTo>
                  <a:cubicBezTo>
                    <a:pt x="1559" y="55"/>
                    <a:pt x="1559" y="55"/>
                    <a:pt x="1559" y="55"/>
                  </a:cubicBezTo>
                  <a:cubicBezTo>
                    <a:pt x="1559" y="55"/>
                    <a:pt x="1558" y="55"/>
                    <a:pt x="1558" y="55"/>
                  </a:cubicBezTo>
                  <a:close/>
                  <a:moveTo>
                    <a:pt x="763" y="87"/>
                  </a:moveTo>
                  <a:cubicBezTo>
                    <a:pt x="763" y="87"/>
                    <a:pt x="763" y="87"/>
                    <a:pt x="764" y="87"/>
                  </a:cubicBezTo>
                  <a:cubicBezTo>
                    <a:pt x="764" y="87"/>
                    <a:pt x="763" y="87"/>
                    <a:pt x="763" y="87"/>
                  </a:cubicBezTo>
                  <a:close/>
                  <a:moveTo>
                    <a:pt x="800" y="87"/>
                  </a:moveTo>
                  <a:cubicBezTo>
                    <a:pt x="800" y="87"/>
                    <a:pt x="801" y="87"/>
                    <a:pt x="801" y="87"/>
                  </a:cubicBezTo>
                  <a:cubicBezTo>
                    <a:pt x="800" y="87"/>
                    <a:pt x="800" y="87"/>
                    <a:pt x="800" y="87"/>
                  </a:cubicBezTo>
                  <a:close/>
                  <a:moveTo>
                    <a:pt x="1573" y="55"/>
                  </a:moveTo>
                  <a:cubicBezTo>
                    <a:pt x="1572" y="55"/>
                    <a:pt x="1572" y="55"/>
                    <a:pt x="1572" y="55"/>
                  </a:cubicBezTo>
                  <a:cubicBezTo>
                    <a:pt x="1572" y="55"/>
                    <a:pt x="1573" y="55"/>
                    <a:pt x="1573" y="55"/>
                  </a:cubicBezTo>
                  <a:close/>
                  <a:moveTo>
                    <a:pt x="960" y="87"/>
                  </a:moveTo>
                  <a:cubicBezTo>
                    <a:pt x="960" y="87"/>
                    <a:pt x="960" y="87"/>
                    <a:pt x="960" y="87"/>
                  </a:cubicBezTo>
                  <a:cubicBezTo>
                    <a:pt x="960" y="87"/>
                    <a:pt x="960" y="87"/>
                    <a:pt x="960" y="87"/>
                  </a:cubicBezTo>
                  <a:close/>
                  <a:moveTo>
                    <a:pt x="976" y="87"/>
                  </a:moveTo>
                  <a:cubicBezTo>
                    <a:pt x="976" y="87"/>
                    <a:pt x="976" y="87"/>
                    <a:pt x="976" y="87"/>
                  </a:cubicBezTo>
                  <a:cubicBezTo>
                    <a:pt x="976" y="87"/>
                    <a:pt x="976" y="87"/>
                    <a:pt x="976" y="87"/>
                  </a:cubicBezTo>
                  <a:close/>
                  <a:moveTo>
                    <a:pt x="1673" y="55"/>
                  </a:moveTo>
                  <a:cubicBezTo>
                    <a:pt x="1672" y="55"/>
                    <a:pt x="1672" y="55"/>
                    <a:pt x="1672" y="55"/>
                  </a:cubicBezTo>
                  <a:cubicBezTo>
                    <a:pt x="1672" y="55"/>
                    <a:pt x="1672" y="55"/>
                    <a:pt x="1673" y="55"/>
                  </a:cubicBezTo>
                  <a:close/>
                  <a:moveTo>
                    <a:pt x="1083" y="87"/>
                  </a:moveTo>
                  <a:cubicBezTo>
                    <a:pt x="1083" y="87"/>
                    <a:pt x="1083" y="87"/>
                    <a:pt x="1083" y="87"/>
                  </a:cubicBezTo>
                  <a:cubicBezTo>
                    <a:pt x="1083" y="87"/>
                    <a:pt x="1083" y="87"/>
                    <a:pt x="1083" y="87"/>
                  </a:cubicBezTo>
                  <a:close/>
                  <a:moveTo>
                    <a:pt x="1727" y="55"/>
                  </a:moveTo>
                  <a:cubicBezTo>
                    <a:pt x="1727" y="55"/>
                    <a:pt x="1727" y="55"/>
                    <a:pt x="1727" y="55"/>
                  </a:cubicBezTo>
                  <a:cubicBezTo>
                    <a:pt x="1727" y="55"/>
                    <a:pt x="1727" y="55"/>
                    <a:pt x="1727" y="55"/>
                  </a:cubicBezTo>
                  <a:close/>
                  <a:moveTo>
                    <a:pt x="1741" y="55"/>
                  </a:moveTo>
                  <a:cubicBezTo>
                    <a:pt x="1741" y="55"/>
                    <a:pt x="1740" y="55"/>
                    <a:pt x="1740" y="55"/>
                  </a:cubicBezTo>
                  <a:cubicBezTo>
                    <a:pt x="1741" y="55"/>
                    <a:pt x="1741" y="55"/>
                    <a:pt x="1741" y="55"/>
                  </a:cubicBezTo>
                  <a:close/>
                  <a:moveTo>
                    <a:pt x="575" y="55"/>
                  </a:moveTo>
                  <a:cubicBezTo>
                    <a:pt x="575" y="55"/>
                    <a:pt x="575" y="56"/>
                    <a:pt x="575" y="56"/>
                  </a:cubicBezTo>
                  <a:cubicBezTo>
                    <a:pt x="575" y="55"/>
                    <a:pt x="575" y="55"/>
                    <a:pt x="575" y="55"/>
                  </a:cubicBezTo>
                  <a:close/>
                  <a:moveTo>
                    <a:pt x="1388" y="55"/>
                  </a:moveTo>
                  <a:cubicBezTo>
                    <a:pt x="1388" y="55"/>
                    <a:pt x="1388" y="55"/>
                    <a:pt x="1388" y="55"/>
                  </a:cubicBezTo>
                  <a:cubicBezTo>
                    <a:pt x="1388" y="55"/>
                    <a:pt x="1388" y="55"/>
                    <a:pt x="1388" y="55"/>
                  </a:cubicBezTo>
                  <a:close/>
                  <a:moveTo>
                    <a:pt x="1558" y="56"/>
                  </a:moveTo>
                  <a:cubicBezTo>
                    <a:pt x="1558" y="56"/>
                    <a:pt x="1558" y="55"/>
                    <a:pt x="1558" y="55"/>
                  </a:cubicBezTo>
                  <a:cubicBezTo>
                    <a:pt x="1558" y="55"/>
                    <a:pt x="1558" y="55"/>
                    <a:pt x="1558" y="56"/>
                  </a:cubicBezTo>
                  <a:close/>
                  <a:moveTo>
                    <a:pt x="1572" y="55"/>
                  </a:moveTo>
                  <a:cubicBezTo>
                    <a:pt x="1572" y="55"/>
                    <a:pt x="1572" y="55"/>
                    <a:pt x="1572" y="56"/>
                  </a:cubicBezTo>
                  <a:cubicBezTo>
                    <a:pt x="1572" y="55"/>
                    <a:pt x="1572" y="55"/>
                    <a:pt x="1572" y="55"/>
                  </a:cubicBezTo>
                  <a:close/>
                  <a:moveTo>
                    <a:pt x="1672" y="55"/>
                  </a:moveTo>
                  <a:cubicBezTo>
                    <a:pt x="1672" y="55"/>
                    <a:pt x="1672" y="55"/>
                    <a:pt x="1671" y="56"/>
                  </a:cubicBezTo>
                  <a:cubicBezTo>
                    <a:pt x="1672" y="56"/>
                    <a:pt x="1672" y="55"/>
                    <a:pt x="1672" y="55"/>
                  </a:cubicBezTo>
                  <a:close/>
                  <a:moveTo>
                    <a:pt x="1726" y="56"/>
                  </a:moveTo>
                  <a:cubicBezTo>
                    <a:pt x="1726" y="56"/>
                    <a:pt x="1726" y="55"/>
                    <a:pt x="1727" y="55"/>
                  </a:cubicBezTo>
                  <a:cubicBezTo>
                    <a:pt x="1726" y="55"/>
                    <a:pt x="1726" y="55"/>
                    <a:pt x="1726" y="56"/>
                  </a:cubicBezTo>
                  <a:close/>
                  <a:moveTo>
                    <a:pt x="764" y="87"/>
                  </a:moveTo>
                  <a:cubicBezTo>
                    <a:pt x="764" y="87"/>
                    <a:pt x="764" y="87"/>
                    <a:pt x="764" y="87"/>
                  </a:cubicBezTo>
                  <a:cubicBezTo>
                    <a:pt x="764" y="87"/>
                    <a:pt x="764" y="87"/>
                    <a:pt x="764" y="87"/>
                  </a:cubicBezTo>
                  <a:close/>
                  <a:moveTo>
                    <a:pt x="800" y="87"/>
                  </a:moveTo>
                  <a:cubicBezTo>
                    <a:pt x="800" y="87"/>
                    <a:pt x="800" y="87"/>
                    <a:pt x="800" y="87"/>
                  </a:cubicBezTo>
                  <a:cubicBezTo>
                    <a:pt x="800" y="87"/>
                    <a:pt x="800" y="87"/>
                    <a:pt x="800" y="87"/>
                  </a:cubicBezTo>
                  <a:close/>
                  <a:moveTo>
                    <a:pt x="1740" y="55"/>
                  </a:moveTo>
                  <a:cubicBezTo>
                    <a:pt x="1740" y="55"/>
                    <a:pt x="1740" y="55"/>
                    <a:pt x="1740" y="56"/>
                  </a:cubicBezTo>
                  <a:cubicBezTo>
                    <a:pt x="1740" y="55"/>
                    <a:pt x="1740" y="55"/>
                    <a:pt x="1740" y="55"/>
                  </a:cubicBezTo>
                  <a:close/>
                  <a:moveTo>
                    <a:pt x="1388" y="55"/>
                  </a:moveTo>
                  <a:cubicBezTo>
                    <a:pt x="1388" y="56"/>
                    <a:pt x="1387" y="56"/>
                    <a:pt x="1387" y="56"/>
                  </a:cubicBezTo>
                  <a:cubicBezTo>
                    <a:pt x="1388" y="56"/>
                    <a:pt x="1388" y="56"/>
                    <a:pt x="1388" y="55"/>
                  </a:cubicBezTo>
                  <a:close/>
                  <a:moveTo>
                    <a:pt x="1572" y="56"/>
                  </a:moveTo>
                  <a:cubicBezTo>
                    <a:pt x="1572" y="56"/>
                    <a:pt x="1572" y="56"/>
                    <a:pt x="1572" y="56"/>
                  </a:cubicBezTo>
                  <a:cubicBezTo>
                    <a:pt x="1572" y="56"/>
                    <a:pt x="1572" y="56"/>
                    <a:pt x="1572" y="56"/>
                  </a:cubicBezTo>
                  <a:close/>
                  <a:moveTo>
                    <a:pt x="1505" y="6"/>
                  </a:moveTo>
                  <a:cubicBezTo>
                    <a:pt x="1505" y="6"/>
                    <a:pt x="1505" y="6"/>
                    <a:pt x="1506" y="5"/>
                  </a:cubicBezTo>
                  <a:cubicBezTo>
                    <a:pt x="1505" y="6"/>
                    <a:pt x="1505" y="6"/>
                    <a:pt x="1505" y="6"/>
                  </a:cubicBezTo>
                  <a:close/>
                  <a:moveTo>
                    <a:pt x="1046" y="87"/>
                  </a:moveTo>
                  <a:cubicBezTo>
                    <a:pt x="1046" y="87"/>
                    <a:pt x="1046" y="87"/>
                    <a:pt x="1046" y="87"/>
                  </a:cubicBezTo>
                  <a:cubicBezTo>
                    <a:pt x="1046" y="87"/>
                    <a:pt x="1046" y="87"/>
                    <a:pt x="1046" y="87"/>
                  </a:cubicBezTo>
                  <a:close/>
                  <a:moveTo>
                    <a:pt x="1505" y="6"/>
                  </a:moveTo>
                  <a:cubicBezTo>
                    <a:pt x="1505" y="6"/>
                    <a:pt x="1505" y="6"/>
                    <a:pt x="1505" y="6"/>
                  </a:cubicBezTo>
                  <a:cubicBezTo>
                    <a:pt x="1505" y="6"/>
                    <a:pt x="1505" y="6"/>
                    <a:pt x="1505" y="6"/>
                  </a:cubicBezTo>
                  <a:close/>
                  <a:moveTo>
                    <a:pt x="1740" y="56"/>
                  </a:moveTo>
                  <a:cubicBezTo>
                    <a:pt x="1740" y="56"/>
                    <a:pt x="1740" y="56"/>
                    <a:pt x="1740" y="56"/>
                  </a:cubicBezTo>
                  <a:cubicBezTo>
                    <a:pt x="1740" y="56"/>
                    <a:pt x="1740" y="56"/>
                    <a:pt x="1740" y="56"/>
                  </a:cubicBezTo>
                  <a:close/>
                  <a:moveTo>
                    <a:pt x="1224" y="87"/>
                  </a:moveTo>
                  <a:cubicBezTo>
                    <a:pt x="1224" y="87"/>
                    <a:pt x="1224" y="87"/>
                    <a:pt x="1224" y="87"/>
                  </a:cubicBezTo>
                  <a:cubicBezTo>
                    <a:pt x="1224" y="87"/>
                    <a:pt x="1224" y="87"/>
                    <a:pt x="1224" y="87"/>
                  </a:cubicBezTo>
                  <a:close/>
                  <a:moveTo>
                    <a:pt x="1504" y="7"/>
                  </a:moveTo>
                  <a:cubicBezTo>
                    <a:pt x="1504" y="7"/>
                    <a:pt x="1504" y="7"/>
                    <a:pt x="1504" y="7"/>
                  </a:cubicBezTo>
                  <a:cubicBezTo>
                    <a:pt x="1504" y="7"/>
                    <a:pt x="1504" y="7"/>
                    <a:pt x="1504" y="7"/>
                  </a:cubicBezTo>
                  <a:close/>
                  <a:moveTo>
                    <a:pt x="1503" y="7"/>
                  </a:moveTo>
                  <a:cubicBezTo>
                    <a:pt x="1504" y="7"/>
                    <a:pt x="1504" y="7"/>
                    <a:pt x="1504" y="7"/>
                  </a:cubicBezTo>
                  <a:cubicBezTo>
                    <a:pt x="1504" y="7"/>
                    <a:pt x="1503" y="7"/>
                    <a:pt x="1503" y="7"/>
                  </a:cubicBezTo>
                  <a:close/>
                  <a:moveTo>
                    <a:pt x="1503" y="7"/>
                  </a:moveTo>
                  <a:cubicBezTo>
                    <a:pt x="1503" y="7"/>
                    <a:pt x="1503" y="7"/>
                    <a:pt x="1503" y="7"/>
                  </a:cubicBezTo>
                  <a:cubicBezTo>
                    <a:pt x="1503" y="7"/>
                    <a:pt x="1503" y="7"/>
                    <a:pt x="1503" y="7"/>
                  </a:cubicBezTo>
                  <a:close/>
                  <a:moveTo>
                    <a:pt x="1727" y="55"/>
                  </a:moveTo>
                  <a:cubicBezTo>
                    <a:pt x="1727" y="55"/>
                    <a:pt x="1728" y="54"/>
                    <a:pt x="1728" y="54"/>
                  </a:cubicBezTo>
                  <a:cubicBezTo>
                    <a:pt x="1727" y="54"/>
                    <a:pt x="1727" y="54"/>
                    <a:pt x="1727" y="55"/>
                  </a:cubicBezTo>
                  <a:close/>
                  <a:moveTo>
                    <a:pt x="1502" y="8"/>
                  </a:moveTo>
                  <a:cubicBezTo>
                    <a:pt x="1502" y="8"/>
                    <a:pt x="1502" y="8"/>
                    <a:pt x="1502" y="8"/>
                  </a:cubicBezTo>
                  <a:cubicBezTo>
                    <a:pt x="1502" y="8"/>
                    <a:pt x="1502" y="8"/>
                    <a:pt x="1502" y="8"/>
                  </a:cubicBezTo>
                  <a:close/>
                  <a:moveTo>
                    <a:pt x="1373" y="56"/>
                  </a:moveTo>
                  <a:cubicBezTo>
                    <a:pt x="1373" y="56"/>
                    <a:pt x="1373" y="56"/>
                    <a:pt x="1373" y="56"/>
                  </a:cubicBezTo>
                  <a:cubicBezTo>
                    <a:pt x="1373" y="56"/>
                    <a:pt x="1373" y="56"/>
                    <a:pt x="1373" y="56"/>
                  </a:cubicBezTo>
                  <a:close/>
                  <a:moveTo>
                    <a:pt x="1387" y="56"/>
                  </a:moveTo>
                  <a:cubicBezTo>
                    <a:pt x="1387" y="56"/>
                    <a:pt x="1387" y="56"/>
                    <a:pt x="1387" y="56"/>
                  </a:cubicBezTo>
                  <a:cubicBezTo>
                    <a:pt x="1387" y="56"/>
                    <a:pt x="1387" y="56"/>
                    <a:pt x="1387" y="56"/>
                  </a:cubicBezTo>
                  <a:close/>
                  <a:moveTo>
                    <a:pt x="977" y="87"/>
                  </a:moveTo>
                  <a:cubicBezTo>
                    <a:pt x="977" y="87"/>
                    <a:pt x="977" y="88"/>
                    <a:pt x="977" y="88"/>
                  </a:cubicBezTo>
                  <a:cubicBezTo>
                    <a:pt x="977" y="87"/>
                    <a:pt x="977" y="87"/>
                    <a:pt x="977" y="87"/>
                  </a:cubicBezTo>
                  <a:close/>
                  <a:moveTo>
                    <a:pt x="1572" y="56"/>
                  </a:moveTo>
                  <a:cubicBezTo>
                    <a:pt x="1571" y="56"/>
                    <a:pt x="1571" y="56"/>
                    <a:pt x="1571" y="56"/>
                  </a:cubicBezTo>
                  <a:cubicBezTo>
                    <a:pt x="1571" y="56"/>
                    <a:pt x="1571" y="56"/>
                    <a:pt x="1572" y="56"/>
                  </a:cubicBezTo>
                  <a:close/>
                  <a:moveTo>
                    <a:pt x="1033" y="88"/>
                  </a:moveTo>
                  <a:cubicBezTo>
                    <a:pt x="1033" y="87"/>
                    <a:pt x="1033" y="87"/>
                    <a:pt x="1033" y="87"/>
                  </a:cubicBezTo>
                  <a:cubicBezTo>
                    <a:pt x="1033" y="87"/>
                    <a:pt x="1033" y="87"/>
                    <a:pt x="1033" y="88"/>
                  </a:cubicBezTo>
                  <a:close/>
                  <a:moveTo>
                    <a:pt x="1046" y="87"/>
                  </a:moveTo>
                  <a:cubicBezTo>
                    <a:pt x="1046" y="87"/>
                    <a:pt x="1046" y="88"/>
                    <a:pt x="1046" y="88"/>
                  </a:cubicBezTo>
                  <a:cubicBezTo>
                    <a:pt x="1046" y="87"/>
                    <a:pt x="1046" y="87"/>
                    <a:pt x="1046" y="87"/>
                  </a:cubicBezTo>
                  <a:close/>
                  <a:moveTo>
                    <a:pt x="1082" y="88"/>
                  </a:moveTo>
                  <a:cubicBezTo>
                    <a:pt x="1082" y="88"/>
                    <a:pt x="1082" y="88"/>
                    <a:pt x="1082" y="87"/>
                  </a:cubicBezTo>
                  <a:cubicBezTo>
                    <a:pt x="1082" y="87"/>
                    <a:pt x="1082" y="87"/>
                    <a:pt x="1082" y="88"/>
                  </a:cubicBezTo>
                  <a:close/>
                  <a:moveTo>
                    <a:pt x="1384" y="9"/>
                  </a:moveTo>
                  <a:cubicBezTo>
                    <a:pt x="1384" y="9"/>
                    <a:pt x="1384" y="9"/>
                    <a:pt x="1385" y="9"/>
                  </a:cubicBezTo>
                  <a:cubicBezTo>
                    <a:pt x="1385" y="9"/>
                    <a:pt x="1384" y="9"/>
                    <a:pt x="1384" y="9"/>
                  </a:cubicBezTo>
                  <a:close/>
                  <a:moveTo>
                    <a:pt x="1740" y="56"/>
                  </a:moveTo>
                  <a:cubicBezTo>
                    <a:pt x="1740" y="56"/>
                    <a:pt x="1739" y="56"/>
                    <a:pt x="1739" y="56"/>
                  </a:cubicBezTo>
                  <a:cubicBezTo>
                    <a:pt x="1739" y="56"/>
                    <a:pt x="1740" y="56"/>
                    <a:pt x="1740" y="56"/>
                  </a:cubicBezTo>
                  <a:close/>
                  <a:moveTo>
                    <a:pt x="1224" y="87"/>
                  </a:moveTo>
                  <a:cubicBezTo>
                    <a:pt x="1224" y="87"/>
                    <a:pt x="1224" y="88"/>
                    <a:pt x="1224" y="88"/>
                  </a:cubicBezTo>
                  <a:cubicBezTo>
                    <a:pt x="1224" y="87"/>
                    <a:pt x="1224" y="87"/>
                    <a:pt x="1224" y="87"/>
                  </a:cubicBezTo>
                  <a:close/>
                  <a:moveTo>
                    <a:pt x="1259" y="88"/>
                  </a:moveTo>
                  <a:cubicBezTo>
                    <a:pt x="1260" y="88"/>
                    <a:pt x="1260" y="87"/>
                    <a:pt x="1260" y="87"/>
                  </a:cubicBezTo>
                  <a:cubicBezTo>
                    <a:pt x="1260" y="87"/>
                    <a:pt x="1260" y="87"/>
                    <a:pt x="1259" y="88"/>
                  </a:cubicBezTo>
                  <a:close/>
                  <a:moveTo>
                    <a:pt x="576" y="56"/>
                  </a:moveTo>
                  <a:cubicBezTo>
                    <a:pt x="576" y="57"/>
                    <a:pt x="577" y="57"/>
                    <a:pt x="577" y="57"/>
                  </a:cubicBezTo>
                  <a:cubicBezTo>
                    <a:pt x="577" y="56"/>
                    <a:pt x="576" y="56"/>
                    <a:pt x="576" y="56"/>
                  </a:cubicBezTo>
                  <a:close/>
                  <a:moveTo>
                    <a:pt x="1501" y="9"/>
                  </a:moveTo>
                  <a:cubicBezTo>
                    <a:pt x="1501" y="9"/>
                    <a:pt x="1501" y="9"/>
                    <a:pt x="1501" y="9"/>
                  </a:cubicBezTo>
                  <a:cubicBezTo>
                    <a:pt x="1501" y="9"/>
                    <a:pt x="1501" y="9"/>
                    <a:pt x="1501" y="9"/>
                  </a:cubicBezTo>
                  <a:close/>
                  <a:moveTo>
                    <a:pt x="671" y="56"/>
                  </a:moveTo>
                  <a:cubicBezTo>
                    <a:pt x="671" y="56"/>
                    <a:pt x="671" y="57"/>
                    <a:pt x="671" y="57"/>
                  </a:cubicBezTo>
                  <a:cubicBezTo>
                    <a:pt x="671" y="57"/>
                    <a:pt x="671" y="56"/>
                    <a:pt x="671" y="56"/>
                  </a:cubicBezTo>
                  <a:close/>
                  <a:moveTo>
                    <a:pt x="1455" y="9"/>
                  </a:moveTo>
                  <a:cubicBezTo>
                    <a:pt x="1455" y="9"/>
                    <a:pt x="1455" y="9"/>
                    <a:pt x="1455" y="9"/>
                  </a:cubicBezTo>
                  <a:cubicBezTo>
                    <a:pt x="1455" y="9"/>
                    <a:pt x="1455" y="9"/>
                    <a:pt x="1455" y="9"/>
                  </a:cubicBezTo>
                  <a:close/>
                  <a:moveTo>
                    <a:pt x="1501" y="9"/>
                  </a:moveTo>
                  <a:cubicBezTo>
                    <a:pt x="1501" y="9"/>
                    <a:pt x="1501" y="9"/>
                    <a:pt x="1501" y="9"/>
                  </a:cubicBezTo>
                  <a:cubicBezTo>
                    <a:pt x="1501" y="9"/>
                    <a:pt x="1501" y="9"/>
                    <a:pt x="1501" y="9"/>
                  </a:cubicBezTo>
                  <a:close/>
                  <a:moveTo>
                    <a:pt x="1426" y="10"/>
                  </a:moveTo>
                  <a:cubicBezTo>
                    <a:pt x="1427" y="10"/>
                    <a:pt x="1427" y="10"/>
                    <a:pt x="1427" y="9"/>
                  </a:cubicBezTo>
                  <a:cubicBezTo>
                    <a:pt x="1427" y="9"/>
                    <a:pt x="1427" y="9"/>
                    <a:pt x="1426" y="10"/>
                  </a:cubicBezTo>
                  <a:close/>
                  <a:moveTo>
                    <a:pt x="1570" y="9"/>
                  </a:moveTo>
                  <a:cubicBezTo>
                    <a:pt x="1570" y="10"/>
                    <a:pt x="1570" y="10"/>
                    <a:pt x="1570" y="10"/>
                  </a:cubicBezTo>
                  <a:cubicBezTo>
                    <a:pt x="1570" y="9"/>
                    <a:pt x="1570" y="9"/>
                    <a:pt x="1570" y="9"/>
                  </a:cubicBezTo>
                  <a:close/>
                  <a:moveTo>
                    <a:pt x="1738" y="9"/>
                  </a:moveTo>
                  <a:cubicBezTo>
                    <a:pt x="1738" y="10"/>
                    <a:pt x="1738" y="10"/>
                    <a:pt x="1738" y="10"/>
                  </a:cubicBezTo>
                  <a:cubicBezTo>
                    <a:pt x="1738" y="9"/>
                    <a:pt x="1738" y="9"/>
                    <a:pt x="1738" y="9"/>
                  </a:cubicBezTo>
                  <a:close/>
                  <a:moveTo>
                    <a:pt x="1373" y="57"/>
                  </a:moveTo>
                  <a:cubicBezTo>
                    <a:pt x="1373" y="57"/>
                    <a:pt x="1373" y="56"/>
                    <a:pt x="1373" y="56"/>
                  </a:cubicBezTo>
                  <a:cubicBezTo>
                    <a:pt x="1373" y="56"/>
                    <a:pt x="1373" y="57"/>
                    <a:pt x="1373" y="57"/>
                  </a:cubicBezTo>
                  <a:close/>
                  <a:moveTo>
                    <a:pt x="1387" y="56"/>
                  </a:moveTo>
                  <a:cubicBezTo>
                    <a:pt x="1387" y="56"/>
                    <a:pt x="1387" y="56"/>
                    <a:pt x="1387" y="57"/>
                  </a:cubicBezTo>
                  <a:cubicBezTo>
                    <a:pt x="1387" y="57"/>
                    <a:pt x="1387" y="56"/>
                    <a:pt x="1387" y="56"/>
                  </a:cubicBezTo>
                  <a:close/>
                  <a:moveTo>
                    <a:pt x="1557" y="57"/>
                  </a:moveTo>
                  <a:cubicBezTo>
                    <a:pt x="1557" y="57"/>
                    <a:pt x="1557" y="57"/>
                    <a:pt x="1557" y="56"/>
                  </a:cubicBezTo>
                  <a:cubicBezTo>
                    <a:pt x="1557" y="56"/>
                    <a:pt x="1557" y="56"/>
                    <a:pt x="1557" y="57"/>
                  </a:cubicBezTo>
                  <a:close/>
                  <a:moveTo>
                    <a:pt x="751" y="88"/>
                  </a:moveTo>
                  <a:cubicBezTo>
                    <a:pt x="751" y="88"/>
                    <a:pt x="751" y="88"/>
                    <a:pt x="751" y="87"/>
                  </a:cubicBezTo>
                  <a:cubicBezTo>
                    <a:pt x="751" y="88"/>
                    <a:pt x="751" y="88"/>
                    <a:pt x="751" y="88"/>
                  </a:cubicBezTo>
                  <a:close/>
                  <a:moveTo>
                    <a:pt x="799" y="88"/>
                  </a:moveTo>
                  <a:cubicBezTo>
                    <a:pt x="799" y="88"/>
                    <a:pt x="799" y="88"/>
                    <a:pt x="799" y="88"/>
                  </a:cubicBezTo>
                  <a:cubicBezTo>
                    <a:pt x="799" y="88"/>
                    <a:pt x="799" y="88"/>
                    <a:pt x="799" y="88"/>
                  </a:cubicBezTo>
                  <a:close/>
                  <a:moveTo>
                    <a:pt x="961" y="88"/>
                  </a:moveTo>
                  <a:cubicBezTo>
                    <a:pt x="961" y="88"/>
                    <a:pt x="961" y="88"/>
                    <a:pt x="960" y="87"/>
                  </a:cubicBezTo>
                  <a:cubicBezTo>
                    <a:pt x="960" y="88"/>
                    <a:pt x="961" y="88"/>
                    <a:pt x="961" y="88"/>
                  </a:cubicBezTo>
                  <a:close/>
                  <a:moveTo>
                    <a:pt x="1571" y="56"/>
                  </a:moveTo>
                  <a:cubicBezTo>
                    <a:pt x="1571" y="56"/>
                    <a:pt x="1571" y="56"/>
                    <a:pt x="1571" y="57"/>
                  </a:cubicBezTo>
                  <a:cubicBezTo>
                    <a:pt x="1571" y="56"/>
                    <a:pt x="1571" y="56"/>
                    <a:pt x="1571" y="56"/>
                  </a:cubicBezTo>
                  <a:close/>
                  <a:moveTo>
                    <a:pt x="549" y="10"/>
                  </a:moveTo>
                  <a:cubicBezTo>
                    <a:pt x="549" y="10"/>
                    <a:pt x="550" y="10"/>
                    <a:pt x="550" y="10"/>
                  </a:cubicBezTo>
                  <a:cubicBezTo>
                    <a:pt x="549" y="10"/>
                    <a:pt x="549" y="10"/>
                    <a:pt x="549" y="10"/>
                  </a:cubicBezTo>
                  <a:close/>
                  <a:moveTo>
                    <a:pt x="1046" y="88"/>
                  </a:moveTo>
                  <a:cubicBezTo>
                    <a:pt x="1046" y="88"/>
                    <a:pt x="1046" y="88"/>
                    <a:pt x="1047" y="88"/>
                  </a:cubicBezTo>
                  <a:cubicBezTo>
                    <a:pt x="1047" y="88"/>
                    <a:pt x="1046" y="88"/>
                    <a:pt x="1046" y="88"/>
                  </a:cubicBezTo>
                  <a:close/>
                  <a:moveTo>
                    <a:pt x="1725" y="57"/>
                  </a:moveTo>
                  <a:cubicBezTo>
                    <a:pt x="1725" y="57"/>
                    <a:pt x="1725" y="57"/>
                    <a:pt x="1725" y="56"/>
                  </a:cubicBezTo>
                  <a:cubicBezTo>
                    <a:pt x="1725" y="56"/>
                    <a:pt x="1725" y="56"/>
                    <a:pt x="1725" y="57"/>
                  </a:cubicBezTo>
                  <a:close/>
                  <a:moveTo>
                    <a:pt x="1224" y="88"/>
                  </a:moveTo>
                  <a:cubicBezTo>
                    <a:pt x="1224" y="88"/>
                    <a:pt x="1224" y="88"/>
                    <a:pt x="1225" y="88"/>
                  </a:cubicBezTo>
                  <a:cubicBezTo>
                    <a:pt x="1224" y="88"/>
                    <a:pt x="1224" y="88"/>
                    <a:pt x="1224" y="88"/>
                  </a:cubicBezTo>
                  <a:close/>
                  <a:moveTo>
                    <a:pt x="1739" y="56"/>
                  </a:moveTo>
                  <a:cubicBezTo>
                    <a:pt x="1739" y="56"/>
                    <a:pt x="1739" y="56"/>
                    <a:pt x="1739" y="57"/>
                  </a:cubicBezTo>
                  <a:cubicBezTo>
                    <a:pt x="1739" y="56"/>
                    <a:pt x="1739" y="56"/>
                    <a:pt x="1739" y="56"/>
                  </a:cubicBezTo>
                  <a:close/>
                  <a:moveTo>
                    <a:pt x="1500" y="10"/>
                  </a:moveTo>
                  <a:cubicBezTo>
                    <a:pt x="1500" y="10"/>
                    <a:pt x="1500" y="10"/>
                    <a:pt x="1500" y="10"/>
                  </a:cubicBezTo>
                  <a:cubicBezTo>
                    <a:pt x="1500" y="10"/>
                    <a:pt x="1500" y="10"/>
                    <a:pt x="1500" y="10"/>
                  </a:cubicBezTo>
                  <a:close/>
                  <a:moveTo>
                    <a:pt x="659" y="88"/>
                  </a:moveTo>
                  <a:cubicBezTo>
                    <a:pt x="659" y="88"/>
                    <a:pt x="659" y="88"/>
                    <a:pt x="660" y="88"/>
                  </a:cubicBezTo>
                  <a:cubicBezTo>
                    <a:pt x="660" y="88"/>
                    <a:pt x="659" y="88"/>
                    <a:pt x="659" y="88"/>
                  </a:cubicBezTo>
                  <a:close/>
                  <a:moveTo>
                    <a:pt x="1537" y="10"/>
                  </a:moveTo>
                  <a:cubicBezTo>
                    <a:pt x="1537" y="10"/>
                    <a:pt x="1538" y="10"/>
                    <a:pt x="1538" y="10"/>
                  </a:cubicBezTo>
                  <a:cubicBezTo>
                    <a:pt x="1537" y="10"/>
                    <a:pt x="1537" y="10"/>
                    <a:pt x="1537" y="10"/>
                  </a:cubicBezTo>
                  <a:close/>
                  <a:moveTo>
                    <a:pt x="1705" y="10"/>
                  </a:moveTo>
                  <a:cubicBezTo>
                    <a:pt x="1705" y="10"/>
                    <a:pt x="1706" y="10"/>
                    <a:pt x="1706" y="10"/>
                  </a:cubicBezTo>
                  <a:cubicBezTo>
                    <a:pt x="1706" y="10"/>
                    <a:pt x="1705" y="10"/>
                    <a:pt x="1705" y="10"/>
                  </a:cubicBezTo>
                  <a:close/>
                  <a:moveTo>
                    <a:pt x="549" y="10"/>
                  </a:moveTo>
                  <a:cubicBezTo>
                    <a:pt x="549" y="10"/>
                    <a:pt x="549" y="10"/>
                    <a:pt x="549" y="10"/>
                  </a:cubicBezTo>
                  <a:cubicBezTo>
                    <a:pt x="549" y="10"/>
                    <a:pt x="549" y="10"/>
                    <a:pt x="549" y="10"/>
                  </a:cubicBezTo>
                  <a:close/>
                  <a:moveTo>
                    <a:pt x="961" y="88"/>
                  </a:moveTo>
                  <a:cubicBezTo>
                    <a:pt x="961" y="88"/>
                    <a:pt x="961" y="88"/>
                    <a:pt x="961" y="88"/>
                  </a:cubicBezTo>
                  <a:cubicBezTo>
                    <a:pt x="961" y="88"/>
                    <a:pt x="961" y="88"/>
                    <a:pt x="961" y="88"/>
                  </a:cubicBezTo>
                  <a:close/>
                  <a:moveTo>
                    <a:pt x="978" y="88"/>
                  </a:moveTo>
                  <a:cubicBezTo>
                    <a:pt x="978" y="88"/>
                    <a:pt x="978" y="88"/>
                    <a:pt x="978" y="88"/>
                  </a:cubicBezTo>
                  <a:cubicBezTo>
                    <a:pt x="978" y="88"/>
                    <a:pt x="978" y="88"/>
                    <a:pt x="978" y="88"/>
                  </a:cubicBezTo>
                  <a:close/>
                  <a:moveTo>
                    <a:pt x="1018" y="88"/>
                  </a:moveTo>
                  <a:cubicBezTo>
                    <a:pt x="1018" y="88"/>
                    <a:pt x="1019" y="88"/>
                    <a:pt x="1019" y="88"/>
                  </a:cubicBezTo>
                  <a:cubicBezTo>
                    <a:pt x="1018" y="88"/>
                    <a:pt x="1018" y="88"/>
                    <a:pt x="1018" y="88"/>
                  </a:cubicBezTo>
                  <a:close/>
                  <a:moveTo>
                    <a:pt x="1033" y="88"/>
                  </a:moveTo>
                  <a:cubicBezTo>
                    <a:pt x="1033" y="88"/>
                    <a:pt x="1033" y="88"/>
                    <a:pt x="1033" y="88"/>
                  </a:cubicBezTo>
                  <a:cubicBezTo>
                    <a:pt x="1033" y="88"/>
                    <a:pt x="1033" y="88"/>
                    <a:pt x="1033" y="88"/>
                  </a:cubicBezTo>
                  <a:close/>
                  <a:moveTo>
                    <a:pt x="1047" y="88"/>
                  </a:moveTo>
                  <a:cubicBezTo>
                    <a:pt x="1047" y="88"/>
                    <a:pt x="1047" y="88"/>
                    <a:pt x="1047" y="88"/>
                  </a:cubicBezTo>
                  <a:cubicBezTo>
                    <a:pt x="1047" y="88"/>
                    <a:pt x="1047" y="88"/>
                    <a:pt x="1047" y="88"/>
                  </a:cubicBezTo>
                  <a:close/>
                  <a:moveTo>
                    <a:pt x="1080" y="88"/>
                  </a:moveTo>
                  <a:cubicBezTo>
                    <a:pt x="1081" y="88"/>
                    <a:pt x="1081" y="88"/>
                    <a:pt x="1081" y="88"/>
                  </a:cubicBezTo>
                  <a:cubicBezTo>
                    <a:pt x="1081" y="88"/>
                    <a:pt x="1081" y="88"/>
                    <a:pt x="1080" y="88"/>
                  </a:cubicBezTo>
                  <a:close/>
                  <a:moveTo>
                    <a:pt x="1352" y="10"/>
                  </a:moveTo>
                  <a:cubicBezTo>
                    <a:pt x="1353" y="10"/>
                    <a:pt x="1353" y="10"/>
                    <a:pt x="1353" y="10"/>
                  </a:cubicBezTo>
                  <a:cubicBezTo>
                    <a:pt x="1353" y="10"/>
                    <a:pt x="1352" y="10"/>
                    <a:pt x="1352" y="10"/>
                  </a:cubicBezTo>
                  <a:close/>
                  <a:moveTo>
                    <a:pt x="1224" y="88"/>
                  </a:moveTo>
                  <a:cubicBezTo>
                    <a:pt x="1225" y="88"/>
                    <a:pt x="1225" y="88"/>
                    <a:pt x="1225" y="88"/>
                  </a:cubicBezTo>
                  <a:cubicBezTo>
                    <a:pt x="1225" y="88"/>
                    <a:pt x="1225" y="88"/>
                    <a:pt x="1224" y="88"/>
                  </a:cubicBezTo>
                  <a:close/>
                  <a:moveTo>
                    <a:pt x="1258" y="88"/>
                  </a:moveTo>
                  <a:cubicBezTo>
                    <a:pt x="1259" y="88"/>
                    <a:pt x="1259" y="88"/>
                    <a:pt x="1259" y="88"/>
                  </a:cubicBezTo>
                  <a:cubicBezTo>
                    <a:pt x="1259" y="88"/>
                    <a:pt x="1258" y="88"/>
                    <a:pt x="1258" y="88"/>
                  </a:cubicBezTo>
                  <a:close/>
                  <a:moveTo>
                    <a:pt x="1387" y="10"/>
                  </a:moveTo>
                  <a:cubicBezTo>
                    <a:pt x="1387" y="10"/>
                    <a:pt x="1387" y="10"/>
                    <a:pt x="1387" y="10"/>
                  </a:cubicBezTo>
                  <a:cubicBezTo>
                    <a:pt x="1387" y="10"/>
                    <a:pt x="1387" y="10"/>
                    <a:pt x="1387" y="10"/>
                  </a:cubicBezTo>
                  <a:close/>
                  <a:moveTo>
                    <a:pt x="1739" y="10"/>
                  </a:moveTo>
                  <a:cubicBezTo>
                    <a:pt x="1739" y="10"/>
                    <a:pt x="1739" y="10"/>
                    <a:pt x="1739" y="10"/>
                  </a:cubicBezTo>
                  <a:cubicBezTo>
                    <a:pt x="1739" y="10"/>
                    <a:pt x="1739" y="10"/>
                    <a:pt x="1739" y="10"/>
                  </a:cubicBezTo>
                  <a:close/>
                  <a:moveTo>
                    <a:pt x="1425" y="11"/>
                  </a:moveTo>
                  <a:cubicBezTo>
                    <a:pt x="1425" y="11"/>
                    <a:pt x="1425" y="11"/>
                    <a:pt x="1425" y="10"/>
                  </a:cubicBezTo>
                  <a:cubicBezTo>
                    <a:pt x="1425" y="10"/>
                    <a:pt x="1425" y="11"/>
                    <a:pt x="1425" y="11"/>
                  </a:cubicBezTo>
                  <a:close/>
                  <a:moveTo>
                    <a:pt x="1387" y="57"/>
                  </a:moveTo>
                  <a:cubicBezTo>
                    <a:pt x="1387" y="57"/>
                    <a:pt x="1386" y="57"/>
                    <a:pt x="1386" y="57"/>
                  </a:cubicBezTo>
                  <a:cubicBezTo>
                    <a:pt x="1387" y="57"/>
                    <a:pt x="1387" y="57"/>
                    <a:pt x="1387" y="57"/>
                  </a:cubicBezTo>
                  <a:close/>
                  <a:moveTo>
                    <a:pt x="1682" y="88"/>
                  </a:moveTo>
                  <a:cubicBezTo>
                    <a:pt x="1682" y="88"/>
                    <a:pt x="1682" y="88"/>
                    <a:pt x="1682" y="88"/>
                  </a:cubicBezTo>
                  <a:cubicBezTo>
                    <a:pt x="1682" y="88"/>
                    <a:pt x="1682" y="88"/>
                    <a:pt x="1682" y="88"/>
                  </a:cubicBezTo>
                  <a:close/>
                  <a:moveTo>
                    <a:pt x="1556" y="57"/>
                  </a:moveTo>
                  <a:cubicBezTo>
                    <a:pt x="1557" y="57"/>
                    <a:pt x="1557" y="57"/>
                    <a:pt x="1557" y="57"/>
                  </a:cubicBezTo>
                  <a:cubicBezTo>
                    <a:pt x="1557" y="57"/>
                    <a:pt x="1556" y="57"/>
                    <a:pt x="1556" y="57"/>
                  </a:cubicBezTo>
                  <a:close/>
                  <a:moveTo>
                    <a:pt x="1571" y="57"/>
                  </a:moveTo>
                  <a:cubicBezTo>
                    <a:pt x="1571" y="57"/>
                    <a:pt x="1571" y="57"/>
                    <a:pt x="1571" y="57"/>
                  </a:cubicBezTo>
                  <a:cubicBezTo>
                    <a:pt x="1571" y="57"/>
                    <a:pt x="1571" y="57"/>
                    <a:pt x="1571" y="57"/>
                  </a:cubicBezTo>
                  <a:close/>
                  <a:moveTo>
                    <a:pt x="1457" y="10"/>
                  </a:moveTo>
                  <a:cubicBezTo>
                    <a:pt x="1457" y="11"/>
                    <a:pt x="1457" y="11"/>
                    <a:pt x="1457" y="11"/>
                  </a:cubicBezTo>
                  <a:cubicBezTo>
                    <a:pt x="1457" y="11"/>
                    <a:pt x="1457" y="10"/>
                    <a:pt x="1457" y="10"/>
                  </a:cubicBezTo>
                  <a:close/>
                  <a:moveTo>
                    <a:pt x="1724" y="57"/>
                  </a:moveTo>
                  <a:cubicBezTo>
                    <a:pt x="1725" y="57"/>
                    <a:pt x="1725" y="57"/>
                    <a:pt x="1725" y="57"/>
                  </a:cubicBezTo>
                  <a:cubicBezTo>
                    <a:pt x="1725" y="57"/>
                    <a:pt x="1725" y="57"/>
                    <a:pt x="1724" y="57"/>
                  </a:cubicBezTo>
                  <a:close/>
                  <a:moveTo>
                    <a:pt x="751" y="89"/>
                  </a:moveTo>
                  <a:cubicBezTo>
                    <a:pt x="752" y="88"/>
                    <a:pt x="751" y="88"/>
                    <a:pt x="751" y="88"/>
                  </a:cubicBezTo>
                  <a:cubicBezTo>
                    <a:pt x="751" y="88"/>
                    <a:pt x="751" y="89"/>
                    <a:pt x="751" y="89"/>
                  </a:cubicBezTo>
                  <a:close/>
                  <a:moveTo>
                    <a:pt x="798" y="89"/>
                  </a:moveTo>
                  <a:cubicBezTo>
                    <a:pt x="798" y="89"/>
                    <a:pt x="798" y="89"/>
                    <a:pt x="798" y="88"/>
                  </a:cubicBezTo>
                  <a:cubicBezTo>
                    <a:pt x="798" y="88"/>
                    <a:pt x="798" y="88"/>
                    <a:pt x="798" y="89"/>
                  </a:cubicBezTo>
                  <a:close/>
                  <a:moveTo>
                    <a:pt x="1739" y="57"/>
                  </a:moveTo>
                  <a:cubicBezTo>
                    <a:pt x="1739" y="57"/>
                    <a:pt x="1739" y="57"/>
                    <a:pt x="1739" y="57"/>
                  </a:cubicBezTo>
                  <a:cubicBezTo>
                    <a:pt x="1739" y="57"/>
                    <a:pt x="1739" y="57"/>
                    <a:pt x="1739" y="57"/>
                  </a:cubicBezTo>
                  <a:close/>
                  <a:moveTo>
                    <a:pt x="979" y="88"/>
                  </a:moveTo>
                  <a:cubicBezTo>
                    <a:pt x="979" y="89"/>
                    <a:pt x="979" y="89"/>
                    <a:pt x="979" y="89"/>
                  </a:cubicBezTo>
                  <a:cubicBezTo>
                    <a:pt x="979" y="88"/>
                    <a:pt x="979" y="88"/>
                    <a:pt x="979" y="88"/>
                  </a:cubicBezTo>
                  <a:close/>
                  <a:moveTo>
                    <a:pt x="1017" y="89"/>
                  </a:moveTo>
                  <a:cubicBezTo>
                    <a:pt x="1018" y="89"/>
                    <a:pt x="1018" y="89"/>
                    <a:pt x="1018" y="88"/>
                  </a:cubicBezTo>
                  <a:cubicBezTo>
                    <a:pt x="1018" y="88"/>
                    <a:pt x="1018" y="88"/>
                    <a:pt x="1017" y="89"/>
                  </a:cubicBezTo>
                  <a:close/>
                  <a:moveTo>
                    <a:pt x="1047" y="88"/>
                  </a:moveTo>
                  <a:cubicBezTo>
                    <a:pt x="1047" y="89"/>
                    <a:pt x="1047" y="89"/>
                    <a:pt x="1047" y="89"/>
                  </a:cubicBezTo>
                  <a:cubicBezTo>
                    <a:pt x="1047" y="89"/>
                    <a:pt x="1047" y="88"/>
                    <a:pt x="1047" y="88"/>
                  </a:cubicBezTo>
                  <a:close/>
                  <a:moveTo>
                    <a:pt x="577" y="57"/>
                  </a:moveTo>
                  <a:cubicBezTo>
                    <a:pt x="577" y="57"/>
                    <a:pt x="578" y="57"/>
                    <a:pt x="578" y="57"/>
                  </a:cubicBezTo>
                  <a:cubicBezTo>
                    <a:pt x="578" y="57"/>
                    <a:pt x="578" y="57"/>
                    <a:pt x="577" y="57"/>
                  </a:cubicBezTo>
                  <a:close/>
                  <a:moveTo>
                    <a:pt x="548" y="11"/>
                  </a:moveTo>
                  <a:cubicBezTo>
                    <a:pt x="548" y="11"/>
                    <a:pt x="548" y="11"/>
                    <a:pt x="548" y="11"/>
                  </a:cubicBezTo>
                  <a:cubicBezTo>
                    <a:pt x="548" y="11"/>
                    <a:pt x="548" y="11"/>
                    <a:pt x="548" y="11"/>
                  </a:cubicBezTo>
                  <a:close/>
                  <a:moveTo>
                    <a:pt x="1225" y="88"/>
                  </a:moveTo>
                  <a:cubicBezTo>
                    <a:pt x="1225" y="89"/>
                    <a:pt x="1225" y="89"/>
                    <a:pt x="1225" y="89"/>
                  </a:cubicBezTo>
                  <a:cubicBezTo>
                    <a:pt x="1225" y="88"/>
                    <a:pt x="1225" y="88"/>
                    <a:pt x="1225" y="88"/>
                  </a:cubicBezTo>
                  <a:close/>
                  <a:moveTo>
                    <a:pt x="1388" y="11"/>
                  </a:moveTo>
                  <a:cubicBezTo>
                    <a:pt x="1388" y="11"/>
                    <a:pt x="1388" y="11"/>
                    <a:pt x="1388" y="11"/>
                  </a:cubicBezTo>
                  <a:cubicBezTo>
                    <a:pt x="1388" y="11"/>
                    <a:pt x="1388" y="11"/>
                    <a:pt x="1388" y="11"/>
                  </a:cubicBezTo>
                  <a:close/>
                  <a:moveTo>
                    <a:pt x="1386" y="57"/>
                  </a:moveTo>
                  <a:cubicBezTo>
                    <a:pt x="1386" y="57"/>
                    <a:pt x="1386" y="57"/>
                    <a:pt x="1386" y="57"/>
                  </a:cubicBezTo>
                  <a:cubicBezTo>
                    <a:pt x="1386" y="57"/>
                    <a:pt x="1386" y="57"/>
                    <a:pt x="1386" y="57"/>
                  </a:cubicBezTo>
                  <a:close/>
                  <a:moveTo>
                    <a:pt x="1556" y="57"/>
                  </a:moveTo>
                  <a:cubicBezTo>
                    <a:pt x="1556" y="57"/>
                    <a:pt x="1556" y="57"/>
                    <a:pt x="1556" y="57"/>
                  </a:cubicBezTo>
                  <a:cubicBezTo>
                    <a:pt x="1556" y="57"/>
                    <a:pt x="1556" y="57"/>
                    <a:pt x="1556" y="57"/>
                  </a:cubicBezTo>
                  <a:close/>
                  <a:moveTo>
                    <a:pt x="1571" y="57"/>
                  </a:moveTo>
                  <a:cubicBezTo>
                    <a:pt x="1570" y="57"/>
                    <a:pt x="1570" y="57"/>
                    <a:pt x="1570" y="57"/>
                  </a:cubicBezTo>
                  <a:cubicBezTo>
                    <a:pt x="1570" y="57"/>
                    <a:pt x="1570" y="57"/>
                    <a:pt x="1571" y="57"/>
                  </a:cubicBezTo>
                  <a:close/>
                  <a:moveTo>
                    <a:pt x="1424" y="11"/>
                  </a:moveTo>
                  <a:cubicBezTo>
                    <a:pt x="1425" y="11"/>
                    <a:pt x="1425" y="11"/>
                    <a:pt x="1425" y="11"/>
                  </a:cubicBezTo>
                  <a:cubicBezTo>
                    <a:pt x="1425" y="11"/>
                    <a:pt x="1424" y="11"/>
                    <a:pt x="1424" y="11"/>
                  </a:cubicBezTo>
                  <a:close/>
                  <a:moveTo>
                    <a:pt x="1724" y="57"/>
                  </a:moveTo>
                  <a:cubicBezTo>
                    <a:pt x="1724" y="57"/>
                    <a:pt x="1724" y="57"/>
                    <a:pt x="1724" y="57"/>
                  </a:cubicBezTo>
                  <a:cubicBezTo>
                    <a:pt x="1724" y="57"/>
                    <a:pt x="1724" y="57"/>
                    <a:pt x="1724" y="57"/>
                  </a:cubicBezTo>
                  <a:close/>
                  <a:moveTo>
                    <a:pt x="1739" y="57"/>
                  </a:moveTo>
                  <a:cubicBezTo>
                    <a:pt x="1738" y="57"/>
                    <a:pt x="1738" y="57"/>
                    <a:pt x="1738" y="57"/>
                  </a:cubicBezTo>
                  <a:cubicBezTo>
                    <a:pt x="1738" y="57"/>
                    <a:pt x="1739" y="57"/>
                    <a:pt x="1739" y="57"/>
                  </a:cubicBezTo>
                  <a:close/>
                  <a:moveTo>
                    <a:pt x="578" y="57"/>
                  </a:moveTo>
                  <a:cubicBezTo>
                    <a:pt x="578" y="58"/>
                    <a:pt x="578" y="58"/>
                    <a:pt x="578" y="58"/>
                  </a:cubicBezTo>
                  <a:cubicBezTo>
                    <a:pt x="578" y="58"/>
                    <a:pt x="578" y="57"/>
                    <a:pt x="578" y="57"/>
                  </a:cubicBezTo>
                  <a:close/>
                  <a:moveTo>
                    <a:pt x="1498" y="11"/>
                  </a:moveTo>
                  <a:cubicBezTo>
                    <a:pt x="1498" y="11"/>
                    <a:pt x="1498" y="11"/>
                    <a:pt x="1498" y="11"/>
                  </a:cubicBezTo>
                  <a:cubicBezTo>
                    <a:pt x="1498" y="11"/>
                    <a:pt x="1498" y="11"/>
                    <a:pt x="1498" y="11"/>
                  </a:cubicBezTo>
                  <a:close/>
                  <a:moveTo>
                    <a:pt x="1535" y="11"/>
                  </a:moveTo>
                  <a:cubicBezTo>
                    <a:pt x="1536" y="11"/>
                    <a:pt x="1536" y="11"/>
                    <a:pt x="1536" y="11"/>
                  </a:cubicBezTo>
                  <a:cubicBezTo>
                    <a:pt x="1536" y="11"/>
                    <a:pt x="1535" y="11"/>
                    <a:pt x="1535" y="11"/>
                  </a:cubicBezTo>
                  <a:close/>
                  <a:moveTo>
                    <a:pt x="1572" y="11"/>
                  </a:moveTo>
                  <a:cubicBezTo>
                    <a:pt x="1572" y="11"/>
                    <a:pt x="1572" y="11"/>
                    <a:pt x="1572" y="11"/>
                  </a:cubicBezTo>
                  <a:cubicBezTo>
                    <a:pt x="1572" y="11"/>
                    <a:pt x="1572" y="11"/>
                    <a:pt x="1572" y="11"/>
                  </a:cubicBezTo>
                  <a:close/>
                  <a:moveTo>
                    <a:pt x="1034" y="89"/>
                  </a:moveTo>
                  <a:cubicBezTo>
                    <a:pt x="1034" y="89"/>
                    <a:pt x="1034" y="89"/>
                    <a:pt x="1034" y="88"/>
                  </a:cubicBezTo>
                  <a:cubicBezTo>
                    <a:pt x="1034" y="89"/>
                    <a:pt x="1034" y="89"/>
                    <a:pt x="1034" y="89"/>
                  </a:cubicBezTo>
                  <a:close/>
                  <a:moveTo>
                    <a:pt x="1047" y="89"/>
                  </a:moveTo>
                  <a:cubicBezTo>
                    <a:pt x="1047" y="89"/>
                    <a:pt x="1048" y="89"/>
                    <a:pt x="1048" y="89"/>
                  </a:cubicBezTo>
                  <a:cubicBezTo>
                    <a:pt x="1048" y="89"/>
                    <a:pt x="1047" y="89"/>
                    <a:pt x="1047" y="89"/>
                  </a:cubicBezTo>
                  <a:close/>
                  <a:moveTo>
                    <a:pt x="1079" y="89"/>
                  </a:moveTo>
                  <a:cubicBezTo>
                    <a:pt x="1080" y="89"/>
                    <a:pt x="1080" y="89"/>
                    <a:pt x="1080" y="89"/>
                  </a:cubicBezTo>
                  <a:cubicBezTo>
                    <a:pt x="1080" y="89"/>
                    <a:pt x="1080" y="89"/>
                    <a:pt x="1079" y="89"/>
                  </a:cubicBezTo>
                  <a:close/>
                  <a:moveTo>
                    <a:pt x="671" y="57"/>
                  </a:moveTo>
                  <a:cubicBezTo>
                    <a:pt x="671" y="58"/>
                    <a:pt x="672" y="58"/>
                    <a:pt x="672" y="58"/>
                  </a:cubicBezTo>
                  <a:cubicBezTo>
                    <a:pt x="672" y="58"/>
                    <a:pt x="672" y="57"/>
                    <a:pt x="671" y="57"/>
                  </a:cubicBezTo>
                  <a:close/>
                  <a:moveTo>
                    <a:pt x="1225" y="89"/>
                  </a:moveTo>
                  <a:cubicBezTo>
                    <a:pt x="1225" y="89"/>
                    <a:pt x="1225" y="89"/>
                    <a:pt x="1226" y="89"/>
                  </a:cubicBezTo>
                  <a:cubicBezTo>
                    <a:pt x="1226" y="89"/>
                    <a:pt x="1225" y="89"/>
                    <a:pt x="1225" y="89"/>
                  </a:cubicBezTo>
                  <a:close/>
                  <a:moveTo>
                    <a:pt x="1257" y="89"/>
                  </a:moveTo>
                  <a:cubicBezTo>
                    <a:pt x="1257" y="89"/>
                    <a:pt x="1258" y="89"/>
                    <a:pt x="1258" y="89"/>
                  </a:cubicBezTo>
                  <a:cubicBezTo>
                    <a:pt x="1258" y="89"/>
                    <a:pt x="1257" y="89"/>
                    <a:pt x="1257" y="89"/>
                  </a:cubicBezTo>
                  <a:close/>
                  <a:moveTo>
                    <a:pt x="1704" y="11"/>
                  </a:moveTo>
                  <a:cubicBezTo>
                    <a:pt x="1704" y="11"/>
                    <a:pt x="1704" y="11"/>
                    <a:pt x="1704" y="11"/>
                  </a:cubicBezTo>
                  <a:cubicBezTo>
                    <a:pt x="1704" y="11"/>
                    <a:pt x="1704" y="11"/>
                    <a:pt x="1704" y="11"/>
                  </a:cubicBezTo>
                  <a:close/>
                  <a:moveTo>
                    <a:pt x="1740" y="11"/>
                  </a:moveTo>
                  <a:cubicBezTo>
                    <a:pt x="1740" y="11"/>
                    <a:pt x="1740" y="11"/>
                    <a:pt x="1740" y="11"/>
                  </a:cubicBezTo>
                  <a:cubicBezTo>
                    <a:pt x="1740" y="11"/>
                    <a:pt x="1740" y="11"/>
                    <a:pt x="1740" y="11"/>
                  </a:cubicBezTo>
                  <a:close/>
                  <a:moveTo>
                    <a:pt x="1371" y="58"/>
                  </a:moveTo>
                  <a:cubicBezTo>
                    <a:pt x="1371" y="58"/>
                    <a:pt x="1371" y="58"/>
                    <a:pt x="1372" y="57"/>
                  </a:cubicBezTo>
                  <a:cubicBezTo>
                    <a:pt x="1371" y="57"/>
                    <a:pt x="1371" y="58"/>
                    <a:pt x="1371" y="58"/>
                  </a:cubicBezTo>
                  <a:close/>
                  <a:moveTo>
                    <a:pt x="1386" y="57"/>
                  </a:moveTo>
                  <a:cubicBezTo>
                    <a:pt x="1386" y="57"/>
                    <a:pt x="1386" y="57"/>
                    <a:pt x="1386" y="58"/>
                  </a:cubicBezTo>
                  <a:cubicBezTo>
                    <a:pt x="1386" y="58"/>
                    <a:pt x="1386" y="57"/>
                    <a:pt x="1386" y="57"/>
                  </a:cubicBezTo>
                  <a:close/>
                  <a:moveTo>
                    <a:pt x="1388" y="11"/>
                  </a:moveTo>
                  <a:cubicBezTo>
                    <a:pt x="1388" y="11"/>
                    <a:pt x="1388" y="11"/>
                    <a:pt x="1389" y="11"/>
                  </a:cubicBezTo>
                  <a:cubicBezTo>
                    <a:pt x="1388" y="11"/>
                    <a:pt x="1388" y="11"/>
                    <a:pt x="1388" y="11"/>
                  </a:cubicBezTo>
                  <a:close/>
                  <a:moveTo>
                    <a:pt x="1570" y="57"/>
                  </a:moveTo>
                  <a:cubicBezTo>
                    <a:pt x="1570" y="57"/>
                    <a:pt x="1570" y="57"/>
                    <a:pt x="1570" y="58"/>
                  </a:cubicBezTo>
                  <a:cubicBezTo>
                    <a:pt x="1570" y="58"/>
                    <a:pt x="1570" y="57"/>
                    <a:pt x="1570" y="57"/>
                  </a:cubicBezTo>
                  <a:close/>
                  <a:moveTo>
                    <a:pt x="661" y="89"/>
                  </a:moveTo>
                  <a:cubicBezTo>
                    <a:pt x="661" y="89"/>
                    <a:pt x="661" y="89"/>
                    <a:pt x="661" y="89"/>
                  </a:cubicBezTo>
                  <a:cubicBezTo>
                    <a:pt x="661" y="89"/>
                    <a:pt x="661" y="89"/>
                    <a:pt x="661" y="89"/>
                  </a:cubicBezTo>
                  <a:close/>
                  <a:moveTo>
                    <a:pt x="687" y="89"/>
                  </a:moveTo>
                  <a:cubicBezTo>
                    <a:pt x="687" y="89"/>
                    <a:pt x="687" y="89"/>
                    <a:pt x="687" y="89"/>
                  </a:cubicBezTo>
                  <a:cubicBezTo>
                    <a:pt x="687" y="89"/>
                    <a:pt x="687" y="89"/>
                    <a:pt x="687" y="89"/>
                  </a:cubicBezTo>
                  <a:close/>
                  <a:moveTo>
                    <a:pt x="766" y="89"/>
                  </a:moveTo>
                  <a:cubicBezTo>
                    <a:pt x="766" y="89"/>
                    <a:pt x="766" y="89"/>
                    <a:pt x="766" y="89"/>
                  </a:cubicBezTo>
                  <a:cubicBezTo>
                    <a:pt x="766" y="89"/>
                    <a:pt x="766" y="89"/>
                    <a:pt x="766" y="89"/>
                  </a:cubicBezTo>
                  <a:close/>
                  <a:moveTo>
                    <a:pt x="797" y="89"/>
                  </a:moveTo>
                  <a:cubicBezTo>
                    <a:pt x="797" y="89"/>
                    <a:pt x="797" y="89"/>
                    <a:pt x="797" y="89"/>
                  </a:cubicBezTo>
                  <a:cubicBezTo>
                    <a:pt x="797" y="89"/>
                    <a:pt x="797" y="89"/>
                    <a:pt x="797" y="89"/>
                  </a:cubicBezTo>
                  <a:close/>
                  <a:moveTo>
                    <a:pt x="1672" y="11"/>
                  </a:moveTo>
                  <a:cubicBezTo>
                    <a:pt x="1673" y="11"/>
                    <a:pt x="1673" y="11"/>
                    <a:pt x="1673" y="11"/>
                  </a:cubicBezTo>
                  <a:cubicBezTo>
                    <a:pt x="1673" y="11"/>
                    <a:pt x="1673" y="11"/>
                    <a:pt x="1672" y="11"/>
                  </a:cubicBezTo>
                  <a:close/>
                  <a:moveTo>
                    <a:pt x="546" y="12"/>
                  </a:moveTo>
                  <a:cubicBezTo>
                    <a:pt x="547" y="12"/>
                    <a:pt x="547" y="12"/>
                    <a:pt x="547" y="11"/>
                  </a:cubicBezTo>
                  <a:cubicBezTo>
                    <a:pt x="547" y="11"/>
                    <a:pt x="547" y="12"/>
                    <a:pt x="546" y="12"/>
                  </a:cubicBezTo>
                  <a:close/>
                  <a:moveTo>
                    <a:pt x="1738" y="57"/>
                  </a:moveTo>
                  <a:cubicBezTo>
                    <a:pt x="1738" y="57"/>
                    <a:pt x="1738" y="57"/>
                    <a:pt x="1738" y="58"/>
                  </a:cubicBezTo>
                  <a:cubicBezTo>
                    <a:pt x="1738" y="58"/>
                    <a:pt x="1738" y="57"/>
                    <a:pt x="1738" y="57"/>
                  </a:cubicBezTo>
                  <a:close/>
                  <a:moveTo>
                    <a:pt x="1048" y="89"/>
                  </a:moveTo>
                  <a:cubicBezTo>
                    <a:pt x="1048" y="89"/>
                    <a:pt x="1048" y="89"/>
                    <a:pt x="1048" y="89"/>
                  </a:cubicBezTo>
                  <a:cubicBezTo>
                    <a:pt x="1048" y="89"/>
                    <a:pt x="1048" y="89"/>
                    <a:pt x="1048" y="89"/>
                  </a:cubicBezTo>
                  <a:close/>
                  <a:moveTo>
                    <a:pt x="1350" y="12"/>
                  </a:moveTo>
                  <a:cubicBezTo>
                    <a:pt x="1350" y="12"/>
                    <a:pt x="1351" y="12"/>
                    <a:pt x="1351" y="11"/>
                  </a:cubicBezTo>
                  <a:cubicBezTo>
                    <a:pt x="1350" y="11"/>
                    <a:pt x="1350" y="12"/>
                    <a:pt x="1350" y="12"/>
                  </a:cubicBezTo>
                  <a:close/>
                  <a:moveTo>
                    <a:pt x="1458" y="11"/>
                  </a:moveTo>
                  <a:cubicBezTo>
                    <a:pt x="1458" y="12"/>
                    <a:pt x="1458" y="12"/>
                    <a:pt x="1458" y="12"/>
                  </a:cubicBezTo>
                  <a:cubicBezTo>
                    <a:pt x="1458" y="12"/>
                    <a:pt x="1458" y="11"/>
                    <a:pt x="1458" y="11"/>
                  </a:cubicBezTo>
                  <a:close/>
                  <a:moveTo>
                    <a:pt x="1226" y="89"/>
                  </a:moveTo>
                  <a:cubicBezTo>
                    <a:pt x="1226" y="89"/>
                    <a:pt x="1226" y="89"/>
                    <a:pt x="1226" y="89"/>
                  </a:cubicBezTo>
                  <a:cubicBezTo>
                    <a:pt x="1226" y="89"/>
                    <a:pt x="1226" y="89"/>
                    <a:pt x="1226" y="89"/>
                  </a:cubicBezTo>
                  <a:close/>
                  <a:moveTo>
                    <a:pt x="1497" y="12"/>
                  </a:moveTo>
                  <a:cubicBezTo>
                    <a:pt x="1497" y="12"/>
                    <a:pt x="1497" y="12"/>
                    <a:pt x="1497" y="11"/>
                  </a:cubicBezTo>
                  <a:cubicBezTo>
                    <a:pt x="1497" y="11"/>
                    <a:pt x="1497" y="12"/>
                    <a:pt x="1497" y="12"/>
                  </a:cubicBezTo>
                  <a:close/>
                  <a:moveTo>
                    <a:pt x="672" y="58"/>
                  </a:moveTo>
                  <a:cubicBezTo>
                    <a:pt x="672" y="58"/>
                    <a:pt x="672" y="58"/>
                    <a:pt x="672" y="58"/>
                  </a:cubicBezTo>
                  <a:cubicBezTo>
                    <a:pt x="672" y="58"/>
                    <a:pt x="672" y="58"/>
                    <a:pt x="672" y="58"/>
                  </a:cubicBezTo>
                  <a:close/>
                  <a:moveTo>
                    <a:pt x="1674" y="54"/>
                  </a:moveTo>
                  <a:cubicBezTo>
                    <a:pt x="1673" y="54"/>
                    <a:pt x="1673" y="54"/>
                    <a:pt x="1673" y="54"/>
                  </a:cubicBezTo>
                  <a:cubicBezTo>
                    <a:pt x="1673" y="54"/>
                    <a:pt x="1674" y="54"/>
                    <a:pt x="1674" y="54"/>
                  </a:cubicBezTo>
                  <a:close/>
                  <a:moveTo>
                    <a:pt x="1534" y="12"/>
                  </a:moveTo>
                  <a:cubicBezTo>
                    <a:pt x="1535" y="12"/>
                    <a:pt x="1535" y="12"/>
                    <a:pt x="1535" y="11"/>
                  </a:cubicBezTo>
                  <a:cubicBezTo>
                    <a:pt x="1535" y="11"/>
                    <a:pt x="1534" y="12"/>
                    <a:pt x="1534" y="12"/>
                  </a:cubicBezTo>
                  <a:close/>
                  <a:moveTo>
                    <a:pt x="1573" y="11"/>
                  </a:moveTo>
                  <a:cubicBezTo>
                    <a:pt x="1573" y="12"/>
                    <a:pt x="1573" y="12"/>
                    <a:pt x="1573" y="12"/>
                  </a:cubicBezTo>
                  <a:cubicBezTo>
                    <a:pt x="1573" y="12"/>
                    <a:pt x="1573" y="11"/>
                    <a:pt x="1573" y="11"/>
                  </a:cubicBezTo>
                  <a:close/>
                  <a:moveTo>
                    <a:pt x="1703" y="12"/>
                  </a:moveTo>
                  <a:cubicBezTo>
                    <a:pt x="1703" y="12"/>
                    <a:pt x="1703" y="12"/>
                    <a:pt x="1703" y="11"/>
                  </a:cubicBezTo>
                  <a:cubicBezTo>
                    <a:pt x="1703" y="11"/>
                    <a:pt x="1703" y="12"/>
                    <a:pt x="1703" y="12"/>
                  </a:cubicBezTo>
                  <a:close/>
                  <a:moveTo>
                    <a:pt x="1423" y="12"/>
                  </a:moveTo>
                  <a:cubicBezTo>
                    <a:pt x="1423" y="12"/>
                    <a:pt x="1423" y="12"/>
                    <a:pt x="1423" y="12"/>
                  </a:cubicBezTo>
                  <a:cubicBezTo>
                    <a:pt x="1423" y="12"/>
                    <a:pt x="1423" y="12"/>
                    <a:pt x="1423" y="12"/>
                  </a:cubicBezTo>
                  <a:close/>
                  <a:moveTo>
                    <a:pt x="1371" y="58"/>
                  </a:moveTo>
                  <a:cubicBezTo>
                    <a:pt x="1371" y="58"/>
                    <a:pt x="1371" y="58"/>
                    <a:pt x="1371" y="58"/>
                  </a:cubicBezTo>
                  <a:cubicBezTo>
                    <a:pt x="1371" y="58"/>
                    <a:pt x="1371" y="58"/>
                    <a:pt x="1371" y="58"/>
                  </a:cubicBezTo>
                  <a:close/>
                  <a:moveTo>
                    <a:pt x="1386" y="58"/>
                  </a:moveTo>
                  <a:cubicBezTo>
                    <a:pt x="1385" y="58"/>
                    <a:pt x="1385" y="58"/>
                    <a:pt x="1385" y="58"/>
                  </a:cubicBezTo>
                  <a:cubicBezTo>
                    <a:pt x="1385" y="58"/>
                    <a:pt x="1386" y="58"/>
                    <a:pt x="1386" y="58"/>
                  </a:cubicBezTo>
                  <a:close/>
                  <a:moveTo>
                    <a:pt x="766" y="89"/>
                  </a:moveTo>
                  <a:cubicBezTo>
                    <a:pt x="766" y="90"/>
                    <a:pt x="766" y="90"/>
                    <a:pt x="766" y="90"/>
                  </a:cubicBezTo>
                  <a:cubicBezTo>
                    <a:pt x="766" y="90"/>
                    <a:pt x="766" y="89"/>
                    <a:pt x="766" y="89"/>
                  </a:cubicBezTo>
                  <a:close/>
                  <a:moveTo>
                    <a:pt x="1555" y="58"/>
                  </a:moveTo>
                  <a:cubicBezTo>
                    <a:pt x="1555" y="58"/>
                    <a:pt x="1555" y="58"/>
                    <a:pt x="1555" y="58"/>
                  </a:cubicBezTo>
                  <a:cubicBezTo>
                    <a:pt x="1555" y="58"/>
                    <a:pt x="1555" y="58"/>
                    <a:pt x="1555" y="58"/>
                  </a:cubicBezTo>
                  <a:close/>
                  <a:moveTo>
                    <a:pt x="962" y="90"/>
                  </a:moveTo>
                  <a:cubicBezTo>
                    <a:pt x="962" y="89"/>
                    <a:pt x="962" y="89"/>
                    <a:pt x="962" y="89"/>
                  </a:cubicBezTo>
                  <a:cubicBezTo>
                    <a:pt x="962" y="89"/>
                    <a:pt x="962" y="90"/>
                    <a:pt x="962" y="90"/>
                  </a:cubicBezTo>
                  <a:close/>
                  <a:moveTo>
                    <a:pt x="1570" y="58"/>
                  </a:moveTo>
                  <a:cubicBezTo>
                    <a:pt x="1570" y="58"/>
                    <a:pt x="1570" y="58"/>
                    <a:pt x="1569" y="58"/>
                  </a:cubicBezTo>
                  <a:cubicBezTo>
                    <a:pt x="1570" y="58"/>
                    <a:pt x="1570" y="58"/>
                    <a:pt x="1570" y="58"/>
                  </a:cubicBezTo>
                  <a:close/>
                  <a:moveTo>
                    <a:pt x="1458" y="12"/>
                  </a:moveTo>
                  <a:cubicBezTo>
                    <a:pt x="1458" y="12"/>
                    <a:pt x="1459" y="12"/>
                    <a:pt x="1459" y="12"/>
                  </a:cubicBezTo>
                  <a:cubicBezTo>
                    <a:pt x="1459" y="12"/>
                    <a:pt x="1459" y="12"/>
                    <a:pt x="1458" y="12"/>
                  </a:cubicBezTo>
                  <a:close/>
                  <a:moveTo>
                    <a:pt x="1723" y="58"/>
                  </a:moveTo>
                  <a:cubicBezTo>
                    <a:pt x="1723" y="58"/>
                    <a:pt x="1723" y="58"/>
                    <a:pt x="1723" y="58"/>
                  </a:cubicBezTo>
                  <a:cubicBezTo>
                    <a:pt x="1723" y="58"/>
                    <a:pt x="1723" y="58"/>
                    <a:pt x="1723" y="58"/>
                  </a:cubicBezTo>
                  <a:close/>
                  <a:moveTo>
                    <a:pt x="1738" y="58"/>
                  </a:moveTo>
                  <a:cubicBezTo>
                    <a:pt x="1738" y="58"/>
                    <a:pt x="1738" y="58"/>
                    <a:pt x="1738" y="58"/>
                  </a:cubicBezTo>
                  <a:cubicBezTo>
                    <a:pt x="1738" y="58"/>
                    <a:pt x="1738" y="58"/>
                    <a:pt x="1738" y="58"/>
                  </a:cubicBezTo>
                  <a:close/>
                  <a:moveTo>
                    <a:pt x="672" y="58"/>
                  </a:moveTo>
                  <a:cubicBezTo>
                    <a:pt x="672" y="58"/>
                    <a:pt x="672" y="58"/>
                    <a:pt x="672" y="58"/>
                  </a:cubicBezTo>
                  <a:cubicBezTo>
                    <a:pt x="672" y="58"/>
                    <a:pt x="672" y="58"/>
                    <a:pt x="672" y="58"/>
                  </a:cubicBezTo>
                  <a:close/>
                  <a:moveTo>
                    <a:pt x="1212" y="90"/>
                  </a:moveTo>
                  <a:cubicBezTo>
                    <a:pt x="1212" y="89"/>
                    <a:pt x="1212" y="89"/>
                    <a:pt x="1212" y="89"/>
                  </a:cubicBezTo>
                  <a:cubicBezTo>
                    <a:pt x="1212" y="89"/>
                    <a:pt x="1212" y="90"/>
                    <a:pt x="1212" y="90"/>
                  </a:cubicBezTo>
                  <a:close/>
                  <a:moveTo>
                    <a:pt x="1534" y="12"/>
                  </a:moveTo>
                  <a:cubicBezTo>
                    <a:pt x="1534" y="12"/>
                    <a:pt x="1534" y="12"/>
                    <a:pt x="1534" y="12"/>
                  </a:cubicBezTo>
                  <a:cubicBezTo>
                    <a:pt x="1534" y="12"/>
                    <a:pt x="1534" y="12"/>
                    <a:pt x="1534" y="12"/>
                  </a:cubicBezTo>
                  <a:close/>
                  <a:moveTo>
                    <a:pt x="1573" y="12"/>
                  </a:moveTo>
                  <a:cubicBezTo>
                    <a:pt x="1573" y="12"/>
                    <a:pt x="1573" y="12"/>
                    <a:pt x="1574" y="12"/>
                  </a:cubicBezTo>
                  <a:cubicBezTo>
                    <a:pt x="1574" y="12"/>
                    <a:pt x="1573" y="12"/>
                    <a:pt x="1573" y="12"/>
                  </a:cubicBezTo>
                  <a:close/>
                  <a:moveTo>
                    <a:pt x="1416" y="90"/>
                  </a:moveTo>
                  <a:cubicBezTo>
                    <a:pt x="1416" y="89"/>
                    <a:pt x="1416" y="89"/>
                    <a:pt x="1416" y="89"/>
                  </a:cubicBezTo>
                  <a:cubicBezTo>
                    <a:pt x="1416" y="89"/>
                    <a:pt x="1416" y="90"/>
                    <a:pt x="1416" y="90"/>
                  </a:cubicBezTo>
                  <a:close/>
                  <a:moveTo>
                    <a:pt x="1463" y="89"/>
                  </a:moveTo>
                  <a:cubicBezTo>
                    <a:pt x="1463" y="89"/>
                    <a:pt x="1463" y="89"/>
                    <a:pt x="1463" y="90"/>
                  </a:cubicBezTo>
                  <a:cubicBezTo>
                    <a:pt x="1463" y="90"/>
                    <a:pt x="1463" y="89"/>
                    <a:pt x="1463" y="89"/>
                  </a:cubicBezTo>
                  <a:close/>
                  <a:moveTo>
                    <a:pt x="1702" y="12"/>
                  </a:moveTo>
                  <a:cubicBezTo>
                    <a:pt x="1702" y="12"/>
                    <a:pt x="1702" y="12"/>
                    <a:pt x="1703" y="12"/>
                  </a:cubicBezTo>
                  <a:cubicBezTo>
                    <a:pt x="1702" y="12"/>
                    <a:pt x="1702" y="12"/>
                    <a:pt x="1702" y="12"/>
                  </a:cubicBezTo>
                  <a:close/>
                  <a:moveTo>
                    <a:pt x="1741" y="12"/>
                  </a:moveTo>
                  <a:cubicBezTo>
                    <a:pt x="1741" y="12"/>
                    <a:pt x="1742" y="12"/>
                    <a:pt x="1742" y="12"/>
                  </a:cubicBezTo>
                  <a:cubicBezTo>
                    <a:pt x="1742" y="12"/>
                    <a:pt x="1742" y="12"/>
                    <a:pt x="1741" y="12"/>
                  </a:cubicBezTo>
                  <a:close/>
                  <a:moveTo>
                    <a:pt x="1555" y="58"/>
                  </a:moveTo>
                  <a:cubicBezTo>
                    <a:pt x="1555" y="58"/>
                    <a:pt x="1555" y="58"/>
                    <a:pt x="1555" y="58"/>
                  </a:cubicBezTo>
                  <a:cubicBezTo>
                    <a:pt x="1555" y="58"/>
                    <a:pt x="1555" y="58"/>
                    <a:pt x="1555" y="58"/>
                  </a:cubicBezTo>
                  <a:close/>
                  <a:moveTo>
                    <a:pt x="1569" y="58"/>
                  </a:moveTo>
                  <a:cubicBezTo>
                    <a:pt x="1569" y="58"/>
                    <a:pt x="1569" y="58"/>
                    <a:pt x="1569" y="58"/>
                  </a:cubicBezTo>
                  <a:cubicBezTo>
                    <a:pt x="1569" y="58"/>
                    <a:pt x="1569" y="58"/>
                    <a:pt x="1569" y="58"/>
                  </a:cubicBezTo>
                  <a:close/>
                  <a:moveTo>
                    <a:pt x="963" y="90"/>
                  </a:moveTo>
                  <a:cubicBezTo>
                    <a:pt x="962" y="90"/>
                    <a:pt x="962" y="90"/>
                    <a:pt x="962" y="90"/>
                  </a:cubicBezTo>
                  <a:cubicBezTo>
                    <a:pt x="962" y="90"/>
                    <a:pt x="962" y="90"/>
                    <a:pt x="963" y="90"/>
                  </a:cubicBezTo>
                  <a:close/>
                  <a:moveTo>
                    <a:pt x="974" y="12"/>
                  </a:moveTo>
                  <a:cubicBezTo>
                    <a:pt x="974" y="12"/>
                    <a:pt x="974" y="12"/>
                    <a:pt x="974" y="12"/>
                  </a:cubicBezTo>
                  <a:cubicBezTo>
                    <a:pt x="974" y="12"/>
                    <a:pt x="974" y="12"/>
                    <a:pt x="974" y="12"/>
                  </a:cubicBezTo>
                  <a:close/>
                  <a:moveTo>
                    <a:pt x="1723" y="58"/>
                  </a:moveTo>
                  <a:cubicBezTo>
                    <a:pt x="1723" y="58"/>
                    <a:pt x="1723" y="58"/>
                    <a:pt x="1723" y="58"/>
                  </a:cubicBezTo>
                  <a:cubicBezTo>
                    <a:pt x="1723" y="58"/>
                    <a:pt x="1723" y="58"/>
                    <a:pt x="1723" y="58"/>
                  </a:cubicBezTo>
                  <a:close/>
                  <a:moveTo>
                    <a:pt x="1738" y="58"/>
                  </a:moveTo>
                  <a:cubicBezTo>
                    <a:pt x="1737" y="58"/>
                    <a:pt x="1737" y="58"/>
                    <a:pt x="1737" y="58"/>
                  </a:cubicBezTo>
                  <a:cubicBezTo>
                    <a:pt x="1737" y="58"/>
                    <a:pt x="1738" y="58"/>
                    <a:pt x="1738" y="58"/>
                  </a:cubicBezTo>
                  <a:close/>
                  <a:moveTo>
                    <a:pt x="1049" y="90"/>
                  </a:moveTo>
                  <a:cubicBezTo>
                    <a:pt x="1049" y="90"/>
                    <a:pt x="1049" y="90"/>
                    <a:pt x="1049" y="90"/>
                  </a:cubicBezTo>
                  <a:cubicBezTo>
                    <a:pt x="1049" y="90"/>
                    <a:pt x="1049" y="90"/>
                    <a:pt x="1049" y="90"/>
                  </a:cubicBezTo>
                  <a:close/>
                  <a:moveTo>
                    <a:pt x="1078" y="90"/>
                  </a:moveTo>
                  <a:cubicBezTo>
                    <a:pt x="1078" y="90"/>
                    <a:pt x="1078" y="90"/>
                    <a:pt x="1078" y="90"/>
                  </a:cubicBezTo>
                  <a:cubicBezTo>
                    <a:pt x="1078" y="90"/>
                    <a:pt x="1078" y="90"/>
                    <a:pt x="1078" y="90"/>
                  </a:cubicBezTo>
                  <a:close/>
                  <a:moveTo>
                    <a:pt x="579" y="58"/>
                  </a:moveTo>
                  <a:cubicBezTo>
                    <a:pt x="579" y="59"/>
                    <a:pt x="579" y="59"/>
                    <a:pt x="580" y="59"/>
                  </a:cubicBezTo>
                  <a:cubicBezTo>
                    <a:pt x="579" y="59"/>
                    <a:pt x="579" y="58"/>
                    <a:pt x="579" y="58"/>
                  </a:cubicBezTo>
                  <a:close/>
                  <a:moveTo>
                    <a:pt x="1349" y="12"/>
                  </a:moveTo>
                  <a:cubicBezTo>
                    <a:pt x="1349" y="12"/>
                    <a:pt x="1350" y="12"/>
                    <a:pt x="1350" y="12"/>
                  </a:cubicBezTo>
                  <a:cubicBezTo>
                    <a:pt x="1349" y="12"/>
                    <a:pt x="1349" y="12"/>
                    <a:pt x="1349" y="12"/>
                  </a:cubicBezTo>
                  <a:close/>
                  <a:moveTo>
                    <a:pt x="1389" y="12"/>
                  </a:moveTo>
                  <a:cubicBezTo>
                    <a:pt x="1390" y="12"/>
                    <a:pt x="1390" y="12"/>
                    <a:pt x="1390" y="12"/>
                  </a:cubicBezTo>
                  <a:cubicBezTo>
                    <a:pt x="1390" y="12"/>
                    <a:pt x="1390" y="12"/>
                    <a:pt x="1389" y="12"/>
                  </a:cubicBezTo>
                  <a:close/>
                  <a:moveTo>
                    <a:pt x="1423" y="12"/>
                  </a:moveTo>
                  <a:cubicBezTo>
                    <a:pt x="1423" y="12"/>
                    <a:pt x="1423" y="12"/>
                    <a:pt x="1423" y="12"/>
                  </a:cubicBezTo>
                  <a:cubicBezTo>
                    <a:pt x="1423" y="12"/>
                    <a:pt x="1423" y="12"/>
                    <a:pt x="1423" y="12"/>
                  </a:cubicBezTo>
                  <a:close/>
                  <a:moveTo>
                    <a:pt x="672" y="58"/>
                  </a:moveTo>
                  <a:cubicBezTo>
                    <a:pt x="673" y="59"/>
                    <a:pt x="673" y="59"/>
                    <a:pt x="673" y="59"/>
                  </a:cubicBezTo>
                  <a:cubicBezTo>
                    <a:pt x="673" y="59"/>
                    <a:pt x="673" y="58"/>
                    <a:pt x="672" y="58"/>
                  </a:cubicBezTo>
                  <a:close/>
                  <a:moveTo>
                    <a:pt x="1459" y="12"/>
                  </a:moveTo>
                  <a:cubicBezTo>
                    <a:pt x="1459" y="12"/>
                    <a:pt x="1459" y="12"/>
                    <a:pt x="1459" y="12"/>
                  </a:cubicBezTo>
                  <a:cubicBezTo>
                    <a:pt x="1459" y="12"/>
                    <a:pt x="1459" y="12"/>
                    <a:pt x="1459" y="12"/>
                  </a:cubicBezTo>
                  <a:close/>
                  <a:moveTo>
                    <a:pt x="1574" y="12"/>
                  </a:moveTo>
                  <a:cubicBezTo>
                    <a:pt x="1574" y="12"/>
                    <a:pt x="1574" y="12"/>
                    <a:pt x="1574" y="12"/>
                  </a:cubicBezTo>
                  <a:cubicBezTo>
                    <a:pt x="1574" y="12"/>
                    <a:pt x="1574" y="12"/>
                    <a:pt x="1574" y="12"/>
                  </a:cubicBezTo>
                  <a:close/>
                  <a:moveTo>
                    <a:pt x="586" y="90"/>
                  </a:moveTo>
                  <a:cubicBezTo>
                    <a:pt x="586" y="90"/>
                    <a:pt x="586" y="90"/>
                    <a:pt x="586" y="90"/>
                  </a:cubicBezTo>
                  <a:cubicBezTo>
                    <a:pt x="586" y="90"/>
                    <a:pt x="586" y="90"/>
                    <a:pt x="586" y="90"/>
                  </a:cubicBezTo>
                  <a:close/>
                  <a:moveTo>
                    <a:pt x="1370" y="59"/>
                  </a:moveTo>
                  <a:cubicBezTo>
                    <a:pt x="1370" y="59"/>
                    <a:pt x="1370" y="59"/>
                    <a:pt x="1370" y="58"/>
                  </a:cubicBezTo>
                  <a:cubicBezTo>
                    <a:pt x="1370" y="58"/>
                    <a:pt x="1370" y="59"/>
                    <a:pt x="1370" y="59"/>
                  </a:cubicBezTo>
                  <a:close/>
                  <a:moveTo>
                    <a:pt x="662" y="90"/>
                  </a:moveTo>
                  <a:cubicBezTo>
                    <a:pt x="662" y="90"/>
                    <a:pt x="663" y="90"/>
                    <a:pt x="663" y="90"/>
                  </a:cubicBezTo>
                  <a:cubicBezTo>
                    <a:pt x="663" y="90"/>
                    <a:pt x="663" y="90"/>
                    <a:pt x="662" y="90"/>
                  </a:cubicBezTo>
                  <a:close/>
                  <a:moveTo>
                    <a:pt x="686" y="90"/>
                  </a:moveTo>
                  <a:cubicBezTo>
                    <a:pt x="687" y="90"/>
                    <a:pt x="687" y="90"/>
                    <a:pt x="687" y="90"/>
                  </a:cubicBezTo>
                  <a:cubicBezTo>
                    <a:pt x="687" y="90"/>
                    <a:pt x="686" y="90"/>
                    <a:pt x="686" y="90"/>
                  </a:cubicBezTo>
                  <a:close/>
                  <a:moveTo>
                    <a:pt x="1674" y="12"/>
                  </a:moveTo>
                  <a:cubicBezTo>
                    <a:pt x="1674" y="12"/>
                    <a:pt x="1674" y="12"/>
                    <a:pt x="1675" y="12"/>
                  </a:cubicBezTo>
                  <a:cubicBezTo>
                    <a:pt x="1675" y="12"/>
                    <a:pt x="1674" y="12"/>
                    <a:pt x="1674" y="12"/>
                  </a:cubicBezTo>
                  <a:close/>
                  <a:moveTo>
                    <a:pt x="1569" y="58"/>
                  </a:moveTo>
                  <a:cubicBezTo>
                    <a:pt x="1569" y="58"/>
                    <a:pt x="1569" y="58"/>
                    <a:pt x="1569" y="59"/>
                  </a:cubicBezTo>
                  <a:cubicBezTo>
                    <a:pt x="1569" y="59"/>
                    <a:pt x="1569" y="58"/>
                    <a:pt x="1569" y="58"/>
                  </a:cubicBezTo>
                  <a:close/>
                  <a:moveTo>
                    <a:pt x="1742" y="12"/>
                  </a:moveTo>
                  <a:cubicBezTo>
                    <a:pt x="1742" y="12"/>
                    <a:pt x="1742" y="12"/>
                    <a:pt x="1742" y="12"/>
                  </a:cubicBezTo>
                  <a:cubicBezTo>
                    <a:pt x="1742" y="12"/>
                    <a:pt x="1742" y="12"/>
                    <a:pt x="1742" y="12"/>
                  </a:cubicBezTo>
                  <a:close/>
                  <a:moveTo>
                    <a:pt x="545" y="13"/>
                  </a:moveTo>
                  <a:cubicBezTo>
                    <a:pt x="545" y="13"/>
                    <a:pt x="545" y="13"/>
                    <a:pt x="546" y="12"/>
                  </a:cubicBezTo>
                  <a:cubicBezTo>
                    <a:pt x="545" y="12"/>
                    <a:pt x="545" y="13"/>
                    <a:pt x="545" y="13"/>
                  </a:cubicBezTo>
                  <a:close/>
                  <a:moveTo>
                    <a:pt x="963" y="90"/>
                  </a:moveTo>
                  <a:cubicBezTo>
                    <a:pt x="963" y="90"/>
                    <a:pt x="963" y="90"/>
                    <a:pt x="962" y="90"/>
                  </a:cubicBezTo>
                  <a:cubicBezTo>
                    <a:pt x="963" y="90"/>
                    <a:pt x="963" y="90"/>
                    <a:pt x="963" y="90"/>
                  </a:cubicBezTo>
                  <a:close/>
                  <a:moveTo>
                    <a:pt x="1737" y="58"/>
                  </a:moveTo>
                  <a:cubicBezTo>
                    <a:pt x="1737" y="58"/>
                    <a:pt x="1737" y="58"/>
                    <a:pt x="1737" y="59"/>
                  </a:cubicBezTo>
                  <a:cubicBezTo>
                    <a:pt x="1737" y="59"/>
                    <a:pt x="1737" y="58"/>
                    <a:pt x="1737" y="58"/>
                  </a:cubicBezTo>
                  <a:close/>
                  <a:moveTo>
                    <a:pt x="580" y="59"/>
                  </a:moveTo>
                  <a:cubicBezTo>
                    <a:pt x="580" y="59"/>
                    <a:pt x="580" y="59"/>
                    <a:pt x="580" y="59"/>
                  </a:cubicBezTo>
                  <a:cubicBezTo>
                    <a:pt x="580" y="59"/>
                    <a:pt x="580" y="59"/>
                    <a:pt x="580" y="59"/>
                  </a:cubicBezTo>
                  <a:close/>
                  <a:moveTo>
                    <a:pt x="1049" y="90"/>
                  </a:moveTo>
                  <a:cubicBezTo>
                    <a:pt x="1049" y="90"/>
                    <a:pt x="1049" y="90"/>
                    <a:pt x="1049" y="90"/>
                  </a:cubicBezTo>
                  <a:cubicBezTo>
                    <a:pt x="1049" y="90"/>
                    <a:pt x="1049" y="90"/>
                    <a:pt x="1049" y="90"/>
                  </a:cubicBezTo>
                  <a:close/>
                  <a:moveTo>
                    <a:pt x="1077" y="90"/>
                  </a:moveTo>
                  <a:cubicBezTo>
                    <a:pt x="1077" y="90"/>
                    <a:pt x="1077" y="90"/>
                    <a:pt x="1077" y="90"/>
                  </a:cubicBezTo>
                  <a:cubicBezTo>
                    <a:pt x="1077" y="90"/>
                    <a:pt x="1077" y="90"/>
                    <a:pt x="1077" y="90"/>
                  </a:cubicBezTo>
                  <a:close/>
                  <a:moveTo>
                    <a:pt x="1227" y="90"/>
                  </a:moveTo>
                  <a:cubicBezTo>
                    <a:pt x="1227" y="90"/>
                    <a:pt x="1227" y="90"/>
                    <a:pt x="1227" y="90"/>
                  </a:cubicBezTo>
                  <a:cubicBezTo>
                    <a:pt x="1227" y="90"/>
                    <a:pt x="1227" y="90"/>
                    <a:pt x="1227" y="90"/>
                  </a:cubicBezTo>
                  <a:close/>
                  <a:moveTo>
                    <a:pt x="1255" y="90"/>
                  </a:moveTo>
                  <a:cubicBezTo>
                    <a:pt x="1255" y="90"/>
                    <a:pt x="1255" y="90"/>
                    <a:pt x="1255" y="90"/>
                  </a:cubicBezTo>
                  <a:cubicBezTo>
                    <a:pt x="1255" y="90"/>
                    <a:pt x="1255" y="90"/>
                    <a:pt x="1255" y="90"/>
                  </a:cubicBezTo>
                  <a:close/>
                  <a:moveTo>
                    <a:pt x="1349" y="13"/>
                  </a:moveTo>
                  <a:cubicBezTo>
                    <a:pt x="1349" y="13"/>
                    <a:pt x="1349" y="13"/>
                    <a:pt x="1349" y="12"/>
                  </a:cubicBezTo>
                  <a:cubicBezTo>
                    <a:pt x="1349" y="13"/>
                    <a:pt x="1349" y="13"/>
                    <a:pt x="1349" y="13"/>
                  </a:cubicBezTo>
                  <a:close/>
                  <a:moveTo>
                    <a:pt x="1390" y="12"/>
                  </a:moveTo>
                  <a:cubicBezTo>
                    <a:pt x="1390" y="13"/>
                    <a:pt x="1390" y="13"/>
                    <a:pt x="1390" y="13"/>
                  </a:cubicBezTo>
                  <a:cubicBezTo>
                    <a:pt x="1390" y="13"/>
                    <a:pt x="1390" y="12"/>
                    <a:pt x="1390" y="12"/>
                  </a:cubicBezTo>
                  <a:close/>
                  <a:moveTo>
                    <a:pt x="1422" y="13"/>
                  </a:moveTo>
                  <a:cubicBezTo>
                    <a:pt x="1422" y="13"/>
                    <a:pt x="1423" y="13"/>
                    <a:pt x="1423" y="12"/>
                  </a:cubicBezTo>
                  <a:cubicBezTo>
                    <a:pt x="1423" y="13"/>
                    <a:pt x="1422" y="13"/>
                    <a:pt x="1422" y="13"/>
                  </a:cubicBezTo>
                  <a:close/>
                  <a:moveTo>
                    <a:pt x="1459" y="12"/>
                  </a:moveTo>
                  <a:cubicBezTo>
                    <a:pt x="1459" y="13"/>
                    <a:pt x="1459" y="13"/>
                    <a:pt x="1460" y="13"/>
                  </a:cubicBezTo>
                  <a:cubicBezTo>
                    <a:pt x="1459" y="13"/>
                    <a:pt x="1459" y="13"/>
                    <a:pt x="1459" y="12"/>
                  </a:cubicBezTo>
                  <a:close/>
                  <a:moveTo>
                    <a:pt x="1369" y="59"/>
                  </a:moveTo>
                  <a:cubicBezTo>
                    <a:pt x="1370" y="59"/>
                    <a:pt x="1370" y="59"/>
                    <a:pt x="1370" y="59"/>
                  </a:cubicBezTo>
                  <a:cubicBezTo>
                    <a:pt x="1370" y="59"/>
                    <a:pt x="1369" y="59"/>
                    <a:pt x="1369" y="59"/>
                  </a:cubicBezTo>
                  <a:close/>
                  <a:moveTo>
                    <a:pt x="686" y="91"/>
                  </a:moveTo>
                  <a:cubicBezTo>
                    <a:pt x="686" y="91"/>
                    <a:pt x="686" y="91"/>
                    <a:pt x="686" y="90"/>
                  </a:cubicBezTo>
                  <a:cubicBezTo>
                    <a:pt x="686" y="90"/>
                    <a:pt x="686" y="91"/>
                    <a:pt x="686" y="91"/>
                  </a:cubicBezTo>
                  <a:close/>
                  <a:moveTo>
                    <a:pt x="1554" y="59"/>
                  </a:moveTo>
                  <a:cubicBezTo>
                    <a:pt x="1554" y="59"/>
                    <a:pt x="1554" y="59"/>
                    <a:pt x="1554" y="59"/>
                  </a:cubicBezTo>
                  <a:cubicBezTo>
                    <a:pt x="1554" y="59"/>
                    <a:pt x="1554" y="59"/>
                    <a:pt x="1554" y="59"/>
                  </a:cubicBezTo>
                  <a:close/>
                  <a:moveTo>
                    <a:pt x="1569" y="59"/>
                  </a:moveTo>
                  <a:cubicBezTo>
                    <a:pt x="1569" y="59"/>
                    <a:pt x="1568" y="59"/>
                    <a:pt x="1568" y="59"/>
                  </a:cubicBezTo>
                  <a:cubicBezTo>
                    <a:pt x="1569" y="59"/>
                    <a:pt x="1569" y="59"/>
                    <a:pt x="1569" y="59"/>
                  </a:cubicBezTo>
                  <a:close/>
                  <a:moveTo>
                    <a:pt x="1722" y="59"/>
                  </a:moveTo>
                  <a:cubicBezTo>
                    <a:pt x="1722" y="59"/>
                    <a:pt x="1722" y="59"/>
                    <a:pt x="1722" y="59"/>
                  </a:cubicBezTo>
                  <a:cubicBezTo>
                    <a:pt x="1722" y="59"/>
                    <a:pt x="1722" y="59"/>
                    <a:pt x="1722" y="59"/>
                  </a:cubicBezTo>
                  <a:close/>
                  <a:moveTo>
                    <a:pt x="963" y="91"/>
                  </a:moveTo>
                  <a:cubicBezTo>
                    <a:pt x="963" y="90"/>
                    <a:pt x="963" y="90"/>
                    <a:pt x="963" y="90"/>
                  </a:cubicBezTo>
                  <a:cubicBezTo>
                    <a:pt x="963" y="91"/>
                    <a:pt x="963" y="91"/>
                    <a:pt x="963" y="91"/>
                  </a:cubicBezTo>
                  <a:close/>
                  <a:moveTo>
                    <a:pt x="1737" y="59"/>
                  </a:moveTo>
                  <a:cubicBezTo>
                    <a:pt x="1737" y="59"/>
                    <a:pt x="1737" y="59"/>
                    <a:pt x="1736" y="59"/>
                  </a:cubicBezTo>
                  <a:cubicBezTo>
                    <a:pt x="1737" y="59"/>
                    <a:pt x="1737" y="59"/>
                    <a:pt x="1737" y="59"/>
                  </a:cubicBezTo>
                  <a:close/>
                  <a:moveTo>
                    <a:pt x="580" y="59"/>
                  </a:moveTo>
                  <a:cubicBezTo>
                    <a:pt x="580" y="59"/>
                    <a:pt x="580" y="59"/>
                    <a:pt x="580" y="59"/>
                  </a:cubicBezTo>
                  <a:cubicBezTo>
                    <a:pt x="580" y="59"/>
                    <a:pt x="580" y="59"/>
                    <a:pt x="580" y="59"/>
                  </a:cubicBezTo>
                  <a:close/>
                  <a:moveTo>
                    <a:pt x="1035" y="91"/>
                  </a:moveTo>
                  <a:cubicBezTo>
                    <a:pt x="1035" y="91"/>
                    <a:pt x="1035" y="90"/>
                    <a:pt x="1035" y="90"/>
                  </a:cubicBezTo>
                  <a:cubicBezTo>
                    <a:pt x="1035" y="90"/>
                    <a:pt x="1035" y="91"/>
                    <a:pt x="1035" y="91"/>
                  </a:cubicBezTo>
                  <a:close/>
                  <a:moveTo>
                    <a:pt x="1533" y="13"/>
                  </a:moveTo>
                  <a:cubicBezTo>
                    <a:pt x="1533" y="13"/>
                    <a:pt x="1533" y="13"/>
                    <a:pt x="1533" y="12"/>
                  </a:cubicBezTo>
                  <a:cubicBezTo>
                    <a:pt x="1533" y="12"/>
                    <a:pt x="1533" y="13"/>
                    <a:pt x="1533" y="13"/>
                  </a:cubicBezTo>
                  <a:close/>
                  <a:moveTo>
                    <a:pt x="1574" y="12"/>
                  </a:moveTo>
                  <a:cubicBezTo>
                    <a:pt x="1574" y="13"/>
                    <a:pt x="1574" y="13"/>
                    <a:pt x="1574" y="13"/>
                  </a:cubicBezTo>
                  <a:cubicBezTo>
                    <a:pt x="1574" y="13"/>
                    <a:pt x="1574" y="13"/>
                    <a:pt x="1574" y="12"/>
                  </a:cubicBezTo>
                  <a:close/>
                  <a:moveTo>
                    <a:pt x="1187" y="90"/>
                  </a:moveTo>
                  <a:cubicBezTo>
                    <a:pt x="1187" y="91"/>
                    <a:pt x="1187" y="91"/>
                    <a:pt x="1188" y="91"/>
                  </a:cubicBezTo>
                  <a:cubicBezTo>
                    <a:pt x="1188" y="91"/>
                    <a:pt x="1187" y="90"/>
                    <a:pt x="1187" y="90"/>
                  </a:cubicBezTo>
                  <a:close/>
                  <a:moveTo>
                    <a:pt x="1701" y="13"/>
                  </a:moveTo>
                  <a:cubicBezTo>
                    <a:pt x="1701" y="13"/>
                    <a:pt x="1701" y="13"/>
                    <a:pt x="1702" y="12"/>
                  </a:cubicBezTo>
                  <a:cubicBezTo>
                    <a:pt x="1701" y="12"/>
                    <a:pt x="1701" y="13"/>
                    <a:pt x="1701" y="13"/>
                  </a:cubicBezTo>
                  <a:close/>
                  <a:moveTo>
                    <a:pt x="673" y="59"/>
                  </a:moveTo>
                  <a:cubicBezTo>
                    <a:pt x="674" y="59"/>
                    <a:pt x="674" y="59"/>
                    <a:pt x="674" y="59"/>
                  </a:cubicBezTo>
                  <a:cubicBezTo>
                    <a:pt x="674" y="59"/>
                    <a:pt x="674" y="59"/>
                    <a:pt x="673" y="59"/>
                  </a:cubicBezTo>
                  <a:close/>
                  <a:moveTo>
                    <a:pt x="1742" y="12"/>
                  </a:moveTo>
                  <a:cubicBezTo>
                    <a:pt x="1742" y="13"/>
                    <a:pt x="1742" y="13"/>
                    <a:pt x="1743" y="13"/>
                  </a:cubicBezTo>
                  <a:cubicBezTo>
                    <a:pt x="1742" y="13"/>
                    <a:pt x="1742" y="13"/>
                    <a:pt x="1742" y="12"/>
                  </a:cubicBezTo>
                  <a:close/>
                  <a:moveTo>
                    <a:pt x="1384" y="59"/>
                  </a:moveTo>
                  <a:cubicBezTo>
                    <a:pt x="1384" y="59"/>
                    <a:pt x="1384" y="59"/>
                    <a:pt x="1384" y="59"/>
                  </a:cubicBezTo>
                  <a:cubicBezTo>
                    <a:pt x="1384" y="59"/>
                    <a:pt x="1384" y="59"/>
                    <a:pt x="1384" y="59"/>
                  </a:cubicBezTo>
                  <a:close/>
                  <a:moveTo>
                    <a:pt x="1553" y="59"/>
                  </a:moveTo>
                  <a:cubicBezTo>
                    <a:pt x="1553" y="59"/>
                    <a:pt x="1554" y="59"/>
                    <a:pt x="1554" y="59"/>
                  </a:cubicBezTo>
                  <a:cubicBezTo>
                    <a:pt x="1553" y="59"/>
                    <a:pt x="1553" y="59"/>
                    <a:pt x="1553" y="59"/>
                  </a:cubicBezTo>
                  <a:close/>
                  <a:moveTo>
                    <a:pt x="545" y="13"/>
                  </a:moveTo>
                  <a:cubicBezTo>
                    <a:pt x="545" y="13"/>
                    <a:pt x="545" y="13"/>
                    <a:pt x="545" y="13"/>
                  </a:cubicBezTo>
                  <a:cubicBezTo>
                    <a:pt x="545" y="13"/>
                    <a:pt x="545" y="13"/>
                    <a:pt x="545" y="13"/>
                  </a:cubicBezTo>
                  <a:close/>
                  <a:moveTo>
                    <a:pt x="1390" y="13"/>
                  </a:moveTo>
                  <a:cubicBezTo>
                    <a:pt x="1390" y="13"/>
                    <a:pt x="1390" y="13"/>
                    <a:pt x="1391" y="13"/>
                  </a:cubicBezTo>
                  <a:cubicBezTo>
                    <a:pt x="1391" y="13"/>
                    <a:pt x="1390" y="13"/>
                    <a:pt x="1390" y="13"/>
                  </a:cubicBezTo>
                  <a:close/>
                  <a:moveTo>
                    <a:pt x="1721" y="59"/>
                  </a:moveTo>
                  <a:cubicBezTo>
                    <a:pt x="1721" y="59"/>
                    <a:pt x="1722" y="59"/>
                    <a:pt x="1722" y="59"/>
                  </a:cubicBezTo>
                  <a:cubicBezTo>
                    <a:pt x="1722" y="59"/>
                    <a:pt x="1721" y="59"/>
                    <a:pt x="1721" y="59"/>
                  </a:cubicBezTo>
                  <a:close/>
                  <a:moveTo>
                    <a:pt x="686" y="91"/>
                  </a:moveTo>
                  <a:cubicBezTo>
                    <a:pt x="686" y="91"/>
                    <a:pt x="686" y="91"/>
                    <a:pt x="686" y="91"/>
                  </a:cubicBezTo>
                  <a:cubicBezTo>
                    <a:pt x="686" y="91"/>
                    <a:pt x="686" y="91"/>
                    <a:pt x="686" y="91"/>
                  </a:cubicBezTo>
                  <a:close/>
                  <a:moveTo>
                    <a:pt x="768" y="91"/>
                  </a:moveTo>
                  <a:cubicBezTo>
                    <a:pt x="768" y="91"/>
                    <a:pt x="768" y="91"/>
                    <a:pt x="769" y="91"/>
                  </a:cubicBezTo>
                  <a:cubicBezTo>
                    <a:pt x="768" y="91"/>
                    <a:pt x="768" y="91"/>
                    <a:pt x="768" y="91"/>
                  </a:cubicBezTo>
                  <a:close/>
                  <a:moveTo>
                    <a:pt x="1422" y="13"/>
                  </a:moveTo>
                  <a:cubicBezTo>
                    <a:pt x="1422" y="13"/>
                    <a:pt x="1422" y="13"/>
                    <a:pt x="1422" y="13"/>
                  </a:cubicBezTo>
                  <a:cubicBezTo>
                    <a:pt x="1422" y="13"/>
                    <a:pt x="1422" y="13"/>
                    <a:pt x="1422" y="13"/>
                  </a:cubicBezTo>
                  <a:close/>
                  <a:moveTo>
                    <a:pt x="964" y="91"/>
                  </a:moveTo>
                  <a:cubicBezTo>
                    <a:pt x="963" y="91"/>
                    <a:pt x="963" y="91"/>
                    <a:pt x="963" y="91"/>
                  </a:cubicBezTo>
                  <a:cubicBezTo>
                    <a:pt x="963" y="91"/>
                    <a:pt x="963" y="91"/>
                    <a:pt x="964" y="91"/>
                  </a:cubicBezTo>
                  <a:close/>
                  <a:moveTo>
                    <a:pt x="1459" y="13"/>
                  </a:moveTo>
                  <a:cubicBezTo>
                    <a:pt x="1460" y="13"/>
                    <a:pt x="1460" y="13"/>
                    <a:pt x="1460" y="13"/>
                  </a:cubicBezTo>
                  <a:cubicBezTo>
                    <a:pt x="1460" y="13"/>
                    <a:pt x="1460" y="13"/>
                    <a:pt x="1459" y="13"/>
                  </a:cubicBezTo>
                  <a:close/>
                  <a:moveTo>
                    <a:pt x="1494" y="13"/>
                  </a:moveTo>
                  <a:cubicBezTo>
                    <a:pt x="1495" y="13"/>
                    <a:pt x="1495" y="13"/>
                    <a:pt x="1495" y="13"/>
                  </a:cubicBezTo>
                  <a:cubicBezTo>
                    <a:pt x="1495" y="13"/>
                    <a:pt x="1494" y="13"/>
                    <a:pt x="1494" y="13"/>
                  </a:cubicBezTo>
                  <a:close/>
                  <a:moveTo>
                    <a:pt x="1533" y="13"/>
                  </a:moveTo>
                  <a:cubicBezTo>
                    <a:pt x="1533" y="13"/>
                    <a:pt x="1533" y="13"/>
                    <a:pt x="1533" y="13"/>
                  </a:cubicBezTo>
                  <a:cubicBezTo>
                    <a:pt x="1533" y="13"/>
                    <a:pt x="1533" y="13"/>
                    <a:pt x="1533" y="13"/>
                  </a:cubicBezTo>
                  <a:close/>
                  <a:moveTo>
                    <a:pt x="1574" y="13"/>
                  </a:moveTo>
                  <a:cubicBezTo>
                    <a:pt x="1574" y="13"/>
                    <a:pt x="1575" y="13"/>
                    <a:pt x="1575" y="13"/>
                  </a:cubicBezTo>
                  <a:cubicBezTo>
                    <a:pt x="1575" y="13"/>
                    <a:pt x="1575" y="13"/>
                    <a:pt x="1574" y="13"/>
                  </a:cubicBezTo>
                  <a:close/>
                  <a:moveTo>
                    <a:pt x="1701" y="13"/>
                  </a:moveTo>
                  <a:cubicBezTo>
                    <a:pt x="1701" y="13"/>
                    <a:pt x="1701" y="13"/>
                    <a:pt x="1701" y="13"/>
                  </a:cubicBezTo>
                  <a:cubicBezTo>
                    <a:pt x="1701" y="13"/>
                    <a:pt x="1701" y="13"/>
                    <a:pt x="1701" y="13"/>
                  </a:cubicBezTo>
                  <a:close/>
                  <a:moveTo>
                    <a:pt x="1368" y="60"/>
                  </a:moveTo>
                  <a:cubicBezTo>
                    <a:pt x="1369" y="60"/>
                    <a:pt x="1369" y="60"/>
                    <a:pt x="1369" y="59"/>
                  </a:cubicBezTo>
                  <a:cubicBezTo>
                    <a:pt x="1369" y="59"/>
                    <a:pt x="1368" y="60"/>
                    <a:pt x="1368" y="60"/>
                  </a:cubicBezTo>
                  <a:close/>
                  <a:moveTo>
                    <a:pt x="1384" y="59"/>
                  </a:moveTo>
                  <a:cubicBezTo>
                    <a:pt x="1383" y="59"/>
                    <a:pt x="1383" y="60"/>
                    <a:pt x="1383" y="60"/>
                  </a:cubicBezTo>
                  <a:cubicBezTo>
                    <a:pt x="1383" y="60"/>
                    <a:pt x="1384" y="60"/>
                    <a:pt x="1384" y="59"/>
                  </a:cubicBezTo>
                  <a:close/>
                  <a:moveTo>
                    <a:pt x="1743" y="13"/>
                  </a:moveTo>
                  <a:cubicBezTo>
                    <a:pt x="1743" y="13"/>
                    <a:pt x="1743" y="13"/>
                    <a:pt x="1743" y="13"/>
                  </a:cubicBezTo>
                  <a:cubicBezTo>
                    <a:pt x="1743" y="13"/>
                    <a:pt x="1743" y="13"/>
                    <a:pt x="1743" y="13"/>
                  </a:cubicBezTo>
                  <a:close/>
                  <a:moveTo>
                    <a:pt x="544" y="13"/>
                  </a:moveTo>
                  <a:cubicBezTo>
                    <a:pt x="545" y="13"/>
                    <a:pt x="545" y="13"/>
                    <a:pt x="545" y="13"/>
                  </a:cubicBezTo>
                  <a:cubicBezTo>
                    <a:pt x="545" y="13"/>
                    <a:pt x="545" y="13"/>
                    <a:pt x="544" y="13"/>
                  </a:cubicBezTo>
                  <a:close/>
                  <a:moveTo>
                    <a:pt x="972" y="13"/>
                  </a:moveTo>
                  <a:cubicBezTo>
                    <a:pt x="972" y="13"/>
                    <a:pt x="972" y="13"/>
                    <a:pt x="972" y="13"/>
                  </a:cubicBezTo>
                  <a:cubicBezTo>
                    <a:pt x="972" y="13"/>
                    <a:pt x="972" y="13"/>
                    <a:pt x="972" y="13"/>
                  </a:cubicBezTo>
                  <a:close/>
                  <a:moveTo>
                    <a:pt x="1391" y="13"/>
                  </a:moveTo>
                  <a:cubicBezTo>
                    <a:pt x="1391" y="13"/>
                    <a:pt x="1391" y="13"/>
                    <a:pt x="1391" y="14"/>
                  </a:cubicBezTo>
                  <a:cubicBezTo>
                    <a:pt x="1391" y="13"/>
                    <a:pt x="1391" y="13"/>
                    <a:pt x="1391" y="13"/>
                  </a:cubicBezTo>
                  <a:close/>
                  <a:moveTo>
                    <a:pt x="1422" y="13"/>
                  </a:moveTo>
                  <a:cubicBezTo>
                    <a:pt x="1422" y="13"/>
                    <a:pt x="1422" y="13"/>
                    <a:pt x="1422" y="13"/>
                  </a:cubicBezTo>
                  <a:cubicBezTo>
                    <a:pt x="1422" y="13"/>
                    <a:pt x="1422" y="13"/>
                    <a:pt x="1422" y="13"/>
                  </a:cubicBezTo>
                  <a:close/>
                  <a:moveTo>
                    <a:pt x="685" y="91"/>
                  </a:moveTo>
                  <a:cubicBezTo>
                    <a:pt x="686" y="91"/>
                    <a:pt x="686" y="91"/>
                    <a:pt x="686" y="91"/>
                  </a:cubicBezTo>
                  <a:cubicBezTo>
                    <a:pt x="686" y="91"/>
                    <a:pt x="685" y="91"/>
                    <a:pt x="685" y="91"/>
                  </a:cubicBezTo>
                  <a:close/>
                  <a:moveTo>
                    <a:pt x="675" y="60"/>
                  </a:moveTo>
                  <a:cubicBezTo>
                    <a:pt x="675" y="60"/>
                    <a:pt x="675" y="60"/>
                    <a:pt x="675" y="60"/>
                  </a:cubicBezTo>
                  <a:cubicBezTo>
                    <a:pt x="675" y="60"/>
                    <a:pt x="675" y="60"/>
                    <a:pt x="675" y="60"/>
                  </a:cubicBezTo>
                  <a:close/>
                  <a:moveTo>
                    <a:pt x="728" y="91"/>
                  </a:moveTo>
                  <a:cubicBezTo>
                    <a:pt x="728" y="91"/>
                    <a:pt x="728" y="91"/>
                    <a:pt x="728" y="91"/>
                  </a:cubicBezTo>
                  <a:cubicBezTo>
                    <a:pt x="728" y="91"/>
                    <a:pt x="728" y="91"/>
                    <a:pt x="728" y="91"/>
                  </a:cubicBezTo>
                  <a:close/>
                  <a:moveTo>
                    <a:pt x="1368" y="60"/>
                  </a:moveTo>
                  <a:cubicBezTo>
                    <a:pt x="1368" y="60"/>
                    <a:pt x="1368" y="60"/>
                    <a:pt x="1368" y="60"/>
                  </a:cubicBezTo>
                  <a:cubicBezTo>
                    <a:pt x="1368" y="60"/>
                    <a:pt x="1368" y="60"/>
                    <a:pt x="1368" y="60"/>
                  </a:cubicBezTo>
                  <a:close/>
                  <a:moveTo>
                    <a:pt x="1383" y="60"/>
                  </a:moveTo>
                  <a:cubicBezTo>
                    <a:pt x="1383" y="60"/>
                    <a:pt x="1383" y="60"/>
                    <a:pt x="1383" y="60"/>
                  </a:cubicBezTo>
                  <a:cubicBezTo>
                    <a:pt x="1383" y="60"/>
                    <a:pt x="1383" y="60"/>
                    <a:pt x="1383" y="60"/>
                  </a:cubicBezTo>
                  <a:close/>
                  <a:moveTo>
                    <a:pt x="1552" y="60"/>
                  </a:moveTo>
                  <a:cubicBezTo>
                    <a:pt x="1552" y="60"/>
                    <a:pt x="1552" y="60"/>
                    <a:pt x="1553" y="60"/>
                  </a:cubicBezTo>
                  <a:cubicBezTo>
                    <a:pt x="1552" y="60"/>
                    <a:pt x="1552" y="60"/>
                    <a:pt x="1552" y="60"/>
                  </a:cubicBezTo>
                  <a:close/>
                  <a:moveTo>
                    <a:pt x="964" y="91"/>
                  </a:moveTo>
                  <a:cubicBezTo>
                    <a:pt x="964" y="91"/>
                    <a:pt x="964" y="91"/>
                    <a:pt x="964" y="91"/>
                  </a:cubicBezTo>
                  <a:cubicBezTo>
                    <a:pt x="964" y="91"/>
                    <a:pt x="964" y="91"/>
                    <a:pt x="964" y="91"/>
                  </a:cubicBezTo>
                  <a:close/>
                  <a:moveTo>
                    <a:pt x="1666" y="60"/>
                  </a:moveTo>
                  <a:cubicBezTo>
                    <a:pt x="1666" y="60"/>
                    <a:pt x="1666" y="60"/>
                    <a:pt x="1666" y="60"/>
                  </a:cubicBezTo>
                  <a:cubicBezTo>
                    <a:pt x="1666" y="60"/>
                    <a:pt x="1666" y="60"/>
                    <a:pt x="1666" y="60"/>
                  </a:cubicBezTo>
                  <a:close/>
                  <a:moveTo>
                    <a:pt x="1720" y="60"/>
                  </a:moveTo>
                  <a:cubicBezTo>
                    <a:pt x="1720" y="60"/>
                    <a:pt x="1721" y="60"/>
                    <a:pt x="1721" y="60"/>
                  </a:cubicBezTo>
                  <a:cubicBezTo>
                    <a:pt x="1720" y="60"/>
                    <a:pt x="1720" y="60"/>
                    <a:pt x="1720" y="60"/>
                  </a:cubicBezTo>
                  <a:close/>
                  <a:moveTo>
                    <a:pt x="1051" y="91"/>
                  </a:moveTo>
                  <a:cubicBezTo>
                    <a:pt x="1051" y="91"/>
                    <a:pt x="1051" y="91"/>
                    <a:pt x="1051" y="91"/>
                  </a:cubicBezTo>
                  <a:cubicBezTo>
                    <a:pt x="1051" y="91"/>
                    <a:pt x="1051" y="91"/>
                    <a:pt x="1051" y="91"/>
                  </a:cubicBezTo>
                  <a:close/>
                  <a:moveTo>
                    <a:pt x="1736" y="60"/>
                  </a:moveTo>
                  <a:cubicBezTo>
                    <a:pt x="1735" y="60"/>
                    <a:pt x="1735" y="60"/>
                    <a:pt x="1735" y="60"/>
                  </a:cubicBezTo>
                  <a:cubicBezTo>
                    <a:pt x="1735" y="60"/>
                    <a:pt x="1735" y="60"/>
                    <a:pt x="1736" y="60"/>
                  </a:cubicBezTo>
                  <a:close/>
                  <a:moveTo>
                    <a:pt x="581" y="60"/>
                  </a:moveTo>
                  <a:cubicBezTo>
                    <a:pt x="581" y="60"/>
                    <a:pt x="581" y="61"/>
                    <a:pt x="582" y="61"/>
                  </a:cubicBezTo>
                  <a:cubicBezTo>
                    <a:pt x="582" y="60"/>
                    <a:pt x="581" y="60"/>
                    <a:pt x="581" y="60"/>
                  </a:cubicBezTo>
                  <a:close/>
                  <a:moveTo>
                    <a:pt x="1229" y="91"/>
                  </a:moveTo>
                  <a:cubicBezTo>
                    <a:pt x="1229" y="91"/>
                    <a:pt x="1229" y="91"/>
                    <a:pt x="1229" y="91"/>
                  </a:cubicBezTo>
                  <a:cubicBezTo>
                    <a:pt x="1229" y="91"/>
                    <a:pt x="1229" y="91"/>
                    <a:pt x="1229" y="91"/>
                  </a:cubicBezTo>
                  <a:close/>
                  <a:moveTo>
                    <a:pt x="1460" y="13"/>
                  </a:moveTo>
                  <a:cubicBezTo>
                    <a:pt x="1460" y="13"/>
                    <a:pt x="1460" y="13"/>
                    <a:pt x="1460" y="13"/>
                  </a:cubicBezTo>
                  <a:cubicBezTo>
                    <a:pt x="1460" y="13"/>
                    <a:pt x="1460" y="13"/>
                    <a:pt x="1460" y="13"/>
                  </a:cubicBezTo>
                  <a:close/>
                  <a:moveTo>
                    <a:pt x="1417" y="91"/>
                  </a:moveTo>
                  <a:cubicBezTo>
                    <a:pt x="1417" y="91"/>
                    <a:pt x="1417" y="91"/>
                    <a:pt x="1417" y="91"/>
                  </a:cubicBezTo>
                  <a:cubicBezTo>
                    <a:pt x="1417" y="91"/>
                    <a:pt x="1417" y="91"/>
                    <a:pt x="1417" y="91"/>
                  </a:cubicBezTo>
                  <a:close/>
                  <a:moveTo>
                    <a:pt x="1532" y="13"/>
                  </a:moveTo>
                  <a:cubicBezTo>
                    <a:pt x="1532" y="13"/>
                    <a:pt x="1533" y="13"/>
                    <a:pt x="1533" y="13"/>
                  </a:cubicBezTo>
                  <a:cubicBezTo>
                    <a:pt x="1533" y="13"/>
                    <a:pt x="1532" y="13"/>
                    <a:pt x="1532" y="13"/>
                  </a:cubicBezTo>
                  <a:close/>
                  <a:moveTo>
                    <a:pt x="1575" y="13"/>
                  </a:moveTo>
                  <a:cubicBezTo>
                    <a:pt x="1575" y="13"/>
                    <a:pt x="1575" y="13"/>
                    <a:pt x="1575" y="13"/>
                  </a:cubicBezTo>
                  <a:cubicBezTo>
                    <a:pt x="1575" y="13"/>
                    <a:pt x="1575" y="13"/>
                    <a:pt x="1575" y="13"/>
                  </a:cubicBezTo>
                  <a:close/>
                  <a:moveTo>
                    <a:pt x="1676" y="13"/>
                  </a:moveTo>
                  <a:cubicBezTo>
                    <a:pt x="1676" y="13"/>
                    <a:pt x="1676" y="13"/>
                    <a:pt x="1676" y="13"/>
                  </a:cubicBezTo>
                  <a:cubicBezTo>
                    <a:pt x="1676" y="13"/>
                    <a:pt x="1676" y="13"/>
                    <a:pt x="1676" y="13"/>
                  </a:cubicBezTo>
                  <a:close/>
                  <a:moveTo>
                    <a:pt x="1573" y="54"/>
                  </a:moveTo>
                  <a:cubicBezTo>
                    <a:pt x="1573" y="54"/>
                    <a:pt x="1573" y="54"/>
                    <a:pt x="1573" y="54"/>
                  </a:cubicBezTo>
                  <a:cubicBezTo>
                    <a:pt x="1573" y="54"/>
                    <a:pt x="1573" y="54"/>
                    <a:pt x="1573" y="54"/>
                  </a:cubicBezTo>
                  <a:close/>
                  <a:moveTo>
                    <a:pt x="1559" y="55"/>
                  </a:moveTo>
                  <a:cubicBezTo>
                    <a:pt x="1559" y="55"/>
                    <a:pt x="1559" y="54"/>
                    <a:pt x="1560" y="54"/>
                  </a:cubicBezTo>
                  <a:cubicBezTo>
                    <a:pt x="1559" y="54"/>
                    <a:pt x="1559" y="54"/>
                    <a:pt x="1559" y="55"/>
                  </a:cubicBezTo>
                  <a:close/>
                  <a:moveTo>
                    <a:pt x="1700" y="13"/>
                  </a:moveTo>
                  <a:cubicBezTo>
                    <a:pt x="1701" y="13"/>
                    <a:pt x="1701" y="13"/>
                    <a:pt x="1701" y="13"/>
                  </a:cubicBezTo>
                  <a:cubicBezTo>
                    <a:pt x="1701" y="13"/>
                    <a:pt x="1701" y="13"/>
                    <a:pt x="1700" y="13"/>
                  </a:cubicBezTo>
                  <a:close/>
                  <a:moveTo>
                    <a:pt x="728" y="91"/>
                  </a:moveTo>
                  <a:cubicBezTo>
                    <a:pt x="728" y="92"/>
                    <a:pt x="728" y="92"/>
                    <a:pt x="729" y="92"/>
                  </a:cubicBezTo>
                  <a:cubicBezTo>
                    <a:pt x="728" y="92"/>
                    <a:pt x="728" y="92"/>
                    <a:pt x="728" y="91"/>
                  </a:cubicBezTo>
                  <a:close/>
                  <a:moveTo>
                    <a:pt x="1743" y="13"/>
                  </a:moveTo>
                  <a:cubicBezTo>
                    <a:pt x="1743" y="13"/>
                    <a:pt x="1743" y="13"/>
                    <a:pt x="1743" y="13"/>
                  </a:cubicBezTo>
                  <a:cubicBezTo>
                    <a:pt x="1743" y="13"/>
                    <a:pt x="1743" y="13"/>
                    <a:pt x="1743" y="13"/>
                  </a:cubicBezTo>
                  <a:close/>
                  <a:moveTo>
                    <a:pt x="1383" y="60"/>
                  </a:moveTo>
                  <a:cubicBezTo>
                    <a:pt x="1383" y="60"/>
                    <a:pt x="1383" y="60"/>
                    <a:pt x="1383" y="60"/>
                  </a:cubicBezTo>
                  <a:cubicBezTo>
                    <a:pt x="1383" y="60"/>
                    <a:pt x="1383" y="60"/>
                    <a:pt x="1383" y="60"/>
                  </a:cubicBezTo>
                  <a:close/>
                  <a:moveTo>
                    <a:pt x="1552" y="60"/>
                  </a:moveTo>
                  <a:cubicBezTo>
                    <a:pt x="1552" y="60"/>
                    <a:pt x="1552" y="60"/>
                    <a:pt x="1552" y="60"/>
                  </a:cubicBezTo>
                  <a:cubicBezTo>
                    <a:pt x="1552" y="60"/>
                    <a:pt x="1552" y="60"/>
                    <a:pt x="1552" y="60"/>
                  </a:cubicBezTo>
                  <a:close/>
                  <a:moveTo>
                    <a:pt x="964" y="92"/>
                  </a:moveTo>
                  <a:cubicBezTo>
                    <a:pt x="964" y="92"/>
                    <a:pt x="964" y="91"/>
                    <a:pt x="964" y="91"/>
                  </a:cubicBezTo>
                  <a:cubicBezTo>
                    <a:pt x="964" y="92"/>
                    <a:pt x="964" y="92"/>
                    <a:pt x="964" y="92"/>
                  </a:cubicBezTo>
                  <a:close/>
                  <a:moveTo>
                    <a:pt x="1567" y="60"/>
                  </a:moveTo>
                  <a:cubicBezTo>
                    <a:pt x="1567" y="60"/>
                    <a:pt x="1567" y="60"/>
                    <a:pt x="1567" y="60"/>
                  </a:cubicBezTo>
                  <a:cubicBezTo>
                    <a:pt x="1567" y="60"/>
                    <a:pt x="1567" y="60"/>
                    <a:pt x="1567" y="60"/>
                  </a:cubicBezTo>
                  <a:close/>
                  <a:moveTo>
                    <a:pt x="544" y="14"/>
                  </a:moveTo>
                  <a:cubicBezTo>
                    <a:pt x="544" y="14"/>
                    <a:pt x="544" y="14"/>
                    <a:pt x="544" y="13"/>
                  </a:cubicBezTo>
                  <a:cubicBezTo>
                    <a:pt x="544" y="14"/>
                    <a:pt x="544" y="14"/>
                    <a:pt x="544" y="14"/>
                  </a:cubicBezTo>
                  <a:close/>
                  <a:moveTo>
                    <a:pt x="1036" y="92"/>
                  </a:moveTo>
                  <a:cubicBezTo>
                    <a:pt x="1036" y="92"/>
                    <a:pt x="1035" y="91"/>
                    <a:pt x="1035" y="91"/>
                  </a:cubicBezTo>
                  <a:cubicBezTo>
                    <a:pt x="1035" y="92"/>
                    <a:pt x="1035" y="92"/>
                    <a:pt x="1036" y="92"/>
                  </a:cubicBezTo>
                  <a:close/>
                  <a:moveTo>
                    <a:pt x="1347" y="14"/>
                  </a:moveTo>
                  <a:cubicBezTo>
                    <a:pt x="1348" y="14"/>
                    <a:pt x="1348" y="14"/>
                    <a:pt x="1348" y="14"/>
                  </a:cubicBezTo>
                  <a:cubicBezTo>
                    <a:pt x="1348" y="14"/>
                    <a:pt x="1348" y="14"/>
                    <a:pt x="1347" y="14"/>
                  </a:cubicBezTo>
                  <a:close/>
                  <a:moveTo>
                    <a:pt x="1735" y="60"/>
                  </a:moveTo>
                  <a:cubicBezTo>
                    <a:pt x="1735" y="60"/>
                    <a:pt x="1735" y="60"/>
                    <a:pt x="1735" y="60"/>
                  </a:cubicBezTo>
                  <a:cubicBezTo>
                    <a:pt x="1735" y="60"/>
                    <a:pt x="1735" y="60"/>
                    <a:pt x="1735" y="60"/>
                  </a:cubicBezTo>
                  <a:close/>
                  <a:moveTo>
                    <a:pt x="582" y="61"/>
                  </a:moveTo>
                  <a:cubicBezTo>
                    <a:pt x="582" y="61"/>
                    <a:pt x="582" y="61"/>
                    <a:pt x="582" y="61"/>
                  </a:cubicBezTo>
                  <a:cubicBezTo>
                    <a:pt x="582" y="61"/>
                    <a:pt x="582" y="61"/>
                    <a:pt x="582" y="61"/>
                  </a:cubicBezTo>
                  <a:close/>
                  <a:moveTo>
                    <a:pt x="1213" y="92"/>
                  </a:moveTo>
                  <a:cubicBezTo>
                    <a:pt x="1213" y="92"/>
                    <a:pt x="1213" y="91"/>
                    <a:pt x="1213" y="91"/>
                  </a:cubicBezTo>
                  <a:cubicBezTo>
                    <a:pt x="1213" y="92"/>
                    <a:pt x="1213" y="92"/>
                    <a:pt x="1213" y="92"/>
                  </a:cubicBezTo>
                  <a:close/>
                  <a:moveTo>
                    <a:pt x="1391" y="13"/>
                  </a:moveTo>
                  <a:cubicBezTo>
                    <a:pt x="1391" y="14"/>
                    <a:pt x="1391" y="14"/>
                    <a:pt x="1391" y="14"/>
                  </a:cubicBezTo>
                  <a:cubicBezTo>
                    <a:pt x="1391" y="14"/>
                    <a:pt x="1391" y="14"/>
                    <a:pt x="1391" y="13"/>
                  </a:cubicBezTo>
                  <a:close/>
                  <a:moveTo>
                    <a:pt x="1421" y="14"/>
                  </a:moveTo>
                  <a:cubicBezTo>
                    <a:pt x="1421" y="14"/>
                    <a:pt x="1422" y="14"/>
                    <a:pt x="1422" y="13"/>
                  </a:cubicBezTo>
                  <a:cubicBezTo>
                    <a:pt x="1421" y="14"/>
                    <a:pt x="1421" y="14"/>
                    <a:pt x="1421" y="14"/>
                  </a:cubicBezTo>
                  <a:close/>
                  <a:moveTo>
                    <a:pt x="1375" y="55"/>
                  </a:moveTo>
                  <a:cubicBezTo>
                    <a:pt x="1375" y="55"/>
                    <a:pt x="1375" y="54"/>
                    <a:pt x="1375" y="54"/>
                  </a:cubicBezTo>
                  <a:cubicBezTo>
                    <a:pt x="1375" y="54"/>
                    <a:pt x="1375" y="54"/>
                    <a:pt x="1375" y="55"/>
                  </a:cubicBezTo>
                  <a:close/>
                  <a:moveTo>
                    <a:pt x="1462" y="91"/>
                  </a:moveTo>
                  <a:cubicBezTo>
                    <a:pt x="1462" y="91"/>
                    <a:pt x="1462" y="92"/>
                    <a:pt x="1462" y="92"/>
                  </a:cubicBezTo>
                  <a:cubicBezTo>
                    <a:pt x="1462" y="92"/>
                    <a:pt x="1462" y="92"/>
                    <a:pt x="1462" y="91"/>
                  </a:cubicBezTo>
                  <a:close/>
                  <a:moveTo>
                    <a:pt x="573" y="54"/>
                  </a:moveTo>
                  <a:cubicBezTo>
                    <a:pt x="573" y="54"/>
                    <a:pt x="573" y="54"/>
                    <a:pt x="573" y="54"/>
                  </a:cubicBezTo>
                  <a:cubicBezTo>
                    <a:pt x="573" y="54"/>
                    <a:pt x="573" y="54"/>
                    <a:pt x="573" y="54"/>
                  </a:cubicBezTo>
                  <a:close/>
                  <a:moveTo>
                    <a:pt x="1367" y="61"/>
                  </a:moveTo>
                  <a:cubicBezTo>
                    <a:pt x="1367" y="61"/>
                    <a:pt x="1367" y="61"/>
                    <a:pt x="1367" y="60"/>
                  </a:cubicBezTo>
                  <a:cubicBezTo>
                    <a:pt x="1367" y="61"/>
                    <a:pt x="1367" y="61"/>
                    <a:pt x="1367" y="61"/>
                  </a:cubicBezTo>
                  <a:close/>
                  <a:moveTo>
                    <a:pt x="1460" y="13"/>
                  </a:moveTo>
                  <a:cubicBezTo>
                    <a:pt x="1460" y="14"/>
                    <a:pt x="1460" y="14"/>
                    <a:pt x="1461" y="14"/>
                  </a:cubicBezTo>
                  <a:cubicBezTo>
                    <a:pt x="1460" y="14"/>
                    <a:pt x="1460" y="14"/>
                    <a:pt x="1460" y="13"/>
                  </a:cubicBezTo>
                  <a:close/>
                  <a:moveTo>
                    <a:pt x="1390" y="53"/>
                  </a:moveTo>
                  <a:cubicBezTo>
                    <a:pt x="1389" y="54"/>
                    <a:pt x="1389" y="54"/>
                    <a:pt x="1389" y="54"/>
                  </a:cubicBezTo>
                  <a:cubicBezTo>
                    <a:pt x="1389" y="54"/>
                    <a:pt x="1389" y="54"/>
                    <a:pt x="1390" y="53"/>
                  </a:cubicBezTo>
                  <a:close/>
                  <a:moveTo>
                    <a:pt x="585" y="92"/>
                  </a:moveTo>
                  <a:cubicBezTo>
                    <a:pt x="585" y="92"/>
                    <a:pt x="585" y="92"/>
                    <a:pt x="585" y="92"/>
                  </a:cubicBezTo>
                  <a:cubicBezTo>
                    <a:pt x="585" y="92"/>
                    <a:pt x="585" y="92"/>
                    <a:pt x="585" y="92"/>
                  </a:cubicBezTo>
                  <a:close/>
                  <a:moveTo>
                    <a:pt x="1575" y="13"/>
                  </a:moveTo>
                  <a:cubicBezTo>
                    <a:pt x="1575" y="14"/>
                    <a:pt x="1575" y="14"/>
                    <a:pt x="1575" y="14"/>
                  </a:cubicBezTo>
                  <a:cubicBezTo>
                    <a:pt x="1575" y="14"/>
                    <a:pt x="1575" y="14"/>
                    <a:pt x="1575" y="13"/>
                  </a:cubicBezTo>
                  <a:close/>
                  <a:moveTo>
                    <a:pt x="1567" y="60"/>
                  </a:moveTo>
                  <a:cubicBezTo>
                    <a:pt x="1567" y="60"/>
                    <a:pt x="1566" y="61"/>
                    <a:pt x="1566" y="61"/>
                  </a:cubicBezTo>
                  <a:cubicBezTo>
                    <a:pt x="1567" y="61"/>
                    <a:pt x="1567" y="61"/>
                    <a:pt x="1567" y="60"/>
                  </a:cubicBezTo>
                  <a:close/>
                  <a:moveTo>
                    <a:pt x="684" y="92"/>
                  </a:moveTo>
                  <a:cubicBezTo>
                    <a:pt x="685" y="92"/>
                    <a:pt x="685" y="92"/>
                    <a:pt x="685" y="92"/>
                  </a:cubicBezTo>
                  <a:cubicBezTo>
                    <a:pt x="685" y="92"/>
                    <a:pt x="684" y="92"/>
                    <a:pt x="684" y="92"/>
                  </a:cubicBezTo>
                  <a:close/>
                  <a:moveTo>
                    <a:pt x="1735" y="60"/>
                  </a:moveTo>
                  <a:cubicBezTo>
                    <a:pt x="1735" y="60"/>
                    <a:pt x="1734" y="61"/>
                    <a:pt x="1734" y="61"/>
                  </a:cubicBezTo>
                  <a:cubicBezTo>
                    <a:pt x="1735" y="61"/>
                    <a:pt x="1735" y="61"/>
                    <a:pt x="1735" y="60"/>
                  </a:cubicBezTo>
                  <a:close/>
                  <a:moveTo>
                    <a:pt x="582" y="61"/>
                  </a:moveTo>
                  <a:cubicBezTo>
                    <a:pt x="582" y="61"/>
                    <a:pt x="582" y="61"/>
                    <a:pt x="582" y="61"/>
                  </a:cubicBezTo>
                  <a:cubicBezTo>
                    <a:pt x="582" y="61"/>
                    <a:pt x="582" y="61"/>
                    <a:pt x="582" y="61"/>
                  </a:cubicBezTo>
                  <a:close/>
                  <a:moveTo>
                    <a:pt x="1676" y="13"/>
                  </a:moveTo>
                  <a:cubicBezTo>
                    <a:pt x="1676" y="14"/>
                    <a:pt x="1676" y="14"/>
                    <a:pt x="1676" y="14"/>
                  </a:cubicBezTo>
                  <a:cubicBezTo>
                    <a:pt x="1676" y="14"/>
                    <a:pt x="1676" y="14"/>
                    <a:pt x="1676" y="13"/>
                  </a:cubicBezTo>
                  <a:close/>
                  <a:moveTo>
                    <a:pt x="1376" y="54"/>
                  </a:moveTo>
                  <a:cubicBezTo>
                    <a:pt x="1376" y="54"/>
                    <a:pt x="1376" y="54"/>
                    <a:pt x="1376" y="54"/>
                  </a:cubicBezTo>
                  <a:cubicBezTo>
                    <a:pt x="1376" y="54"/>
                    <a:pt x="1376" y="54"/>
                    <a:pt x="1376" y="54"/>
                  </a:cubicBezTo>
                  <a:close/>
                  <a:moveTo>
                    <a:pt x="1743" y="13"/>
                  </a:moveTo>
                  <a:cubicBezTo>
                    <a:pt x="1743" y="14"/>
                    <a:pt x="1743" y="14"/>
                    <a:pt x="1744" y="14"/>
                  </a:cubicBezTo>
                  <a:cubicBezTo>
                    <a:pt x="1743" y="14"/>
                    <a:pt x="1743" y="14"/>
                    <a:pt x="1743" y="13"/>
                  </a:cubicBezTo>
                  <a:close/>
                  <a:moveTo>
                    <a:pt x="660" y="61"/>
                  </a:moveTo>
                  <a:cubicBezTo>
                    <a:pt x="660" y="61"/>
                    <a:pt x="660" y="61"/>
                    <a:pt x="660" y="61"/>
                  </a:cubicBezTo>
                  <a:cubicBezTo>
                    <a:pt x="660" y="61"/>
                    <a:pt x="660" y="61"/>
                    <a:pt x="660" y="61"/>
                  </a:cubicBezTo>
                  <a:close/>
                  <a:moveTo>
                    <a:pt x="965" y="92"/>
                  </a:moveTo>
                  <a:cubicBezTo>
                    <a:pt x="965" y="92"/>
                    <a:pt x="964" y="92"/>
                    <a:pt x="964" y="92"/>
                  </a:cubicBezTo>
                  <a:cubicBezTo>
                    <a:pt x="964" y="92"/>
                    <a:pt x="964" y="92"/>
                    <a:pt x="965" y="92"/>
                  </a:cubicBezTo>
                  <a:close/>
                  <a:moveTo>
                    <a:pt x="544" y="14"/>
                  </a:moveTo>
                  <a:cubicBezTo>
                    <a:pt x="544" y="14"/>
                    <a:pt x="544" y="14"/>
                    <a:pt x="544" y="14"/>
                  </a:cubicBezTo>
                  <a:cubicBezTo>
                    <a:pt x="544" y="14"/>
                    <a:pt x="544" y="14"/>
                    <a:pt x="544" y="14"/>
                  </a:cubicBezTo>
                  <a:close/>
                  <a:moveTo>
                    <a:pt x="971" y="14"/>
                  </a:moveTo>
                  <a:cubicBezTo>
                    <a:pt x="971" y="14"/>
                    <a:pt x="971" y="14"/>
                    <a:pt x="971" y="14"/>
                  </a:cubicBezTo>
                  <a:cubicBezTo>
                    <a:pt x="971" y="14"/>
                    <a:pt x="971" y="14"/>
                    <a:pt x="971" y="14"/>
                  </a:cubicBezTo>
                  <a:close/>
                  <a:moveTo>
                    <a:pt x="1347" y="14"/>
                  </a:moveTo>
                  <a:cubicBezTo>
                    <a:pt x="1347" y="14"/>
                    <a:pt x="1347" y="14"/>
                    <a:pt x="1348" y="14"/>
                  </a:cubicBezTo>
                  <a:cubicBezTo>
                    <a:pt x="1347" y="14"/>
                    <a:pt x="1347" y="14"/>
                    <a:pt x="1347" y="14"/>
                  </a:cubicBezTo>
                  <a:close/>
                  <a:moveTo>
                    <a:pt x="1551" y="61"/>
                  </a:moveTo>
                  <a:cubicBezTo>
                    <a:pt x="1551" y="61"/>
                    <a:pt x="1551" y="61"/>
                    <a:pt x="1551" y="61"/>
                  </a:cubicBezTo>
                  <a:cubicBezTo>
                    <a:pt x="1551" y="61"/>
                    <a:pt x="1551" y="61"/>
                    <a:pt x="1551" y="61"/>
                  </a:cubicBezTo>
                  <a:close/>
                  <a:moveTo>
                    <a:pt x="1566" y="61"/>
                  </a:moveTo>
                  <a:cubicBezTo>
                    <a:pt x="1566" y="61"/>
                    <a:pt x="1566" y="61"/>
                    <a:pt x="1566" y="61"/>
                  </a:cubicBezTo>
                  <a:cubicBezTo>
                    <a:pt x="1566" y="61"/>
                    <a:pt x="1566" y="61"/>
                    <a:pt x="1566" y="61"/>
                  </a:cubicBezTo>
                  <a:close/>
                  <a:moveTo>
                    <a:pt x="1189" y="92"/>
                  </a:moveTo>
                  <a:cubicBezTo>
                    <a:pt x="1189" y="92"/>
                    <a:pt x="1189" y="92"/>
                    <a:pt x="1189" y="92"/>
                  </a:cubicBezTo>
                  <a:cubicBezTo>
                    <a:pt x="1189" y="92"/>
                    <a:pt x="1189" y="92"/>
                    <a:pt x="1189" y="92"/>
                  </a:cubicBezTo>
                  <a:close/>
                  <a:moveTo>
                    <a:pt x="1201" y="92"/>
                  </a:moveTo>
                  <a:cubicBezTo>
                    <a:pt x="1201" y="92"/>
                    <a:pt x="1202" y="92"/>
                    <a:pt x="1202" y="92"/>
                  </a:cubicBezTo>
                  <a:cubicBezTo>
                    <a:pt x="1202" y="92"/>
                    <a:pt x="1201" y="92"/>
                    <a:pt x="1201" y="92"/>
                  </a:cubicBezTo>
                  <a:close/>
                  <a:moveTo>
                    <a:pt x="1667" y="61"/>
                  </a:moveTo>
                  <a:cubicBezTo>
                    <a:pt x="1667" y="61"/>
                    <a:pt x="1667" y="61"/>
                    <a:pt x="1667" y="61"/>
                  </a:cubicBezTo>
                  <a:cubicBezTo>
                    <a:pt x="1667" y="61"/>
                    <a:pt x="1667" y="61"/>
                    <a:pt x="1667" y="61"/>
                  </a:cubicBezTo>
                  <a:close/>
                  <a:moveTo>
                    <a:pt x="1719" y="61"/>
                  </a:moveTo>
                  <a:cubicBezTo>
                    <a:pt x="1719" y="61"/>
                    <a:pt x="1719" y="61"/>
                    <a:pt x="1719" y="61"/>
                  </a:cubicBezTo>
                  <a:cubicBezTo>
                    <a:pt x="1719" y="61"/>
                    <a:pt x="1719" y="61"/>
                    <a:pt x="1719" y="61"/>
                  </a:cubicBezTo>
                  <a:close/>
                  <a:moveTo>
                    <a:pt x="1734" y="61"/>
                  </a:moveTo>
                  <a:cubicBezTo>
                    <a:pt x="1734" y="61"/>
                    <a:pt x="1734" y="61"/>
                    <a:pt x="1734" y="61"/>
                  </a:cubicBezTo>
                  <a:cubicBezTo>
                    <a:pt x="1734" y="61"/>
                    <a:pt x="1734" y="61"/>
                    <a:pt x="1734" y="61"/>
                  </a:cubicBezTo>
                  <a:close/>
                  <a:moveTo>
                    <a:pt x="582" y="61"/>
                  </a:moveTo>
                  <a:cubicBezTo>
                    <a:pt x="582" y="61"/>
                    <a:pt x="582" y="62"/>
                    <a:pt x="583" y="62"/>
                  </a:cubicBezTo>
                  <a:cubicBezTo>
                    <a:pt x="583" y="61"/>
                    <a:pt x="582" y="61"/>
                    <a:pt x="582" y="61"/>
                  </a:cubicBezTo>
                  <a:close/>
                  <a:moveTo>
                    <a:pt x="1391" y="14"/>
                  </a:moveTo>
                  <a:cubicBezTo>
                    <a:pt x="1391" y="14"/>
                    <a:pt x="1391" y="14"/>
                    <a:pt x="1392" y="14"/>
                  </a:cubicBezTo>
                  <a:cubicBezTo>
                    <a:pt x="1392" y="14"/>
                    <a:pt x="1391" y="14"/>
                    <a:pt x="1391" y="14"/>
                  </a:cubicBezTo>
                  <a:close/>
                  <a:moveTo>
                    <a:pt x="1421" y="14"/>
                  </a:moveTo>
                  <a:cubicBezTo>
                    <a:pt x="1421" y="14"/>
                    <a:pt x="1421" y="14"/>
                    <a:pt x="1421" y="14"/>
                  </a:cubicBezTo>
                  <a:cubicBezTo>
                    <a:pt x="1421" y="14"/>
                    <a:pt x="1421" y="14"/>
                    <a:pt x="1421" y="14"/>
                  </a:cubicBezTo>
                  <a:close/>
                  <a:moveTo>
                    <a:pt x="1461" y="14"/>
                  </a:moveTo>
                  <a:cubicBezTo>
                    <a:pt x="1461" y="14"/>
                    <a:pt x="1461" y="14"/>
                    <a:pt x="1461" y="14"/>
                  </a:cubicBezTo>
                  <a:cubicBezTo>
                    <a:pt x="1461" y="14"/>
                    <a:pt x="1461" y="14"/>
                    <a:pt x="1461" y="14"/>
                  </a:cubicBezTo>
                  <a:close/>
                  <a:moveTo>
                    <a:pt x="585" y="92"/>
                  </a:moveTo>
                  <a:cubicBezTo>
                    <a:pt x="585" y="92"/>
                    <a:pt x="585" y="92"/>
                    <a:pt x="585" y="92"/>
                  </a:cubicBezTo>
                  <a:cubicBezTo>
                    <a:pt x="585" y="92"/>
                    <a:pt x="585" y="92"/>
                    <a:pt x="585" y="92"/>
                  </a:cubicBezTo>
                  <a:close/>
                  <a:moveTo>
                    <a:pt x="1575" y="14"/>
                  </a:moveTo>
                  <a:cubicBezTo>
                    <a:pt x="1575" y="14"/>
                    <a:pt x="1576" y="14"/>
                    <a:pt x="1576" y="14"/>
                  </a:cubicBezTo>
                  <a:cubicBezTo>
                    <a:pt x="1576" y="14"/>
                    <a:pt x="1576" y="14"/>
                    <a:pt x="1575" y="14"/>
                  </a:cubicBezTo>
                  <a:close/>
                  <a:moveTo>
                    <a:pt x="1744" y="14"/>
                  </a:moveTo>
                  <a:cubicBezTo>
                    <a:pt x="1744" y="14"/>
                    <a:pt x="1744" y="14"/>
                    <a:pt x="1744" y="14"/>
                  </a:cubicBezTo>
                  <a:cubicBezTo>
                    <a:pt x="1744" y="14"/>
                    <a:pt x="1744" y="14"/>
                    <a:pt x="1744" y="14"/>
                  </a:cubicBezTo>
                  <a:close/>
                  <a:moveTo>
                    <a:pt x="1382" y="61"/>
                  </a:moveTo>
                  <a:cubicBezTo>
                    <a:pt x="1381" y="61"/>
                    <a:pt x="1381" y="61"/>
                    <a:pt x="1381" y="61"/>
                  </a:cubicBezTo>
                  <a:cubicBezTo>
                    <a:pt x="1381" y="61"/>
                    <a:pt x="1381" y="61"/>
                    <a:pt x="1382" y="61"/>
                  </a:cubicBezTo>
                  <a:close/>
                  <a:moveTo>
                    <a:pt x="729" y="92"/>
                  </a:moveTo>
                  <a:cubicBezTo>
                    <a:pt x="729" y="92"/>
                    <a:pt x="729" y="92"/>
                    <a:pt x="730" y="92"/>
                  </a:cubicBezTo>
                  <a:cubicBezTo>
                    <a:pt x="729" y="92"/>
                    <a:pt x="729" y="92"/>
                    <a:pt x="729" y="92"/>
                  </a:cubicBezTo>
                  <a:close/>
                  <a:moveTo>
                    <a:pt x="543" y="14"/>
                  </a:moveTo>
                  <a:cubicBezTo>
                    <a:pt x="544" y="14"/>
                    <a:pt x="544" y="14"/>
                    <a:pt x="544" y="14"/>
                  </a:cubicBezTo>
                  <a:cubicBezTo>
                    <a:pt x="544" y="14"/>
                    <a:pt x="543" y="14"/>
                    <a:pt x="543" y="14"/>
                  </a:cubicBezTo>
                  <a:close/>
                  <a:moveTo>
                    <a:pt x="754" y="92"/>
                  </a:moveTo>
                  <a:cubicBezTo>
                    <a:pt x="754" y="92"/>
                    <a:pt x="754" y="92"/>
                    <a:pt x="754" y="92"/>
                  </a:cubicBezTo>
                  <a:cubicBezTo>
                    <a:pt x="754" y="92"/>
                    <a:pt x="754" y="92"/>
                    <a:pt x="754" y="92"/>
                  </a:cubicBezTo>
                  <a:close/>
                  <a:moveTo>
                    <a:pt x="970" y="14"/>
                  </a:moveTo>
                  <a:cubicBezTo>
                    <a:pt x="971" y="14"/>
                    <a:pt x="971" y="14"/>
                    <a:pt x="971" y="14"/>
                  </a:cubicBezTo>
                  <a:cubicBezTo>
                    <a:pt x="971" y="14"/>
                    <a:pt x="971" y="14"/>
                    <a:pt x="970" y="14"/>
                  </a:cubicBezTo>
                  <a:close/>
                  <a:moveTo>
                    <a:pt x="1667" y="61"/>
                  </a:moveTo>
                  <a:cubicBezTo>
                    <a:pt x="1667" y="61"/>
                    <a:pt x="1667" y="62"/>
                    <a:pt x="1668" y="62"/>
                  </a:cubicBezTo>
                  <a:cubicBezTo>
                    <a:pt x="1668" y="61"/>
                    <a:pt x="1667" y="61"/>
                    <a:pt x="1667" y="61"/>
                  </a:cubicBezTo>
                  <a:close/>
                  <a:moveTo>
                    <a:pt x="965" y="92"/>
                  </a:moveTo>
                  <a:cubicBezTo>
                    <a:pt x="965" y="92"/>
                    <a:pt x="965" y="92"/>
                    <a:pt x="965" y="92"/>
                  </a:cubicBezTo>
                  <a:cubicBezTo>
                    <a:pt x="965" y="92"/>
                    <a:pt x="965" y="92"/>
                    <a:pt x="965" y="92"/>
                  </a:cubicBezTo>
                  <a:close/>
                  <a:moveTo>
                    <a:pt x="1347" y="15"/>
                  </a:moveTo>
                  <a:cubicBezTo>
                    <a:pt x="1347" y="15"/>
                    <a:pt x="1347" y="14"/>
                    <a:pt x="1347" y="14"/>
                  </a:cubicBezTo>
                  <a:cubicBezTo>
                    <a:pt x="1347" y="14"/>
                    <a:pt x="1347" y="14"/>
                    <a:pt x="1347" y="15"/>
                  </a:cubicBezTo>
                  <a:close/>
                  <a:moveTo>
                    <a:pt x="1392" y="14"/>
                  </a:moveTo>
                  <a:cubicBezTo>
                    <a:pt x="1392" y="14"/>
                    <a:pt x="1392" y="15"/>
                    <a:pt x="1392" y="15"/>
                  </a:cubicBezTo>
                  <a:cubicBezTo>
                    <a:pt x="1392" y="14"/>
                    <a:pt x="1392" y="14"/>
                    <a:pt x="1392" y="14"/>
                  </a:cubicBezTo>
                  <a:close/>
                  <a:moveTo>
                    <a:pt x="583" y="62"/>
                  </a:moveTo>
                  <a:cubicBezTo>
                    <a:pt x="583" y="62"/>
                    <a:pt x="583" y="62"/>
                    <a:pt x="583" y="62"/>
                  </a:cubicBezTo>
                  <a:cubicBezTo>
                    <a:pt x="583" y="62"/>
                    <a:pt x="583" y="62"/>
                    <a:pt x="583" y="62"/>
                  </a:cubicBezTo>
                  <a:close/>
                  <a:moveTo>
                    <a:pt x="661" y="62"/>
                  </a:moveTo>
                  <a:cubicBezTo>
                    <a:pt x="661" y="62"/>
                    <a:pt x="661" y="61"/>
                    <a:pt x="660" y="61"/>
                  </a:cubicBezTo>
                  <a:cubicBezTo>
                    <a:pt x="660" y="62"/>
                    <a:pt x="660" y="62"/>
                    <a:pt x="661" y="62"/>
                  </a:cubicBezTo>
                  <a:close/>
                  <a:moveTo>
                    <a:pt x="1421" y="15"/>
                  </a:moveTo>
                  <a:cubicBezTo>
                    <a:pt x="1421" y="15"/>
                    <a:pt x="1421" y="14"/>
                    <a:pt x="1421" y="14"/>
                  </a:cubicBezTo>
                  <a:cubicBezTo>
                    <a:pt x="1421" y="14"/>
                    <a:pt x="1421" y="14"/>
                    <a:pt x="1421" y="15"/>
                  </a:cubicBezTo>
                  <a:close/>
                  <a:moveTo>
                    <a:pt x="1576" y="14"/>
                  </a:moveTo>
                  <a:cubicBezTo>
                    <a:pt x="1576" y="14"/>
                    <a:pt x="1576" y="14"/>
                    <a:pt x="1576" y="15"/>
                  </a:cubicBezTo>
                  <a:cubicBezTo>
                    <a:pt x="1576" y="14"/>
                    <a:pt x="1576" y="14"/>
                    <a:pt x="1576" y="14"/>
                  </a:cubicBezTo>
                  <a:close/>
                  <a:moveTo>
                    <a:pt x="1366" y="62"/>
                  </a:moveTo>
                  <a:cubicBezTo>
                    <a:pt x="1366" y="62"/>
                    <a:pt x="1366" y="62"/>
                    <a:pt x="1366" y="62"/>
                  </a:cubicBezTo>
                  <a:cubicBezTo>
                    <a:pt x="1366" y="62"/>
                    <a:pt x="1366" y="62"/>
                    <a:pt x="1366" y="62"/>
                  </a:cubicBezTo>
                  <a:close/>
                  <a:moveTo>
                    <a:pt x="1381" y="61"/>
                  </a:moveTo>
                  <a:cubicBezTo>
                    <a:pt x="1381" y="61"/>
                    <a:pt x="1381" y="62"/>
                    <a:pt x="1381" y="62"/>
                  </a:cubicBezTo>
                  <a:cubicBezTo>
                    <a:pt x="1381" y="62"/>
                    <a:pt x="1381" y="62"/>
                    <a:pt x="1381" y="61"/>
                  </a:cubicBezTo>
                  <a:close/>
                  <a:moveTo>
                    <a:pt x="1744" y="14"/>
                  </a:moveTo>
                  <a:cubicBezTo>
                    <a:pt x="1744" y="14"/>
                    <a:pt x="1744" y="14"/>
                    <a:pt x="1744" y="15"/>
                  </a:cubicBezTo>
                  <a:cubicBezTo>
                    <a:pt x="1744" y="14"/>
                    <a:pt x="1744" y="14"/>
                    <a:pt x="1744" y="14"/>
                  </a:cubicBezTo>
                  <a:close/>
                  <a:moveTo>
                    <a:pt x="1418" y="92"/>
                  </a:moveTo>
                  <a:cubicBezTo>
                    <a:pt x="1418" y="92"/>
                    <a:pt x="1418" y="92"/>
                    <a:pt x="1418" y="92"/>
                  </a:cubicBezTo>
                  <a:cubicBezTo>
                    <a:pt x="1418" y="92"/>
                    <a:pt x="1418" y="92"/>
                    <a:pt x="1418" y="92"/>
                  </a:cubicBezTo>
                  <a:close/>
                  <a:moveTo>
                    <a:pt x="1668" y="62"/>
                  </a:moveTo>
                  <a:cubicBezTo>
                    <a:pt x="1668" y="62"/>
                    <a:pt x="1668" y="62"/>
                    <a:pt x="1668" y="62"/>
                  </a:cubicBezTo>
                  <a:cubicBezTo>
                    <a:pt x="1668" y="62"/>
                    <a:pt x="1668" y="62"/>
                    <a:pt x="1668" y="62"/>
                  </a:cubicBezTo>
                  <a:close/>
                  <a:moveTo>
                    <a:pt x="583" y="62"/>
                  </a:moveTo>
                  <a:cubicBezTo>
                    <a:pt x="583" y="62"/>
                    <a:pt x="583" y="62"/>
                    <a:pt x="583" y="62"/>
                  </a:cubicBezTo>
                  <a:cubicBezTo>
                    <a:pt x="583" y="62"/>
                    <a:pt x="583" y="62"/>
                    <a:pt x="583" y="62"/>
                  </a:cubicBezTo>
                  <a:close/>
                  <a:moveTo>
                    <a:pt x="543" y="15"/>
                  </a:moveTo>
                  <a:cubicBezTo>
                    <a:pt x="543" y="15"/>
                    <a:pt x="543" y="15"/>
                    <a:pt x="543" y="14"/>
                  </a:cubicBezTo>
                  <a:cubicBezTo>
                    <a:pt x="543" y="15"/>
                    <a:pt x="543" y="15"/>
                    <a:pt x="543" y="15"/>
                  </a:cubicBezTo>
                  <a:close/>
                  <a:moveTo>
                    <a:pt x="1420" y="15"/>
                  </a:moveTo>
                  <a:cubicBezTo>
                    <a:pt x="1420" y="15"/>
                    <a:pt x="1421" y="15"/>
                    <a:pt x="1421" y="15"/>
                  </a:cubicBezTo>
                  <a:cubicBezTo>
                    <a:pt x="1420" y="15"/>
                    <a:pt x="1420" y="15"/>
                    <a:pt x="1420" y="15"/>
                  </a:cubicBezTo>
                  <a:close/>
                  <a:moveTo>
                    <a:pt x="1576" y="15"/>
                  </a:moveTo>
                  <a:cubicBezTo>
                    <a:pt x="1576" y="15"/>
                    <a:pt x="1576" y="15"/>
                    <a:pt x="1576" y="15"/>
                  </a:cubicBezTo>
                  <a:cubicBezTo>
                    <a:pt x="1576" y="15"/>
                    <a:pt x="1576" y="15"/>
                    <a:pt x="1576" y="15"/>
                  </a:cubicBezTo>
                  <a:close/>
                  <a:moveTo>
                    <a:pt x="1744" y="15"/>
                  </a:moveTo>
                  <a:cubicBezTo>
                    <a:pt x="1744" y="15"/>
                    <a:pt x="1744" y="15"/>
                    <a:pt x="1745" y="15"/>
                  </a:cubicBezTo>
                  <a:cubicBezTo>
                    <a:pt x="1745" y="15"/>
                    <a:pt x="1744" y="15"/>
                    <a:pt x="1744" y="15"/>
                  </a:cubicBezTo>
                  <a:close/>
                  <a:moveTo>
                    <a:pt x="543" y="15"/>
                  </a:moveTo>
                  <a:cubicBezTo>
                    <a:pt x="543" y="15"/>
                    <a:pt x="543" y="15"/>
                    <a:pt x="543" y="15"/>
                  </a:cubicBezTo>
                  <a:cubicBezTo>
                    <a:pt x="543" y="15"/>
                    <a:pt x="543" y="15"/>
                    <a:pt x="543" y="15"/>
                  </a:cubicBezTo>
                  <a:close/>
                  <a:moveTo>
                    <a:pt x="969" y="15"/>
                  </a:moveTo>
                  <a:cubicBezTo>
                    <a:pt x="970" y="15"/>
                    <a:pt x="970" y="15"/>
                    <a:pt x="970" y="15"/>
                  </a:cubicBezTo>
                  <a:cubicBezTo>
                    <a:pt x="970" y="15"/>
                    <a:pt x="969" y="15"/>
                    <a:pt x="969" y="15"/>
                  </a:cubicBezTo>
                  <a:close/>
                  <a:moveTo>
                    <a:pt x="542" y="16"/>
                  </a:moveTo>
                  <a:cubicBezTo>
                    <a:pt x="543" y="16"/>
                    <a:pt x="543" y="15"/>
                    <a:pt x="543" y="15"/>
                  </a:cubicBezTo>
                  <a:cubicBezTo>
                    <a:pt x="543" y="15"/>
                    <a:pt x="542" y="15"/>
                    <a:pt x="542" y="16"/>
                  </a:cubicBezTo>
                  <a:close/>
                  <a:moveTo>
                    <a:pt x="1381" y="62"/>
                  </a:moveTo>
                  <a:cubicBezTo>
                    <a:pt x="1381" y="62"/>
                    <a:pt x="1380" y="62"/>
                    <a:pt x="1380" y="62"/>
                  </a:cubicBezTo>
                  <a:cubicBezTo>
                    <a:pt x="1381" y="62"/>
                    <a:pt x="1381" y="62"/>
                    <a:pt x="1381" y="62"/>
                  </a:cubicBezTo>
                  <a:close/>
                  <a:moveTo>
                    <a:pt x="1549" y="62"/>
                  </a:moveTo>
                  <a:cubicBezTo>
                    <a:pt x="1550" y="62"/>
                    <a:pt x="1550" y="62"/>
                    <a:pt x="1550" y="62"/>
                  </a:cubicBezTo>
                  <a:cubicBezTo>
                    <a:pt x="1550" y="62"/>
                    <a:pt x="1549" y="62"/>
                    <a:pt x="1549" y="62"/>
                  </a:cubicBezTo>
                  <a:close/>
                  <a:moveTo>
                    <a:pt x="1565" y="62"/>
                  </a:moveTo>
                  <a:cubicBezTo>
                    <a:pt x="1565" y="62"/>
                    <a:pt x="1565" y="62"/>
                    <a:pt x="1565" y="62"/>
                  </a:cubicBezTo>
                  <a:cubicBezTo>
                    <a:pt x="1565" y="62"/>
                    <a:pt x="1565" y="62"/>
                    <a:pt x="1565" y="62"/>
                  </a:cubicBezTo>
                  <a:close/>
                  <a:moveTo>
                    <a:pt x="1392" y="15"/>
                  </a:moveTo>
                  <a:cubicBezTo>
                    <a:pt x="1392" y="15"/>
                    <a:pt x="1392" y="16"/>
                    <a:pt x="1393" y="16"/>
                  </a:cubicBezTo>
                  <a:cubicBezTo>
                    <a:pt x="1393" y="15"/>
                    <a:pt x="1392" y="15"/>
                    <a:pt x="1392" y="15"/>
                  </a:cubicBezTo>
                  <a:close/>
                  <a:moveTo>
                    <a:pt x="965" y="93"/>
                  </a:moveTo>
                  <a:cubicBezTo>
                    <a:pt x="965" y="93"/>
                    <a:pt x="965" y="92"/>
                    <a:pt x="965" y="92"/>
                  </a:cubicBezTo>
                  <a:cubicBezTo>
                    <a:pt x="965" y="93"/>
                    <a:pt x="965" y="93"/>
                    <a:pt x="965" y="93"/>
                  </a:cubicBezTo>
                  <a:close/>
                  <a:moveTo>
                    <a:pt x="1462" y="15"/>
                  </a:moveTo>
                  <a:cubicBezTo>
                    <a:pt x="1462" y="15"/>
                    <a:pt x="1462" y="16"/>
                    <a:pt x="1462" y="16"/>
                  </a:cubicBezTo>
                  <a:cubicBezTo>
                    <a:pt x="1462" y="15"/>
                    <a:pt x="1462" y="15"/>
                    <a:pt x="1462" y="15"/>
                  </a:cubicBezTo>
                  <a:close/>
                  <a:moveTo>
                    <a:pt x="1668" y="62"/>
                  </a:moveTo>
                  <a:cubicBezTo>
                    <a:pt x="1668" y="62"/>
                    <a:pt x="1668" y="62"/>
                    <a:pt x="1668" y="62"/>
                  </a:cubicBezTo>
                  <a:cubicBezTo>
                    <a:pt x="1668" y="62"/>
                    <a:pt x="1668" y="62"/>
                    <a:pt x="1668" y="62"/>
                  </a:cubicBezTo>
                  <a:close/>
                  <a:moveTo>
                    <a:pt x="1036" y="93"/>
                  </a:moveTo>
                  <a:cubicBezTo>
                    <a:pt x="1036" y="93"/>
                    <a:pt x="1036" y="92"/>
                    <a:pt x="1036" y="92"/>
                  </a:cubicBezTo>
                  <a:cubicBezTo>
                    <a:pt x="1036" y="93"/>
                    <a:pt x="1036" y="93"/>
                    <a:pt x="1036" y="93"/>
                  </a:cubicBezTo>
                  <a:close/>
                  <a:moveTo>
                    <a:pt x="1717" y="62"/>
                  </a:moveTo>
                  <a:cubicBezTo>
                    <a:pt x="1718" y="62"/>
                    <a:pt x="1718" y="62"/>
                    <a:pt x="1718" y="62"/>
                  </a:cubicBezTo>
                  <a:cubicBezTo>
                    <a:pt x="1718" y="62"/>
                    <a:pt x="1718" y="62"/>
                    <a:pt x="1717" y="62"/>
                  </a:cubicBezTo>
                  <a:close/>
                  <a:moveTo>
                    <a:pt x="1733" y="62"/>
                  </a:moveTo>
                  <a:cubicBezTo>
                    <a:pt x="1733" y="62"/>
                    <a:pt x="1733" y="62"/>
                    <a:pt x="1733" y="62"/>
                  </a:cubicBezTo>
                  <a:cubicBezTo>
                    <a:pt x="1733" y="62"/>
                    <a:pt x="1733" y="62"/>
                    <a:pt x="1733" y="62"/>
                  </a:cubicBezTo>
                  <a:close/>
                  <a:moveTo>
                    <a:pt x="542" y="16"/>
                  </a:moveTo>
                  <a:cubicBezTo>
                    <a:pt x="542" y="16"/>
                    <a:pt x="542" y="16"/>
                    <a:pt x="542" y="16"/>
                  </a:cubicBezTo>
                  <a:cubicBezTo>
                    <a:pt x="542" y="16"/>
                    <a:pt x="542" y="16"/>
                    <a:pt x="542" y="16"/>
                  </a:cubicBezTo>
                  <a:close/>
                  <a:moveTo>
                    <a:pt x="1393" y="16"/>
                  </a:moveTo>
                  <a:cubicBezTo>
                    <a:pt x="1393" y="16"/>
                    <a:pt x="1393" y="16"/>
                    <a:pt x="1393" y="16"/>
                  </a:cubicBezTo>
                  <a:cubicBezTo>
                    <a:pt x="1393" y="16"/>
                    <a:pt x="1393" y="16"/>
                    <a:pt x="1393" y="16"/>
                  </a:cubicBezTo>
                  <a:close/>
                  <a:moveTo>
                    <a:pt x="1214" y="93"/>
                  </a:moveTo>
                  <a:cubicBezTo>
                    <a:pt x="1214" y="93"/>
                    <a:pt x="1214" y="92"/>
                    <a:pt x="1214" y="92"/>
                  </a:cubicBezTo>
                  <a:cubicBezTo>
                    <a:pt x="1214" y="93"/>
                    <a:pt x="1214" y="93"/>
                    <a:pt x="1214" y="93"/>
                  </a:cubicBezTo>
                  <a:close/>
                  <a:moveTo>
                    <a:pt x="1462" y="16"/>
                  </a:moveTo>
                  <a:cubicBezTo>
                    <a:pt x="1462" y="16"/>
                    <a:pt x="1462" y="16"/>
                    <a:pt x="1462" y="16"/>
                  </a:cubicBezTo>
                  <a:cubicBezTo>
                    <a:pt x="1462" y="16"/>
                    <a:pt x="1462" y="16"/>
                    <a:pt x="1462" y="16"/>
                  </a:cubicBezTo>
                  <a:close/>
                  <a:moveTo>
                    <a:pt x="542" y="16"/>
                  </a:moveTo>
                  <a:cubicBezTo>
                    <a:pt x="542" y="16"/>
                    <a:pt x="542" y="16"/>
                    <a:pt x="542" y="16"/>
                  </a:cubicBezTo>
                  <a:cubicBezTo>
                    <a:pt x="542" y="16"/>
                    <a:pt x="542" y="16"/>
                    <a:pt x="542" y="16"/>
                  </a:cubicBezTo>
                  <a:close/>
                  <a:moveTo>
                    <a:pt x="968" y="16"/>
                  </a:moveTo>
                  <a:cubicBezTo>
                    <a:pt x="968" y="16"/>
                    <a:pt x="968" y="16"/>
                    <a:pt x="968" y="16"/>
                  </a:cubicBezTo>
                  <a:cubicBezTo>
                    <a:pt x="968" y="16"/>
                    <a:pt x="968" y="16"/>
                    <a:pt x="968" y="16"/>
                  </a:cubicBezTo>
                  <a:close/>
                  <a:moveTo>
                    <a:pt x="1461" y="92"/>
                  </a:moveTo>
                  <a:cubicBezTo>
                    <a:pt x="1461" y="92"/>
                    <a:pt x="1461" y="93"/>
                    <a:pt x="1461" y="93"/>
                  </a:cubicBezTo>
                  <a:cubicBezTo>
                    <a:pt x="1461" y="93"/>
                    <a:pt x="1461" y="93"/>
                    <a:pt x="1461" y="92"/>
                  </a:cubicBezTo>
                  <a:close/>
                  <a:moveTo>
                    <a:pt x="1419" y="16"/>
                  </a:moveTo>
                  <a:cubicBezTo>
                    <a:pt x="1419" y="16"/>
                    <a:pt x="1419" y="16"/>
                    <a:pt x="1419" y="16"/>
                  </a:cubicBezTo>
                  <a:cubicBezTo>
                    <a:pt x="1419" y="16"/>
                    <a:pt x="1419" y="16"/>
                    <a:pt x="1419" y="16"/>
                  </a:cubicBezTo>
                  <a:close/>
                  <a:moveTo>
                    <a:pt x="1565" y="62"/>
                  </a:moveTo>
                  <a:cubicBezTo>
                    <a:pt x="1564" y="62"/>
                    <a:pt x="1564" y="62"/>
                    <a:pt x="1564" y="62"/>
                  </a:cubicBezTo>
                  <a:cubicBezTo>
                    <a:pt x="1564" y="62"/>
                    <a:pt x="1565" y="62"/>
                    <a:pt x="1565" y="62"/>
                  </a:cubicBezTo>
                  <a:close/>
                  <a:moveTo>
                    <a:pt x="1577" y="16"/>
                  </a:moveTo>
                  <a:cubicBezTo>
                    <a:pt x="1577" y="16"/>
                    <a:pt x="1577" y="16"/>
                    <a:pt x="1577" y="16"/>
                  </a:cubicBezTo>
                  <a:cubicBezTo>
                    <a:pt x="1577" y="16"/>
                    <a:pt x="1577" y="16"/>
                    <a:pt x="1577" y="16"/>
                  </a:cubicBezTo>
                  <a:close/>
                  <a:moveTo>
                    <a:pt x="1745" y="16"/>
                  </a:moveTo>
                  <a:cubicBezTo>
                    <a:pt x="1745" y="16"/>
                    <a:pt x="1745" y="16"/>
                    <a:pt x="1746" y="16"/>
                  </a:cubicBezTo>
                  <a:cubicBezTo>
                    <a:pt x="1746" y="16"/>
                    <a:pt x="1745" y="16"/>
                    <a:pt x="1745" y="16"/>
                  </a:cubicBezTo>
                  <a:close/>
                  <a:moveTo>
                    <a:pt x="968" y="17"/>
                  </a:moveTo>
                  <a:cubicBezTo>
                    <a:pt x="968" y="17"/>
                    <a:pt x="968" y="16"/>
                    <a:pt x="968" y="16"/>
                  </a:cubicBezTo>
                  <a:cubicBezTo>
                    <a:pt x="968" y="16"/>
                    <a:pt x="968" y="16"/>
                    <a:pt x="968" y="17"/>
                  </a:cubicBezTo>
                  <a:close/>
                  <a:moveTo>
                    <a:pt x="1733" y="62"/>
                  </a:moveTo>
                  <a:cubicBezTo>
                    <a:pt x="1733" y="62"/>
                    <a:pt x="1732" y="62"/>
                    <a:pt x="1732" y="62"/>
                  </a:cubicBezTo>
                  <a:cubicBezTo>
                    <a:pt x="1733" y="62"/>
                    <a:pt x="1733" y="62"/>
                    <a:pt x="1733" y="62"/>
                  </a:cubicBezTo>
                  <a:close/>
                  <a:moveTo>
                    <a:pt x="1419" y="17"/>
                  </a:moveTo>
                  <a:cubicBezTo>
                    <a:pt x="1419" y="17"/>
                    <a:pt x="1419" y="16"/>
                    <a:pt x="1419" y="16"/>
                  </a:cubicBezTo>
                  <a:cubicBezTo>
                    <a:pt x="1419" y="16"/>
                    <a:pt x="1419" y="16"/>
                    <a:pt x="1419" y="17"/>
                  </a:cubicBezTo>
                  <a:close/>
                  <a:moveTo>
                    <a:pt x="661" y="63"/>
                  </a:moveTo>
                  <a:cubicBezTo>
                    <a:pt x="661" y="63"/>
                    <a:pt x="661" y="63"/>
                    <a:pt x="661" y="62"/>
                  </a:cubicBezTo>
                  <a:cubicBezTo>
                    <a:pt x="661" y="63"/>
                    <a:pt x="661" y="63"/>
                    <a:pt x="661" y="63"/>
                  </a:cubicBezTo>
                  <a:close/>
                  <a:moveTo>
                    <a:pt x="1037" y="93"/>
                  </a:moveTo>
                  <a:cubicBezTo>
                    <a:pt x="1037" y="93"/>
                    <a:pt x="1036" y="93"/>
                    <a:pt x="1036" y="93"/>
                  </a:cubicBezTo>
                  <a:cubicBezTo>
                    <a:pt x="1036" y="93"/>
                    <a:pt x="1036" y="93"/>
                    <a:pt x="1037" y="93"/>
                  </a:cubicBezTo>
                  <a:close/>
                  <a:moveTo>
                    <a:pt x="1679" y="16"/>
                  </a:moveTo>
                  <a:cubicBezTo>
                    <a:pt x="1679" y="16"/>
                    <a:pt x="1679" y="17"/>
                    <a:pt x="1679" y="17"/>
                  </a:cubicBezTo>
                  <a:cubicBezTo>
                    <a:pt x="1679" y="16"/>
                    <a:pt x="1679" y="16"/>
                    <a:pt x="1679" y="16"/>
                  </a:cubicBezTo>
                  <a:close/>
                  <a:moveTo>
                    <a:pt x="1364" y="63"/>
                  </a:moveTo>
                  <a:cubicBezTo>
                    <a:pt x="1364" y="63"/>
                    <a:pt x="1365" y="63"/>
                    <a:pt x="1365" y="63"/>
                  </a:cubicBezTo>
                  <a:cubicBezTo>
                    <a:pt x="1364" y="63"/>
                    <a:pt x="1364" y="63"/>
                    <a:pt x="1364" y="63"/>
                  </a:cubicBezTo>
                  <a:close/>
                  <a:moveTo>
                    <a:pt x="1380" y="63"/>
                  </a:moveTo>
                  <a:cubicBezTo>
                    <a:pt x="1380" y="63"/>
                    <a:pt x="1379" y="63"/>
                    <a:pt x="1379" y="63"/>
                  </a:cubicBezTo>
                  <a:cubicBezTo>
                    <a:pt x="1380" y="63"/>
                    <a:pt x="1380" y="63"/>
                    <a:pt x="1380" y="63"/>
                  </a:cubicBezTo>
                  <a:close/>
                  <a:moveTo>
                    <a:pt x="967" y="17"/>
                  </a:moveTo>
                  <a:cubicBezTo>
                    <a:pt x="968" y="17"/>
                    <a:pt x="968" y="17"/>
                    <a:pt x="968" y="17"/>
                  </a:cubicBezTo>
                  <a:cubicBezTo>
                    <a:pt x="968" y="17"/>
                    <a:pt x="967" y="17"/>
                    <a:pt x="967" y="17"/>
                  </a:cubicBezTo>
                  <a:close/>
                  <a:moveTo>
                    <a:pt x="1214" y="93"/>
                  </a:moveTo>
                  <a:cubicBezTo>
                    <a:pt x="1214" y="93"/>
                    <a:pt x="1214" y="93"/>
                    <a:pt x="1214" y="93"/>
                  </a:cubicBezTo>
                  <a:cubicBezTo>
                    <a:pt x="1214" y="93"/>
                    <a:pt x="1214" y="93"/>
                    <a:pt x="1214" y="93"/>
                  </a:cubicBezTo>
                  <a:close/>
                  <a:moveTo>
                    <a:pt x="1393" y="17"/>
                  </a:moveTo>
                  <a:cubicBezTo>
                    <a:pt x="1393" y="17"/>
                    <a:pt x="1393" y="17"/>
                    <a:pt x="1394" y="17"/>
                  </a:cubicBezTo>
                  <a:cubicBezTo>
                    <a:pt x="1394" y="17"/>
                    <a:pt x="1393" y="17"/>
                    <a:pt x="1393" y="17"/>
                  </a:cubicBezTo>
                  <a:close/>
                  <a:moveTo>
                    <a:pt x="1463" y="17"/>
                  </a:moveTo>
                  <a:cubicBezTo>
                    <a:pt x="1463" y="17"/>
                    <a:pt x="1463" y="17"/>
                    <a:pt x="1463" y="17"/>
                  </a:cubicBezTo>
                  <a:cubicBezTo>
                    <a:pt x="1463" y="17"/>
                    <a:pt x="1463" y="17"/>
                    <a:pt x="1463" y="17"/>
                  </a:cubicBezTo>
                  <a:close/>
                  <a:moveTo>
                    <a:pt x="1461" y="93"/>
                  </a:moveTo>
                  <a:cubicBezTo>
                    <a:pt x="1461" y="93"/>
                    <a:pt x="1461" y="93"/>
                    <a:pt x="1461" y="93"/>
                  </a:cubicBezTo>
                  <a:cubicBezTo>
                    <a:pt x="1461" y="93"/>
                    <a:pt x="1461" y="93"/>
                    <a:pt x="1461" y="93"/>
                  </a:cubicBezTo>
                  <a:close/>
                  <a:moveTo>
                    <a:pt x="1679" y="17"/>
                  </a:moveTo>
                  <a:cubicBezTo>
                    <a:pt x="1679" y="17"/>
                    <a:pt x="1679" y="17"/>
                    <a:pt x="1679" y="17"/>
                  </a:cubicBezTo>
                  <a:cubicBezTo>
                    <a:pt x="1679" y="17"/>
                    <a:pt x="1679" y="17"/>
                    <a:pt x="1679" y="17"/>
                  </a:cubicBezTo>
                  <a:close/>
                  <a:moveTo>
                    <a:pt x="541" y="17"/>
                  </a:moveTo>
                  <a:cubicBezTo>
                    <a:pt x="541" y="17"/>
                    <a:pt x="541" y="17"/>
                    <a:pt x="541" y="17"/>
                  </a:cubicBezTo>
                  <a:cubicBezTo>
                    <a:pt x="541" y="17"/>
                    <a:pt x="541" y="17"/>
                    <a:pt x="541" y="17"/>
                  </a:cubicBezTo>
                  <a:close/>
                  <a:moveTo>
                    <a:pt x="584" y="93"/>
                  </a:moveTo>
                  <a:cubicBezTo>
                    <a:pt x="584" y="93"/>
                    <a:pt x="584" y="93"/>
                    <a:pt x="584" y="93"/>
                  </a:cubicBezTo>
                  <a:cubicBezTo>
                    <a:pt x="584" y="93"/>
                    <a:pt x="584" y="93"/>
                    <a:pt x="584" y="93"/>
                  </a:cubicBezTo>
                  <a:close/>
                  <a:moveTo>
                    <a:pt x="1578" y="17"/>
                  </a:moveTo>
                  <a:cubicBezTo>
                    <a:pt x="1578" y="17"/>
                    <a:pt x="1578" y="17"/>
                    <a:pt x="1578" y="17"/>
                  </a:cubicBezTo>
                  <a:cubicBezTo>
                    <a:pt x="1578" y="17"/>
                    <a:pt x="1578" y="17"/>
                    <a:pt x="1578" y="17"/>
                  </a:cubicBezTo>
                  <a:close/>
                  <a:moveTo>
                    <a:pt x="1679" y="17"/>
                  </a:moveTo>
                  <a:cubicBezTo>
                    <a:pt x="1679" y="17"/>
                    <a:pt x="1680" y="17"/>
                    <a:pt x="1680" y="17"/>
                  </a:cubicBezTo>
                  <a:cubicBezTo>
                    <a:pt x="1680" y="17"/>
                    <a:pt x="1680" y="17"/>
                    <a:pt x="1679" y="17"/>
                  </a:cubicBezTo>
                  <a:close/>
                  <a:moveTo>
                    <a:pt x="1746" y="17"/>
                  </a:moveTo>
                  <a:cubicBezTo>
                    <a:pt x="1746" y="17"/>
                    <a:pt x="1746" y="17"/>
                    <a:pt x="1746" y="17"/>
                  </a:cubicBezTo>
                  <a:cubicBezTo>
                    <a:pt x="1746" y="17"/>
                    <a:pt x="1746" y="17"/>
                    <a:pt x="1746" y="17"/>
                  </a:cubicBezTo>
                  <a:close/>
                  <a:moveTo>
                    <a:pt x="697" y="93"/>
                  </a:moveTo>
                  <a:cubicBezTo>
                    <a:pt x="697" y="93"/>
                    <a:pt x="697" y="93"/>
                    <a:pt x="697" y="94"/>
                  </a:cubicBezTo>
                  <a:cubicBezTo>
                    <a:pt x="697" y="93"/>
                    <a:pt x="697" y="93"/>
                    <a:pt x="697" y="93"/>
                  </a:cubicBezTo>
                  <a:close/>
                  <a:moveTo>
                    <a:pt x="541" y="18"/>
                  </a:moveTo>
                  <a:cubicBezTo>
                    <a:pt x="541" y="18"/>
                    <a:pt x="541" y="17"/>
                    <a:pt x="541" y="17"/>
                  </a:cubicBezTo>
                  <a:cubicBezTo>
                    <a:pt x="541" y="17"/>
                    <a:pt x="541" y="18"/>
                    <a:pt x="541" y="18"/>
                  </a:cubicBezTo>
                  <a:close/>
                  <a:moveTo>
                    <a:pt x="1418" y="18"/>
                  </a:moveTo>
                  <a:cubicBezTo>
                    <a:pt x="1418" y="18"/>
                    <a:pt x="1418" y="17"/>
                    <a:pt x="1418" y="17"/>
                  </a:cubicBezTo>
                  <a:cubicBezTo>
                    <a:pt x="1418" y="17"/>
                    <a:pt x="1418" y="18"/>
                    <a:pt x="1418" y="18"/>
                  </a:cubicBezTo>
                  <a:close/>
                  <a:moveTo>
                    <a:pt x="966" y="18"/>
                  </a:moveTo>
                  <a:cubicBezTo>
                    <a:pt x="966" y="18"/>
                    <a:pt x="966" y="18"/>
                    <a:pt x="966" y="18"/>
                  </a:cubicBezTo>
                  <a:cubicBezTo>
                    <a:pt x="966" y="18"/>
                    <a:pt x="966" y="18"/>
                    <a:pt x="966" y="18"/>
                  </a:cubicBezTo>
                  <a:close/>
                  <a:moveTo>
                    <a:pt x="1380" y="18"/>
                  </a:moveTo>
                  <a:cubicBezTo>
                    <a:pt x="1379" y="18"/>
                    <a:pt x="1379" y="18"/>
                    <a:pt x="1379" y="18"/>
                  </a:cubicBezTo>
                  <a:cubicBezTo>
                    <a:pt x="1379" y="18"/>
                    <a:pt x="1379" y="18"/>
                    <a:pt x="1380" y="18"/>
                  </a:cubicBezTo>
                  <a:close/>
                  <a:moveTo>
                    <a:pt x="1037" y="94"/>
                  </a:moveTo>
                  <a:cubicBezTo>
                    <a:pt x="1037" y="93"/>
                    <a:pt x="1037" y="93"/>
                    <a:pt x="1037" y="93"/>
                  </a:cubicBezTo>
                  <a:cubicBezTo>
                    <a:pt x="1037" y="93"/>
                    <a:pt x="1037" y="93"/>
                    <a:pt x="1037" y="94"/>
                  </a:cubicBezTo>
                  <a:close/>
                  <a:moveTo>
                    <a:pt x="1564" y="18"/>
                  </a:moveTo>
                  <a:cubicBezTo>
                    <a:pt x="1564" y="18"/>
                    <a:pt x="1563" y="18"/>
                    <a:pt x="1563" y="18"/>
                  </a:cubicBezTo>
                  <a:cubicBezTo>
                    <a:pt x="1563" y="18"/>
                    <a:pt x="1563" y="18"/>
                    <a:pt x="1564" y="18"/>
                  </a:cubicBezTo>
                  <a:close/>
                  <a:moveTo>
                    <a:pt x="1379" y="63"/>
                  </a:moveTo>
                  <a:cubicBezTo>
                    <a:pt x="1379" y="63"/>
                    <a:pt x="1379" y="63"/>
                    <a:pt x="1379" y="63"/>
                  </a:cubicBezTo>
                  <a:cubicBezTo>
                    <a:pt x="1379" y="63"/>
                    <a:pt x="1379" y="63"/>
                    <a:pt x="1379" y="63"/>
                  </a:cubicBezTo>
                  <a:close/>
                  <a:moveTo>
                    <a:pt x="1548" y="63"/>
                  </a:moveTo>
                  <a:cubicBezTo>
                    <a:pt x="1548" y="63"/>
                    <a:pt x="1548" y="63"/>
                    <a:pt x="1548" y="63"/>
                  </a:cubicBezTo>
                  <a:cubicBezTo>
                    <a:pt x="1548" y="63"/>
                    <a:pt x="1548" y="63"/>
                    <a:pt x="1548" y="63"/>
                  </a:cubicBezTo>
                  <a:close/>
                  <a:moveTo>
                    <a:pt x="1564" y="63"/>
                  </a:moveTo>
                  <a:cubicBezTo>
                    <a:pt x="1563" y="63"/>
                    <a:pt x="1563" y="63"/>
                    <a:pt x="1563" y="63"/>
                  </a:cubicBezTo>
                  <a:cubicBezTo>
                    <a:pt x="1563" y="63"/>
                    <a:pt x="1563" y="63"/>
                    <a:pt x="1564" y="63"/>
                  </a:cubicBezTo>
                  <a:close/>
                  <a:moveTo>
                    <a:pt x="1654" y="63"/>
                  </a:moveTo>
                  <a:cubicBezTo>
                    <a:pt x="1654" y="63"/>
                    <a:pt x="1654" y="63"/>
                    <a:pt x="1654" y="63"/>
                  </a:cubicBezTo>
                  <a:cubicBezTo>
                    <a:pt x="1654" y="63"/>
                    <a:pt x="1654" y="63"/>
                    <a:pt x="1654" y="63"/>
                  </a:cubicBezTo>
                  <a:close/>
                  <a:moveTo>
                    <a:pt x="1716" y="63"/>
                  </a:moveTo>
                  <a:cubicBezTo>
                    <a:pt x="1716" y="63"/>
                    <a:pt x="1716" y="63"/>
                    <a:pt x="1716" y="63"/>
                  </a:cubicBezTo>
                  <a:cubicBezTo>
                    <a:pt x="1716" y="63"/>
                    <a:pt x="1716" y="63"/>
                    <a:pt x="1716" y="63"/>
                  </a:cubicBezTo>
                  <a:close/>
                  <a:moveTo>
                    <a:pt x="1732" y="63"/>
                  </a:moveTo>
                  <a:cubicBezTo>
                    <a:pt x="1732" y="63"/>
                    <a:pt x="1731" y="63"/>
                    <a:pt x="1731" y="63"/>
                  </a:cubicBezTo>
                  <a:cubicBezTo>
                    <a:pt x="1731" y="63"/>
                    <a:pt x="1732" y="63"/>
                    <a:pt x="1732" y="63"/>
                  </a:cubicBezTo>
                  <a:close/>
                  <a:moveTo>
                    <a:pt x="584" y="63"/>
                  </a:moveTo>
                  <a:cubicBezTo>
                    <a:pt x="584" y="63"/>
                    <a:pt x="584" y="64"/>
                    <a:pt x="584" y="64"/>
                  </a:cubicBezTo>
                  <a:cubicBezTo>
                    <a:pt x="584" y="63"/>
                    <a:pt x="584" y="63"/>
                    <a:pt x="584" y="63"/>
                  </a:cubicBezTo>
                  <a:close/>
                  <a:moveTo>
                    <a:pt x="1732" y="18"/>
                  </a:moveTo>
                  <a:cubicBezTo>
                    <a:pt x="1732" y="18"/>
                    <a:pt x="1732" y="18"/>
                    <a:pt x="1731" y="18"/>
                  </a:cubicBezTo>
                  <a:cubicBezTo>
                    <a:pt x="1731" y="18"/>
                    <a:pt x="1732" y="18"/>
                    <a:pt x="1732" y="18"/>
                  </a:cubicBezTo>
                  <a:close/>
                  <a:moveTo>
                    <a:pt x="584" y="93"/>
                  </a:moveTo>
                  <a:cubicBezTo>
                    <a:pt x="584" y="93"/>
                    <a:pt x="584" y="94"/>
                    <a:pt x="584" y="94"/>
                  </a:cubicBezTo>
                  <a:cubicBezTo>
                    <a:pt x="584" y="94"/>
                    <a:pt x="584" y="94"/>
                    <a:pt x="584" y="93"/>
                  </a:cubicBezTo>
                  <a:close/>
                  <a:moveTo>
                    <a:pt x="966" y="18"/>
                  </a:moveTo>
                  <a:cubicBezTo>
                    <a:pt x="966" y="18"/>
                    <a:pt x="966" y="18"/>
                    <a:pt x="966" y="18"/>
                  </a:cubicBezTo>
                  <a:cubicBezTo>
                    <a:pt x="966" y="18"/>
                    <a:pt x="966" y="18"/>
                    <a:pt x="966" y="18"/>
                  </a:cubicBezTo>
                  <a:close/>
                  <a:moveTo>
                    <a:pt x="1680" y="18"/>
                  </a:moveTo>
                  <a:cubicBezTo>
                    <a:pt x="1680" y="18"/>
                    <a:pt x="1680" y="18"/>
                    <a:pt x="1681" y="18"/>
                  </a:cubicBezTo>
                  <a:cubicBezTo>
                    <a:pt x="1680" y="18"/>
                    <a:pt x="1680" y="18"/>
                    <a:pt x="1680" y="18"/>
                  </a:cubicBezTo>
                  <a:close/>
                  <a:moveTo>
                    <a:pt x="1563" y="63"/>
                  </a:moveTo>
                  <a:cubicBezTo>
                    <a:pt x="1563" y="63"/>
                    <a:pt x="1563" y="63"/>
                    <a:pt x="1563" y="64"/>
                  </a:cubicBezTo>
                  <a:cubicBezTo>
                    <a:pt x="1563" y="63"/>
                    <a:pt x="1563" y="63"/>
                    <a:pt x="1563" y="63"/>
                  </a:cubicBezTo>
                  <a:close/>
                  <a:moveTo>
                    <a:pt x="1655" y="64"/>
                  </a:moveTo>
                  <a:cubicBezTo>
                    <a:pt x="1655" y="63"/>
                    <a:pt x="1655" y="63"/>
                    <a:pt x="1654" y="63"/>
                  </a:cubicBezTo>
                  <a:cubicBezTo>
                    <a:pt x="1655" y="63"/>
                    <a:pt x="1655" y="64"/>
                    <a:pt x="1655" y="64"/>
                  </a:cubicBezTo>
                  <a:close/>
                  <a:moveTo>
                    <a:pt x="1669" y="63"/>
                  </a:moveTo>
                  <a:cubicBezTo>
                    <a:pt x="1669" y="63"/>
                    <a:pt x="1669" y="64"/>
                    <a:pt x="1669" y="64"/>
                  </a:cubicBezTo>
                  <a:cubicBezTo>
                    <a:pt x="1669" y="63"/>
                    <a:pt x="1669" y="63"/>
                    <a:pt x="1669" y="63"/>
                  </a:cubicBezTo>
                  <a:close/>
                  <a:moveTo>
                    <a:pt x="755" y="94"/>
                  </a:moveTo>
                  <a:cubicBezTo>
                    <a:pt x="755" y="94"/>
                    <a:pt x="755" y="93"/>
                    <a:pt x="755" y="93"/>
                  </a:cubicBezTo>
                  <a:cubicBezTo>
                    <a:pt x="755" y="94"/>
                    <a:pt x="755" y="94"/>
                    <a:pt x="755" y="94"/>
                  </a:cubicBezTo>
                  <a:close/>
                  <a:moveTo>
                    <a:pt x="965" y="19"/>
                  </a:moveTo>
                  <a:cubicBezTo>
                    <a:pt x="965" y="19"/>
                    <a:pt x="966" y="19"/>
                    <a:pt x="966" y="18"/>
                  </a:cubicBezTo>
                  <a:cubicBezTo>
                    <a:pt x="965" y="18"/>
                    <a:pt x="965" y="19"/>
                    <a:pt x="965" y="19"/>
                  </a:cubicBezTo>
                  <a:close/>
                  <a:moveTo>
                    <a:pt x="967" y="94"/>
                  </a:moveTo>
                  <a:cubicBezTo>
                    <a:pt x="967" y="94"/>
                    <a:pt x="966" y="94"/>
                    <a:pt x="966" y="94"/>
                  </a:cubicBezTo>
                  <a:cubicBezTo>
                    <a:pt x="966" y="94"/>
                    <a:pt x="967" y="94"/>
                    <a:pt x="967" y="94"/>
                  </a:cubicBezTo>
                  <a:close/>
                  <a:moveTo>
                    <a:pt x="1731" y="63"/>
                  </a:moveTo>
                  <a:cubicBezTo>
                    <a:pt x="1731" y="63"/>
                    <a:pt x="1731" y="63"/>
                    <a:pt x="1731" y="64"/>
                  </a:cubicBezTo>
                  <a:cubicBezTo>
                    <a:pt x="1731" y="63"/>
                    <a:pt x="1731" y="63"/>
                    <a:pt x="1731" y="63"/>
                  </a:cubicBezTo>
                  <a:close/>
                  <a:moveTo>
                    <a:pt x="574" y="55"/>
                  </a:moveTo>
                  <a:cubicBezTo>
                    <a:pt x="574" y="55"/>
                    <a:pt x="574" y="55"/>
                    <a:pt x="574" y="55"/>
                  </a:cubicBezTo>
                  <a:cubicBezTo>
                    <a:pt x="574" y="55"/>
                    <a:pt x="574" y="55"/>
                    <a:pt x="574" y="55"/>
                  </a:cubicBezTo>
                  <a:close/>
                  <a:moveTo>
                    <a:pt x="584" y="64"/>
                  </a:moveTo>
                  <a:cubicBezTo>
                    <a:pt x="584" y="64"/>
                    <a:pt x="585" y="64"/>
                    <a:pt x="585" y="64"/>
                  </a:cubicBezTo>
                  <a:cubicBezTo>
                    <a:pt x="585" y="64"/>
                    <a:pt x="585" y="64"/>
                    <a:pt x="584" y="64"/>
                  </a:cubicBezTo>
                  <a:close/>
                  <a:moveTo>
                    <a:pt x="1394" y="18"/>
                  </a:moveTo>
                  <a:cubicBezTo>
                    <a:pt x="1394" y="19"/>
                    <a:pt x="1395" y="19"/>
                    <a:pt x="1395" y="19"/>
                  </a:cubicBezTo>
                  <a:cubicBezTo>
                    <a:pt x="1395" y="19"/>
                    <a:pt x="1395" y="18"/>
                    <a:pt x="1394" y="18"/>
                  </a:cubicBezTo>
                  <a:close/>
                  <a:moveTo>
                    <a:pt x="1417" y="19"/>
                  </a:moveTo>
                  <a:cubicBezTo>
                    <a:pt x="1418" y="19"/>
                    <a:pt x="1418" y="19"/>
                    <a:pt x="1418" y="18"/>
                  </a:cubicBezTo>
                  <a:cubicBezTo>
                    <a:pt x="1418" y="18"/>
                    <a:pt x="1417" y="19"/>
                    <a:pt x="1417" y="19"/>
                  </a:cubicBezTo>
                  <a:close/>
                  <a:moveTo>
                    <a:pt x="1419" y="94"/>
                  </a:moveTo>
                  <a:cubicBezTo>
                    <a:pt x="1419" y="94"/>
                    <a:pt x="1419" y="93"/>
                    <a:pt x="1419" y="93"/>
                  </a:cubicBezTo>
                  <a:cubicBezTo>
                    <a:pt x="1419" y="94"/>
                    <a:pt x="1419" y="94"/>
                    <a:pt x="1419" y="94"/>
                  </a:cubicBezTo>
                  <a:close/>
                  <a:moveTo>
                    <a:pt x="662" y="64"/>
                  </a:moveTo>
                  <a:cubicBezTo>
                    <a:pt x="662" y="64"/>
                    <a:pt x="662" y="64"/>
                    <a:pt x="662" y="63"/>
                  </a:cubicBezTo>
                  <a:cubicBezTo>
                    <a:pt x="662" y="64"/>
                    <a:pt x="662" y="64"/>
                    <a:pt x="662" y="64"/>
                  </a:cubicBezTo>
                  <a:close/>
                  <a:moveTo>
                    <a:pt x="1464" y="18"/>
                  </a:moveTo>
                  <a:cubicBezTo>
                    <a:pt x="1464" y="19"/>
                    <a:pt x="1464" y="19"/>
                    <a:pt x="1464" y="19"/>
                  </a:cubicBezTo>
                  <a:cubicBezTo>
                    <a:pt x="1464" y="19"/>
                    <a:pt x="1464" y="18"/>
                    <a:pt x="1464" y="18"/>
                  </a:cubicBezTo>
                  <a:close/>
                  <a:moveTo>
                    <a:pt x="584" y="94"/>
                  </a:moveTo>
                  <a:cubicBezTo>
                    <a:pt x="583" y="94"/>
                    <a:pt x="583" y="94"/>
                    <a:pt x="583" y="94"/>
                  </a:cubicBezTo>
                  <a:cubicBezTo>
                    <a:pt x="584" y="94"/>
                    <a:pt x="584" y="94"/>
                    <a:pt x="584" y="94"/>
                  </a:cubicBezTo>
                  <a:close/>
                  <a:moveTo>
                    <a:pt x="1363" y="64"/>
                  </a:moveTo>
                  <a:cubicBezTo>
                    <a:pt x="1363" y="64"/>
                    <a:pt x="1363" y="64"/>
                    <a:pt x="1363" y="64"/>
                  </a:cubicBezTo>
                  <a:cubicBezTo>
                    <a:pt x="1363" y="64"/>
                    <a:pt x="1363" y="64"/>
                    <a:pt x="1363" y="64"/>
                  </a:cubicBezTo>
                  <a:close/>
                  <a:moveTo>
                    <a:pt x="755" y="94"/>
                  </a:moveTo>
                  <a:cubicBezTo>
                    <a:pt x="755" y="94"/>
                    <a:pt x="755" y="94"/>
                    <a:pt x="755" y="94"/>
                  </a:cubicBezTo>
                  <a:cubicBezTo>
                    <a:pt x="755" y="94"/>
                    <a:pt x="755" y="94"/>
                    <a:pt x="755" y="94"/>
                  </a:cubicBezTo>
                  <a:close/>
                  <a:moveTo>
                    <a:pt x="967" y="94"/>
                  </a:moveTo>
                  <a:cubicBezTo>
                    <a:pt x="967" y="94"/>
                    <a:pt x="967" y="94"/>
                    <a:pt x="967" y="94"/>
                  </a:cubicBezTo>
                  <a:cubicBezTo>
                    <a:pt x="967" y="94"/>
                    <a:pt x="967" y="94"/>
                    <a:pt x="967" y="94"/>
                  </a:cubicBezTo>
                  <a:close/>
                  <a:moveTo>
                    <a:pt x="1419" y="94"/>
                  </a:moveTo>
                  <a:cubicBezTo>
                    <a:pt x="1419" y="94"/>
                    <a:pt x="1419" y="94"/>
                    <a:pt x="1419" y="94"/>
                  </a:cubicBezTo>
                  <a:cubicBezTo>
                    <a:pt x="1419" y="94"/>
                    <a:pt x="1419" y="94"/>
                    <a:pt x="1419" y="94"/>
                  </a:cubicBezTo>
                  <a:close/>
                  <a:moveTo>
                    <a:pt x="1460" y="94"/>
                  </a:moveTo>
                  <a:cubicBezTo>
                    <a:pt x="1460" y="94"/>
                    <a:pt x="1460" y="94"/>
                    <a:pt x="1460" y="94"/>
                  </a:cubicBezTo>
                  <a:cubicBezTo>
                    <a:pt x="1460" y="94"/>
                    <a:pt x="1460" y="94"/>
                    <a:pt x="1460" y="94"/>
                  </a:cubicBezTo>
                  <a:close/>
                  <a:moveTo>
                    <a:pt x="583" y="94"/>
                  </a:moveTo>
                  <a:cubicBezTo>
                    <a:pt x="583" y="94"/>
                    <a:pt x="583" y="94"/>
                    <a:pt x="583" y="95"/>
                  </a:cubicBezTo>
                  <a:cubicBezTo>
                    <a:pt x="583" y="94"/>
                    <a:pt x="583" y="94"/>
                    <a:pt x="583" y="94"/>
                  </a:cubicBezTo>
                  <a:close/>
                  <a:moveTo>
                    <a:pt x="1378" y="64"/>
                  </a:moveTo>
                  <a:cubicBezTo>
                    <a:pt x="1378" y="64"/>
                    <a:pt x="1378" y="64"/>
                    <a:pt x="1378" y="64"/>
                  </a:cubicBezTo>
                  <a:cubicBezTo>
                    <a:pt x="1378" y="64"/>
                    <a:pt x="1378" y="64"/>
                    <a:pt x="1378" y="64"/>
                  </a:cubicBezTo>
                  <a:close/>
                  <a:moveTo>
                    <a:pt x="696" y="94"/>
                  </a:moveTo>
                  <a:cubicBezTo>
                    <a:pt x="696" y="94"/>
                    <a:pt x="696" y="94"/>
                    <a:pt x="696" y="95"/>
                  </a:cubicBezTo>
                  <a:cubicBezTo>
                    <a:pt x="696" y="94"/>
                    <a:pt x="696" y="94"/>
                    <a:pt x="696" y="94"/>
                  </a:cubicBezTo>
                  <a:close/>
                  <a:moveTo>
                    <a:pt x="1565" y="19"/>
                  </a:moveTo>
                  <a:cubicBezTo>
                    <a:pt x="1565" y="18"/>
                    <a:pt x="1565" y="18"/>
                    <a:pt x="1564" y="18"/>
                  </a:cubicBezTo>
                  <a:cubicBezTo>
                    <a:pt x="1564" y="18"/>
                    <a:pt x="1565" y="19"/>
                    <a:pt x="1565" y="19"/>
                  </a:cubicBezTo>
                  <a:close/>
                  <a:moveTo>
                    <a:pt x="756" y="95"/>
                  </a:moveTo>
                  <a:cubicBezTo>
                    <a:pt x="756" y="94"/>
                    <a:pt x="756" y="94"/>
                    <a:pt x="755" y="94"/>
                  </a:cubicBezTo>
                  <a:cubicBezTo>
                    <a:pt x="755" y="94"/>
                    <a:pt x="756" y="94"/>
                    <a:pt x="756" y="95"/>
                  </a:cubicBezTo>
                  <a:close/>
                  <a:moveTo>
                    <a:pt x="967" y="94"/>
                  </a:moveTo>
                  <a:cubicBezTo>
                    <a:pt x="967" y="94"/>
                    <a:pt x="967" y="94"/>
                    <a:pt x="967" y="94"/>
                  </a:cubicBezTo>
                  <a:cubicBezTo>
                    <a:pt x="967" y="94"/>
                    <a:pt x="967" y="94"/>
                    <a:pt x="967" y="94"/>
                  </a:cubicBezTo>
                  <a:close/>
                  <a:moveTo>
                    <a:pt x="1733" y="19"/>
                  </a:moveTo>
                  <a:cubicBezTo>
                    <a:pt x="1733" y="18"/>
                    <a:pt x="1733" y="18"/>
                    <a:pt x="1732" y="18"/>
                  </a:cubicBezTo>
                  <a:cubicBezTo>
                    <a:pt x="1733" y="18"/>
                    <a:pt x="1733" y="19"/>
                    <a:pt x="1733" y="19"/>
                  </a:cubicBezTo>
                  <a:close/>
                  <a:moveTo>
                    <a:pt x="1216" y="94"/>
                  </a:moveTo>
                  <a:cubicBezTo>
                    <a:pt x="1216" y="94"/>
                    <a:pt x="1215" y="94"/>
                    <a:pt x="1215" y="94"/>
                  </a:cubicBezTo>
                  <a:cubicBezTo>
                    <a:pt x="1215" y="94"/>
                    <a:pt x="1215" y="94"/>
                    <a:pt x="1216" y="94"/>
                  </a:cubicBezTo>
                  <a:close/>
                  <a:moveTo>
                    <a:pt x="1669" y="64"/>
                  </a:moveTo>
                  <a:cubicBezTo>
                    <a:pt x="1669" y="64"/>
                    <a:pt x="1669" y="64"/>
                    <a:pt x="1670" y="64"/>
                  </a:cubicBezTo>
                  <a:cubicBezTo>
                    <a:pt x="1670" y="64"/>
                    <a:pt x="1670" y="64"/>
                    <a:pt x="1669" y="64"/>
                  </a:cubicBezTo>
                  <a:close/>
                  <a:moveTo>
                    <a:pt x="1460" y="94"/>
                  </a:moveTo>
                  <a:cubicBezTo>
                    <a:pt x="1460" y="94"/>
                    <a:pt x="1459" y="94"/>
                    <a:pt x="1459" y="95"/>
                  </a:cubicBezTo>
                  <a:cubicBezTo>
                    <a:pt x="1460" y="94"/>
                    <a:pt x="1460" y="94"/>
                    <a:pt x="1460" y="94"/>
                  </a:cubicBezTo>
                  <a:close/>
                  <a:moveTo>
                    <a:pt x="965" y="19"/>
                  </a:moveTo>
                  <a:cubicBezTo>
                    <a:pt x="965" y="19"/>
                    <a:pt x="965" y="19"/>
                    <a:pt x="965" y="19"/>
                  </a:cubicBezTo>
                  <a:cubicBezTo>
                    <a:pt x="965" y="19"/>
                    <a:pt x="965" y="19"/>
                    <a:pt x="965" y="19"/>
                  </a:cubicBezTo>
                  <a:close/>
                  <a:moveTo>
                    <a:pt x="583" y="95"/>
                  </a:moveTo>
                  <a:cubicBezTo>
                    <a:pt x="583" y="95"/>
                    <a:pt x="583" y="95"/>
                    <a:pt x="583" y="95"/>
                  </a:cubicBezTo>
                  <a:cubicBezTo>
                    <a:pt x="583" y="95"/>
                    <a:pt x="583" y="95"/>
                    <a:pt x="583" y="95"/>
                  </a:cubicBezTo>
                  <a:close/>
                  <a:moveTo>
                    <a:pt x="696" y="95"/>
                  </a:moveTo>
                  <a:cubicBezTo>
                    <a:pt x="696" y="95"/>
                    <a:pt x="696" y="95"/>
                    <a:pt x="696" y="95"/>
                  </a:cubicBezTo>
                  <a:cubicBezTo>
                    <a:pt x="696" y="95"/>
                    <a:pt x="696" y="95"/>
                    <a:pt x="696" y="95"/>
                  </a:cubicBezTo>
                  <a:close/>
                  <a:moveTo>
                    <a:pt x="756" y="95"/>
                  </a:moveTo>
                  <a:cubicBezTo>
                    <a:pt x="756" y="95"/>
                    <a:pt x="756" y="95"/>
                    <a:pt x="756" y="95"/>
                  </a:cubicBezTo>
                  <a:cubicBezTo>
                    <a:pt x="756" y="95"/>
                    <a:pt x="756" y="95"/>
                    <a:pt x="756" y="95"/>
                  </a:cubicBezTo>
                  <a:close/>
                  <a:moveTo>
                    <a:pt x="1381" y="19"/>
                  </a:moveTo>
                  <a:cubicBezTo>
                    <a:pt x="1381" y="19"/>
                    <a:pt x="1381" y="19"/>
                    <a:pt x="1381" y="19"/>
                  </a:cubicBezTo>
                  <a:cubicBezTo>
                    <a:pt x="1381" y="19"/>
                    <a:pt x="1381" y="19"/>
                    <a:pt x="1381" y="19"/>
                  </a:cubicBezTo>
                  <a:close/>
                  <a:moveTo>
                    <a:pt x="1038" y="95"/>
                  </a:moveTo>
                  <a:cubicBezTo>
                    <a:pt x="1038" y="95"/>
                    <a:pt x="1038" y="94"/>
                    <a:pt x="1038" y="94"/>
                  </a:cubicBezTo>
                  <a:cubicBezTo>
                    <a:pt x="1038" y="95"/>
                    <a:pt x="1038" y="95"/>
                    <a:pt x="1038" y="95"/>
                  </a:cubicBezTo>
                  <a:close/>
                  <a:moveTo>
                    <a:pt x="1216" y="95"/>
                  </a:moveTo>
                  <a:cubicBezTo>
                    <a:pt x="1216" y="95"/>
                    <a:pt x="1216" y="95"/>
                    <a:pt x="1216" y="94"/>
                  </a:cubicBezTo>
                  <a:cubicBezTo>
                    <a:pt x="1216" y="95"/>
                    <a:pt x="1216" y="95"/>
                    <a:pt x="1216" y="95"/>
                  </a:cubicBezTo>
                  <a:close/>
                  <a:moveTo>
                    <a:pt x="1459" y="94"/>
                  </a:moveTo>
                  <a:cubicBezTo>
                    <a:pt x="1459" y="95"/>
                    <a:pt x="1459" y="95"/>
                    <a:pt x="1459" y="95"/>
                  </a:cubicBezTo>
                  <a:cubicBezTo>
                    <a:pt x="1459" y="95"/>
                    <a:pt x="1459" y="95"/>
                    <a:pt x="1459" y="94"/>
                  </a:cubicBezTo>
                  <a:close/>
                  <a:moveTo>
                    <a:pt x="1541" y="19"/>
                  </a:moveTo>
                  <a:cubicBezTo>
                    <a:pt x="1540" y="19"/>
                    <a:pt x="1540" y="19"/>
                    <a:pt x="1540" y="19"/>
                  </a:cubicBezTo>
                  <a:cubicBezTo>
                    <a:pt x="1540" y="19"/>
                    <a:pt x="1541" y="19"/>
                    <a:pt x="1541" y="19"/>
                  </a:cubicBezTo>
                  <a:close/>
                  <a:moveTo>
                    <a:pt x="583" y="95"/>
                  </a:moveTo>
                  <a:cubicBezTo>
                    <a:pt x="582" y="95"/>
                    <a:pt x="582" y="95"/>
                    <a:pt x="582" y="95"/>
                  </a:cubicBezTo>
                  <a:cubicBezTo>
                    <a:pt x="582" y="95"/>
                    <a:pt x="583" y="95"/>
                    <a:pt x="583" y="95"/>
                  </a:cubicBezTo>
                  <a:close/>
                  <a:moveTo>
                    <a:pt x="1565" y="19"/>
                  </a:moveTo>
                  <a:cubicBezTo>
                    <a:pt x="1565" y="19"/>
                    <a:pt x="1565" y="19"/>
                    <a:pt x="1565" y="19"/>
                  </a:cubicBezTo>
                  <a:cubicBezTo>
                    <a:pt x="1565" y="19"/>
                    <a:pt x="1565" y="19"/>
                    <a:pt x="1565" y="19"/>
                  </a:cubicBezTo>
                  <a:close/>
                  <a:moveTo>
                    <a:pt x="662" y="64"/>
                  </a:moveTo>
                  <a:cubicBezTo>
                    <a:pt x="662" y="64"/>
                    <a:pt x="662" y="64"/>
                    <a:pt x="662" y="64"/>
                  </a:cubicBezTo>
                  <a:cubicBezTo>
                    <a:pt x="662" y="64"/>
                    <a:pt x="662" y="64"/>
                    <a:pt x="662" y="64"/>
                  </a:cubicBezTo>
                  <a:close/>
                  <a:moveTo>
                    <a:pt x="1709" y="19"/>
                  </a:moveTo>
                  <a:cubicBezTo>
                    <a:pt x="1709" y="19"/>
                    <a:pt x="1708" y="19"/>
                    <a:pt x="1708" y="19"/>
                  </a:cubicBezTo>
                  <a:cubicBezTo>
                    <a:pt x="1709" y="19"/>
                    <a:pt x="1709" y="19"/>
                    <a:pt x="1709" y="19"/>
                  </a:cubicBezTo>
                  <a:close/>
                  <a:moveTo>
                    <a:pt x="756" y="95"/>
                  </a:moveTo>
                  <a:cubicBezTo>
                    <a:pt x="756" y="95"/>
                    <a:pt x="756" y="95"/>
                    <a:pt x="756" y="95"/>
                  </a:cubicBezTo>
                  <a:cubicBezTo>
                    <a:pt x="756" y="95"/>
                    <a:pt x="756" y="95"/>
                    <a:pt x="756" y="95"/>
                  </a:cubicBezTo>
                  <a:close/>
                  <a:moveTo>
                    <a:pt x="968" y="95"/>
                  </a:moveTo>
                  <a:cubicBezTo>
                    <a:pt x="968" y="95"/>
                    <a:pt x="968" y="95"/>
                    <a:pt x="968" y="95"/>
                  </a:cubicBezTo>
                  <a:cubicBezTo>
                    <a:pt x="968" y="95"/>
                    <a:pt x="968" y="95"/>
                    <a:pt x="968" y="95"/>
                  </a:cubicBezTo>
                  <a:close/>
                  <a:moveTo>
                    <a:pt x="1038" y="95"/>
                  </a:moveTo>
                  <a:cubicBezTo>
                    <a:pt x="1038" y="95"/>
                    <a:pt x="1038" y="95"/>
                    <a:pt x="1038" y="95"/>
                  </a:cubicBezTo>
                  <a:cubicBezTo>
                    <a:pt x="1038" y="95"/>
                    <a:pt x="1038" y="95"/>
                    <a:pt x="1038" y="95"/>
                  </a:cubicBezTo>
                  <a:close/>
                  <a:moveTo>
                    <a:pt x="1733" y="19"/>
                  </a:moveTo>
                  <a:cubicBezTo>
                    <a:pt x="1733" y="19"/>
                    <a:pt x="1733" y="19"/>
                    <a:pt x="1733" y="19"/>
                  </a:cubicBezTo>
                  <a:cubicBezTo>
                    <a:pt x="1733" y="19"/>
                    <a:pt x="1733" y="19"/>
                    <a:pt x="1733" y="19"/>
                  </a:cubicBezTo>
                  <a:close/>
                  <a:moveTo>
                    <a:pt x="1216" y="95"/>
                  </a:moveTo>
                  <a:cubicBezTo>
                    <a:pt x="1216" y="95"/>
                    <a:pt x="1216" y="95"/>
                    <a:pt x="1216" y="95"/>
                  </a:cubicBezTo>
                  <a:cubicBezTo>
                    <a:pt x="1216" y="95"/>
                    <a:pt x="1216" y="95"/>
                    <a:pt x="1216" y="95"/>
                  </a:cubicBezTo>
                  <a:close/>
                  <a:moveTo>
                    <a:pt x="1459" y="95"/>
                  </a:moveTo>
                  <a:cubicBezTo>
                    <a:pt x="1459" y="95"/>
                    <a:pt x="1459" y="95"/>
                    <a:pt x="1459" y="95"/>
                  </a:cubicBezTo>
                  <a:cubicBezTo>
                    <a:pt x="1459" y="95"/>
                    <a:pt x="1459" y="95"/>
                    <a:pt x="1459" y="95"/>
                  </a:cubicBezTo>
                  <a:close/>
                  <a:moveTo>
                    <a:pt x="582" y="95"/>
                  </a:moveTo>
                  <a:cubicBezTo>
                    <a:pt x="582" y="95"/>
                    <a:pt x="582" y="95"/>
                    <a:pt x="582" y="96"/>
                  </a:cubicBezTo>
                  <a:cubicBezTo>
                    <a:pt x="582" y="96"/>
                    <a:pt x="582" y="95"/>
                    <a:pt x="582" y="95"/>
                  </a:cubicBezTo>
                  <a:close/>
                  <a:moveTo>
                    <a:pt x="1362" y="64"/>
                  </a:moveTo>
                  <a:cubicBezTo>
                    <a:pt x="1363" y="64"/>
                    <a:pt x="1363" y="64"/>
                    <a:pt x="1363" y="64"/>
                  </a:cubicBezTo>
                  <a:cubicBezTo>
                    <a:pt x="1363" y="64"/>
                    <a:pt x="1363" y="64"/>
                    <a:pt x="1362" y="64"/>
                  </a:cubicBezTo>
                  <a:close/>
                  <a:moveTo>
                    <a:pt x="757" y="96"/>
                  </a:moveTo>
                  <a:cubicBezTo>
                    <a:pt x="757" y="95"/>
                    <a:pt x="757" y="95"/>
                    <a:pt x="756" y="95"/>
                  </a:cubicBezTo>
                  <a:cubicBezTo>
                    <a:pt x="756" y="95"/>
                    <a:pt x="757" y="95"/>
                    <a:pt x="757" y="96"/>
                  </a:cubicBezTo>
                  <a:close/>
                  <a:moveTo>
                    <a:pt x="1378" y="64"/>
                  </a:moveTo>
                  <a:cubicBezTo>
                    <a:pt x="1378" y="64"/>
                    <a:pt x="1378" y="64"/>
                    <a:pt x="1378" y="64"/>
                  </a:cubicBezTo>
                  <a:cubicBezTo>
                    <a:pt x="1378" y="64"/>
                    <a:pt x="1378" y="64"/>
                    <a:pt x="1378" y="64"/>
                  </a:cubicBezTo>
                  <a:close/>
                  <a:moveTo>
                    <a:pt x="1039" y="96"/>
                  </a:moveTo>
                  <a:cubicBezTo>
                    <a:pt x="1039" y="95"/>
                    <a:pt x="1039" y="95"/>
                    <a:pt x="1038" y="95"/>
                  </a:cubicBezTo>
                  <a:cubicBezTo>
                    <a:pt x="1038" y="95"/>
                    <a:pt x="1039" y="96"/>
                    <a:pt x="1039" y="96"/>
                  </a:cubicBezTo>
                  <a:close/>
                  <a:moveTo>
                    <a:pt x="1217" y="96"/>
                  </a:moveTo>
                  <a:cubicBezTo>
                    <a:pt x="1217" y="95"/>
                    <a:pt x="1216" y="95"/>
                    <a:pt x="1216" y="95"/>
                  </a:cubicBezTo>
                  <a:cubicBezTo>
                    <a:pt x="1216" y="95"/>
                    <a:pt x="1216" y="96"/>
                    <a:pt x="1217" y="96"/>
                  </a:cubicBezTo>
                  <a:close/>
                  <a:moveTo>
                    <a:pt x="1421" y="96"/>
                  </a:moveTo>
                  <a:cubicBezTo>
                    <a:pt x="1421" y="95"/>
                    <a:pt x="1420" y="95"/>
                    <a:pt x="1420" y="95"/>
                  </a:cubicBezTo>
                  <a:cubicBezTo>
                    <a:pt x="1420" y="95"/>
                    <a:pt x="1420" y="95"/>
                    <a:pt x="1421" y="96"/>
                  </a:cubicBezTo>
                  <a:close/>
                  <a:moveTo>
                    <a:pt x="1459" y="95"/>
                  </a:moveTo>
                  <a:cubicBezTo>
                    <a:pt x="1459" y="95"/>
                    <a:pt x="1458" y="95"/>
                    <a:pt x="1458" y="96"/>
                  </a:cubicBezTo>
                  <a:cubicBezTo>
                    <a:pt x="1459" y="95"/>
                    <a:pt x="1459" y="95"/>
                    <a:pt x="1459" y="95"/>
                  </a:cubicBezTo>
                  <a:close/>
                  <a:moveTo>
                    <a:pt x="1547" y="64"/>
                  </a:moveTo>
                  <a:cubicBezTo>
                    <a:pt x="1547" y="64"/>
                    <a:pt x="1547" y="64"/>
                    <a:pt x="1547" y="64"/>
                  </a:cubicBezTo>
                  <a:cubicBezTo>
                    <a:pt x="1547" y="64"/>
                    <a:pt x="1547" y="64"/>
                    <a:pt x="1547" y="64"/>
                  </a:cubicBezTo>
                  <a:close/>
                  <a:moveTo>
                    <a:pt x="1685" y="95"/>
                  </a:moveTo>
                  <a:cubicBezTo>
                    <a:pt x="1685" y="95"/>
                    <a:pt x="1685" y="96"/>
                    <a:pt x="1685" y="96"/>
                  </a:cubicBezTo>
                  <a:cubicBezTo>
                    <a:pt x="1685" y="96"/>
                    <a:pt x="1685" y="95"/>
                    <a:pt x="1685" y="95"/>
                  </a:cubicBezTo>
                  <a:close/>
                  <a:moveTo>
                    <a:pt x="582" y="96"/>
                  </a:moveTo>
                  <a:cubicBezTo>
                    <a:pt x="582" y="96"/>
                    <a:pt x="582" y="96"/>
                    <a:pt x="582" y="96"/>
                  </a:cubicBezTo>
                  <a:cubicBezTo>
                    <a:pt x="582" y="96"/>
                    <a:pt x="582" y="96"/>
                    <a:pt x="582" y="96"/>
                  </a:cubicBezTo>
                  <a:close/>
                  <a:moveTo>
                    <a:pt x="1562" y="64"/>
                  </a:moveTo>
                  <a:cubicBezTo>
                    <a:pt x="1562" y="64"/>
                    <a:pt x="1562" y="64"/>
                    <a:pt x="1562" y="64"/>
                  </a:cubicBezTo>
                  <a:cubicBezTo>
                    <a:pt x="1562" y="64"/>
                    <a:pt x="1562" y="64"/>
                    <a:pt x="1562" y="64"/>
                  </a:cubicBezTo>
                  <a:close/>
                  <a:moveTo>
                    <a:pt x="1656" y="64"/>
                  </a:moveTo>
                  <a:cubicBezTo>
                    <a:pt x="1656" y="64"/>
                    <a:pt x="1656" y="64"/>
                    <a:pt x="1655" y="64"/>
                  </a:cubicBezTo>
                  <a:cubicBezTo>
                    <a:pt x="1656" y="64"/>
                    <a:pt x="1656" y="64"/>
                    <a:pt x="1656" y="64"/>
                  </a:cubicBezTo>
                  <a:close/>
                  <a:moveTo>
                    <a:pt x="757" y="96"/>
                  </a:moveTo>
                  <a:cubicBezTo>
                    <a:pt x="757" y="96"/>
                    <a:pt x="757" y="96"/>
                    <a:pt x="757" y="96"/>
                  </a:cubicBezTo>
                  <a:cubicBezTo>
                    <a:pt x="757" y="96"/>
                    <a:pt x="757" y="96"/>
                    <a:pt x="757" y="96"/>
                  </a:cubicBezTo>
                  <a:close/>
                  <a:moveTo>
                    <a:pt x="1039" y="96"/>
                  </a:moveTo>
                  <a:cubicBezTo>
                    <a:pt x="1039" y="96"/>
                    <a:pt x="1039" y="96"/>
                    <a:pt x="1039" y="96"/>
                  </a:cubicBezTo>
                  <a:cubicBezTo>
                    <a:pt x="1039" y="96"/>
                    <a:pt x="1039" y="96"/>
                    <a:pt x="1039" y="96"/>
                  </a:cubicBezTo>
                  <a:close/>
                  <a:moveTo>
                    <a:pt x="1177" y="96"/>
                  </a:moveTo>
                  <a:cubicBezTo>
                    <a:pt x="1177" y="96"/>
                    <a:pt x="1177" y="96"/>
                    <a:pt x="1177" y="96"/>
                  </a:cubicBezTo>
                  <a:cubicBezTo>
                    <a:pt x="1177" y="96"/>
                    <a:pt x="1177" y="96"/>
                    <a:pt x="1177" y="96"/>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82" y="96"/>
                  </a:moveTo>
                  <a:cubicBezTo>
                    <a:pt x="581" y="96"/>
                    <a:pt x="581" y="96"/>
                    <a:pt x="581" y="96"/>
                  </a:cubicBezTo>
                  <a:cubicBezTo>
                    <a:pt x="581" y="96"/>
                    <a:pt x="582" y="96"/>
                    <a:pt x="582" y="96"/>
                  </a:cubicBezTo>
                  <a:close/>
                  <a:moveTo>
                    <a:pt x="540" y="19"/>
                  </a:moveTo>
                  <a:cubicBezTo>
                    <a:pt x="540" y="19"/>
                    <a:pt x="540" y="19"/>
                    <a:pt x="540" y="19"/>
                  </a:cubicBezTo>
                  <a:cubicBezTo>
                    <a:pt x="540" y="19"/>
                    <a:pt x="540" y="19"/>
                    <a:pt x="540" y="19"/>
                  </a:cubicBezTo>
                  <a:close/>
                  <a:moveTo>
                    <a:pt x="695" y="96"/>
                  </a:moveTo>
                  <a:cubicBezTo>
                    <a:pt x="695" y="96"/>
                    <a:pt x="695" y="96"/>
                    <a:pt x="695" y="96"/>
                  </a:cubicBezTo>
                  <a:cubicBezTo>
                    <a:pt x="695" y="96"/>
                    <a:pt x="695" y="96"/>
                    <a:pt x="695" y="96"/>
                  </a:cubicBezTo>
                  <a:close/>
                  <a:moveTo>
                    <a:pt x="757" y="96"/>
                  </a:moveTo>
                  <a:cubicBezTo>
                    <a:pt x="757" y="96"/>
                    <a:pt x="757" y="96"/>
                    <a:pt x="757" y="96"/>
                  </a:cubicBezTo>
                  <a:cubicBezTo>
                    <a:pt x="757" y="96"/>
                    <a:pt x="757" y="96"/>
                    <a:pt x="757" y="96"/>
                  </a:cubicBezTo>
                  <a:close/>
                  <a:moveTo>
                    <a:pt x="1715" y="64"/>
                  </a:moveTo>
                  <a:cubicBezTo>
                    <a:pt x="1715" y="64"/>
                    <a:pt x="1715" y="64"/>
                    <a:pt x="1715" y="64"/>
                  </a:cubicBezTo>
                  <a:cubicBezTo>
                    <a:pt x="1715" y="64"/>
                    <a:pt x="1715" y="64"/>
                    <a:pt x="1715" y="64"/>
                  </a:cubicBezTo>
                  <a:close/>
                  <a:moveTo>
                    <a:pt x="1039" y="96"/>
                  </a:moveTo>
                  <a:cubicBezTo>
                    <a:pt x="1039" y="96"/>
                    <a:pt x="1039" y="96"/>
                    <a:pt x="1039" y="96"/>
                  </a:cubicBezTo>
                  <a:cubicBezTo>
                    <a:pt x="1039" y="96"/>
                    <a:pt x="1039" y="96"/>
                    <a:pt x="1039" y="96"/>
                  </a:cubicBezTo>
                  <a:close/>
                  <a:moveTo>
                    <a:pt x="1730" y="64"/>
                  </a:moveTo>
                  <a:cubicBezTo>
                    <a:pt x="1730" y="64"/>
                    <a:pt x="1730" y="64"/>
                    <a:pt x="1730" y="64"/>
                  </a:cubicBezTo>
                  <a:cubicBezTo>
                    <a:pt x="1730" y="64"/>
                    <a:pt x="1730" y="64"/>
                    <a:pt x="1730" y="64"/>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54" y="19"/>
                  </a:moveTo>
                  <a:cubicBezTo>
                    <a:pt x="554" y="19"/>
                    <a:pt x="554" y="19"/>
                    <a:pt x="554" y="19"/>
                  </a:cubicBezTo>
                  <a:cubicBezTo>
                    <a:pt x="554" y="19"/>
                    <a:pt x="554" y="19"/>
                    <a:pt x="554" y="19"/>
                  </a:cubicBezTo>
                  <a:close/>
                  <a:moveTo>
                    <a:pt x="663" y="65"/>
                  </a:moveTo>
                  <a:cubicBezTo>
                    <a:pt x="663" y="64"/>
                    <a:pt x="663" y="64"/>
                    <a:pt x="662" y="64"/>
                  </a:cubicBezTo>
                  <a:cubicBezTo>
                    <a:pt x="663" y="64"/>
                    <a:pt x="663" y="64"/>
                    <a:pt x="663" y="65"/>
                  </a:cubicBezTo>
                  <a:close/>
                  <a:moveTo>
                    <a:pt x="965" y="19"/>
                  </a:moveTo>
                  <a:cubicBezTo>
                    <a:pt x="965" y="19"/>
                    <a:pt x="965" y="19"/>
                    <a:pt x="965" y="19"/>
                  </a:cubicBezTo>
                  <a:cubicBezTo>
                    <a:pt x="965" y="19"/>
                    <a:pt x="965" y="19"/>
                    <a:pt x="965" y="19"/>
                  </a:cubicBezTo>
                  <a:close/>
                  <a:moveTo>
                    <a:pt x="695" y="96"/>
                  </a:moveTo>
                  <a:cubicBezTo>
                    <a:pt x="694" y="96"/>
                    <a:pt x="694" y="96"/>
                    <a:pt x="694" y="97"/>
                  </a:cubicBezTo>
                  <a:cubicBezTo>
                    <a:pt x="695" y="97"/>
                    <a:pt x="695" y="96"/>
                    <a:pt x="695" y="96"/>
                  </a:cubicBezTo>
                  <a:close/>
                  <a:moveTo>
                    <a:pt x="1356" y="19"/>
                  </a:moveTo>
                  <a:cubicBezTo>
                    <a:pt x="1356" y="19"/>
                    <a:pt x="1355" y="19"/>
                    <a:pt x="1355" y="19"/>
                  </a:cubicBezTo>
                  <a:cubicBezTo>
                    <a:pt x="1356" y="19"/>
                    <a:pt x="1356" y="19"/>
                    <a:pt x="1356" y="19"/>
                  </a:cubicBezTo>
                  <a:close/>
                  <a:moveTo>
                    <a:pt x="758" y="97"/>
                  </a:moveTo>
                  <a:cubicBezTo>
                    <a:pt x="758" y="96"/>
                    <a:pt x="758" y="96"/>
                    <a:pt x="757" y="96"/>
                  </a:cubicBezTo>
                  <a:cubicBezTo>
                    <a:pt x="758" y="96"/>
                    <a:pt x="758" y="96"/>
                    <a:pt x="758" y="97"/>
                  </a:cubicBezTo>
                  <a:close/>
                  <a:moveTo>
                    <a:pt x="1381" y="19"/>
                  </a:moveTo>
                  <a:cubicBezTo>
                    <a:pt x="1381" y="19"/>
                    <a:pt x="1381" y="19"/>
                    <a:pt x="1381" y="19"/>
                  </a:cubicBezTo>
                  <a:cubicBezTo>
                    <a:pt x="1381" y="19"/>
                    <a:pt x="1381" y="19"/>
                    <a:pt x="1381" y="19"/>
                  </a:cubicBezTo>
                  <a:close/>
                  <a:moveTo>
                    <a:pt x="1218" y="97"/>
                  </a:moveTo>
                  <a:cubicBezTo>
                    <a:pt x="1218" y="96"/>
                    <a:pt x="1218" y="96"/>
                    <a:pt x="1217" y="96"/>
                  </a:cubicBezTo>
                  <a:cubicBezTo>
                    <a:pt x="1217" y="96"/>
                    <a:pt x="1217" y="97"/>
                    <a:pt x="1218" y="97"/>
                  </a:cubicBezTo>
                  <a:close/>
                  <a:moveTo>
                    <a:pt x="1422" y="97"/>
                  </a:moveTo>
                  <a:cubicBezTo>
                    <a:pt x="1422" y="96"/>
                    <a:pt x="1421" y="96"/>
                    <a:pt x="1421" y="96"/>
                  </a:cubicBezTo>
                  <a:cubicBezTo>
                    <a:pt x="1421" y="96"/>
                    <a:pt x="1421" y="97"/>
                    <a:pt x="1422" y="97"/>
                  </a:cubicBezTo>
                  <a:close/>
                  <a:moveTo>
                    <a:pt x="1458" y="96"/>
                  </a:moveTo>
                  <a:cubicBezTo>
                    <a:pt x="1458" y="96"/>
                    <a:pt x="1457" y="96"/>
                    <a:pt x="1457" y="97"/>
                  </a:cubicBezTo>
                  <a:cubicBezTo>
                    <a:pt x="1458" y="97"/>
                    <a:pt x="1458" y="96"/>
                    <a:pt x="1458" y="96"/>
                  </a:cubicBezTo>
                  <a:close/>
                  <a:moveTo>
                    <a:pt x="581" y="97"/>
                  </a:moveTo>
                  <a:cubicBezTo>
                    <a:pt x="580" y="97"/>
                    <a:pt x="580" y="97"/>
                    <a:pt x="580" y="97"/>
                  </a:cubicBezTo>
                  <a:cubicBezTo>
                    <a:pt x="580" y="97"/>
                    <a:pt x="580" y="97"/>
                    <a:pt x="581" y="97"/>
                  </a:cubicBezTo>
                  <a:close/>
                  <a:moveTo>
                    <a:pt x="1395" y="19"/>
                  </a:moveTo>
                  <a:cubicBezTo>
                    <a:pt x="1395" y="19"/>
                    <a:pt x="1395" y="19"/>
                    <a:pt x="1395" y="20"/>
                  </a:cubicBezTo>
                  <a:cubicBezTo>
                    <a:pt x="1395" y="19"/>
                    <a:pt x="1395" y="19"/>
                    <a:pt x="1395" y="19"/>
                  </a:cubicBezTo>
                  <a:close/>
                  <a:moveTo>
                    <a:pt x="1546" y="65"/>
                  </a:moveTo>
                  <a:cubicBezTo>
                    <a:pt x="1546" y="65"/>
                    <a:pt x="1547" y="64"/>
                    <a:pt x="1547" y="64"/>
                  </a:cubicBezTo>
                  <a:cubicBezTo>
                    <a:pt x="1546" y="64"/>
                    <a:pt x="1546" y="64"/>
                    <a:pt x="1546" y="65"/>
                  </a:cubicBezTo>
                  <a:close/>
                  <a:moveTo>
                    <a:pt x="758" y="97"/>
                  </a:moveTo>
                  <a:cubicBezTo>
                    <a:pt x="758" y="97"/>
                    <a:pt x="758" y="97"/>
                    <a:pt x="758" y="97"/>
                  </a:cubicBezTo>
                  <a:cubicBezTo>
                    <a:pt x="758" y="97"/>
                    <a:pt x="758" y="97"/>
                    <a:pt x="758" y="97"/>
                  </a:cubicBezTo>
                  <a:close/>
                  <a:moveTo>
                    <a:pt x="1562" y="64"/>
                  </a:moveTo>
                  <a:cubicBezTo>
                    <a:pt x="1562" y="64"/>
                    <a:pt x="1561" y="64"/>
                    <a:pt x="1561" y="65"/>
                  </a:cubicBezTo>
                  <a:cubicBezTo>
                    <a:pt x="1562" y="65"/>
                    <a:pt x="1562" y="64"/>
                    <a:pt x="1562" y="64"/>
                  </a:cubicBezTo>
                  <a:close/>
                  <a:moveTo>
                    <a:pt x="1083" y="97"/>
                  </a:moveTo>
                  <a:cubicBezTo>
                    <a:pt x="1083" y="97"/>
                    <a:pt x="1083" y="97"/>
                    <a:pt x="1083" y="97"/>
                  </a:cubicBezTo>
                  <a:cubicBezTo>
                    <a:pt x="1083" y="97"/>
                    <a:pt x="1083" y="97"/>
                    <a:pt x="1083" y="97"/>
                  </a:cubicBezTo>
                  <a:close/>
                  <a:moveTo>
                    <a:pt x="1178" y="97"/>
                  </a:moveTo>
                  <a:cubicBezTo>
                    <a:pt x="1178" y="97"/>
                    <a:pt x="1178" y="97"/>
                    <a:pt x="1178" y="97"/>
                  </a:cubicBezTo>
                  <a:cubicBezTo>
                    <a:pt x="1178" y="97"/>
                    <a:pt x="1178" y="97"/>
                    <a:pt x="1178" y="97"/>
                  </a:cubicBezTo>
                  <a:close/>
                  <a:moveTo>
                    <a:pt x="1656" y="65"/>
                  </a:moveTo>
                  <a:cubicBezTo>
                    <a:pt x="1656" y="64"/>
                    <a:pt x="1656" y="64"/>
                    <a:pt x="1656" y="64"/>
                  </a:cubicBezTo>
                  <a:cubicBezTo>
                    <a:pt x="1656" y="64"/>
                    <a:pt x="1656" y="65"/>
                    <a:pt x="1656" y="65"/>
                  </a:cubicBezTo>
                  <a:close/>
                  <a:moveTo>
                    <a:pt x="1422" y="97"/>
                  </a:moveTo>
                  <a:cubicBezTo>
                    <a:pt x="1422" y="97"/>
                    <a:pt x="1422" y="97"/>
                    <a:pt x="1422" y="97"/>
                  </a:cubicBezTo>
                  <a:cubicBezTo>
                    <a:pt x="1422" y="97"/>
                    <a:pt x="1422" y="97"/>
                    <a:pt x="1422" y="97"/>
                  </a:cubicBezTo>
                  <a:close/>
                  <a:moveTo>
                    <a:pt x="1457" y="97"/>
                  </a:moveTo>
                  <a:cubicBezTo>
                    <a:pt x="1457" y="97"/>
                    <a:pt x="1457" y="97"/>
                    <a:pt x="1457" y="97"/>
                  </a:cubicBezTo>
                  <a:cubicBezTo>
                    <a:pt x="1457" y="97"/>
                    <a:pt x="1457" y="97"/>
                    <a:pt x="1457" y="97"/>
                  </a:cubicBezTo>
                  <a:close/>
                  <a:moveTo>
                    <a:pt x="1714" y="65"/>
                  </a:moveTo>
                  <a:cubicBezTo>
                    <a:pt x="1715" y="65"/>
                    <a:pt x="1715" y="64"/>
                    <a:pt x="1715" y="64"/>
                  </a:cubicBezTo>
                  <a:cubicBezTo>
                    <a:pt x="1715" y="64"/>
                    <a:pt x="1714" y="64"/>
                    <a:pt x="1714" y="65"/>
                  </a:cubicBezTo>
                  <a:close/>
                  <a:moveTo>
                    <a:pt x="580" y="97"/>
                  </a:moveTo>
                  <a:cubicBezTo>
                    <a:pt x="580" y="97"/>
                    <a:pt x="580" y="97"/>
                    <a:pt x="580" y="97"/>
                  </a:cubicBezTo>
                  <a:cubicBezTo>
                    <a:pt x="580" y="97"/>
                    <a:pt x="580" y="97"/>
                    <a:pt x="580" y="97"/>
                  </a:cubicBezTo>
                  <a:close/>
                  <a:moveTo>
                    <a:pt x="1730" y="64"/>
                  </a:moveTo>
                  <a:cubicBezTo>
                    <a:pt x="1730" y="64"/>
                    <a:pt x="1730" y="64"/>
                    <a:pt x="1730" y="65"/>
                  </a:cubicBezTo>
                  <a:cubicBezTo>
                    <a:pt x="1730" y="65"/>
                    <a:pt x="1730" y="64"/>
                    <a:pt x="1730" y="64"/>
                  </a:cubicBezTo>
                  <a:close/>
                  <a:moveTo>
                    <a:pt x="554" y="19"/>
                  </a:moveTo>
                  <a:cubicBezTo>
                    <a:pt x="554" y="19"/>
                    <a:pt x="554" y="19"/>
                    <a:pt x="554" y="20"/>
                  </a:cubicBezTo>
                  <a:cubicBezTo>
                    <a:pt x="554" y="20"/>
                    <a:pt x="554" y="20"/>
                    <a:pt x="554" y="19"/>
                  </a:cubicBezTo>
                  <a:close/>
                  <a:moveTo>
                    <a:pt x="972" y="97"/>
                  </a:moveTo>
                  <a:cubicBezTo>
                    <a:pt x="972" y="97"/>
                    <a:pt x="971" y="97"/>
                    <a:pt x="971" y="97"/>
                  </a:cubicBezTo>
                  <a:cubicBezTo>
                    <a:pt x="971" y="97"/>
                    <a:pt x="971" y="97"/>
                    <a:pt x="972" y="97"/>
                  </a:cubicBezTo>
                  <a:close/>
                  <a:moveTo>
                    <a:pt x="1041" y="97"/>
                  </a:moveTo>
                  <a:cubicBezTo>
                    <a:pt x="1041" y="97"/>
                    <a:pt x="1041" y="97"/>
                    <a:pt x="1040" y="97"/>
                  </a:cubicBezTo>
                  <a:cubicBezTo>
                    <a:pt x="1041" y="97"/>
                    <a:pt x="1041" y="97"/>
                    <a:pt x="1041" y="97"/>
                  </a:cubicBezTo>
                  <a:close/>
                  <a:moveTo>
                    <a:pt x="1083" y="97"/>
                  </a:moveTo>
                  <a:cubicBezTo>
                    <a:pt x="1083" y="97"/>
                    <a:pt x="1083" y="97"/>
                    <a:pt x="1082" y="97"/>
                  </a:cubicBezTo>
                  <a:cubicBezTo>
                    <a:pt x="1083" y="97"/>
                    <a:pt x="1083" y="97"/>
                    <a:pt x="1083" y="97"/>
                  </a:cubicBezTo>
                  <a:close/>
                  <a:moveTo>
                    <a:pt x="964" y="20"/>
                  </a:moveTo>
                  <a:cubicBezTo>
                    <a:pt x="964" y="20"/>
                    <a:pt x="965" y="20"/>
                    <a:pt x="965" y="19"/>
                  </a:cubicBezTo>
                  <a:cubicBezTo>
                    <a:pt x="964" y="19"/>
                    <a:pt x="964" y="20"/>
                    <a:pt x="964" y="20"/>
                  </a:cubicBezTo>
                  <a:close/>
                  <a:moveTo>
                    <a:pt x="663" y="65"/>
                  </a:moveTo>
                  <a:cubicBezTo>
                    <a:pt x="663" y="65"/>
                    <a:pt x="663" y="65"/>
                    <a:pt x="663" y="65"/>
                  </a:cubicBezTo>
                  <a:cubicBezTo>
                    <a:pt x="663" y="65"/>
                    <a:pt x="663" y="65"/>
                    <a:pt x="663" y="65"/>
                  </a:cubicBezTo>
                  <a:close/>
                  <a:moveTo>
                    <a:pt x="1382" y="20"/>
                  </a:moveTo>
                  <a:cubicBezTo>
                    <a:pt x="1382" y="19"/>
                    <a:pt x="1381" y="19"/>
                    <a:pt x="1381" y="19"/>
                  </a:cubicBezTo>
                  <a:cubicBezTo>
                    <a:pt x="1381" y="20"/>
                    <a:pt x="1381" y="20"/>
                    <a:pt x="1382" y="20"/>
                  </a:cubicBezTo>
                  <a:close/>
                  <a:moveTo>
                    <a:pt x="1457" y="97"/>
                  </a:moveTo>
                  <a:cubicBezTo>
                    <a:pt x="1457" y="97"/>
                    <a:pt x="1457" y="97"/>
                    <a:pt x="1457" y="97"/>
                  </a:cubicBezTo>
                  <a:cubicBezTo>
                    <a:pt x="1457" y="97"/>
                    <a:pt x="1457" y="97"/>
                    <a:pt x="1457" y="97"/>
                  </a:cubicBezTo>
                  <a:close/>
                  <a:moveTo>
                    <a:pt x="1361" y="65"/>
                  </a:moveTo>
                  <a:cubicBezTo>
                    <a:pt x="1362" y="65"/>
                    <a:pt x="1362" y="65"/>
                    <a:pt x="1362" y="65"/>
                  </a:cubicBezTo>
                  <a:cubicBezTo>
                    <a:pt x="1362" y="65"/>
                    <a:pt x="1361" y="65"/>
                    <a:pt x="1361" y="65"/>
                  </a:cubicBezTo>
                  <a:close/>
                  <a:moveTo>
                    <a:pt x="1377" y="65"/>
                  </a:moveTo>
                  <a:cubicBezTo>
                    <a:pt x="1377" y="65"/>
                    <a:pt x="1377" y="65"/>
                    <a:pt x="1377" y="65"/>
                  </a:cubicBezTo>
                  <a:cubicBezTo>
                    <a:pt x="1377" y="65"/>
                    <a:pt x="1377" y="65"/>
                    <a:pt x="1377" y="65"/>
                  </a:cubicBezTo>
                  <a:close/>
                  <a:moveTo>
                    <a:pt x="583" y="20"/>
                  </a:moveTo>
                  <a:cubicBezTo>
                    <a:pt x="583" y="20"/>
                    <a:pt x="583" y="20"/>
                    <a:pt x="582" y="20"/>
                  </a:cubicBezTo>
                  <a:cubicBezTo>
                    <a:pt x="582" y="20"/>
                    <a:pt x="583" y="20"/>
                    <a:pt x="583" y="20"/>
                  </a:cubicBezTo>
                  <a:close/>
                  <a:moveTo>
                    <a:pt x="718" y="98"/>
                  </a:moveTo>
                  <a:cubicBezTo>
                    <a:pt x="718" y="97"/>
                    <a:pt x="718" y="97"/>
                    <a:pt x="718" y="97"/>
                  </a:cubicBezTo>
                  <a:cubicBezTo>
                    <a:pt x="718" y="97"/>
                    <a:pt x="718" y="98"/>
                    <a:pt x="718" y="98"/>
                  </a:cubicBezTo>
                  <a:close/>
                  <a:moveTo>
                    <a:pt x="800" y="97"/>
                  </a:moveTo>
                  <a:cubicBezTo>
                    <a:pt x="800" y="97"/>
                    <a:pt x="800" y="97"/>
                    <a:pt x="800" y="98"/>
                  </a:cubicBezTo>
                  <a:cubicBezTo>
                    <a:pt x="800" y="98"/>
                    <a:pt x="800" y="98"/>
                    <a:pt x="800" y="97"/>
                  </a:cubicBezTo>
                  <a:close/>
                  <a:moveTo>
                    <a:pt x="964" y="20"/>
                  </a:moveTo>
                  <a:cubicBezTo>
                    <a:pt x="964" y="20"/>
                    <a:pt x="964" y="20"/>
                    <a:pt x="964" y="20"/>
                  </a:cubicBezTo>
                  <a:cubicBezTo>
                    <a:pt x="964" y="20"/>
                    <a:pt x="964" y="20"/>
                    <a:pt x="964" y="20"/>
                  </a:cubicBezTo>
                  <a:close/>
                  <a:moveTo>
                    <a:pt x="1041" y="98"/>
                  </a:moveTo>
                  <a:cubicBezTo>
                    <a:pt x="1041" y="97"/>
                    <a:pt x="1041" y="97"/>
                    <a:pt x="1041" y="97"/>
                  </a:cubicBezTo>
                  <a:cubicBezTo>
                    <a:pt x="1041" y="97"/>
                    <a:pt x="1041" y="98"/>
                    <a:pt x="1041" y="98"/>
                  </a:cubicBezTo>
                  <a:close/>
                  <a:moveTo>
                    <a:pt x="1382" y="20"/>
                  </a:moveTo>
                  <a:cubicBezTo>
                    <a:pt x="1382" y="20"/>
                    <a:pt x="1382" y="20"/>
                    <a:pt x="1382" y="20"/>
                  </a:cubicBezTo>
                  <a:cubicBezTo>
                    <a:pt x="1382" y="20"/>
                    <a:pt x="1382" y="20"/>
                    <a:pt x="1382" y="20"/>
                  </a:cubicBezTo>
                  <a:close/>
                  <a:moveTo>
                    <a:pt x="1219" y="98"/>
                  </a:moveTo>
                  <a:cubicBezTo>
                    <a:pt x="1219" y="97"/>
                    <a:pt x="1219" y="97"/>
                    <a:pt x="1219" y="97"/>
                  </a:cubicBezTo>
                  <a:cubicBezTo>
                    <a:pt x="1219" y="97"/>
                    <a:pt x="1219" y="98"/>
                    <a:pt x="1219" y="98"/>
                  </a:cubicBezTo>
                  <a:close/>
                  <a:moveTo>
                    <a:pt x="1260" y="97"/>
                  </a:moveTo>
                  <a:cubicBezTo>
                    <a:pt x="1260" y="97"/>
                    <a:pt x="1260" y="97"/>
                    <a:pt x="1260" y="98"/>
                  </a:cubicBezTo>
                  <a:cubicBezTo>
                    <a:pt x="1260" y="98"/>
                    <a:pt x="1260" y="97"/>
                    <a:pt x="1260" y="97"/>
                  </a:cubicBezTo>
                  <a:close/>
                  <a:moveTo>
                    <a:pt x="1670" y="65"/>
                  </a:moveTo>
                  <a:cubicBezTo>
                    <a:pt x="1670" y="65"/>
                    <a:pt x="1670" y="65"/>
                    <a:pt x="1670" y="65"/>
                  </a:cubicBezTo>
                  <a:cubicBezTo>
                    <a:pt x="1670" y="65"/>
                    <a:pt x="1670" y="65"/>
                    <a:pt x="1670" y="65"/>
                  </a:cubicBezTo>
                  <a:close/>
                  <a:moveTo>
                    <a:pt x="1539" y="20"/>
                  </a:moveTo>
                  <a:cubicBezTo>
                    <a:pt x="1539" y="20"/>
                    <a:pt x="1539" y="20"/>
                    <a:pt x="1538" y="20"/>
                  </a:cubicBezTo>
                  <a:cubicBezTo>
                    <a:pt x="1539" y="20"/>
                    <a:pt x="1539" y="20"/>
                    <a:pt x="1539" y="20"/>
                  </a:cubicBezTo>
                  <a:close/>
                  <a:moveTo>
                    <a:pt x="579" y="98"/>
                  </a:moveTo>
                  <a:cubicBezTo>
                    <a:pt x="579" y="98"/>
                    <a:pt x="579" y="98"/>
                    <a:pt x="579" y="98"/>
                  </a:cubicBezTo>
                  <a:cubicBezTo>
                    <a:pt x="579" y="98"/>
                    <a:pt x="579" y="98"/>
                    <a:pt x="579" y="98"/>
                  </a:cubicBezTo>
                  <a:close/>
                  <a:moveTo>
                    <a:pt x="1681" y="20"/>
                  </a:moveTo>
                  <a:cubicBezTo>
                    <a:pt x="1681" y="20"/>
                    <a:pt x="1681" y="20"/>
                    <a:pt x="1682" y="20"/>
                  </a:cubicBezTo>
                  <a:cubicBezTo>
                    <a:pt x="1681" y="20"/>
                    <a:pt x="1681" y="20"/>
                    <a:pt x="1681" y="20"/>
                  </a:cubicBezTo>
                  <a:close/>
                  <a:moveTo>
                    <a:pt x="693" y="98"/>
                  </a:moveTo>
                  <a:cubicBezTo>
                    <a:pt x="693" y="98"/>
                    <a:pt x="693" y="98"/>
                    <a:pt x="693" y="98"/>
                  </a:cubicBezTo>
                  <a:cubicBezTo>
                    <a:pt x="693" y="98"/>
                    <a:pt x="693" y="98"/>
                    <a:pt x="693" y="98"/>
                  </a:cubicBezTo>
                  <a:close/>
                  <a:moveTo>
                    <a:pt x="719" y="98"/>
                  </a:moveTo>
                  <a:cubicBezTo>
                    <a:pt x="719" y="98"/>
                    <a:pt x="719" y="98"/>
                    <a:pt x="718" y="98"/>
                  </a:cubicBezTo>
                  <a:cubicBezTo>
                    <a:pt x="719" y="98"/>
                    <a:pt x="719" y="98"/>
                    <a:pt x="719" y="98"/>
                  </a:cubicBezTo>
                  <a:close/>
                  <a:moveTo>
                    <a:pt x="760" y="98"/>
                  </a:moveTo>
                  <a:cubicBezTo>
                    <a:pt x="760" y="98"/>
                    <a:pt x="759" y="98"/>
                    <a:pt x="759" y="98"/>
                  </a:cubicBezTo>
                  <a:cubicBezTo>
                    <a:pt x="759" y="98"/>
                    <a:pt x="759" y="98"/>
                    <a:pt x="760" y="98"/>
                  </a:cubicBezTo>
                  <a:close/>
                  <a:moveTo>
                    <a:pt x="585" y="65"/>
                  </a:moveTo>
                  <a:cubicBezTo>
                    <a:pt x="585" y="65"/>
                    <a:pt x="586" y="65"/>
                    <a:pt x="586" y="65"/>
                  </a:cubicBezTo>
                  <a:cubicBezTo>
                    <a:pt x="586" y="65"/>
                    <a:pt x="586" y="65"/>
                    <a:pt x="585" y="65"/>
                  </a:cubicBezTo>
                  <a:close/>
                  <a:moveTo>
                    <a:pt x="1707" y="20"/>
                  </a:moveTo>
                  <a:cubicBezTo>
                    <a:pt x="1707" y="20"/>
                    <a:pt x="1707" y="20"/>
                    <a:pt x="1707" y="20"/>
                  </a:cubicBezTo>
                  <a:cubicBezTo>
                    <a:pt x="1707" y="20"/>
                    <a:pt x="1707" y="20"/>
                    <a:pt x="1707" y="20"/>
                  </a:cubicBezTo>
                  <a:close/>
                  <a:moveTo>
                    <a:pt x="1021" y="98"/>
                  </a:moveTo>
                  <a:cubicBezTo>
                    <a:pt x="1021" y="98"/>
                    <a:pt x="1021" y="98"/>
                    <a:pt x="1020" y="98"/>
                  </a:cubicBezTo>
                  <a:cubicBezTo>
                    <a:pt x="1021" y="98"/>
                    <a:pt x="1021" y="98"/>
                    <a:pt x="1021" y="98"/>
                  </a:cubicBezTo>
                  <a:close/>
                  <a:moveTo>
                    <a:pt x="663" y="65"/>
                  </a:moveTo>
                  <a:cubicBezTo>
                    <a:pt x="663" y="65"/>
                    <a:pt x="663" y="65"/>
                    <a:pt x="663" y="65"/>
                  </a:cubicBezTo>
                  <a:cubicBezTo>
                    <a:pt x="663" y="65"/>
                    <a:pt x="663" y="65"/>
                    <a:pt x="663" y="65"/>
                  </a:cubicBezTo>
                  <a:close/>
                  <a:moveTo>
                    <a:pt x="964" y="21"/>
                  </a:moveTo>
                  <a:cubicBezTo>
                    <a:pt x="964" y="20"/>
                    <a:pt x="964" y="20"/>
                    <a:pt x="964" y="20"/>
                  </a:cubicBezTo>
                  <a:cubicBezTo>
                    <a:pt x="964" y="20"/>
                    <a:pt x="964" y="20"/>
                    <a:pt x="964" y="21"/>
                  </a:cubicBezTo>
                  <a:close/>
                  <a:moveTo>
                    <a:pt x="1179" y="98"/>
                  </a:moveTo>
                  <a:cubicBezTo>
                    <a:pt x="1179" y="98"/>
                    <a:pt x="1179" y="98"/>
                    <a:pt x="1178" y="98"/>
                  </a:cubicBezTo>
                  <a:cubicBezTo>
                    <a:pt x="1178" y="98"/>
                    <a:pt x="1178" y="98"/>
                    <a:pt x="1179" y="98"/>
                  </a:cubicBezTo>
                  <a:close/>
                  <a:moveTo>
                    <a:pt x="1219" y="98"/>
                  </a:moveTo>
                  <a:cubicBezTo>
                    <a:pt x="1219" y="98"/>
                    <a:pt x="1219" y="98"/>
                    <a:pt x="1219" y="98"/>
                  </a:cubicBezTo>
                  <a:cubicBezTo>
                    <a:pt x="1219" y="98"/>
                    <a:pt x="1219" y="98"/>
                    <a:pt x="1219" y="98"/>
                  </a:cubicBezTo>
                  <a:close/>
                  <a:moveTo>
                    <a:pt x="1382" y="20"/>
                  </a:moveTo>
                  <a:cubicBezTo>
                    <a:pt x="1382" y="20"/>
                    <a:pt x="1382" y="20"/>
                    <a:pt x="1382" y="20"/>
                  </a:cubicBezTo>
                  <a:cubicBezTo>
                    <a:pt x="1382" y="20"/>
                    <a:pt x="1382" y="20"/>
                    <a:pt x="1382" y="20"/>
                  </a:cubicBezTo>
                  <a:close/>
                  <a:moveTo>
                    <a:pt x="1423" y="98"/>
                  </a:moveTo>
                  <a:cubicBezTo>
                    <a:pt x="1423" y="98"/>
                    <a:pt x="1423" y="98"/>
                    <a:pt x="1423" y="98"/>
                  </a:cubicBezTo>
                  <a:cubicBezTo>
                    <a:pt x="1423" y="98"/>
                    <a:pt x="1423" y="98"/>
                    <a:pt x="1423" y="98"/>
                  </a:cubicBezTo>
                  <a:close/>
                  <a:moveTo>
                    <a:pt x="1361" y="65"/>
                  </a:moveTo>
                  <a:cubicBezTo>
                    <a:pt x="1361" y="65"/>
                    <a:pt x="1361" y="65"/>
                    <a:pt x="1361" y="65"/>
                  </a:cubicBezTo>
                  <a:cubicBezTo>
                    <a:pt x="1361" y="65"/>
                    <a:pt x="1361" y="65"/>
                    <a:pt x="1361" y="65"/>
                  </a:cubicBezTo>
                  <a:close/>
                  <a:moveTo>
                    <a:pt x="1377" y="65"/>
                  </a:moveTo>
                  <a:cubicBezTo>
                    <a:pt x="1376" y="65"/>
                    <a:pt x="1376" y="65"/>
                    <a:pt x="1376" y="65"/>
                  </a:cubicBezTo>
                  <a:cubicBezTo>
                    <a:pt x="1376" y="65"/>
                    <a:pt x="1377" y="65"/>
                    <a:pt x="1377" y="65"/>
                  </a:cubicBezTo>
                  <a:close/>
                  <a:moveTo>
                    <a:pt x="693" y="98"/>
                  </a:moveTo>
                  <a:cubicBezTo>
                    <a:pt x="692" y="98"/>
                    <a:pt x="692" y="98"/>
                    <a:pt x="692" y="98"/>
                  </a:cubicBezTo>
                  <a:cubicBezTo>
                    <a:pt x="692" y="98"/>
                    <a:pt x="693" y="98"/>
                    <a:pt x="693" y="98"/>
                  </a:cubicBezTo>
                  <a:close/>
                  <a:moveTo>
                    <a:pt x="1545" y="65"/>
                  </a:moveTo>
                  <a:cubicBezTo>
                    <a:pt x="1545" y="65"/>
                    <a:pt x="1546" y="65"/>
                    <a:pt x="1546" y="65"/>
                  </a:cubicBezTo>
                  <a:cubicBezTo>
                    <a:pt x="1545" y="65"/>
                    <a:pt x="1545" y="65"/>
                    <a:pt x="1545" y="65"/>
                  </a:cubicBezTo>
                  <a:close/>
                  <a:moveTo>
                    <a:pt x="1561" y="65"/>
                  </a:moveTo>
                  <a:cubicBezTo>
                    <a:pt x="1561" y="65"/>
                    <a:pt x="1560" y="65"/>
                    <a:pt x="1560" y="65"/>
                  </a:cubicBezTo>
                  <a:cubicBezTo>
                    <a:pt x="1561" y="65"/>
                    <a:pt x="1561" y="65"/>
                    <a:pt x="1561" y="65"/>
                  </a:cubicBezTo>
                  <a:close/>
                  <a:moveTo>
                    <a:pt x="1416" y="21"/>
                  </a:moveTo>
                  <a:cubicBezTo>
                    <a:pt x="1417" y="20"/>
                    <a:pt x="1417" y="20"/>
                    <a:pt x="1417" y="20"/>
                  </a:cubicBezTo>
                  <a:cubicBezTo>
                    <a:pt x="1417" y="20"/>
                    <a:pt x="1416" y="20"/>
                    <a:pt x="1416" y="21"/>
                  </a:cubicBezTo>
                  <a:close/>
                  <a:moveTo>
                    <a:pt x="1713" y="65"/>
                  </a:moveTo>
                  <a:cubicBezTo>
                    <a:pt x="1714" y="65"/>
                    <a:pt x="1714" y="65"/>
                    <a:pt x="1714" y="65"/>
                  </a:cubicBezTo>
                  <a:cubicBezTo>
                    <a:pt x="1714" y="65"/>
                    <a:pt x="1713" y="65"/>
                    <a:pt x="1713" y="65"/>
                  </a:cubicBezTo>
                  <a:close/>
                  <a:moveTo>
                    <a:pt x="1020" y="98"/>
                  </a:moveTo>
                  <a:cubicBezTo>
                    <a:pt x="1020" y="98"/>
                    <a:pt x="1020" y="98"/>
                    <a:pt x="1020" y="98"/>
                  </a:cubicBezTo>
                  <a:cubicBezTo>
                    <a:pt x="1020" y="98"/>
                    <a:pt x="1020" y="98"/>
                    <a:pt x="1020" y="98"/>
                  </a:cubicBezTo>
                  <a:close/>
                  <a:moveTo>
                    <a:pt x="1042" y="98"/>
                  </a:moveTo>
                  <a:cubicBezTo>
                    <a:pt x="1042" y="98"/>
                    <a:pt x="1042" y="98"/>
                    <a:pt x="1042" y="98"/>
                  </a:cubicBezTo>
                  <a:cubicBezTo>
                    <a:pt x="1042" y="98"/>
                    <a:pt x="1042" y="98"/>
                    <a:pt x="1042" y="98"/>
                  </a:cubicBezTo>
                  <a:close/>
                  <a:moveTo>
                    <a:pt x="1081" y="98"/>
                  </a:moveTo>
                  <a:cubicBezTo>
                    <a:pt x="1081" y="98"/>
                    <a:pt x="1081" y="98"/>
                    <a:pt x="1081" y="98"/>
                  </a:cubicBezTo>
                  <a:cubicBezTo>
                    <a:pt x="1081" y="98"/>
                    <a:pt x="1081" y="98"/>
                    <a:pt x="1081" y="98"/>
                  </a:cubicBezTo>
                  <a:close/>
                  <a:moveTo>
                    <a:pt x="1179" y="98"/>
                  </a:moveTo>
                  <a:cubicBezTo>
                    <a:pt x="1179" y="98"/>
                    <a:pt x="1179" y="98"/>
                    <a:pt x="1179" y="98"/>
                  </a:cubicBezTo>
                  <a:cubicBezTo>
                    <a:pt x="1179" y="98"/>
                    <a:pt x="1179" y="98"/>
                    <a:pt x="1179" y="98"/>
                  </a:cubicBezTo>
                  <a:close/>
                  <a:moveTo>
                    <a:pt x="1729" y="65"/>
                  </a:moveTo>
                  <a:cubicBezTo>
                    <a:pt x="1729" y="65"/>
                    <a:pt x="1729" y="65"/>
                    <a:pt x="1729" y="65"/>
                  </a:cubicBezTo>
                  <a:cubicBezTo>
                    <a:pt x="1729" y="65"/>
                    <a:pt x="1729" y="65"/>
                    <a:pt x="1729" y="65"/>
                  </a:cubicBezTo>
                  <a:close/>
                  <a:moveTo>
                    <a:pt x="1259" y="98"/>
                  </a:moveTo>
                  <a:cubicBezTo>
                    <a:pt x="1259" y="98"/>
                    <a:pt x="1259" y="98"/>
                    <a:pt x="1259" y="98"/>
                  </a:cubicBezTo>
                  <a:cubicBezTo>
                    <a:pt x="1259" y="98"/>
                    <a:pt x="1259" y="98"/>
                    <a:pt x="1259" y="98"/>
                  </a:cubicBezTo>
                  <a:close/>
                  <a:moveTo>
                    <a:pt x="1424" y="98"/>
                  </a:moveTo>
                  <a:cubicBezTo>
                    <a:pt x="1424" y="98"/>
                    <a:pt x="1424" y="98"/>
                    <a:pt x="1423" y="98"/>
                  </a:cubicBezTo>
                  <a:cubicBezTo>
                    <a:pt x="1423" y="98"/>
                    <a:pt x="1424" y="98"/>
                    <a:pt x="1424" y="98"/>
                  </a:cubicBezTo>
                  <a:close/>
                  <a:moveTo>
                    <a:pt x="1456" y="98"/>
                  </a:moveTo>
                  <a:cubicBezTo>
                    <a:pt x="1455" y="98"/>
                    <a:pt x="1455" y="98"/>
                    <a:pt x="1455" y="98"/>
                  </a:cubicBezTo>
                  <a:cubicBezTo>
                    <a:pt x="1455" y="98"/>
                    <a:pt x="1456" y="98"/>
                    <a:pt x="1456" y="98"/>
                  </a:cubicBezTo>
                  <a:close/>
                  <a:moveTo>
                    <a:pt x="553" y="20"/>
                  </a:moveTo>
                  <a:cubicBezTo>
                    <a:pt x="553" y="20"/>
                    <a:pt x="552" y="21"/>
                    <a:pt x="552" y="21"/>
                  </a:cubicBezTo>
                  <a:cubicBezTo>
                    <a:pt x="553" y="21"/>
                    <a:pt x="553" y="21"/>
                    <a:pt x="553" y="20"/>
                  </a:cubicBezTo>
                  <a:close/>
                  <a:moveTo>
                    <a:pt x="578" y="98"/>
                  </a:moveTo>
                  <a:cubicBezTo>
                    <a:pt x="578" y="98"/>
                    <a:pt x="578" y="98"/>
                    <a:pt x="578" y="99"/>
                  </a:cubicBezTo>
                  <a:cubicBezTo>
                    <a:pt x="578" y="99"/>
                    <a:pt x="578" y="99"/>
                    <a:pt x="578" y="98"/>
                  </a:cubicBezTo>
                  <a:close/>
                  <a:moveTo>
                    <a:pt x="1354" y="20"/>
                  </a:moveTo>
                  <a:cubicBezTo>
                    <a:pt x="1353" y="20"/>
                    <a:pt x="1353" y="20"/>
                    <a:pt x="1353" y="21"/>
                  </a:cubicBezTo>
                  <a:cubicBezTo>
                    <a:pt x="1353" y="21"/>
                    <a:pt x="1354" y="21"/>
                    <a:pt x="1354" y="20"/>
                  </a:cubicBezTo>
                  <a:close/>
                  <a:moveTo>
                    <a:pt x="1383" y="21"/>
                  </a:moveTo>
                  <a:cubicBezTo>
                    <a:pt x="1383" y="21"/>
                    <a:pt x="1382" y="20"/>
                    <a:pt x="1382" y="20"/>
                  </a:cubicBezTo>
                  <a:cubicBezTo>
                    <a:pt x="1382" y="21"/>
                    <a:pt x="1382" y="21"/>
                    <a:pt x="1383" y="21"/>
                  </a:cubicBezTo>
                  <a:close/>
                  <a:moveTo>
                    <a:pt x="798" y="98"/>
                  </a:moveTo>
                  <a:cubicBezTo>
                    <a:pt x="798" y="98"/>
                    <a:pt x="798" y="98"/>
                    <a:pt x="798" y="99"/>
                  </a:cubicBezTo>
                  <a:cubicBezTo>
                    <a:pt x="798" y="99"/>
                    <a:pt x="798" y="99"/>
                    <a:pt x="798" y="98"/>
                  </a:cubicBezTo>
                  <a:close/>
                  <a:moveTo>
                    <a:pt x="664" y="66"/>
                  </a:moveTo>
                  <a:cubicBezTo>
                    <a:pt x="664" y="65"/>
                    <a:pt x="664" y="65"/>
                    <a:pt x="663" y="65"/>
                  </a:cubicBezTo>
                  <a:cubicBezTo>
                    <a:pt x="664" y="65"/>
                    <a:pt x="664" y="66"/>
                    <a:pt x="664" y="66"/>
                  </a:cubicBezTo>
                  <a:close/>
                  <a:moveTo>
                    <a:pt x="1020" y="98"/>
                  </a:moveTo>
                  <a:cubicBezTo>
                    <a:pt x="1019" y="98"/>
                    <a:pt x="1019" y="98"/>
                    <a:pt x="1019" y="99"/>
                  </a:cubicBezTo>
                  <a:cubicBezTo>
                    <a:pt x="1019" y="99"/>
                    <a:pt x="1019" y="99"/>
                    <a:pt x="1020" y="98"/>
                  </a:cubicBezTo>
                  <a:close/>
                  <a:moveTo>
                    <a:pt x="1538" y="20"/>
                  </a:moveTo>
                  <a:cubicBezTo>
                    <a:pt x="1538" y="20"/>
                    <a:pt x="1537" y="21"/>
                    <a:pt x="1537" y="21"/>
                  </a:cubicBezTo>
                  <a:cubicBezTo>
                    <a:pt x="1538" y="21"/>
                    <a:pt x="1538" y="21"/>
                    <a:pt x="1538" y="20"/>
                  </a:cubicBezTo>
                  <a:close/>
                  <a:moveTo>
                    <a:pt x="1706" y="20"/>
                  </a:moveTo>
                  <a:cubicBezTo>
                    <a:pt x="1706" y="20"/>
                    <a:pt x="1706" y="21"/>
                    <a:pt x="1706" y="21"/>
                  </a:cubicBezTo>
                  <a:cubicBezTo>
                    <a:pt x="1706" y="21"/>
                    <a:pt x="1706" y="21"/>
                    <a:pt x="1706" y="20"/>
                  </a:cubicBezTo>
                  <a:close/>
                  <a:moveTo>
                    <a:pt x="1179" y="99"/>
                  </a:moveTo>
                  <a:cubicBezTo>
                    <a:pt x="1179" y="99"/>
                    <a:pt x="1179" y="98"/>
                    <a:pt x="1179" y="98"/>
                  </a:cubicBezTo>
                  <a:cubicBezTo>
                    <a:pt x="1179" y="99"/>
                    <a:pt x="1179" y="99"/>
                    <a:pt x="1179" y="99"/>
                  </a:cubicBezTo>
                  <a:close/>
                  <a:moveTo>
                    <a:pt x="1220" y="99"/>
                  </a:moveTo>
                  <a:cubicBezTo>
                    <a:pt x="1220" y="98"/>
                    <a:pt x="1220" y="98"/>
                    <a:pt x="1220" y="98"/>
                  </a:cubicBezTo>
                  <a:cubicBezTo>
                    <a:pt x="1220" y="99"/>
                    <a:pt x="1220" y="99"/>
                    <a:pt x="1220" y="99"/>
                  </a:cubicBezTo>
                  <a:close/>
                  <a:moveTo>
                    <a:pt x="552" y="21"/>
                  </a:moveTo>
                  <a:cubicBezTo>
                    <a:pt x="552" y="21"/>
                    <a:pt x="552" y="21"/>
                    <a:pt x="552" y="21"/>
                  </a:cubicBezTo>
                  <a:cubicBezTo>
                    <a:pt x="552" y="21"/>
                    <a:pt x="552" y="21"/>
                    <a:pt x="552" y="21"/>
                  </a:cubicBezTo>
                  <a:close/>
                  <a:moveTo>
                    <a:pt x="1545" y="66"/>
                  </a:moveTo>
                  <a:cubicBezTo>
                    <a:pt x="1545" y="66"/>
                    <a:pt x="1545" y="66"/>
                    <a:pt x="1545" y="65"/>
                  </a:cubicBezTo>
                  <a:cubicBezTo>
                    <a:pt x="1545" y="65"/>
                    <a:pt x="1545" y="65"/>
                    <a:pt x="1545" y="66"/>
                  </a:cubicBezTo>
                  <a:close/>
                  <a:moveTo>
                    <a:pt x="1560" y="65"/>
                  </a:moveTo>
                  <a:cubicBezTo>
                    <a:pt x="1560" y="65"/>
                    <a:pt x="1560" y="65"/>
                    <a:pt x="1560" y="66"/>
                  </a:cubicBezTo>
                  <a:cubicBezTo>
                    <a:pt x="1560" y="66"/>
                    <a:pt x="1560" y="65"/>
                    <a:pt x="1560" y="65"/>
                  </a:cubicBezTo>
                  <a:close/>
                  <a:moveTo>
                    <a:pt x="1713" y="66"/>
                  </a:moveTo>
                  <a:cubicBezTo>
                    <a:pt x="1713" y="66"/>
                    <a:pt x="1713" y="66"/>
                    <a:pt x="1713" y="65"/>
                  </a:cubicBezTo>
                  <a:cubicBezTo>
                    <a:pt x="1713" y="65"/>
                    <a:pt x="1713" y="65"/>
                    <a:pt x="1713" y="66"/>
                  </a:cubicBezTo>
                  <a:close/>
                  <a:moveTo>
                    <a:pt x="584" y="21"/>
                  </a:moveTo>
                  <a:cubicBezTo>
                    <a:pt x="584" y="21"/>
                    <a:pt x="584" y="21"/>
                    <a:pt x="584" y="21"/>
                  </a:cubicBezTo>
                  <a:cubicBezTo>
                    <a:pt x="584" y="21"/>
                    <a:pt x="584" y="21"/>
                    <a:pt x="584" y="21"/>
                  </a:cubicBezTo>
                  <a:close/>
                  <a:moveTo>
                    <a:pt x="980" y="21"/>
                  </a:moveTo>
                  <a:cubicBezTo>
                    <a:pt x="980" y="21"/>
                    <a:pt x="979" y="21"/>
                    <a:pt x="979" y="21"/>
                  </a:cubicBezTo>
                  <a:cubicBezTo>
                    <a:pt x="980" y="21"/>
                    <a:pt x="980" y="21"/>
                    <a:pt x="980" y="21"/>
                  </a:cubicBezTo>
                  <a:close/>
                  <a:moveTo>
                    <a:pt x="692" y="99"/>
                  </a:moveTo>
                  <a:cubicBezTo>
                    <a:pt x="691" y="99"/>
                    <a:pt x="691" y="99"/>
                    <a:pt x="691" y="99"/>
                  </a:cubicBezTo>
                  <a:cubicBezTo>
                    <a:pt x="691" y="99"/>
                    <a:pt x="691" y="99"/>
                    <a:pt x="692" y="99"/>
                  </a:cubicBezTo>
                  <a:close/>
                  <a:moveTo>
                    <a:pt x="1383" y="21"/>
                  </a:moveTo>
                  <a:cubicBezTo>
                    <a:pt x="1383" y="21"/>
                    <a:pt x="1383" y="21"/>
                    <a:pt x="1383" y="21"/>
                  </a:cubicBezTo>
                  <a:cubicBezTo>
                    <a:pt x="1383" y="21"/>
                    <a:pt x="1383" y="21"/>
                    <a:pt x="1383" y="21"/>
                  </a:cubicBezTo>
                  <a:close/>
                  <a:moveTo>
                    <a:pt x="664" y="66"/>
                  </a:moveTo>
                  <a:cubicBezTo>
                    <a:pt x="664" y="66"/>
                    <a:pt x="664" y="66"/>
                    <a:pt x="664" y="66"/>
                  </a:cubicBezTo>
                  <a:cubicBezTo>
                    <a:pt x="664" y="66"/>
                    <a:pt x="664" y="66"/>
                    <a:pt x="664" y="66"/>
                  </a:cubicBezTo>
                  <a:close/>
                  <a:moveTo>
                    <a:pt x="1416" y="21"/>
                  </a:moveTo>
                  <a:cubicBezTo>
                    <a:pt x="1416" y="21"/>
                    <a:pt x="1416" y="21"/>
                    <a:pt x="1416" y="21"/>
                  </a:cubicBezTo>
                  <a:cubicBezTo>
                    <a:pt x="1416" y="21"/>
                    <a:pt x="1416" y="21"/>
                    <a:pt x="1416" y="21"/>
                  </a:cubicBezTo>
                  <a:close/>
                  <a:moveTo>
                    <a:pt x="1567" y="21"/>
                  </a:moveTo>
                  <a:cubicBezTo>
                    <a:pt x="1567" y="21"/>
                    <a:pt x="1567" y="21"/>
                    <a:pt x="1567" y="21"/>
                  </a:cubicBezTo>
                  <a:cubicBezTo>
                    <a:pt x="1567" y="21"/>
                    <a:pt x="1567" y="21"/>
                    <a:pt x="1567" y="21"/>
                  </a:cubicBezTo>
                  <a:close/>
                  <a:moveTo>
                    <a:pt x="1043" y="99"/>
                  </a:moveTo>
                  <a:cubicBezTo>
                    <a:pt x="1043" y="99"/>
                    <a:pt x="1043" y="99"/>
                    <a:pt x="1043" y="99"/>
                  </a:cubicBezTo>
                  <a:cubicBezTo>
                    <a:pt x="1043" y="99"/>
                    <a:pt x="1043" y="99"/>
                    <a:pt x="1043" y="99"/>
                  </a:cubicBezTo>
                  <a:close/>
                  <a:moveTo>
                    <a:pt x="1376" y="66"/>
                  </a:moveTo>
                  <a:cubicBezTo>
                    <a:pt x="1375" y="66"/>
                    <a:pt x="1375" y="66"/>
                    <a:pt x="1375" y="66"/>
                  </a:cubicBezTo>
                  <a:cubicBezTo>
                    <a:pt x="1375" y="66"/>
                    <a:pt x="1376" y="66"/>
                    <a:pt x="1376" y="66"/>
                  </a:cubicBezTo>
                  <a:close/>
                  <a:moveTo>
                    <a:pt x="1180" y="99"/>
                  </a:moveTo>
                  <a:cubicBezTo>
                    <a:pt x="1180" y="99"/>
                    <a:pt x="1180" y="99"/>
                    <a:pt x="1179" y="99"/>
                  </a:cubicBezTo>
                  <a:cubicBezTo>
                    <a:pt x="1179" y="99"/>
                    <a:pt x="1180" y="99"/>
                    <a:pt x="1180" y="99"/>
                  </a:cubicBezTo>
                  <a:close/>
                  <a:moveTo>
                    <a:pt x="1544" y="66"/>
                  </a:moveTo>
                  <a:cubicBezTo>
                    <a:pt x="1545" y="66"/>
                    <a:pt x="1545" y="66"/>
                    <a:pt x="1545" y="66"/>
                  </a:cubicBezTo>
                  <a:cubicBezTo>
                    <a:pt x="1545" y="66"/>
                    <a:pt x="1545" y="66"/>
                    <a:pt x="1544" y="66"/>
                  </a:cubicBezTo>
                  <a:close/>
                  <a:moveTo>
                    <a:pt x="1735" y="21"/>
                  </a:moveTo>
                  <a:cubicBezTo>
                    <a:pt x="1735" y="21"/>
                    <a:pt x="1735" y="21"/>
                    <a:pt x="1735" y="21"/>
                  </a:cubicBezTo>
                  <a:cubicBezTo>
                    <a:pt x="1735" y="21"/>
                    <a:pt x="1735" y="21"/>
                    <a:pt x="1735" y="21"/>
                  </a:cubicBezTo>
                  <a:close/>
                  <a:moveTo>
                    <a:pt x="1455" y="99"/>
                  </a:moveTo>
                  <a:cubicBezTo>
                    <a:pt x="1454" y="99"/>
                    <a:pt x="1454" y="99"/>
                    <a:pt x="1454" y="99"/>
                  </a:cubicBezTo>
                  <a:cubicBezTo>
                    <a:pt x="1454" y="99"/>
                    <a:pt x="1455" y="99"/>
                    <a:pt x="1455" y="99"/>
                  </a:cubicBezTo>
                  <a:close/>
                  <a:moveTo>
                    <a:pt x="552" y="21"/>
                  </a:moveTo>
                  <a:cubicBezTo>
                    <a:pt x="552" y="21"/>
                    <a:pt x="552" y="21"/>
                    <a:pt x="552" y="21"/>
                  </a:cubicBezTo>
                  <a:cubicBezTo>
                    <a:pt x="552" y="21"/>
                    <a:pt x="552" y="21"/>
                    <a:pt x="552" y="21"/>
                  </a:cubicBezTo>
                  <a:close/>
                  <a:moveTo>
                    <a:pt x="585" y="21"/>
                  </a:moveTo>
                  <a:cubicBezTo>
                    <a:pt x="585" y="21"/>
                    <a:pt x="585" y="21"/>
                    <a:pt x="584" y="21"/>
                  </a:cubicBezTo>
                  <a:cubicBezTo>
                    <a:pt x="585" y="21"/>
                    <a:pt x="585" y="21"/>
                    <a:pt x="585" y="21"/>
                  </a:cubicBezTo>
                  <a:close/>
                  <a:moveTo>
                    <a:pt x="659" y="99"/>
                  </a:moveTo>
                  <a:cubicBezTo>
                    <a:pt x="659" y="99"/>
                    <a:pt x="658" y="99"/>
                    <a:pt x="658" y="99"/>
                  </a:cubicBezTo>
                  <a:cubicBezTo>
                    <a:pt x="658" y="99"/>
                    <a:pt x="658" y="99"/>
                    <a:pt x="659" y="99"/>
                  </a:cubicBezTo>
                  <a:close/>
                  <a:moveTo>
                    <a:pt x="1353" y="21"/>
                  </a:moveTo>
                  <a:cubicBezTo>
                    <a:pt x="1352" y="21"/>
                    <a:pt x="1352" y="21"/>
                    <a:pt x="1352" y="21"/>
                  </a:cubicBezTo>
                  <a:cubicBezTo>
                    <a:pt x="1352" y="21"/>
                    <a:pt x="1353" y="21"/>
                    <a:pt x="1353" y="21"/>
                  </a:cubicBezTo>
                  <a:close/>
                  <a:moveTo>
                    <a:pt x="762" y="99"/>
                  </a:moveTo>
                  <a:cubicBezTo>
                    <a:pt x="762" y="99"/>
                    <a:pt x="761" y="99"/>
                    <a:pt x="761" y="99"/>
                  </a:cubicBezTo>
                  <a:cubicBezTo>
                    <a:pt x="761" y="99"/>
                    <a:pt x="762" y="99"/>
                    <a:pt x="762" y="99"/>
                  </a:cubicBezTo>
                  <a:close/>
                  <a:moveTo>
                    <a:pt x="1498" y="21"/>
                  </a:moveTo>
                  <a:cubicBezTo>
                    <a:pt x="1498" y="21"/>
                    <a:pt x="1498" y="21"/>
                    <a:pt x="1498" y="21"/>
                  </a:cubicBezTo>
                  <a:cubicBezTo>
                    <a:pt x="1498" y="21"/>
                    <a:pt x="1498" y="21"/>
                    <a:pt x="1498" y="21"/>
                  </a:cubicBezTo>
                  <a:close/>
                  <a:moveTo>
                    <a:pt x="665" y="66"/>
                  </a:moveTo>
                  <a:cubicBezTo>
                    <a:pt x="665" y="66"/>
                    <a:pt x="664" y="66"/>
                    <a:pt x="664" y="66"/>
                  </a:cubicBezTo>
                  <a:cubicBezTo>
                    <a:pt x="664" y="66"/>
                    <a:pt x="664" y="66"/>
                    <a:pt x="665" y="66"/>
                  </a:cubicBezTo>
                  <a:close/>
                  <a:moveTo>
                    <a:pt x="1567" y="21"/>
                  </a:moveTo>
                  <a:cubicBezTo>
                    <a:pt x="1567" y="21"/>
                    <a:pt x="1567" y="21"/>
                    <a:pt x="1567" y="21"/>
                  </a:cubicBezTo>
                  <a:cubicBezTo>
                    <a:pt x="1567" y="21"/>
                    <a:pt x="1567" y="21"/>
                    <a:pt x="1567" y="21"/>
                  </a:cubicBezTo>
                  <a:close/>
                  <a:moveTo>
                    <a:pt x="1736" y="21"/>
                  </a:moveTo>
                  <a:cubicBezTo>
                    <a:pt x="1736" y="21"/>
                    <a:pt x="1735" y="21"/>
                    <a:pt x="1735" y="21"/>
                  </a:cubicBezTo>
                  <a:cubicBezTo>
                    <a:pt x="1735" y="21"/>
                    <a:pt x="1735" y="21"/>
                    <a:pt x="1736" y="21"/>
                  </a:cubicBezTo>
                  <a:close/>
                  <a:moveTo>
                    <a:pt x="1360" y="66"/>
                  </a:moveTo>
                  <a:cubicBezTo>
                    <a:pt x="1360" y="66"/>
                    <a:pt x="1360" y="66"/>
                    <a:pt x="1360" y="66"/>
                  </a:cubicBezTo>
                  <a:cubicBezTo>
                    <a:pt x="1360" y="66"/>
                    <a:pt x="1360" y="66"/>
                    <a:pt x="1360" y="66"/>
                  </a:cubicBezTo>
                  <a:close/>
                  <a:moveTo>
                    <a:pt x="1180" y="99"/>
                  </a:moveTo>
                  <a:cubicBezTo>
                    <a:pt x="1180" y="99"/>
                    <a:pt x="1180" y="99"/>
                    <a:pt x="1180" y="99"/>
                  </a:cubicBezTo>
                  <a:cubicBezTo>
                    <a:pt x="1180" y="99"/>
                    <a:pt x="1180" y="99"/>
                    <a:pt x="1180" y="99"/>
                  </a:cubicBezTo>
                  <a:close/>
                  <a:moveTo>
                    <a:pt x="962" y="22"/>
                  </a:moveTo>
                  <a:cubicBezTo>
                    <a:pt x="963" y="22"/>
                    <a:pt x="963" y="22"/>
                    <a:pt x="963" y="21"/>
                  </a:cubicBezTo>
                  <a:cubicBezTo>
                    <a:pt x="963" y="22"/>
                    <a:pt x="963" y="22"/>
                    <a:pt x="962" y="22"/>
                  </a:cubicBezTo>
                  <a:close/>
                  <a:moveTo>
                    <a:pt x="1021" y="22"/>
                  </a:moveTo>
                  <a:cubicBezTo>
                    <a:pt x="1021" y="22"/>
                    <a:pt x="1021" y="21"/>
                    <a:pt x="1021" y="21"/>
                  </a:cubicBezTo>
                  <a:cubicBezTo>
                    <a:pt x="1021" y="21"/>
                    <a:pt x="1021" y="21"/>
                    <a:pt x="1021" y="21"/>
                  </a:cubicBezTo>
                  <a:cubicBezTo>
                    <a:pt x="1021" y="21"/>
                    <a:pt x="1021" y="22"/>
                    <a:pt x="1021" y="22"/>
                  </a:cubicBezTo>
                  <a:close/>
                  <a:moveTo>
                    <a:pt x="1425" y="99"/>
                  </a:moveTo>
                  <a:cubicBezTo>
                    <a:pt x="1425" y="99"/>
                    <a:pt x="1425" y="99"/>
                    <a:pt x="1425" y="99"/>
                  </a:cubicBezTo>
                  <a:cubicBezTo>
                    <a:pt x="1425" y="99"/>
                    <a:pt x="1425" y="99"/>
                    <a:pt x="1425" y="99"/>
                  </a:cubicBezTo>
                  <a:close/>
                  <a:moveTo>
                    <a:pt x="1352" y="21"/>
                  </a:moveTo>
                  <a:cubicBezTo>
                    <a:pt x="1352" y="21"/>
                    <a:pt x="1352" y="21"/>
                    <a:pt x="1352" y="22"/>
                  </a:cubicBezTo>
                  <a:cubicBezTo>
                    <a:pt x="1352" y="22"/>
                    <a:pt x="1352" y="22"/>
                    <a:pt x="1352" y="21"/>
                  </a:cubicBezTo>
                  <a:close/>
                  <a:moveTo>
                    <a:pt x="1559" y="66"/>
                  </a:moveTo>
                  <a:cubicBezTo>
                    <a:pt x="1559" y="66"/>
                    <a:pt x="1559" y="66"/>
                    <a:pt x="1559" y="66"/>
                  </a:cubicBezTo>
                  <a:cubicBezTo>
                    <a:pt x="1559" y="66"/>
                    <a:pt x="1559" y="66"/>
                    <a:pt x="1559" y="66"/>
                  </a:cubicBezTo>
                  <a:close/>
                  <a:moveTo>
                    <a:pt x="1728" y="66"/>
                  </a:moveTo>
                  <a:cubicBezTo>
                    <a:pt x="1727" y="66"/>
                    <a:pt x="1727" y="66"/>
                    <a:pt x="1727" y="66"/>
                  </a:cubicBezTo>
                  <a:cubicBezTo>
                    <a:pt x="1727" y="66"/>
                    <a:pt x="1727" y="66"/>
                    <a:pt x="1728" y="66"/>
                  </a:cubicBezTo>
                  <a:close/>
                  <a:moveTo>
                    <a:pt x="1536" y="21"/>
                  </a:moveTo>
                  <a:cubicBezTo>
                    <a:pt x="1536" y="21"/>
                    <a:pt x="1536" y="22"/>
                    <a:pt x="1536" y="22"/>
                  </a:cubicBezTo>
                  <a:cubicBezTo>
                    <a:pt x="1536" y="22"/>
                    <a:pt x="1536" y="22"/>
                    <a:pt x="1536" y="21"/>
                  </a:cubicBezTo>
                  <a:close/>
                  <a:moveTo>
                    <a:pt x="1705" y="21"/>
                  </a:moveTo>
                  <a:cubicBezTo>
                    <a:pt x="1704" y="21"/>
                    <a:pt x="1704" y="22"/>
                    <a:pt x="1704" y="22"/>
                  </a:cubicBezTo>
                  <a:cubicBezTo>
                    <a:pt x="1704" y="22"/>
                    <a:pt x="1704" y="22"/>
                    <a:pt x="1705" y="21"/>
                  </a:cubicBezTo>
                  <a:close/>
                  <a:moveTo>
                    <a:pt x="962" y="22"/>
                  </a:moveTo>
                  <a:cubicBezTo>
                    <a:pt x="962" y="22"/>
                    <a:pt x="962" y="22"/>
                    <a:pt x="962" y="22"/>
                  </a:cubicBezTo>
                  <a:cubicBezTo>
                    <a:pt x="962" y="22"/>
                    <a:pt x="962" y="22"/>
                    <a:pt x="962" y="22"/>
                  </a:cubicBezTo>
                  <a:close/>
                  <a:moveTo>
                    <a:pt x="691" y="99"/>
                  </a:moveTo>
                  <a:cubicBezTo>
                    <a:pt x="690" y="99"/>
                    <a:pt x="690" y="100"/>
                    <a:pt x="690" y="100"/>
                  </a:cubicBezTo>
                  <a:cubicBezTo>
                    <a:pt x="690" y="100"/>
                    <a:pt x="690" y="100"/>
                    <a:pt x="691" y="99"/>
                  </a:cubicBezTo>
                  <a:close/>
                  <a:moveTo>
                    <a:pt x="721" y="100"/>
                  </a:moveTo>
                  <a:cubicBezTo>
                    <a:pt x="721" y="100"/>
                    <a:pt x="720" y="99"/>
                    <a:pt x="720" y="99"/>
                  </a:cubicBezTo>
                  <a:cubicBezTo>
                    <a:pt x="720" y="100"/>
                    <a:pt x="720" y="100"/>
                    <a:pt x="721" y="100"/>
                  </a:cubicBezTo>
                  <a:close/>
                  <a:moveTo>
                    <a:pt x="1359" y="67"/>
                  </a:moveTo>
                  <a:cubicBezTo>
                    <a:pt x="1359" y="67"/>
                    <a:pt x="1360" y="67"/>
                    <a:pt x="1360" y="66"/>
                  </a:cubicBezTo>
                  <a:cubicBezTo>
                    <a:pt x="1360" y="66"/>
                    <a:pt x="1359" y="67"/>
                    <a:pt x="1359" y="67"/>
                  </a:cubicBezTo>
                  <a:close/>
                  <a:moveTo>
                    <a:pt x="1375" y="66"/>
                  </a:moveTo>
                  <a:cubicBezTo>
                    <a:pt x="1374" y="66"/>
                    <a:pt x="1374" y="66"/>
                    <a:pt x="1374" y="67"/>
                  </a:cubicBezTo>
                  <a:cubicBezTo>
                    <a:pt x="1374" y="67"/>
                    <a:pt x="1374" y="66"/>
                    <a:pt x="1375" y="66"/>
                  </a:cubicBezTo>
                  <a:close/>
                  <a:moveTo>
                    <a:pt x="1384" y="22"/>
                  </a:moveTo>
                  <a:cubicBezTo>
                    <a:pt x="1384" y="22"/>
                    <a:pt x="1384" y="22"/>
                    <a:pt x="1383" y="22"/>
                  </a:cubicBezTo>
                  <a:cubicBezTo>
                    <a:pt x="1383" y="22"/>
                    <a:pt x="1383" y="22"/>
                    <a:pt x="1384" y="22"/>
                  </a:cubicBezTo>
                  <a:close/>
                  <a:moveTo>
                    <a:pt x="1543" y="67"/>
                  </a:moveTo>
                  <a:cubicBezTo>
                    <a:pt x="1544" y="67"/>
                    <a:pt x="1544" y="67"/>
                    <a:pt x="1544" y="66"/>
                  </a:cubicBezTo>
                  <a:cubicBezTo>
                    <a:pt x="1544" y="66"/>
                    <a:pt x="1544" y="67"/>
                    <a:pt x="1543" y="67"/>
                  </a:cubicBezTo>
                  <a:close/>
                  <a:moveTo>
                    <a:pt x="1536" y="22"/>
                  </a:moveTo>
                  <a:cubicBezTo>
                    <a:pt x="1536" y="22"/>
                    <a:pt x="1536" y="22"/>
                    <a:pt x="1536" y="22"/>
                  </a:cubicBezTo>
                  <a:cubicBezTo>
                    <a:pt x="1536" y="22"/>
                    <a:pt x="1536" y="22"/>
                    <a:pt x="1536" y="22"/>
                  </a:cubicBezTo>
                  <a:close/>
                  <a:moveTo>
                    <a:pt x="1671" y="66"/>
                  </a:moveTo>
                  <a:cubicBezTo>
                    <a:pt x="1671" y="67"/>
                    <a:pt x="1671" y="67"/>
                    <a:pt x="1671" y="67"/>
                  </a:cubicBezTo>
                  <a:cubicBezTo>
                    <a:pt x="1671" y="67"/>
                    <a:pt x="1671" y="66"/>
                    <a:pt x="1671" y="66"/>
                  </a:cubicBezTo>
                  <a:close/>
                  <a:moveTo>
                    <a:pt x="1180" y="100"/>
                  </a:moveTo>
                  <a:cubicBezTo>
                    <a:pt x="1180" y="99"/>
                    <a:pt x="1180" y="99"/>
                    <a:pt x="1180" y="99"/>
                  </a:cubicBezTo>
                  <a:cubicBezTo>
                    <a:pt x="1180" y="100"/>
                    <a:pt x="1180" y="100"/>
                    <a:pt x="1180" y="100"/>
                  </a:cubicBezTo>
                  <a:close/>
                  <a:moveTo>
                    <a:pt x="1222" y="100"/>
                  </a:moveTo>
                  <a:cubicBezTo>
                    <a:pt x="1222" y="100"/>
                    <a:pt x="1222" y="99"/>
                    <a:pt x="1222" y="99"/>
                  </a:cubicBezTo>
                  <a:cubicBezTo>
                    <a:pt x="1222" y="100"/>
                    <a:pt x="1222" y="100"/>
                    <a:pt x="1222" y="100"/>
                  </a:cubicBezTo>
                  <a:close/>
                  <a:moveTo>
                    <a:pt x="1712" y="67"/>
                  </a:moveTo>
                  <a:cubicBezTo>
                    <a:pt x="1712" y="67"/>
                    <a:pt x="1712" y="67"/>
                    <a:pt x="1712" y="66"/>
                  </a:cubicBezTo>
                  <a:cubicBezTo>
                    <a:pt x="1712" y="66"/>
                    <a:pt x="1712" y="67"/>
                    <a:pt x="1712" y="67"/>
                  </a:cubicBezTo>
                  <a:close/>
                  <a:moveTo>
                    <a:pt x="1704" y="22"/>
                  </a:moveTo>
                  <a:cubicBezTo>
                    <a:pt x="1704" y="22"/>
                    <a:pt x="1704" y="22"/>
                    <a:pt x="1704" y="22"/>
                  </a:cubicBezTo>
                  <a:cubicBezTo>
                    <a:pt x="1704" y="22"/>
                    <a:pt x="1704" y="22"/>
                    <a:pt x="1704" y="22"/>
                  </a:cubicBezTo>
                  <a:close/>
                  <a:moveTo>
                    <a:pt x="1454" y="99"/>
                  </a:moveTo>
                  <a:cubicBezTo>
                    <a:pt x="1453" y="99"/>
                    <a:pt x="1453" y="100"/>
                    <a:pt x="1453" y="100"/>
                  </a:cubicBezTo>
                  <a:cubicBezTo>
                    <a:pt x="1453" y="100"/>
                    <a:pt x="1454" y="100"/>
                    <a:pt x="1454" y="99"/>
                  </a:cubicBezTo>
                  <a:close/>
                  <a:moveTo>
                    <a:pt x="587" y="67"/>
                  </a:moveTo>
                  <a:cubicBezTo>
                    <a:pt x="587" y="67"/>
                    <a:pt x="587" y="67"/>
                    <a:pt x="587" y="67"/>
                  </a:cubicBezTo>
                  <a:cubicBezTo>
                    <a:pt x="587" y="67"/>
                    <a:pt x="587" y="67"/>
                    <a:pt x="587" y="67"/>
                  </a:cubicBezTo>
                  <a:close/>
                  <a:moveTo>
                    <a:pt x="962" y="23"/>
                  </a:moveTo>
                  <a:cubicBezTo>
                    <a:pt x="962" y="23"/>
                    <a:pt x="962" y="22"/>
                    <a:pt x="962" y="22"/>
                  </a:cubicBezTo>
                  <a:cubicBezTo>
                    <a:pt x="962" y="22"/>
                    <a:pt x="962" y="22"/>
                    <a:pt x="962" y="23"/>
                  </a:cubicBezTo>
                  <a:close/>
                  <a:moveTo>
                    <a:pt x="978" y="22"/>
                  </a:moveTo>
                  <a:cubicBezTo>
                    <a:pt x="978" y="22"/>
                    <a:pt x="977" y="22"/>
                    <a:pt x="977" y="22"/>
                  </a:cubicBezTo>
                  <a:cubicBezTo>
                    <a:pt x="978" y="22"/>
                    <a:pt x="978" y="22"/>
                    <a:pt x="978" y="22"/>
                  </a:cubicBezTo>
                  <a:close/>
                  <a:moveTo>
                    <a:pt x="690" y="100"/>
                  </a:moveTo>
                  <a:cubicBezTo>
                    <a:pt x="690" y="100"/>
                    <a:pt x="690" y="100"/>
                    <a:pt x="689" y="100"/>
                  </a:cubicBezTo>
                  <a:cubicBezTo>
                    <a:pt x="690" y="100"/>
                    <a:pt x="690" y="100"/>
                    <a:pt x="690" y="100"/>
                  </a:cubicBezTo>
                  <a:close/>
                  <a:moveTo>
                    <a:pt x="721" y="100"/>
                  </a:moveTo>
                  <a:cubicBezTo>
                    <a:pt x="721" y="100"/>
                    <a:pt x="721" y="100"/>
                    <a:pt x="721" y="100"/>
                  </a:cubicBezTo>
                  <a:cubicBezTo>
                    <a:pt x="721" y="100"/>
                    <a:pt x="721" y="100"/>
                    <a:pt x="721" y="100"/>
                  </a:cubicBezTo>
                  <a:close/>
                  <a:moveTo>
                    <a:pt x="666" y="67"/>
                  </a:moveTo>
                  <a:cubicBezTo>
                    <a:pt x="666" y="67"/>
                    <a:pt x="665" y="67"/>
                    <a:pt x="665" y="67"/>
                  </a:cubicBezTo>
                  <a:cubicBezTo>
                    <a:pt x="665" y="67"/>
                    <a:pt x="665" y="67"/>
                    <a:pt x="666" y="67"/>
                  </a:cubicBezTo>
                  <a:close/>
                  <a:moveTo>
                    <a:pt x="689" y="67"/>
                  </a:moveTo>
                  <a:cubicBezTo>
                    <a:pt x="689" y="67"/>
                    <a:pt x="689" y="67"/>
                    <a:pt x="689" y="67"/>
                  </a:cubicBezTo>
                  <a:cubicBezTo>
                    <a:pt x="689" y="67"/>
                    <a:pt x="689" y="67"/>
                    <a:pt x="689" y="67"/>
                  </a:cubicBezTo>
                  <a:close/>
                  <a:moveTo>
                    <a:pt x="1351" y="22"/>
                  </a:moveTo>
                  <a:cubicBezTo>
                    <a:pt x="1351" y="22"/>
                    <a:pt x="1351" y="22"/>
                    <a:pt x="1351" y="22"/>
                  </a:cubicBezTo>
                  <a:cubicBezTo>
                    <a:pt x="1351" y="22"/>
                    <a:pt x="1351" y="22"/>
                    <a:pt x="1351" y="22"/>
                  </a:cubicBezTo>
                  <a:close/>
                  <a:moveTo>
                    <a:pt x="1374" y="67"/>
                  </a:moveTo>
                  <a:cubicBezTo>
                    <a:pt x="1374" y="67"/>
                    <a:pt x="1374" y="67"/>
                    <a:pt x="1374" y="67"/>
                  </a:cubicBezTo>
                  <a:cubicBezTo>
                    <a:pt x="1374" y="67"/>
                    <a:pt x="1374" y="67"/>
                    <a:pt x="1374" y="67"/>
                  </a:cubicBezTo>
                  <a:close/>
                  <a:moveTo>
                    <a:pt x="1045" y="100"/>
                  </a:moveTo>
                  <a:cubicBezTo>
                    <a:pt x="1045" y="100"/>
                    <a:pt x="1045" y="100"/>
                    <a:pt x="1045" y="100"/>
                  </a:cubicBezTo>
                  <a:cubicBezTo>
                    <a:pt x="1045" y="100"/>
                    <a:pt x="1045" y="100"/>
                    <a:pt x="1045" y="100"/>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223" y="100"/>
                  </a:moveTo>
                  <a:cubicBezTo>
                    <a:pt x="1223" y="100"/>
                    <a:pt x="1223" y="100"/>
                    <a:pt x="1222" y="100"/>
                  </a:cubicBezTo>
                  <a:cubicBezTo>
                    <a:pt x="1223" y="100"/>
                    <a:pt x="1223" y="100"/>
                    <a:pt x="1223" y="100"/>
                  </a:cubicBezTo>
                  <a:close/>
                  <a:moveTo>
                    <a:pt x="1659" y="67"/>
                  </a:moveTo>
                  <a:cubicBezTo>
                    <a:pt x="1659" y="67"/>
                    <a:pt x="1659" y="67"/>
                    <a:pt x="1658" y="67"/>
                  </a:cubicBezTo>
                  <a:cubicBezTo>
                    <a:pt x="1658" y="67"/>
                    <a:pt x="1658" y="67"/>
                    <a:pt x="1659" y="67"/>
                  </a:cubicBezTo>
                  <a:close/>
                  <a:moveTo>
                    <a:pt x="1497" y="22"/>
                  </a:moveTo>
                  <a:cubicBezTo>
                    <a:pt x="1497" y="22"/>
                    <a:pt x="1497" y="22"/>
                    <a:pt x="1497" y="22"/>
                  </a:cubicBezTo>
                  <a:cubicBezTo>
                    <a:pt x="1497" y="22"/>
                    <a:pt x="1497" y="22"/>
                    <a:pt x="1497" y="22"/>
                  </a:cubicBezTo>
                  <a:close/>
                  <a:moveTo>
                    <a:pt x="1711" y="67"/>
                  </a:moveTo>
                  <a:cubicBezTo>
                    <a:pt x="1711" y="67"/>
                    <a:pt x="1712" y="67"/>
                    <a:pt x="1712" y="67"/>
                  </a:cubicBezTo>
                  <a:cubicBezTo>
                    <a:pt x="1711" y="67"/>
                    <a:pt x="1711" y="67"/>
                    <a:pt x="1711" y="67"/>
                  </a:cubicBezTo>
                  <a:close/>
                  <a:moveTo>
                    <a:pt x="1727" y="67"/>
                  </a:moveTo>
                  <a:cubicBezTo>
                    <a:pt x="1726" y="67"/>
                    <a:pt x="1726" y="67"/>
                    <a:pt x="1726" y="67"/>
                  </a:cubicBezTo>
                  <a:cubicBezTo>
                    <a:pt x="1726" y="67"/>
                    <a:pt x="1726" y="67"/>
                    <a:pt x="1727" y="67"/>
                  </a:cubicBezTo>
                  <a:close/>
                  <a:moveTo>
                    <a:pt x="1568" y="23"/>
                  </a:moveTo>
                  <a:cubicBezTo>
                    <a:pt x="1568" y="22"/>
                    <a:pt x="1568" y="22"/>
                    <a:pt x="1568" y="22"/>
                  </a:cubicBezTo>
                  <a:cubicBezTo>
                    <a:pt x="1568" y="22"/>
                    <a:pt x="1568" y="22"/>
                    <a:pt x="1568" y="23"/>
                  </a:cubicBezTo>
                  <a:close/>
                  <a:moveTo>
                    <a:pt x="666" y="67"/>
                  </a:moveTo>
                  <a:cubicBezTo>
                    <a:pt x="666" y="67"/>
                    <a:pt x="666" y="67"/>
                    <a:pt x="666" y="67"/>
                  </a:cubicBezTo>
                  <a:cubicBezTo>
                    <a:pt x="666" y="67"/>
                    <a:pt x="666" y="67"/>
                    <a:pt x="666" y="67"/>
                  </a:cubicBezTo>
                  <a:close/>
                  <a:moveTo>
                    <a:pt x="1736" y="23"/>
                  </a:moveTo>
                  <a:cubicBezTo>
                    <a:pt x="1736" y="22"/>
                    <a:pt x="1736" y="22"/>
                    <a:pt x="1736" y="22"/>
                  </a:cubicBezTo>
                  <a:cubicBezTo>
                    <a:pt x="1736" y="22"/>
                    <a:pt x="1736" y="22"/>
                    <a:pt x="1736" y="23"/>
                  </a:cubicBezTo>
                  <a:close/>
                  <a:moveTo>
                    <a:pt x="551" y="22"/>
                  </a:moveTo>
                  <a:cubicBezTo>
                    <a:pt x="551" y="22"/>
                    <a:pt x="551" y="23"/>
                    <a:pt x="551" y="23"/>
                  </a:cubicBezTo>
                  <a:cubicBezTo>
                    <a:pt x="551" y="23"/>
                    <a:pt x="551" y="23"/>
                    <a:pt x="551" y="22"/>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659" y="67"/>
                  </a:moveTo>
                  <a:cubicBezTo>
                    <a:pt x="1659" y="67"/>
                    <a:pt x="1659" y="67"/>
                    <a:pt x="1659" y="67"/>
                  </a:cubicBezTo>
                  <a:cubicBezTo>
                    <a:pt x="1659" y="67"/>
                    <a:pt x="1659" y="67"/>
                    <a:pt x="1659" y="67"/>
                  </a:cubicBezTo>
                  <a:close/>
                  <a:moveTo>
                    <a:pt x="1711" y="67"/>
                  </a:moveTo>
                  <a:cubicBezTo>
                    <a:pt x="1711" y="67"/>
                    <a:pt x="1711" y="67"/>
                    <a:pt x="1711" y="67"/>
                  </a:cubicBezTo>
                  <a:cubicBezTo>
                    <a:pt x="1711" y="67"/>
                    <a:pt x="1711" y="67"/>
                    <a:pt x="1711" y="67"/>
                  </a:cubicBezTo>
                  <a:close/>
                  <a:moveTo>
                    <a:pt x="1046" y="100"/>
                  </a:moveTo>
                  <a:cubicBezTo>
                    <a:pt x="1046" y="100"/>
                    <a:pt x="1046" y="100"/>
                    <a:pt x="1045" y="100"/>
                  </a:cubicBezTo>
                  <a:cubicBezTo>
                    <a:pt x="1045" y="100"/>
                    <a:pt x="1046" y="100"/>
                    <a:pt x="1046" y="100"/>
                  </a:cubicBezTo>
                  <a:close/>
                  <a:moveTo>
                    <a:pt x="1726" y="67"/>
                  </a:moveTo>
                  <a:cubicBezTo>
                    <a:pt x="1726" y="67"/>
                    <a:pt x="1726" y="67"/>
                    <a:pt x="1726" y="67"/>
                  </a:cubicBezTo>
                  <a:cubicBezTo>
                    <a:pt x="1726" y="67"/>
                    <a:pt x="1726" y="67"/>
                    <a:pt x="1726" y="67"/>
                  </a:cubicBezTo>
                  <a:close/>
                  <a:moveTo>
                    <a:pt x="1181" y="100"/>
                  </a:moveTo>
                  <a:cubicBezTo>
                    <a:pt x="1181" y="100"/>
                    <a:pt x="1181" y="100"/>
                    <a:pt x="1181" y="100"/>
                  </a:cubicBezTo>
                  <a:cubicBezTo>
                    <a:pt x="1181" y="100"/>
                    <a:pt x="1181" y="100"/>
                    <a:pt x="1181" y="100"/>
                  </a:cubicBezTo>
                  <a:close/>
                  <a:moveTo>
                    <a:pt x="587" y="67"/>
                  </a:moveTo>
                  <a:cubicBezTo>
                    <a:pt x="587" y="68"/>
                    <a:pt x="587" y="68"/>
                    <a:pt x="587" y="68"/>
                  </a:cubicBezTo>
                  <a:cubicBezTo>
                    <a:pt x="587" y="68"/>
                    <a:pt x="587" y="68"/>
                    <a:pt x="587" y="67"/>
                  </a:cubicBezTo>
                  <a:close/>
                  <a:moveTo>
                    <a:pt x="1351" y="22"/>
                  </a:moveTo>
                  <a:cubicBezTo>
                    <a:pt x="1351" y="22"/>
                    <a:pt x="1351" y="23"/>
                    <a:pt x="1351" y="23"/>
                  </a:cubicBezTo>
                  <a:cubicBezTo>
                    <a:pt x="1351" y="23"/>
                    <a:pt x="1351" y="23"/>
                    <a:pt x="1351" y="22"/>
                  </a:cubicBezTo>
                  <a:close/>
                  <a:moveTo>
                    <a:pt x="1535" y="23"/>
                  </a:moveTo>
                  <a:cubicBezTo>
                    <a:pt x="1535" y="23"/>
                    <a:pt x="1535" y="23"/>
                    <a:pt x="1535" y="23"/>
                  </a:cubicBezTo>
                  <a:cubicBezTo>
                    <a:pt x="1535" y="23"/>
                    <a:pt x="1535" y="23"/>
                    <a:pt x="1535" y="23"/>
                  </a:cubicBezTo>
                  <a:close/>
                  <a:moveTo>
                    <a:pt x="1703" y="23"/>
                  </a:moveTo>
                  <a:cubicBezTo>
                    <a:pt x="1703" y="23"/>
                    <a:pt x="1703" y="23"/>
                    <a:pt x="1703" y="23"/>
                  </a:cubicBezTo>
                  <a:cubicBezTo>
                    <a:pt x="1703" y="23"/>
                    <a:pt x="1703" y="23"/>
                    <a:pt x="1703" y="23"/>
                  </a:cubicBezTo>
                  <a:close/>
                  <a:moveTo>
                    <a:pt x="977" y="23"/>
                  </a:moveTo>
                  <a:cubicBezTo>
                    <a:pt x="977" y="23"/>
                    <a:pt x="976" y="23"/>
                    <a:pt x="976" y="23"/>
                  </a:cubicBezTo>
                  <a:cubicBezTo>
                    <a:pt x="976" y="23"/>
                    <a:pt x="977" y="23"/>
                    <a:pt x="977" y="23"/>
                  </a:cubicBezTo>
                  <a:close/>
                  <a:moveTo>
                    <a:pt x="1358" y="68"/>
                  </a:moveTo>
                  <a:cubicBezTo>
                    <a:pt x="1358" y="68"/>
                    <a:pt x="1358" y="68"/>
                    <a:pt x="1358" y="67"/>
                  </a:cubicBezTo>
                  <a:cubicBezTo>
                    <a:pt x="1358" y="67"/>
                    <a:pt x="1358" y="68"/>
                    <a:pt x="1358" y="68"/>
                  </a:cubicBezTo>
                  <a:close/>
                  <a:moveTo>
                    <a:pt x="1373" y="67"/>
                  </a:moveTo>
                  <a:cubicBezTo>
                    <a:pt x="1373" y="67"/>
                    <a:pt x="1373" y="68"/>
                    <a:pt x="1373" y="68"/>
                  </a:cubicBezTo>
                  <a:cubicBezTo>
                    <a:pt x="1373" y="68"/>
                    <a:pt x="1373" y="68"/>
                    <a:pt x="1373" y="67"/>
                  </a:cubicBezTo>
                  <a:close/>
                  <a:moveTo>
                    <a:pt x="1351" y="23"/>
                  </a:moveTo>
                  <a:cubicBezTo>
                    <a:pt x="1350" y="23"/>
                    <a:pt x="1350" y="23"/>
                    <a:pt x="1350" y="23"/>
                  </a:cubicBezTo>
                  <a:cubicBezTo>
                    <a:pt x="1350" y="23"/>
                    <a:pt x="1350" y="23"/>
                    <a:pt x="1351" y="23"/>
                  </a:cubicBezTo>
                  <a:close/>
                  <a:moveTo>
                    <a:pt x="1496" y="23"/>
                  </a:moveTo>
                  <a:cubicBezTo>
                    <a:pt x="1496" y="23"/>
                    <a:pt x="1496" y="23"/>
                    <a:pt x="1496" y="23"/>
                  </a:cubicBezTo>
                  <a:cubicBezTo>
                    <a:pt x="1496" y="23"/>
                    <a:pt x="1496" y="23"/>
                    <a:pt x="1496" y="23"/>
                  </a:cubicBezTo>
                  <a:close/>
                  <a:moveTo>
                    <a:pt x="1535" y="23"/>
                  </a:moveTo>
                  <a:cubicBezTo>
                    <a:pt x="1534" y="23"/>
                    <a:pt x="1534" y="23"/>
                    <a:pt x="1534" y="23"/>
                  </a:cubicBezTo>
                  <a:cubicBezTo>
                    <a:pt x="1534" y="23"/>
                    <a:pt x="1535" y="23"/>
                    <a:pt x="1535" y="23"/>
                  </a:cubicBezTo>
                  <a:close/>
                  <a:moveTo>
                    <a:pt x="722" y="101"/>
                  </a:moveTo>
                  <a:cubicBezTo>
                    <a:pt x="722" y="101"/>
                    <a:pt x="722" y="100"/>
                    <a:pt x="722" y="100"/>
                  </a:cubicBezTo>
                  <a:cubicBezTo>
                    <a:pt x="722" y="101"/>
                    <a:pt x="722" y="101"/>
                    <a:pt x="722" y="101"/>
                  </a:cubicBezTo>
                  <a:close/>
                  <a:moveTo>
                    <a:pt x="1703" y="23"/>
                  </a:moveTo>
                  <a:cubicBezTo>
                    <a:pt x="1703" y="23"/>
                    <a:pt x="1702" y="23"/>
                    <a:pt x="1702" y="23"/>
                  </a:cubicBezTo>
                  <a:cubicBezTo>
                    <a:pt x="1703" y="23"/>
                    <a:pt x="1703" y="23"/>
                    <a:pt x="1703" y="23"/>
                  </a:cubicBezTo>
                  <a:close/>
                  <a:moveTo>
                    <a:pt x="976" y="23"/>
                  </a:moveTo>
                  <a:cubicBezTo>
                    <a:pt x="976" y="23"/>
                    <a:pt x="976" y="23"/>
                    <a:pt x="976" y="23"/>
                  </a:cubicBezTo>
                  <a:cubicBezTo>
                    <a:pt x="976" y="23"/>
                    <a:pt x="976" y="23"/>
                    <a:pt x="976" y="23"/>
                  </a:cubicBezTo>
                  <a:close/>
                  <a:moveTo>
                    <a:pt x="1350" y="23"/>
                  </a:moveTo>
                  <a:cubicBezTo>
                    <a:pt x="1350" y="23"/>
                    <a:pt x="1350" y="23"/>
                    <a:pt x="1350" y="23"/>
                  </a:cubicBezTo>
                  <a:cubicBezTo>
                    <a:pt x="1350" y="23"/>
                    <a:pt x="1350" y="23"/>
                    <a:pt x="1350" y="23"/>
                  </a:cubicBezTo>
                  <a:close/>
                  <a:moveTo>
                    <a:pt x="1534" y="23"/>
                  </a:moveTo>
                  <a:cubicBezTo>
                    <a:pt x="1534" y="23"/>
                    <a:pt x="1534" y="23"/>
                    <a:pt x="1534" y="24"/>
                  </a:cubicBezTo>
                  <a:cubicBezTo>
                    <a:pt x="1534" y="23"/>
                    <a:pt x="1534" y="23"/>
                    <a:pt x="1534" y="23"/>
                  </a:cubicBezTo>
                  <a:close/>
                  <a:moveTo>
                    <a:pt x="1702" y="23"/>
                  </a:moveTo>
                  <a:cubicBezTo>
                    <a:pt x="1702" y="23"/>
                    <a:pt x="1702" y="23"/>
                    <a:pt x="1702" y="24"/>
                  </a:cubicBezTo>
                  <a:cubicBezTo>
                    <a:pt x="1702" y="23"/>
                    <a:pt x="1702" y="23"/>
                    <a:pt x="1702" y="23"/>
                  </a:cubicBezTo>
                  <a:close/>
                  <a:moveTo>
                    <a:pt x="961" y="24"/>
                  </a:moveTo>
                  <a:cubicBezTo>
                    <a:pt x="961" y="24"/>
                    <a:pt x="961" y="24"/>
                    <a:pt x="961" y="24"/>
                  </a:cubicBezTo>
                  <a:cubicBezTo>
                    <a:pt x="961" y="24"/>
                    <a:pt x="961" y="24"/>
                    <a:pt x="961" y="24"/>
                  </a:cubicBezTo>
                  <a:close/>
                  <a:moveTo>
                    <a:pt x="667" y="68"/>
                  </a:moveTo>
                  <a:cubicBezTo>
                    <a:pt x="667" y="68"/>
                    <a:pt x="667" y="68"/>
                    <a:pt x="667" y="68"/>
                  </a:cubicBezTo>
                  <a:cubicBezTo>
                    <a:pt x="667" y="68"/>
                    <a:pt x="667" y="68"/>
                    <a:pt x="667" y="68"/>
                  </a:cubicBezTo>
                  <a:close/>
                  <a:moveTo>
                    <a:pt x="690" y="68"/>
                  </a:moveTo>
                  <a:cubicBezTo>
                    <a:pt x="691" y="68"/>
                    <a:pt x="691" y="68"/>
                    <a:pt x="691" y="68"/>
                  </a:cubicBezTo>
                  <a:cubicBezTo>
                    <a:pt x="691" y="68"/>
                    <a:pt x="691" y="68"/>
                    <a:pt x="690" y="68"/>
                  </a:cubicBezTo>
                  <a:close/>
                  <a:moveTo>
                    <a:pt x="1495" y="24"/>
                  </a:moveTo>
                  <a:cubicBezTo>
                    <a:pt x="1495" y="24"/>
                    <a:pt x="1495" y="24"/>
                    <a:pt x="1495" y="24"/>
                  </a:cubicBezTo>
                  <a:cubicBezTo>
                    <a:pt x="1495" y="24"/>
                    <a:pt x="1495" y="24"/>
                    <a:pt x="1495" y="24"/>
                  </a:cubicBezTo>
                  <a:close/>
                  <a:moveTo>
                    <a:pt x="1358" y="68"/>
                  </a:moveTo>
                  <a:cubicBezTo>
                    <a:pt x="1358" y="68"/>
                    <a:pt x="1358" y="68"/>
                    <a:pt x="1358" y="68"/>
                  </a:cubicBezTo>
                  <a:cubicBezTo>
                    <a:pt x="1358" y="68"/>
                    <a:pt x="1358" y="68"/>
                    <a:pt x="1358" y="68"/>
                  </a:cubicBezTo>
                  <a:close/>
                  <a:moveTo>
                    <a:pt x="1534" y="23"/>
                  </a:moveTo>
                  <a:cubicBezTo>
                    <a:pt x="1534" y="24"/>
                    <a:pt x="1534" y="24"/>
                    <a:pt x="1534" y="24"/>
                  </a:cubicBezTo>
                  <a:cubicBezTo>
                    <a:pt x="1534" y="24"/>
                    <a:pt x="1534" y="24"/>
                    <a:pt x="1534" y="23"/>
                  </a:cubicBezTo>
                  <a:close/>
                  <a:moveTo>
                    <a:pt x="1557" y="68"/>
                  </a:moveTo>
                  <a:cubicBezTo>
                    <a:pt x="1557" y="68"/>
                    <a:pt x="1557" y="68"/>
                    <a:pt x="1557" y="68"/>
                  </a:cubicBezTo>
                  <a:cubicBezTo>
                    <a:pt x="1557" y="68"/>
                    <a:pt x="1557" y="68"/>
                    <a:pt x="1557" y="68"/>
                  </a:cubicBezTo>
                  <a:close/>
                  <a:moveTo>
                    <a:pt x="1710" y="68"/>
                  </a:moveTo>
                  <a:cubicBezTo>
                    <a:pt x="1710" y="68"/>
                    <a:pt x="1710" y="68"/>
                    <a:pt x="1710" y="68"/>
                  </a:cubicBezTo>
                  <a:cubicBezTo>
                    <a:pt x="1710" y="68"/>
                    <a:pt x="1710" y="68"/>
                    <a:pt x="1710" y="68"/>
                  </a:cubicBezTo>
                  <a:close/>
                  <a:moveTo>
                    <a:pt x="1725" y="68"/>
                  </a:moveTo>
                  <a:cubicBezTo>
                    <a:pt x="1725" y="68"/>
                    <a:pt x="1725" y="68"/>
                    <a:pt x="1725" y="68"/>
                  </a:cubicBezTo>
                  <a:cubicBezTo>
                    <a:pt x="1725" y="68"/>
                    <a:pt x="1725" y="68"/>
                    <a:pt x="1725" y="68"/>
                  </a:cubicBezTo>
                  <a:close/>
                  <a:moveTo>
                    <a:pt x="1702" y="23"/>
                  </a:moveTo>
                  <a:cubicBezTo>
                    <a:pt x="1702" y="24"/>
                    <a:pt x="1702" y="24"/>
                    <a:pt x="1702" y="24"/>
                  </a:cubicBezTo>
                  <a:cubicBezTo>
                    <a:pt x="1702" y="24"/>
                    <a:pt x="1702" y="24"/>
                    <a:pt x="1702" y="23"/>
                  </a:cubicBezTo>
                  <a:close/>
                  <a:moveTo>
                    <a:pt x="960" y="24"/>
                  </a:moveTo>
                  <a:cubicBezTo>
                    <a:pt x="961" y="24"/>
                    <a:pt x="961" y="24"/>
                    <a:pt x="961" y="24"/>
                  </a:cubicBezTo>
                  <a:cubicBezTo>
                    <a:pt x="961" y="24"/>
                    <a:pt x="960" y="24"/>
                    <a:pt x="960" y="24"/>
                  </a:cubicBezTo>
                  <a:close/>
                  <a:moveTo>
                    <a:pt x="1534" y="24"/>
                  </a:moveTo>
                  <a:cubicBezTo>
                    <a:pt x="1533" y="24"/>
                    <a:pt x="1533" y="24"/>
                    <a:pt x="1533" y="24"/>
                  </a:cubicBezTo>
                  <a:cubicBezTo>
                    <a:pt x="1533" y="24"/>
                    <a:pt x="1534" y="24"/>
                    <a:pt x="1534" y="24"/>
                  </a:cubicBezTo>
                  <a:close/>
                  <a:moveTo>
                    <a:pt x="1702" y="24"/>
                  </a:moveTo>
                  <a:cubicBezTo>
                    <a:pt x="1702" y="24"/>
                    <a:pt x="1701" y="24"/>
                    <a:pt x="1701" y="24"/>
                  </a:cubicBezTo>
                  <a:cubicBezTo>
                    <a:pt x="1702" y="24"/>
                    <a:pt x="1702" y="24"/>
                    <a:pt x="1702" y="24"/>
                  </a:cubicBezTo>
                  <a:close/>
                  <a:moveTo>
                    <a:pt x="1357" y="68"/>
                  </a:moveTo>
                  <a:cubicBezTo>
                    <a:pt x="1357" y="68"/>
                    <a:pt x="1358" y="68"/>
                    <a:pt x="1358" y="68"/>
                  </a:cubicBezTo>
                  <a:cubicBezTo>
                    <a:pt x="1357" y="68"/>
                    <a:pt x="1357" y="68"/>
                    <a:pt x="1357" y="68"/>
                  </a:cubicBezTo>
                  <a:close/>
                  <a:moveTo>
                    <a:pt x="1541" y="68"/>
                  </a:moveTo>
                  <a:cubicBezTo>
                    <a:pt x="1542" y="68"/>
                    <a:pt x="1542" y="68"/>
                    <a:pt x="1542" y="68"/>
                  </a:cubicBezTo>
                  <a:cubicBezTo>
                    <a:pt x="1542" y="68"/>
                    <a:pt x="1541" y="68"/>
                    <a:pt x="1541" y="68"/>
                  </a:cubicBezTo>
                  <a:close/>
                  <a:moveTo>
                    <a:pt x="975" y="24"/>
                  </a:moveTo>
                  <a:cubicBezTo>
                    <a:pt x="975" y="24"/>
                    <a:pt x="975" y="24"/>
                    <a:pt x="975" y="25"/>
                  </a:cubicBezTo>
                  <a:cubicBezTo>
                    <a:pt x="975" y="24"/>
                    <a:pt x="975" y="24"/>
                    <a:pt x="975" y="24"/>
                  </a:cubicBezTo>
                  <a:close/>
                  <a:moveTo>
                    <a:pt x="1494" y="24"/>
                  </a:moveTo>
                  <a:cubicBezTo>
                    <a:pt x="1494" y="24"/>
                    <a:pt x="1494" y="24"/>
                    <a:pt x="1494" y="25"/>
                  </a:cubicBezTo>
                  <a:cubicBezTo>
                    <a:pt x="1494" y="25"/>
                    <a:pt x="1494" y="24"/>
                    <a:pt x="1494" y="24"/>
                  </a:cubicBezTo>
                  <a:close/>
                  <a:moveTo>
                    <a:pt x="1202" y="101"/>
                  </a:moveTo>
                  <a:cubicBezTo>
                    <a:pt x="1202" y="101"/>
                    <a:pt x="1202" y="101"/>
                    <a:pt x="1202" y="101"/>
                  </a:cubicBezTo>
                  <a:cubicBezTo>
                    <a:pt x="1202" y="101"/>
                    <a:pt x="1202" y="101"/>
                    <a:pt x="1202" y="101"/>
                  </a:cubicBezTo>
                  <a:close/>
                  <a:moveTo>
                    <a:pt x="1709" y="68"/>
                  </a:moveTo>
                  <a:cubicBezTo>
                    <a:pt x="1710" y="68"/>
                    <a:pt x="1710" y="68"/>
                    <a:pt x="1710" y="68"/>
                  </a:cubicBezTo>
                  <a:cubicBezTo>
                    <a:pt x="1710" y="68"/>
                    <a:pt x="1710" y="68"/>
                    <a:pt x="1709" y="68"/>
                  </a:cubicBezTo>
                  <a:close/>
                  <a:moveTo>
                    <a:pt x="1533" y="24"/>
                  </a:moveTo>
                  <a:cubicBezTo>
                    <a:pt x="1533" y="24"/>
                    <a:pt x="1533" y="24"/>
                    <a:pt x="1533" y="25"/>
                  </a:cubicBezTo>
                  <a:cubicBezTo>
                    <a:pt x="1533" y="24"/>
                    <a:pt x="1533" y="24"/>
                    <a:pt x="1533" y="24"/>
                  </a:cubicBezTo>
                  <a:close/>
                  <a:moveTo>
                    <a:pt x="1701" y="24"/>
                  </a:moveTo>
                  <a:cubicBezTo>
                    <a:pt x="1701" y="24"/>
                    <a:pt x="1701" y="24"/>
                    <a:pt x="1701" y="25"/>
                  </a:cubicBezTo>
                  <a:cubicBezTo>
                    <a:pt x="1701" y="24"/>
                    <a:pt x="1701" y="24"/>
                    <a:pt x="1701" y="24"/>
                  </a:cubicBezTo>
                  <a:close/>
                  <a:moveTo>
                    <a:pt x="692" y="69"/>
                  </a:moveTo>
                  <a:cubicBezTo>
                    <a:pt x="692" y="69"/>
                    <a:pt x="692" y="69"/>
                    <a:pt x="692" y="69"/>
                  </a:cubicBezTo>
                  <a:cubicBezTo>
                    <a:pt x="692" y="69"/>
                    <a:pt x="692" y="69"/>
                    <a:pt x="692" y="69"/>
                  </a:cubicBezTo>
                  <a:close/>
                  <a:moveTo>
                    <a:pt x="975" y="25"/>
                  </a:moveTo>
                  <a:cubicBezTo>
                    <a:pt x="974" y="25"/>
                    <a:pt x="974" y="25"/>
                    <a:pt x="974" y="25"/>
                  </a:cubicBezTo>
                  <a:cubicBezTo>
                    <a:pt x="974" y="25"/>
                    <a:pt x="975" y="25"/>
                    <a:pt x="975" y="25"/>
                  </a:cubicBezTo>
                  <a:close/>
                  <a:moveTo>
                    <a:pt x="1675" y="53"/>
                  </a:moveTo>
                  <a:cubicBezTo>
                    <a:pt x="1675" y="53"/>
                    <a:pt x="1675" y="53"/>
                    <a:pt x="1675" y="53"/>
                  </a:cubicBezTo>
                  <a:cubicBezTo>
                    <a:pt x="1675" y="53"/>
                    <a:pt x="1675" y="53"/>
                    <a:pt x="1675" y="53"/>
                  </a:cubicBezTo>
                  <a:close/>
                  <a:moveTo>
                    <a:pt x="1372" y="68"/>
                  </a:moveTo>
                  <a:cubicBezTo>
                    <a:pt x="1372" y="68"/>
                    <a:pt x="1371" y="69"/>
                    <a:pt x="1371" y="69"/>
                  </a:cubicBezTo>
                  <a:cubicBezTo>
                    <a:pt x="1372" y="69"/>
                    <a:pt x="1372" y="69"/>
                    <a:pt x="1372" y="68"/>
                  </a:cubicBezTo>
                  <a:close/>
                  <a:moveTo>
                    <a:pt x="1541" y="69"/>
                  </a:moveTo>
                  <a:cubicBezTo>
                    <a:pt x="1541" y="69"/>
                    <a:pt x="1541" y="69"/>
                    <a:pt x="1541" y="68"/>
                  </a:cubicBezTo>
                  <a:cubicBezTo>
                    <a:pt x="1541" y="69"/>
                    <a:pt x="1541" y="69"/>
                    <a:pt x="1541" y="69"/>
                  </a:cubicBezTo>
                  <a:close/>
                  <a:moveTo>
                    <a:pt x="1660" y="69"/>
                  </a:moveTo>
                  <a:cubicBezTo>
                    <a:pt x="1660" y="69"/>
                    <a:pt x="1660" y="68"/>
                    <a:pt x="1660" y="68"/>
                  </a:cubicBezTo>
                  <a:cubicBezTo>
                    <a:pt x="1660" y="69"/>
                    <a:pt x="1660" y="69"/>
                    <a:pt x="1660" y="69"/>
                  </a:cubicBezTo>
                  <a:close/>
                  <a:moveTo>
                    <a:pt x="1709" y="69"/>
                  </a:moveTo>
                  <a:cubicBezTo>
                    <a:pt x="1709" y="69"/>
                    <a:pt x="1709" y="69"/>
                    <a:pt x="1710" y="68"/>
                  </a:cubicBezTo>
                  <a:cubicBezTo>
                    <a:pt x="1709" y="69"/>
                    <a:pt x="1709" y="69"/>
                    <a:pt x="1709" y="69"/>
                  </a:cubicBezTo>
                  <a:close/>
                  <a:moveTo>
                    <a:pt x="1724" y="68"/>
                  </a:moveTo>
                  <a:cubicBezTo>
                    <a:pt x="1724" y="68"/>
                    <a:pt x="1724" y="69"/>
                    <a:pt x="1724" y="69"/>
                  </a:cubicBezTo>
                  <a:cubicBezTo>
                    <a:pt x="1724" y="69"/>
                    <a:pt x="1724" y="69"/>
                    <a:pt x="1724" y="68"/>
                  </a:cubicBezTo>
                  <a:close/>
                  <a:moveTo>
                    <a:pt x="1533" y="24"/>
                  </a:moveTo>
                  <a:cubicBezTo>
                    <a:pt x="1533" y="25"/>
                    <a:pt x="1533" y="25"/>
                    <a:pt x="1533" y="25"/>
                  </a:cubicBezTo>
                  <a:cubicBezTo>
                    <a:pt x="1533" y="25"/>
                    <a:pt x="1533" y="25"/>
                    <a:pt x="1533" y="24"/>
                  </a:cubicBezTo>
                  <a:close/>
                  <a:moveTo>
                    <a:pt x="1701" y="24"/>
                  </a:moveTo>
                  <a:cubicBezTo>
                    <a:pt x="1701" y="25"/>
                    <a:pt x="1701" y="25"/>
                    <a:pt x="1701" y="25"/>
                  </a:cubicBezTo>
                  <a:cubicBezTo>
                    <a:pt x="1701" y="25"/>
                    <a:pt x="1701" y="25"/>
                    <a:pt x="1701" y="24"/>
                  </a:cubicBezTo>
                  <a:close/>
                  <a:moveTo>
                    <a:pt x="960" y="25"/>
                  </a:moveTo>
                  <a:cubicBezTo>
                    <a:pt x="960" y="25"/>
                    <a:pt x="960" y="25"/>
                    <a:pt x="960" y="25"/>
                  </a:cubicBezTo>
                  <a:cubicBezTo>
                    <a:pt x="960" y="25"/>
                    <a:pt x="960" y="25"/>
                    <a:pt x="960" y="25"/>
                  </a:cubicBezTo>
                  <a:close/>
                  <a:moveTo>
                    <a:pt x="974" y="25"/>
                  </a:moveTo>
                  <a:cubicBezTo>
                    <a:pt x="974" y="25"/>
                    <a:pt x="974" y="25"/>
                    <a:pt x="974" y="25"/>
                  </a:cubicBezTo>
                  <a:cubicBezTo>
                    <a:pt x="974" y="25"/>
                    <a:pt x="974" y="25"/>
                    <a:pt x="974" y="25"/>
                  </a:cubicBezTo>
                  <a:close/>
                  <a:moveTo>
                    <a:pt x="669" y="69"/>
                  </a:moveTo>
                  <a:cubicBezTo>
                    <a:pt x="669" y="69"/>
                    <a:pt x="669" y="69"/>
                    <a:pt x="668" y="69"/>
                  </a:cubicBezTo>
                  <a:cubicBezTo>
                    <a:pt x="668" y="69"/>
                    <a:pt x="669" y="69"/>
                    <a:pt x="669" y="69"/>
                  </a:cubicBezTo>
                  <a:close/>
                  <a:moveTo>
                    <a:pt x="1533" y="25"/>
                  </a:moveTo>
                  <a:cubicBezTo>
                    <a:pt x="1532" y="25"/>
                    <a:pt x="1532" y="25"/>
                    <a:pt x="1532" y="25"/>
                  </a:cubicBezTo>
                  <a:cubicBezTo>
                    <a:pt x="1532" y="25"/>
                    <a:pt x="1533" y="25"/>
                    <a:pt x="1533" y="25"/>
                  </a:cubicBezTo>
                  <a:close/>
                  <a:moveTo>
                    <a:pt x="1701" y="25"/>
                  </a:moveTo>
                  <a:cubicBezTo>
                    <a:pt x="1700" y="25"/>
                    <a:pt x="1700" y="25"/>
                    <a:pt x="1700" y="25"/>
                  </a:cubicBezTo>
                  <a:cubicBezTo>
                    <a:pt x="1701" y="25"/>
                    <a:pt x="1701" y="25"/>
                    <a:pt x="1701" y="25"/>
                  </a:cubicBezTo>
                  <a:close/>
                  <a:moveTo>
                    <a:pt x="974" y="25"/>
                  </a:moveTo>
                  <a:cubicBezTo>
                    <a:pt x="974" y="25"/>
                    <a:pt x="974" y="25"/>
                    <a:pt x="974" y="26"/>
                  </a:cubicBezTo>
                  <a:cubicBezTo>
                    <a:pt x="974" y="25"/>
                    <a:pt x="974" y="25"/>
                    <a:pt x="974" y="25"/>
                  </a:cubicBezTo>
                  <a:close/>
                  <a:moveTo>
                    <a:pt x="1532" y="25"/>
                  </a:moveTo>
                  <a:cubicBezTo>
                    <a:pt x="1532" y="25"/>
                    <a:pt x="1532" y="25"/>
                    <a:pt x="1532" y="26"/>
                  </a:cubicBezTo>
                  <a:cubicBezTo>
                    <a:pt x="1532" y="26"/>
                    <a:pt x="1532" y="25"/>
                    <a:pt x="1532" y="25"/>
                  </a:cubicBezTo>
                  <a:close/>
                  <a:moveTo>
                    <a:pt x="1541" y="69"/>
                  </a:moveTo>
                  <a:cubicBezTo>
                    <a:pt x="1541" y="69"/>
                    <a:pt x="1541" y="69"/>
                    <a:pt x="1541" y="69"/>
                  </a:cubicBezTo>
                  <a:cubicBezTo>
                    <a:pt x="1541" y="69"/>
                    <a:pt x="1541" y="69"/>
                    <a:pt x="1541" y="69"/>
                  </a:cubicBezTo>
                  <a:close/>
                  <a:moveTo>
                    <a:pt x="1556" y="69"/>
                  </a:moveTo>
                  <a:cubicBezTo>
                    <a:pt x="1555" y="69"/>
                    <a:pt x="1555" y="69"/>
                    <a:pt x="1555" y="69"/>
                  </a:cubicBezTo>
                  <a:cubicBezTo>
                    <a:pt x="1555" y="69"/>
                    <a:pt x="1556" y="69"/>
                    <a:pt x="1556" y="69"/>
                  </a:cubicBezTo>
                  <a:close/>
                  <a:moveTo>
                    <a:pt x="1700" y="25"/>
                  </a:moveTo>
                  <a:cubicBezTo>
                    <a:pt x="1700" y="25"/>
                    <a:pt x="1700" y="25"/>
                    <a:pt x="1700" y="26"/>
                  </a:cubicBezTo>
                  <a:cubicBezTo>
                    <a:pt x="1700" y="26"/>
                    <a:pt x="1700" y="25"/>
                    <a:pt x="1700" y="25"/>
                  </a:cubicBezTo>
                  <a:close/>
                  <a:moveTo>
                    <a:pt x="974" y="26"/>
                  </a:moveTo>
                  <a:cubicBezTo>
                    <a:pt x="973" y="26"/>
                    <a:pt x="973" y="26"/>
                    <a:pt x="973" y="26"/>
                  </a:cubicBezTo>
                  <a:cubicBezTo>
                    <a:pt x="973" y="26"/>
                    <a:pt x="973" y="26"/>
                    <a:pt x="974" y="26"/>
                  </a:cubicBezTo>
                  <a:close/>
                  <a:moveTo>
                    <a:pt x="1709" y="69"/>
                  </a:moveTo>
                  <a:cubicBezTo>
                    <a:pt x="1709" y="69"/>
                    <a:pt x="1709" y="69"/>
                    <a:pt x="1709" y="69"/>
                  </a:cubicBezTo>
                  <a:cubicBezTo>
                    <a:pt x="1709" y="69"/>
                    <a:pt x="1709" y="69"/>
                    <a:pt x="1709" y="69"/>
                  </a:cubicBezTo>
                  <a:close/>
                  <a:moveTo>
                    <a:pt x="1724" y="69"/>
                  </a:moveTo>
                  <a:cubicBezTo>
                    <a:pt x="1724" y="69"/>
                    <a:pt x="1723" y="69"/>
                    <a:pt x="1723" y="69"/>
                  </a:cubicBezTo>
                  <a:cubicBezTo>
                    <a:pt x="1723" y="69"/>
                    <a:pt x="1724" y="69"/>
                    <a:pt x="1724" y="69"/>
                  </a:cubicBezTo>
                  <a:close/>
                  <a:moveTo>
                    <a:pt x="1492" y="26"/>
                  </a:moveTo>
                  <a:cubicBezTo>
                    <a:pt x="1491" y="26"/>
                    <a:pt x="1491" y="26"/>
                    <a:pt x="1491" y="26"/>
                  </a:cubicBezTo>
                  <a:cubicBezTo>
                    <a:pt x="1491" y="26"/>
                    <a:pt x="1491" y="26"/>
                    <a:pt x="1492" y="26"/>
                  </a:cubicBezTo>
                  <a:close/>
                  <a:moveTo>
                    <a:pt x="1532" y="26"/>
                  </a:moveTo>
                  <a:cubicBezTo>
                    <a:pt x="1532" y="26"/>
                    <a:pt x="1532" y="26"/>
                    <a:pt x="1531" y="26"/>
                  </a:cubicBezTo>
                  <a:cubicBezTo>
                    <a:pt x="1532" y="26"/>
                    <a:pt x="1532" y="26"/>
                    <a:pt x="1532" y="26"/>
                  </a:cubicBezTo>
                  <a:close/>
                  <a:moveTo>
                    <a:pt x="1356" y="70"/>
                  </a:moveTo>
                  <a:cubicBezTo>
                    <a:pt x="1356" y="70"/>
                    <a:pt x="1356" y="69"/>
                    <a:pt x="1356" y="69"/>
                  </a:cubicBezTo>
                  <a:cubicBezTo>
                    <a:pt x="1356" y="69"/>
                    <a:pt x="1356" y="69"/>
                    <a:pt x="1356" y="70"/>
                  </a:cubicBezTo>
                  <a:close/>
                  <a:moveTo>
                    <a:pt x="1371" y="69"/>
                  </a:moveTo>
                  <a:cubicBezTo>
                    <a:pt x="1371" y="69"/>
                    <a:pt x="1370" y="69"/>
                    <a:pt x="1370" y="69"/>
                  </a:cubicBezTo>
                  <a:cubicBezTo>
                    <a:pt x="1371" y="69"/>
                    <a:pt x="1371" y="69"/>
                    <a:pt x="1371" y="69"/>
                  </a:cubicBezTo>
                  <a:close/>
                  <a:moveTo>
                    <a:pt x="1700" y="26"/>
                  </a:moveTo>
                  <a:cubicBezTo>
                    <a:pt x="1700" y="26"/>
                    <a:pt x="1700" y="26"/>
                    <a:pt x="1700" y="26"/>
                  </a:cubicBezTo>
                  <a:cubicBezTo>
                    <a:pt x="1700" y="26"/>
                    <a:pt x="1700" y="26"/>
                    <a:pt x="1700" y="26"/>
                  </a:cubicBezTo>
                  <a:close/>
                  <a:moveTo>
                    <a:pt x="959" y="26"/>
                  </a:moveTo>
                  <a:cubicBezTo>
                    <a:pt x="959" y="26"/>
                    <a:pt x="959" y="26"/>
                    <a:pt x="959" y="26"/>
                  </a:cubicBezTo>
                  <a:cubicBezTo>
                    <a:pt x="959" y="26"/>
                    <a:pt x="959" y="26"/>
                    <a:pt x="959" y="26"/>
                  </a:cubicBezTo>
                  <a:close/>
                  <a:moveTo>
                    <a:pt x="973" y="26"/>
                  </a:moveTo>
                  <a:cubicBezTo>
                    <a:pt x="973" y="26"/>
                    <a:pt x="973" y="26"/>
                    <a:pt x="973" y="26"/>
                  </a:cubicBezTo>
                  <a:cubicBezTo>
                    <a:pt x="973" y="26"/>
                    <a:pt x="973" y="26"/>
                    <a:pt x="973" y="26"/>
                  </a:cubicBezTo>
                  <a:close/>
                  <a:moveTo>
                    <a:pt x="1491" y="26"/>
                  </a:moveTo>
                  <a:cubicBezTo>
                    <a:pt x="1491" y="26"/>
                    <a:pt x="1490" y="26"/>
                    <a:pt x="1490" y="26"/>
                  </a:cubicBezTo>
                  <a:cubicBezTo>
                    <a:pt x="1491" y="26"/>
                    <a:pt x="1491" y="26"/>
                    <a:pt x="1491" y="26"/>
                  </a:cubicBezTo>
                  <a:close/>
                  <a:moveTo>
                    <a:pt x="1532" y="26"/>
                  </a:moveTo>
                  <a:cubicBezTo>
                    <a:pt x="1531" y="26"/>
                    <a:pt x="1531" y="26"/>
                    <a:pt x="1531" y="26"/>
                  </a:cubicBezTo>
                  <a:cubicBezTo>
                    <a:pt x="1531" y="26"/>
                    <a:pt x="1531" y="26"/>
                    <a:pt x="1532" y="26"/>
                  </a:cubicBezTo>
                  <a:close/>
                  <a:moveTo>
                    <a:pt x="1700" y="26"/>
                  </a:moveTo>
                  <a:cubicBezTo>
                    <a:pt x="1699" y="26"/>
                    <a:pt x="1699" y="26"/>
                    <a:pt x="1699" y="26"/>
                  </a:cubicBezTo>
                  <a:cubicBezTo>
                    <a:pt x="1699" y="26"/>
                    <a:pt x="1700" y="26"/>
                    <a:pt x="1700" y="26"/>
                  </a:cubicBezTo>
                  <a:close/>
                  <a:moveTo>
                    <a:pt x="973" y="26"/>
                  </a:moveTo>
                  <a:cubicBezTo>
                    <a:pt x="973" y="26"/>
                    <a:pt x="973" y="26"/>
                    <a:pt x="973" y="27"/>
                  </a:cubicBezTo>
                  <a:cubicBezTo>
                    <a:pt x="973" y="27"/>
                    <a:pt x="973" y="26"/>
                    <a:pt x="973" y="26"/>
                  </a:cubicBezTo>
                  <a:close/>
                  <a:moveTo>
                    <a:pt x="1390" y="53"/>
                  </a:moveTo>
                  <a:cubicBezTo>
                    <a:pt x="1390" y="53"/>
                    <a:pt x="1390" y="53"/>
                    <a:pt x="1390" y="53"/>
                  </a:cubicBezTo>
                  <a:cubicBezTo>
                    <a:pt x="1390" y="53"/>
                    <a:pt x="1390" y="53"/>
                    <a:pt x="1390" y="53"/>
                  </a:cubicBezTo>
                  <a:close/>
                  <a:moveTo>
                    <a:pt x="693" y="70"/>
                  </a:moveTo>
                  <a:cubicBezTo>
                    <a:pt x="693" y="70"/>
                    <a:pt x="693" y="70"/>
                    <a:pt x="693" y="70"/>
                  </a:cubicBezTo>
                  <a:cubicBezTo>
                    <a:pt x="693" y="70"/>
                    <a:pt x="693" y="70"/>
                    <a:pt x="693" y="70"/>
                  </a:cubicBezTo>
                  <a:close/>
                  <a:moveTo>
                    <a:pt x="973" y="27"/>
                  </a:moveTo>
                  <a:cubicBezTo>
                    <a:pt x="972" y="27"/>
                    <a:pt x="972" y="27"/>
                    <a:pt x="972" y="27"/>
                  </a:cubicBezTo>
                  <a:cubicBezTo>
                    <a:pt x="972" y="27"/>
                    <a:pt x="972" y="27"/>
                    <a:pt x="973" y="27"/>
                  </a:cubicBezTo>
                  <a:close/>
                  <a:moveTo>
                    <a:pt x="958" y="27"/>
                  </a:moveTo>
                  <a:cubicBezTo>
                    <a:pt x="959" y="27"/>
                    <a:pt x="959" y="27"/>
                    <a:pt x="959" y="27"/>
                  </a:cubicBezTo>
                  <a:cubicBezTo>
                    <a:pt x="958" y="27"/>
                    <a:pt x="958" y="27"/>
                    <a:pt x="958" y="27"/>
                  </a:cubicBezTo>
                  <a:close/>
                  <a:moveTo>
                    <a:pt x="1355" y="70"/>
                  </a:moveTo>
                  <a:cubicBezTo>
                    <a:pt x="1356" y="70"/>
                    <a:pt x="1356" y="70"/>
                    <a:pt x="1356" y="70"/>
                  </a:cubicBezTo>
                  <a:cubicBezTo>
                    <a:pt x="1356" y="70"/>
                    <a:pt x="1356" y="70"/>
                    <a:pt x="1355" y="70"/>
                  </a:cubicBezTo>
                  <a:close/>
                  <a:moveTo>
                    <a:pt x="1370" y="69"/>
                  </a:moveTo>
                  <a:cubicBezTo>
                    <a:pt x="1370" y="69"/>
                    <a:pt x="1370" y="70"/>
                    <a:pt x="1370" y="70"/>
                  </a:cubicBezTo>
                  <a:cubicBezTo>
                    <a:pt x="1370" y="70"/>
                    <a:pt x="1370" y="70"/>
                    <a:pt x="1370" y="69"/>
                  </a:cubicBezTo>
                  <a:close/>
                  <a:moveTo>
                    <a:pt x="971" y="28"/>
                  </a:moveTo>
                  <a:cubicBezTo>
                    <a:pt x="971" y="28"/>
                    <a:pt x="971" y="28"/>
                    <a:pt x="971" y="28"/>
                  </a:cubicBezTo>
                  <a:cubicBezTo>
                    <a:pt x="971" y="28"/>
                    <a:pt x="971" y="28"/>
                    <a:pt x="971" y="28"/>
                  </a:cubicBezTo>
                  <a:close/>
                  <a:moveTo>
                    <a:pt x="1376" y="54"/>
                  </a:moveTo>
                  <a:cubicBezTo>
                    <a:pt x="1376" y="54"/>
                    <a:pt x="1376" y="53"/>
                    <a:pt x="1376" y="53"/>
                  </a:cubicBezTo>
                  <a:cubicBezTo>
                    <a:pt x="1376" y="53"/>
                    <a:pt x="1376" y="53"/>
                    <a:pt x="1376" y="54"/>
                  </a:cubicBezTo>
                  <a:close/>
                  <a:moveTo>
                    <a:pt x="1555" y="70"/>
                  </a:moveTo>
                  <a:cubicBezTo>
                    <a:pt x="1554" y="70"/>
                    <a:pt x="1554" y="70"/>
                    <a:pt x="1554" y="70"/>
                  </a:cubicBezTo>
                  <a:cubicBezTo>
                    <a:pt x="1554" y="70"/>
                    <a:pt x="1554" y="70"/>
                    <a:pt x="1555" y="70"/>
                  </a:cubicBezTo>
                  <a:close/>
                  <a:moveTo>
                    <a:pt x="1487" y="28"/>
                  </a:moveTo>
                  <a:cubicBezTo>
                    <a:pt x="1486" y="28"/>
                    <a:pt x="1486" y="28"/>
                    <a:pt x="1486" y="28"/>
                  </a:cubicBezTo>
                  <a:cubicBezTo>
                    <a:pt x="1486" y="28"/>
                    <a:pt x="1487" y="28"/>
                    <a:pt x="1487" y="28"/>
                  </a:cubicBezTo>
                  <a:close/>
                  <a:moveTo>
                    <a:pt x="971" y="28"/>
                  </a:moveTo>
                  <a:cubicBezTo>
                    <a:pt x="971" y="28"/>
                    <a:pt x="971" y="29"/>
                    <a:pt x="971" y="29"/>
                  </a:cubicBezTo>
                  <a:cubicBezTo>
                    <a:pt x="971" y="29"/>
                    <a:pt x="971" y="29"/>
                    <a:pt x="971" y="28"/>
                  </a:cubicBezTo>
                  <a:close/>
                  <a:moveTo>
                    <a:pt x="1723" y="70"/>
                  </a:moveTo>
                  <a:cubicBezTo>
                    <a:pt x="1722" y="70"/>
                    <a:pt x="1722" y="70"/>
                    <a:pt x="1722" y="70"/>
                  </a:cubicBezTo>
                  <a:cubicBezTo>
                    <a:pt x="1722" y="70"/>
                    <a:pt x="1723" y="70"/>
                    <a:pt x="1723" y="70"/>
                  </a:cubicBezTo>
                  <a:close/>
                  <a:moveTo>
                    <a:pt x="957" y="30"/>
                  </a:moveTo>
                  <a:cubicBezTo>
                    <a:pt x="957" y="30"/>
                    <a:pt x="957" y="30"/>
                    <a:pt x="957" y="29"/>
                  </a:cubicBezTo>
                  <a:cubicBezTo>
                    <a:pt x="957" y="30"/>
                    <a:pt x="957" y="30"/>
                    <a:pt x="957" y="30"/>
                  </a:cubicBezTo>
                  <a:close/>
                  <a:moveTo>
                    <a:pt x="970" y="30"/>
                  </a:moveTo>
                  <a:cubicBezTo>
                    <a:pt x="970" y="30"/>
                    <a:pt x="970" y="30"/>
                    <a:pt x="970" y="30"/>
                  </a:cubicBezTo>
                  <a:cubicBezTo>
                    <a:pt x="970" y="30"/>
                    <a:pt x="970" y="30"/>
                    <a:pt x="970" y="30"/>
                  </a:cubicBezTo>
                  <a:close/>
                  <a:moveTo>
                    <a:pt x="957" y="31"/>
                  </a:moveTo>
                  <a:cubicBezTo>
                    <a:pt x="957" y="31"/>
                    <a:pt x="957" y="30"/>
                    <a:pt x="957" y="30"/>
                  </a:cubicBezTo>
                  <a:cubicBezTo>
                    <a:pt x="957" y="30"/>
                    <a:pt x="957" y="30"/>
                    <a:pt x="957" y="31"/>
                  </a:cubicBezTo>
                  <a:close/>
                  <a:moveTo>
                    <a:pt x="969" y="31"/>
                  </a:moveTo>
                  <a:cubicBezTo>
                    <a:pt x="969" y="31"/>
                    <a:pt x="969" y="31"/>
                    <a:pt x="969" y="31"/>
                  </a:cubicBezTo>
                  <a:cubicBezTo>
                    <a:pt x="969" y="31"/>
                    <a:pt x="969" y="31"/>
                    <a:pt x="969" y="31"/>
                  </a:cubicBezTo>
                  <a:close/>
                  <a:moveTo>
                    <a:pt x="693" y="70"/>
                  </a:moveTo>
                  <a:cubicBezTo>
                    <a:pt x="693" y="70"/>
                    <a:pt x="694" y="70"/>
                    <a:pt x="694" y="70"/>
                  </a:cubicBezTo>
                  <a:cubicBezTo>
                    <a:pt x="694" y="70"/>
                    <a:pt x="693" y="70"/>
                    <a:pt x="693" y="70"/>
                  </a:cubicBezTo>
                  <a:close/>
                  <a:moveTo>
                    <a:pt x="969" y="32"/>
                  </a:moveTo>
                  <a:cubicBezTo>
                    <a:pt x="968" y="32"/>
                    <a:pt x="968" y="32"/>
                    <a:pt x="968" y="32"/>
                  </a:cubicBezTo>
                  <a:cubicBezTo>
                    <a:pt x="968" y="32"/>
                    <a:pt x="969" y="32"/>
                    <a:pt x="969" y="32"/>
                  </a:cubicBezTo>
                  <a:close/>
                  <a:moveTo>
                    <a:pt x="1355" y="70"/>
                  </a:moveTo>
                  <a:cubicBezTo>
                    <a:pt x="1355" y="70"/>
                    <a:pt x="1355" y="70"/>
                    <a:pt x="1355" y="70"/>
                  </a:cubicBezTo>
                  <a:cubicBezTo>
                    <a:pt x="1355" y="70"/>
                    <a:pt x="1355" y="70"/>
                    <a:pt x="1355" y="70"/>
                  </a:cubicBezTo>
                  <a:close/>
                  <a:moveTo>
                    <a:pt x="956" y="33"/>
                  </a:moveTo>
                  <a:cubicBezTo>
                    <a:pt x="956" y="33"/>
                    <a:pt x="956" y="32"/>
                    <a:pt x="956" y="32"/>
                  </a:cubicBezTo>
                  <a:cubicBezTo>
                    <a:pt x="956" y="32"/>
                    <a:pt x="956" y="33"/>
                    <a:pt x="956" y="33"/>
                  </a:cubicBezTo>
                  <a:close/>
                  <a:moveTo>
                    <a:pt x="1539" y="70"/>
                  </a:moveTo>
                  <a:cubicBezTo>
                    <a:pt x="1539" y="70"/>
                    <a:pt x="1540" y="70"/>
                    <a:pt x="1540" y="70"/>
                  </a:cubicBezTo>
                  <a:cubicBezTo>
                    <a:pt x="1539" y="70"/>
                    <a:pt x="1539" y="70"/>
                    <a:pt x="1539" y="70"/>
                  </a:cubicBezTo>
                  <a:close/>
                  <a:moveTo>
                    <a:pt x="1554" y="70"/>
                  </a:moveTo>
                  <a:cubicBezTo>
                    <a:pt x="1554" y="70"/>
                    <a:pt x="1554" y="70"/>
                    <a:pt x="1554" y="70"/>
                  </a:cubicBezTo>
                  <a:cubicBezTo>
                    <a:pt x="1554" y="70"/>
                    <a:pt x="1554" y="70"/>
                    <a:pt x="1554" y="70"/>
                  </a:cubicBezTo>
                  <a:close/>
                  <a:moveTo>
                    <a:pt x="1707" y="70"/>
                  </a:moveTo>
                  <a:cubicBezTo>
                    <a:pt x="1708" y="70"/>
                    <a:pt x="1708" y="70"/>
                    <a:pt x="1708" y="70"/>
                  </a:cubicBezTo>
                  <a:cubicBezTo>
                    <a:pt x="1708" y="70"/>
                    <a:pt x="1707" y="70"/>
                    <a:pt x="1707" y="70"/>
                  </a:cubicBezTo>
                  <a:close/>
                  <a:moveTo>
                    <a:pt x="1722" y="70"/>
                  </a:moveTo>
                  <a:cubicBezTo>
                    <a:pt x="1722" y="70"/>
                    <a:pt x="1722" y="70"/>
                    <a:pt x="1722" y="70"/>
                  </a:cubicBezTo>
                  <a:cubicBezTo>
                    <a:pt x="1722" y="70"/>
                    <a:pt x="1722" y="70"/>
                    <a:pt x="1722" y="70"/>
                  </a:cubicBezTo>
                  <a:close/>
                  <a:moveTo>
                    <a:pt x="1143" y="35"/>
                  </a:moveTo>
                  <a:cubicBezTo>
                    <a:pt x="1143" y="35"/>
                    <a:pt x="1143" y="35"/>
                    <a:pt x="1143" y="35"/>
                  </a:cubicBezTo>
                  <a:cubicBezTo>
                    <a:pt x="1143" y="35"/>
                    <a:pt x="1143" y="35"/>
                    <a:pt x="1143" y="35"/>
                  </a:cubicBezTo>
                  <a:close/>
                  <a:moveTo>
                    <a:pt x="669" y="35"/>
                  </a:moveTo>
                  <a:cubicBezTo>
                    <a:pt x="670" y="35"/>
                    <a:pt x="670" y="35"/>
                    <a:pt x="670" y="35"/>
                  </a:cubicBezTo>
                  <a:cubicBezTo>
                    <a:pt x="670" y="35"/>
                    <a:pt x="669" y="35"/>
                    <a:pt x="669" y="35"/>
                  </a:cubicBezTo>
                  <a:close/>
                  <a:moveTo>
                    <a:pt x="1355" y="71"/>
                  </a:moveTo>
                  <a:cubicBezTo>
                    <a:pt x="1355" y="71"/>
                    <a:pt x="1355" y="70"/>
                    <a:pt x="1355" y="70"/>
                  </a:cubicBezTo>
                  <a:cubicBezTo>
                    <a:pt x="1355" y="70"/>
                    <a:pt x="1355" y="70"/>
                    <a:pt x="1355" y="71"/>
                  </a:cubicBezTo>
                  <a:close/>
                  <a:moveTo>
                    <a:pt x="1369" y="70"/>
                  </a:moveTo>
                  <a:cubicBezTo>
                    <a:pt x="1369" y="70"/>
                    <a:pt x="1369" y="70"/>
                    <a:pt x="1369" y="71"/>
                  </a:cubicBezTo>
                  <a:cubicBezTo>
                    <a:pt x="1369" y="70"/>
                    <a:pt x="1369" y="70"/>
                    <a:pt x="1369" y="70"/>
                  </a:cubicBezTo>
                  <a:close/>
                  <a:moveTo>
                    <a:pt x="1539" y="71"/>
                  </a:moveTo>
                  <a:cubicBezTo>
                    <a:pt x="1539" y="71"/>
                    <a:pt x="1539" y="70"/>
                    <a:pt x="1539" y="70"/>
                  </a:cubicBezTo>
                  <a:cubicBezTo>
                    <a:pt x="1539" y="70"/>
                    <a:pt x="1539" y="70"/>
                    <a:pt x="1539" y="71"/>
                  </a:cubicBezTo>
                  <a:close/>
                  <a:moveTo>
                    <a:pt x="859" y="35"/>
                  </a:moveTo>
                  <a:cubicBezTo>
                    <a:pt x="859" y="35"/>
                    <a:pt x="859" y="35"/>
                    <a:pt x="859" y="35"/>
                  </a:cubicBezTo>
                  <a:cubicBezTo>
                    <a:pt x="859" y="35"/>
                    <a:pt x="859" y="35"/>
                    <a:pt x="859" y="35"/>
                  </a:cubicBezTo>
                  <a:close/>
                  <a:moveTo>
                    <a:pt x="1661" y="71"/>
                  </a:moveTo>
                  <a:cubicBezTo>
                    <a:pt x="1661" y="70"/>
                    <a:pt x="1661" y="70"/>
                    <a:pt x="1661" y="70"/>
                  </a:cubicBezTo>
                  <a:cubicBezTo>
                    <a:pt x="1661" y="70"/>
                    <a:pt x="1661" y="70"/>
                    <a:pt x="1661" y="71"/>
                  </a:cubicBezTo>
                  <a:close/>
                  <a:moveTo>
                    <a:pt x="879" y="35"/>
                  </a:moveTo>
                  <a:cubicBezTo>
                    <a:pt x="879" y="35"/>
                    <a:pt x="879" y="35"/>
                    <a:pt x="879" y="35"/>
                  </a:cubicBezTo>
                  <a:cubicBezTo>
                    <a:pt x="879" y="35"/>
                    <a:pt x="879" y="35"/>
                    <a:pt x="879" y="35"/>
                  </a:cubicBezTo>
                  <a:close/>
                  <a:moveTo>
                    <a:pt x="1707" y="71"/>
                  </a:moveTo>
                  <a:cubicBezTo>
                    <a:pt x="1707" y="71"/>
                    <a:pt x="1707" y="70"/>
                    <a:pt x="1707" y="70"/>
                  </a:cubicBezTo>
                  <a:cubicBezTo>
                    <a:pt x="1707" y="70"/>
                    <a:pt x="1707" y="70"/>
                    <a:pt x="1707" y="71"/>
                  </a:cubicBezTo>
                  <a:close/>
                  <a:moveTo>
                    <a:pt x="902" y="35"/>
                  </a:moveTo>
                  <a:cubicBezTo>
                    <a:pt x="902" y="35"/>
                    <a:pt x="902" y="35"/>
                    <a:pt x="902" y="35"/>
                  </a:cubicBezTo>
                  <a:cubicBezTo>
                    <a:pt x="902" y="35"/>
                    <a:pt x="902" y="35"/>
                    <a:pt x="902" y="35"/>
                  </a:cubicBezTo>
                  <a:close/>
                  <a:moveTo>
                    <a:pt x="1144" y="35"/>
                  </a:moveTo>
                  <a:cubicBezTo>
                    <a:pt x="1144" y="35"/>
                    <a:pt x="1144" y="35"/>
                    <a:pt x="1144" y="35"/>
                  </a:cubicBezTo>
                  <a:cubicBezTo>
                    <a:pt x="1144" y="35"/>
                    <a:pt x="1144" y="35"/>
                    <a:pt x="1144" y="35"/>
                  </a:cubicBezTo>
                  <a:close/>
                  <a:moveTo>
                    <a:pt x="1297" y="35"/>
                  </a:moveTo>
                  <a:cubicBezTo>
                    <a:pt x="1298" y="35"/>
                    <a:pt x="1298" y="35"/>
                    <a:pt x="1298" y="35"/>
                  </a:cubicBezTo>
                  <a:cubicBezTo>
                    <a:pt x="1298" y="35"/>
                    <a:pt x="1297" y="35"/>
                    <a:pt x="1297" y="35"/>
                  </a:cubicBezTo>
                  <a:close/>
                  <a:moveTo>
                    <a:pt x="669" y="36"/>
                  </a:moveTo>
                  <a:cubicBezTo>
                    <a:pt x="669" y="36"/>
                    <a:pt x="669" y="36"/>
                    <a:pt x="669" y="35"/>
                  </a:cubicBezTo>
                  <a:cubicBezTo>
                    <a:pt x="669" y="35"/>
                    <a:pt x="669" y="36"/>
                    <a:pt x="669" y="36"/>
                  </a:cubicBezTo>
                  <a:close/>
                  <a:moveTo>
                    <a:pt x="837" y="36"/>
                  </a:moveTo>
                  <a:cubicBezTo>
                    <a:pt x="837" y="36"/>
                    <a:pt x="837" y="36"/>
                    <a:pt x="837" y="35"/>
                  </a:cubicBezTo>
                  <a:cubicBezTo>
                    <a:pt x="837" y="36"/>
                    <a:pt x="837" y="36"/>
                    <a:pt x="837" y="36"/>
                  </a:cubicBezTo>
                  <a:close/>
                  <a:moveTo>
                    <a:pt x="878" y="36"/>
                  </a:moveTo>
                  <a:cubicBezTo>
                    <a:pt x="878" y="36"/>
                    <a:pt x="878" y="36"/>
                    <a:pt x="878" y="35"/>
                  </a:cubicBezTo>
                  <a:cubicBezTo>
                    <a:pt x="878" y="35"/>
                    <a:pt x="878" y="36"/>
                    <a:pt x="878" y="36"/>
                  </a:cubicBezTo>
                  <a:close/>
                  <a:moveTo>
                    <a:pt x="1354" y="71"/>
                  </a:moveTo>
                  <a:cubicBezTo>
                    <a:pt x="1355" y="71"/>
                    <a:pt x="1355" y="71"/>
                    <a:pt x="1355" y="71"/>
                  </a:cubicBezTo>
                  <a:cubicBezTo>
                    <a:pt x="1355" y="71"/>
                    <a:pt x="1355" y="71"/>
                    <a:pt x="1354" y="71"/>
                  </a:cubicBezTo>
                  <a:close/>
                  <a:moveTo>
                    <a:pt x="1369" y="70"/>
                  </a:moveTo>
                  <a:cubicBezTo>
                    <a:pt x="1369" y="71"/>
                    <a:pt x="1369" y="71"/>
                    <a:pt x="1369" y="71"/>
                  </a:cubicBezTo>
                  <a:cubicBezTo>
                    <a:pt x="1369" y="71"/>
                    <a:pt x="1369" y="71"/>
                    <a:pt x="1369" y="70"/>
                  </a:cubicBezTo>
                  <a:close/>
                  <a:moveTo>
                    <a:pt x="1539" y="71"/>
                  </a:moveTo>
                  <a:cubicBezTo>
                    <a:pt x="1539" y="71"/>
                    <a:pt x="1539" y="71"/>
                    <a:pt x="1539" y="71"/>
                  </a:cubicBezTo>
                  <a:cubicBezTo>
                    <a:pt x="1539" y="71"/>
                    <a:pt x="1539" y="71"/>
                    <a:pt x="1539" y="71"/>
                  </a:cubicBezTo>
                  <a:close/>
                  <a:moveTo>
                    <a:pt x="1553" y="71"/>
                  </a:moveTo>
                  <a:cubicBezTo>
                    <a:pt x="1553" y="71"/>
                    <a:pt x="1553" y="71"/>
                    <a:pt x="1553" y="71"/>
                  </a:cubicBezTo>
                  <a:cubicBezTo>
                    <a:pt x="1553" y="71"/>
                    <a:pt x="1553" y="71"/>
                    <a:pt x="1553" y="71"/>
                  </a:cubicBezTo>
                  <a:close/>
                  <a:moveTo>
                    <a:pt x="1707" y="71"/>
                  </a:moveTo>
                  <a:cubicBezTo>
                    <a:pt x="1707" y="71"/>
                    <a:pt x="1707" y="71"/>
                    <a:pt x="1707" y="71"/>
                  </a:cubicBezTo>
                  <a:cubicBezTo>
                    <a:pt x="1707" y="71"/>
                    <a:pt x="1707" y="71"/>
                    <a:pt x="1707" y="71"/>
                  </a:cubicBezTo>
                  <a:close/>
                  <a:moveTo>
                    <a:pt x="1721" y="71"/>
                  </a:moveTo>
                  <a:cubicBezTo>
                    <a:pt x="1721" y="71"/>
                    <a:pt x="1721" y="71"/>
                    <a:pt x="1721" y="71"/>
                  </a:cubicBezTo>
                  <a:cubicBezTo>
                    <a:pt x="1721" y="71"/>
                    <a:pt x="1721" y="71"/>
                    <a:pt x="1721" y="71"/>
                  </a:cubicBezTo>
                  <a:close/>
                  <a:moveTo>
                    <a:pt x="902" y="35"/>
                  </a:moveTo>
                  <a:cubicBezTo>
                    <a:pt x="903" y="36"/>
                    <a:pt x="903" y="36"/>
                    <a:pt x="903" y="36"/>
                  </a:cubicBezTo>
                  <a:cubicBezTo>
                    <a:pt x="903" y="36"/>
                    <a:pt x="903" y="35"/>
                    <a:pt x="902" y="35"/>
                  </a:cubicBezTo>
                  <a:close/>
                  <a:moveTo>
                    <a:pt x="764" y="36"/>
                  </a:moveTo>
                  <a:cubicBezTo>
                    <a:pt x="764" y="36"/>
                    <a:pt x="764" y="36"/>
                    <a:pt x="764" y="36"/>
                  </a:cubicBezTo>
                  <a:cubicBezTo>
                    <a:pt x="764" y="36"/>
                    <a:pt x="764" y="36"/>
                    <a:pt x="764" y="36"/>
                  </a:cubicBezTo>
                  <a:close/>
                  <a:moveTo>
                    <a:pt x="1074" y="36"/>
                  </a:moveTo>
                  <a:cubicBezTo>
                    <a:pt x="1074" y="36"/>
                    <a:pt x="1074" y="36"/>
                    <a:pt x="1075" y="36"/>
                  </a:cubicBezTo>
                  <a:cubicBezTo>
                    <a:pt x="1074" y="36"/>
                    <a:pt x="1074" y="36"/>
                    <a:pt x="1074" y="36"/>
                  </a:cubicBezTo>
                  <a:close/>
                  <a:moveTo>
                    <a:pt x="1145" y="36"/>
                  </a:moveTo>
                  <a:cubicBezTo>
                    <a:pt x="1145" y="36"/>
                    <a:pt x="1145" y="36"/>
                    <a:pt x="1145" y="36"/>
                  </a:cubicBezTo>
                  <a:cubicBezTo>
                    <a:pt x="1145" y="36"/>
                    <a:pt x="1145" y="36"/>
                    <a:pt x="1145" y="36"/>
                  </a:cubicBezTo>
                  <a:close/>
                  <a:moveTo>
                    <a:pt x="1252" y="36"/>
                  </a:moveTo>
                  <a:cubicBezTo>
                    <a:pt x="1252" y="36"/>
                    <a:pt x="1252" y="36"/>
                    <a:pt x="1252" y="36"/>
                  </a:cubicBezTo>
                  <a:cubicBezTo>
                    <a:pt x="1252" y="36"/>
                    <a:pt x="1252" y="36"/>
                    <a:pt x="1252" y="36"/>
                  </a:cubicBezTo>
                  <a:close/>
                  <a:moveTo>
                    <a:pt x="763" y="36"/>
                  </a:moveTo>
                  <a:cubicBezTo>
                    <a:pt x="764" y="36"/>
                    <a:pt x="764" y="36"/>
                    <a:pt x="764" y="36"/>
                  </a:cubicBezTo>
                  <a:cubicBezTo>
                    <a:pt x="764" y="36"/>
                    <a:pt x="763" y="36"/>
                    <a:pt x="763" y="36"/>
                  </a:cubicBezTo>
                  <a:close/>
                  <a:moveTo>
                    <a:pt x="861" y="36"/>
                  </a:moveTo>
                  <a:cubicBezTo>
                    <a:pt x="861" y="36"/>
                    <a:pt x="861" y="36"/>
                    <a:pt x="861" y="36"/>
                  </a:cubicBezTo>
                  <a:cubicBezTo>
                    <a:pt x="861" y="36"/>
                    <a:pt x="861" y="36"/>
                    <a:pt x="861" y="36"/>
                  </a:cubicBezTo>
                  <a:close/>
                  <a:moveTo>
                    <a:pt x="904" y="36"/>
                  </a:moveTo>
                  <a:cubicBezTo>
                    <a:pt x="904" y="36"/>
                    <a:pt x="904" y="36"/>
                    <a:pt x="904" y="36"/>
                  </a:cubicBezTo>
                  <a:cubicBezTo>
                    <a:pt x="904" y="36"/>
                    <a:pt x="904" y="36"/>
                    <a:pt x="904" y="36"/>
                  </a:cubicBezTo>
                  <a:close/>
                  <a:moveTo>
                    <a:pt x="1538" y="71"/>
                  </a:moveTo>
                  <a:cubicBezTo>
                    <a:pt x="1538" y="71"/>
                    <a:pt x="1539" y="71"/>
                    <a:pt x="1539" y="71"/>
                  </a:cubicBezTo>
                  <a:cubicBezTo>
                    <a:pt x="1538" y="71"/>
                    <a:pt x="1538" y="71"/>
                    <a:pt x="1538" y="71"/>
                  </a:cubicBezTo>
                  <a:close/>
                  <a:moveTo>
                    <a:pt x="1553" y="71"/>
                  </a:moveTo>
                  <a:cubicBezTo>
                    <a:pt x="1553" y="71"/>
                    <a:pt x="1552" y="71"/>
                    <a:pt x="1552" y="71"/>
                  </a:cubicBezTo>
                  <a:cubicBezTo>
                    <a:pt x="1553" y="71"/>
                    <a:pt x="1553" y="71"/>
                    <a:pt x="1553" y="71"/>
                  </a:cubicBezTo>
                  <a:close/>
                  <a:moveTo>
                    <a:pt x="1661" y="71"/>
                  </a:moveTo>
                  <a:cubicBezTo>
                    <a:pt x="1661" y="71"/>
                    <a:pt x="1661" y="71"/>
                    <a:pt x="1661" y="71"/>
                  </a:cubicBezTo>
                  <a:cubicBezTo>
                    <a:pt x="1661" y="71"/>
                    <a:pt x="1661" y="71"/>
                    <a:pt x="1661" y="71"/>
                  </a:cubicBezTo>
                  <a:close/>
                  <a:moveTo>
                    <a:pt x="1075" y="36"/>
                  </a:moveTo>
                  <a:cubicBezTo>
                    <a:pt x="1075" y="36"/>
                    <a:pt x="1075" y="36"/>
                    <a:pt x="1075" y="36"/>
                  </a:cubicBezTo>
                  <a:cubicBezTo>
                    <a:pt x="1075" y="36"/>
                    <a:pt x="1075" y="36"/>
                    <a:pt x="1075" y="36"/>
                  </a:cubicBezTo>
                  <a:close/>
                  <a:moveTo>
                    <a:pt x="1706" y="71"/>
                  </a:moveTo>
                  <a:cubicBezTo>
                    <a:pt x="1707" y="71"/>
                    <a:pt x="1707" y="71"/>
                    <a:pt x="1707" y="71"/>
                  </a:cubicBezTo>
                  <a:cubicBezTo>
                    <a:pt x="1707" y="71"/>
                    <a:pt x="1706" y="71"/>
                    <a:pt x="1706" y="71"/>
                  </a:cubicBezTo>
                  <a:close/>
                  <a:moveTo>
                    <a:pt x="1721" y="71"/>
                  </a:moveTo>
                  <a:cubicBezTo>
                    <a:pt x="1721" y="71"/>
                    <a:pt x="1721" y="71"/>
                    <a:pt x="1720" y="71"/>
                  </a:cubicBezTo>
                  <a:cubicBezTo>
                    <a:pt x="1721" y="71"/>
                    <a:pt x="1721" y="71"/>
                    <a:pt x="1721" y="71"/>
                  </a:cubicBezTo>
                  <a:close/>
                  <a:moveTo>
                    <a:pt x="1118" y="36"/>
                  </a:moveTo>
                  <a:cubicBezTo>
                    <a:pt x="1119" y="36"/>
                    <a:pt x="1119" y="36"/>
                    <a:pt x="1119" y="36"/>
                  </a:cubicBezTo>
                  <a:cubicBezTo>
                    <a:pt x="1119" y="36"/>
                    <a:pt x="1118" y="36"/>
                    <a:pt x="1118" y="36"/>
                  </a:cubicBezTo>
                  <a:close/>
                  <a:moveTo>
                    <a:pt x="1368" y="71"/>
                  </a:moveTo>
                  <a:cubicBezTo>
                    <a:pt x="1368" y="71"/>
                    <a:pt x="1368" y="71"/>
                    <a:pt x="1368" y="72"/>
                  </a:cubicBezTo>
                  <a:cubicBezTo>
                    <a:pt x="1368" y="71"/>
                    <a:pt x="1368" y="71"/>
                    <a:pt x="1368" y="71"/>
                  </a:cubicBezTo>
                  <a:close/>
                  <a:moveTo>
                    <a:pt x="1538" y="72"/>
                  </a:moveTo>
                  <a:cubicBezTo>
                    <a:pt x="1538" y="72"/>
                    <a:pt x="1538" y="71"/>
                    <a:pt x="1538" y="71"/>
                  </a:cubicBezTo>
                  <a:cubicBezTo>
                    <a:pt x="1538" y="71"/>
                    <a:pt x="1538" y="71"/>
                    <a:pt x="1538" y="72"/>
                  </a:cubicBezTo>
                  <a:close/>
                  <a:moveTo>
                    <a:pt x="667" y="37"/>
                  </a:moveTo>
                  <a:cubicBezTo>
                    <a:pt x="667" y="37"/>
                    <a:pt x="667" y="37"/>
                    <a:pt x="667" y="36"/>
                  </a:cubicBezTo>
                  <a:cubicBezTo>
                    <a:pt x="667" y="36"/>
                    <a:pt x="667" y="37"/>
                    <a:pt x="667" y="37"/>
                  </a:cubicBezTo>
                  <a:close/>
                  <a:moveTo>
                    <a:pt x="793" y="36"/>
                  </a:moveTo>
                  <a:cubicBezTo>
                    <a:pt x="793" y="37"/>
                    <a:pt x="793" y="37"/>
                    <a:pt x="794" y="37"/>
                  </a:cubicBezTo>
                  <a:cubicBezTo>
                    <a:pt x="794" y="37"/>
                    <a:pt x="793" y="36"/>
                    <a:pt x="793" y="36"/>
                  </a:cubicBezTo>
                  <a:close/>
                  <a:moveTo>
                    <a:pt x="1706" y="72"/>
                  </a:moveTo>
                  <a:cubicBezTo>
                    <a:pt x="1706" y="72"/>
                    <a:pt x="1706" y="71"/>
                    <a:pt x="1706" y="71"/>
                  </a:cubicBezTo>
                  <a:cubicBezTo>
                    <a:pt x="1706" y="71"/>
                    <a:pt x="1706" y="71"/>
                    <a:pt x="1706" y="72"/>
                  </a:cubicBezTo>
                  <a:close/>
                  <a:moveTo>
                    <a:pt x="861" y="36"/>
                  </a:moveTo>
                  <a:cubicBezTo>
                    <a:pt x="861" y="37"/>
                    <a:pt x="861" y="37"/>
                    <a:pt x="862" y="37"/>
                  </a:cubicBezTo>
                  <a:cubicBezTo>
                    <a:pt x="861" y="37"/>
                    <a:pt x="861" y="37"/>
                    <a:pt x="861" y="36"/>
                  </a:cubicBezTo>
                  <a:close/>
                  <a:moveTo>
                    <a:pt x="904" y="36"/>
                  </a:moveTo>
                  <a:cubicBezTo>
                    <a:pt x="904" y="37"/>
                    <a:pt x="904" y="37"/>
                    <a:pt x="904" y="37"/>
                  </a:cubicBezTo>
                  <a:cubicBezTo>
                    <a:pt x="904" y="37"/>
                    <a:pt x="904" y="37"/>
                    <a:pt x="904" y="36"/>
                  </a:cubicBezTo>
                  <a:close/>
                  <a:moveTo>
                    <a:pt x="1045" y="37"/>
                  </a:moveTo>
                  <a:cubicBezTo>
                    <a:pt x="1045" y="37"/>
                    <a:pt x="1045" y="37"/>
                    <a:pt x="1045" y="36"/>
                  </a:cubicBezTo>
                  <a:cubicBezTo>
                    <a:pt x="1045" y="37"/>
                    <a:pt x="1045" y="37"/>
                    <a:pt x="1045" y="37"/>
                  </a:cubicBezTo>
                  <a:close/>
                  <a:moveTo>
                    <a:pt x="1146" y="36"/>
                  </a:moveTo>
                  <a:cubicBezTo>
                    <a:pt x="1146" y="37"/>
                    <a:pt x="1146" y="37"/>
                    <a:pt x="1146" y="37"/>
                  </a:cubicBezTo>
                  <a:cubicBezTo>
                    <a:pt x="1146" y="37"/>
                    <a:pt x="1146" y="36"/>
                    <a:pt x="1146" y="36"/>
                  </a:cubicBezTo>
                  <a:close/>
                  <a:moveTo>
                    <a:pt x="1295" y="37"/>
                  </a:moveTo>
                  <a:cubicBezTo>
                    <a:pt x="1295" y="37"/>
                    <a:pt x="1296" y="37"/>
                    <a:pt x="1296" y="36"/>
                  </a:cubicBezTo>
                  <a:cubicBezTo>
                    <a:pt x="1295" y="36"/>
                    <a:pt x="1295" y="37"/>
                    <a:pt x="1295" y="37"/>
                  </a:cubicBezTo>
                  <a:close/>
                  <a:moveTo>
                    <a:pt x="835" y="37"/>
                  </a:moveTo>
                  <a:cubicBezTo>
                    <a:pt x="835" y="37"/>
                    <a:pt x="835" y="37"/>
                    <a:pt x="835" y="37"/>
                  </a:cubicBezTo>
                  <a:cubicBezTo>
                    <a:pt x="835" y="37"/>
                    <a:pt x="835" y="37"/>
                    <a:pt x="835" y="37"/>
                  </a:cubicBezTo>
                  <a:close/>
                  <a:moveTo>
                    <a:pt x="1368" y="72"/>
                  </a:moveTo>
                  <a:cubicBezTo>
                    <a:pt x="1367" y="72"/>
                    <a:pt x="1367" y="72"/>
                    <a:pt x="1367" y="72"/>
                  </a:cubicBezTo>
                  <a:cubicBezTo>
                    <a:pt x="1367" y="72"/>
                    <a:pt x="1368" y="72"/>
                    <a:pt x="1368" y="72"/>
                  </a:cubicBezTo>
                  <a:close/>
                  <a:moveTo>
                    <a:pt x="1537" y="72"/>
                  </a:moveTo>
                  <a:cubicBezTo>
                    <a:pt x="1538" y="72"/>
                    <a:pt x="1538" y="72"/>
                    <a:pt x="1538" y="72"/>
                  </a:cubicBezTo>
                  <a:cubicBezTo>
                    <a:pt x="1538" y="72"/>
                    <a:pt x="1538" y="72"/>
                    <a:pt x="1537" y="72"/>
                  </a:cubicBezTo>
                  <a:close/>
                  <a:moveTo>
                    <a:pt x="1552" y="72"/>
                  </a:moveTo>
                  <a:cubicBezTo>
                    <a:pt x="1552" y="72"/>
                    <a:pt x="1551" y="72"/>
                    <a:pt x="1551" y="72"/>
                  </a:cubicBezTo>
                  <a:cubicBezTo>
                    <a:pt x="1552" y="72"/>
                    <a:pt x="1552" y="72"/>
                    <a:pt x="1552" y="72"/>
                  </a:cubicBezTo>
                  <a:close/>
                  <a:moveTo>
                    <a:pt x="876" y="37"/>
                  </a:moveTo>
                  <a:cubicBezTo>
                    <a:pt x="876" y="37"/>
                    <a:pt x="876" y="37"/>
                    <a:pt x="876" y="37"/>
                  </a:cubicBezTo>
                  <a:cubicBezTo>
                    <a:pt x="876" y="37"/>
                    <a:pt x="876" y="37"/>
                    <a:pt x="876" y="37"/>
                  </a:cubicBezTo>
                  <a:close/>
                  <a:moveTo>
                    <a:pt x="1706" y="72"/>
                  </a:moveTo>
                  <a:cubicBezTo>
                    <a:pt x="1706" y="72"/>
                    <a:pt x="1706" y="72"/>
                    <a:pt x="1706" y="72"/>
                  </a:cubicBezTo>
                  <a:cubicBezTo>
                    <a:pt x="1706" y="72"/>
                    <a:pt x="1706" y="72"/>
                    <a:pt x="1706" y="72"/>
                  </a:cubicBezTo>
                  <a:close/>
                  <a:moveTo>
                    <a:pt x="1720" y="72"/>
                  </a:moveTo>
                  <a:cubicBezTo>
                    <a:pt x="1720" y="72"/>
                    <a:pt x="1720" y="72"/>
                    <a:pt x="1720" y="72"/>
                  </a:cubicBezTo>
                  <a:cubicBezTo>
                    <a:pt x="1720" y="72"/>
                    <a:pt x="1720" y="72"/>
                    <a:pt x="1720" y="72"/>
                  </a:cubicBezTo>
                  <a:close/>
                  <a:moveTo>
                    <a:pt x="1076" y="37"/>
                  </a:moveTo>
                  <a:cubicBezTo>
                    <a:pt x="1076" y="37"/>
                    <a:pt x="1076" y="37"/>
                    <a:pt x="1076" y="37"/>
                  </a:cubicBezTo>
                  <a:cubicBezTo>
                    <a:pt x="1076" y="37"/>
                    <a:pt x="1076" y="37"/>
                    <a:pt x="1076" y="37"/>
                  </a:cubicBezTo>
                  <a:close/>
                  <a:moveTo>
                    <a:pt x="1117" y="37"/>
                  </a:moveTo>
                  <a:cubicBezTo>
                    <a:pt x="1118" y="37"/>
                    <a:pt x="1118" y="37"/>
                    <a:pt x="1118" y="37"/>
                  </a:cubicBezTo>
                  <a:cubicBezTo>
                    <a:pt x="1118" y="37"/>
                    <a:pt x="1117" y="37"/>
                    <a:pt x="1117" y="37"/>
                  </a:cubicBezTo>
                  <a:close/>
                  <a:moveTo>
                    <a:pt x="1222" y="37"/>
                  </a:moveTo>
                  <a:cubicBezTo>
                    <a:pt x="1222" y="37"/>
                    <a:pt x="1222" y="37"/>
                    <a:pt x="1223" y="37"/>
                  </a:cubicBezTo>
                  <a:cubicBezTo>
                    <a:pt x="1222" y="37"/>
                    <a:pt x="1222" y="37"/>
                    <a:pt x="1222" y="37"/>
                  </a:cubicBezTo>
                  <a:close/>
                  <a:moveTo>
                    <a:pt x="1254" y="37"/>
                  </a:moveTo>
                  <a:cubicBezTo>
                    <a:pt x="1254" y="37"/>
                    <a:pt x="1254" y="37"/>
                    <a:pt x="1254" y="37"/>
                  </a:cubicBezTo>
                  <a:cubicBezTo>
                    <a:pt x="1254" y="37"/>
                    <a:pt x="1254" y="37"/>
                    <a:pt x="1254" y="37"/>
                  </a:cubicBezTo>
                  <a:close/>
                  <a:moveTo>
                    <a:pt x="1295" y="37"/>
                  </a:moveTo>
                  <a:cubicBezTo>
                    <a:pt x="1295" y="37"/>
                    <a:pt x="1295" y="37"/>
                    <a:pt x="1295" y="37"/>
                  </a:cubicBezTo>
                  <a:cubicBezTo>
                    <a:pt x="1295" y="37"/>
                    <a:pt x="1295" y="37"/>
                    <a:pt x="1295" y="37"/>
                  </a:cubicBezTo>
                  <a:close/>
                  <a:moveTo>
                    <a:pt x="666" y="38"/>
                  </a:moveTo>
                  <a:cubicBezTo>
                    <a:pt x="666" y="37"/>
                    <a:pt x="666" y="37"/>
                    <a:pt x="666" y="37"/>
                  </a:cubicBezTo>
                  <a:cubicBezTo>
                    <a:pt x="666" y="37"/>
                    <a:pt x="666" y="37"/>
                    <a:pt x="666" y="38"/>
                  </a:cubicBezTo>
                  <a:close/>
                  <a:moveTo>
                    <a:pt x="1537" y="72"/>
                  </a:moveTo>
                  <a:cubicBezTo>
                    <a:pt x="1537" y="72"/>
                    <a:pt x="1537" y="72"/>
                    <a:pt x="1538" y="72"/>
                  </a:cubicBezTo>
                  <a:cubicBezTo>
                    <a:pt x="1537" y="72"/>
                    <a:pt x="1537" y="72"/>
                    <a:pt x="1537" y="72"/>
                  </a:cubicBezTo>
                  <a:close/>
                  <a:moveTo>
                    <a:pt x="1551" y="72"/>
                  </a:moveTo>
                  <a:cubicBezTo>
                    <a:pt x="1551" y="72"/>
                    <a:pt x="1551" y="72"/>
                    <a:pt x="1551" y="72"/>
                  </a:cubicBezTo>
                  <a:cubicBezTo>
                    <a:pt x="1551" y="72"/>
                    <a:pt x="1551" y="72"/>
                    <a:pt x="1551" y="72"/>
                  </a:cubicBezTo>
                  <a:close/>
                  <a:moveTo>
                    <a:pt x="762" y="37"/>
                  </a:moveTo>
                  <a:cubicBezTo>
                    <a:pt x="762" y="37"/>
                    <a:pt x="762" y="37"/>
                    <a:pt x="762" y="37"/>
                  </a:cubicBezTo>
                  <a:cubicBezTo>
                    <a:pt x="762" y="37"/>
                    <a:pt x="762" y="37"/>
                    <a:pt x="762" y="37"/>
                  </a:cubicBezTo>
                  <a:close/>
                  <a:moveTo>
                    <a:pt x="1705" y="72"/>
                  </a:moveTo>
                  <a:cubicBezTo>
                    <a:pt x="1705" y="72"/>
                    <a:pt x="1706" y="72"/>
                    <a:pt x="1706" y="72"/>
                  </a:cubicBezTo>
                  <a:cubicBezTo>
                    <a:pt x="1706" y="72"/>
                    <a:pt x="1705" y="72"/>
                    <a:pt x="1705" y="72"/>
                  </a:cubicBezTo>
                  <a:close/>
                  <a:moveTo>
                    <a:pt x="1720" y="72"/>
                  </a:moveTo>
                  <a:cubicBezTo>
                    <a:pt x="1719" y="72"/>
                    <a:pt x="1719" y="72"/>
                    <a:pt x="1719" y="72"/>
                  </a:cubicBezTo>
                  <a:cubicBezTo>
                    <a:pt x="1719" y="72"/>
                    <a:pt x="1719" y="72"/>
                    <a:pt x="1720" y="72"/>
                  </a:cubicBezTo>
                  <a:close/>
                  <a:moveTo>
                    <a:pt x="794" y="37"/>
                  </a:moveTo>
                  <a:cubicBezTo>
                    <a:pt x="794" y="37"/>
                    <a:pt x="794" y="37"/>
                    <a:pt x="795" y="37"/>
                  </a:cubicBezTo>
                  <a:cubicBezTo>
                    <a:pt x="795" y="37"/>
                    <a:pt x="794" y="37"/>
                    <a:pt x="794" y="37"/>
                  </a:cubicBezTo>
                  <a:close/>
                  <a:moveTo>
                    <a:pt x="862" y="37"/>
                  </a:moveTo>
                  <a:cubicBezTo>
                    <a:pt x="862" y="37"/>
                    <a:pt x="862" y="38"/>
                    <a:pt x="862" y="38"/>
                  </a:cubicBezTo>
                  <a:cubicBezTo>
                    <a:pt x="862" y="37"/>
                    <a:pt x="862" y="37"/>
                    <a:pt x="862" y="37"/>
                  </a:cubicBezTo>
                  <a:close/>
                  <a:moveTo>
                    <a:pt x="1117" y="37"/>
                  </a:moveTo>
                  <a:cubicBezTo>
                    <a:pt x="1117" y="37"/>
                    <a:pt x="1117" y="37"/>
                    <a:pt x="1117" y="37"/>
                  </a:cubicBezTo>
                  <a:cubicBezTo>
                    <a:pt x="1117" y="37"/>
                    <a:pt x="1117" y="37"/>
                    <a:pt x="1117" y="37"/>
                  </a:cubicBezTo>
                  <a:close/>
                  <a:moveTo>
                    <a:pt x="1537" y="73"/>
                  </a:moveTo>
                  <a:cubicBezTo>
                    <a:pt x="1537" y="73"/>
                    <a:pt x="1537" y="72"/>
                    <a:pt x="1537" y="72"/>
                  </a:cubicBezTo>
                  <a:cubicBezTo>
                    <a:pt x="1537" y="72"/>
                    <a:pt x="1537" y="73"/>
                    <a:pt x="1537" y="73"/>
                  </a:cubicBezTo>
                  <a:close/>
                  <a:moveTo>
                    <a:pt x="1254" y="37"/>
                  </a:moveTo>
                  <a:cubicBezTo>
                    <a:pt x="1254" y="37"/>
                    <a:pt x="1254" y="37"/>
                    <a:pt x="1255" y="37"/>
                  </a:cubicBezTo>
                  <a:cubicBezTo>
                    <a:pt x="1254" y="37"/>
                    <a:pt x="1254" y="37"/>
                    <a:pt x="1254" y="37"/>
                  </a:cubicBezTo>
                  <a:close/>
                  <a:moveTo>
                    <a:pt x="1295" y="37"/>
                  </a:moveTo>
                  <a:cubicBezTo>
                    <a:pt x="1295" y="37"/>
                    <a:pt x="1295" y="37"/>
                    <a:pt x="1295" y="37"/>
                  </a:cubicBezTo>
                  <a:cubicBezTo>
                    <a:pt x="1295" y="37"/>
                    <a:pt x="1295" y="37"/>
                    <a:pt x="1295" y="37"/>
                  </a:cubicBezTo>
                  <a:close/>
                  <a:moveTo>
                    <a:pt x="1705" y="73"/>
                  </a:moveTo>
                  <a:cubicBezTo>
                    <a:pt x="1705" y="73"/>
                    <a:pt x="1705" y="72"/>
                    <a:pt x="1705" y="72"/>
                  </a:cubicBezTo>
                  <a:cubicBezTo>
                    <a:pt x="1705" y="72"/>
                    <a:pt x="1705" y="72"/>
                    <a:pt x="1705" y="73"/>
                  </a:cubicBezTo>
                  <a:close/>
                  <a:moveTo>
                    <a:pt x="666" y="38"/>
                  </a:moveTo>
                  <a:cubicBezTo>
                    <a:pt x="666" y="38"/>
                    <a:pt x="666" y="38"/>
                    <a:pt x="666" y="37"/>
                  </a:cubicBezTo>
                  <a:cubicBezTo>
                    <a:pt x="666" y="38"/>
                    <a:pt x="666" y="38"/>
                    <a:pt x="666" y="38"/>
                  </a:cubicBezTo>
                  <a:close/>
                  <a:moveTo>
                    <a:pt x="795" y="37"/>
                  </a:moveTo>
                  <a:cubicBezTo>
                    <a:pt x="795" y="38"/>
                    <a:pt x="795" y="38"/>
                    <a:pt x="795" y="38"/>
                  </a:cubicBezTo>
                  <a:cubicBezTo>
                    <a:pt x="795" y="38"/>
                    <a:pt x="795" y="38"/>
                    <a:pt x="795" y="37"/>
                  </a:cubicBezTo>
                  <a:close/>
                  <a:moveTo>
                    <a:pt x="862" y="38"/>
                  </a:moveTo>
                  <a:cubicBezTo>
                    <a:pt x="863" y="38"/>
                    <a:pt x="863" y="38"/>
                    <a:pt x="863" y="38"/>
                  </a:cubicBezTo>
                  <a:cubicBezTo>
                    <a:pt x="863" y="38"/>
                    <a:pt x="863" y="38"/>
                    <a:pt x="862" y="38"/>
                  </a:cubicBezTo>
                  <a:close/>
                  <a:moveTo>
                    <a:pt x="875" y="38"/>
                  </a:moveTo>
                  <a:cubicBezTo>
                    <a:pt x="875" y="38"/>
                    <a:pt x="875" y="38"/>
                    <a:pt x="875" y="38"/>
                  </a:cubicBezTo>
                  <a:cubicBezTo>
                    <a:pt x="875" y="38"/>
                    <a:pt x="875" y="38"/>
                    <a:pt x="875" y="38"/>
                  </a:cubicBezTo>
                  <a:close/>
                  <a:moveTo>
                    <a:pt x="905" y="38"/>
                  </a:moveTo>
                  <a:cubicBezTo>
                    <a:pt x="905" y="38"/>
                    <a:pt x="905" y="38"/>
                    <a:pt x="906" y="38"/>
                  </a:cubicBezTo>
                  <a:cubicBezTo>
                    <a:pt x="906" y="38"/>
                    <a:pt x="905" y="38"/>
                    <a:pt x="905" y="38"/>
                  </a:cubicBezTo>
                  <a:close/>
                  <a:moveTo>
                    <a:pt x="696" y="73"/>
                  </a:moveTo>
                  <a:cubicBezTo>
                    <a:pt x="696" y="73"/>
                    <a:pt x="696" y="73"/>
                    <a:pt x="696" y="73"/>
                  </a:cubicBezTo>
                  <a:cubicBezTo>
                    <a:pt x="696" y="73"/>
                    <a:pt x="696" y="73"/>
                    <a:pt x="696" y="73"/>
                  </a:cubicBezTo>
                  <a:close/>
                  <a:moveTo>
                    <a:pt x="1043" y="38"/>
                  </a:moveTo>
                  <a:cubicBezTo>
                    <a:pt x="1043" y="38"/>
                    <a:pt x="1044" y="38"/>
                    <a:pt x="1044" y="38"/>
                  </a:cubicBezTo>
                  <a:cubicBezTo>
                    <a:pt x="1043" y="38"/>
                    <a:pt x="1043" y="38"/>
                    <a:pt x="1043" y="38"/>
                  </a:cubicBezTo>
                  <a:close/>
                  <a:moveTo>
                    <a:pt x="1366" y="73"/>
                  </a:moveTo>
                  <a:cubicBezTo>
                    <a:pt x="1366" y="73"/>
                    <a:pt x="1366" y="73"/>
                    <a:pt x="1366" y="73"/>
                  </a:cubicBezTo>
                  <a:cubicBezTo>
                    <a:pt x="1366" y="73"/>
                    <a:pt x="1366" y="73"/>
                    <a:pt x="1366" y="73"/>
                  </a:cubicBezTo>
                  <a:close/>
                  <a:moveTo>
                    <a:pt x="1536" y="73"/>
                  </a:moveTo>
                  <a:cubicBezTo>
                    <a:pt x="1537" y="73"/>
                    <a:pt x="1537" y="73"/>
                    <a:pt x="1537" y="73"/>
                  </a:cubicBezTo>
                  <a:cubicBezTo>
                    <a:pt x="1537" y="73"/>
                    <a:pt x="1537" y="73"/>
                    <a:pt x="1536" y="73"/>
                  </a:cubicBezTo>
                  <a:close/>
                  <a:moveTo>
                    <a:pt x="1705" y="73"/>
                  </a:moveTo>
                  <a:cubicBezTo>
                    <a:pt x="1705" y="73"/>
                    <a:pt x="1705" y="73"/>
                    <a:pt x="1705" y="73"/>
                  </a:cubicBezTo>
                  <a:cubicBezTo>
                    <a:pt x="1705" y="73"/>
                    <a:pt x="1705" y="73"/>
                    <a:pt x="1705" y="73"/>
                  </a:cubicBezTo>
                  <a:close/>
                  <a:moveTo>
                    <a:pt x="1147" y="38"/>
                  </a:moveTo>
                  <a:cubicBezTo>
                    <a:pt x="1147" y="38"/>
                    <a:pt x="1147" y="38"/>
                    <a:pt x="1148" y="38"/>
                  </a:cubicBezTo>
                  <a:cubicBezTo>
                    <a:pt x="1148" y="38"/>
                    <a:pt x="1147" y="38"/>
                    <a:pt x="1147" y="38"/>
                  </a:cubicBezTo>
                  <a:close/>
                  <a:moveTo>
                    <a:pt x="696" y="73"/>
                  </a:moveTo>
                  <a:cubicBezTo>
                    <a:pt x="696" y="73"/>
                    <a:pt x="697" y="73"/>
                    <a:pt x="697" y="73"/>
                  </a:cubicBezTo>
                  <a:cubicBezTo>
                    <a:pt x="697" y="73"/>
                    <a:pt x="697" y="73"/>
                    <a:pt x="696" y="73"/>
                  </a:cubicBezTo>
                  <a:close/>
                  <a:moveTo>
                    <a:pt x="1366" y="73"/>
                  </a:moveTo>
                  <a:cubicBezTo>
                    <a:pt x="1366" y="73"/>
                    <a:pt x="1365" y="73"/>
                    <a:pt x="1365" y="73"/>
                  </a:cubicBezTo>
                  <a:cubicBezTo>
                    <a:pt x="1366" y="73"/>
                    <a:pt x="1366" y="73"/>
                    <a:pt x="1366" y="73"/>
                  </a:cubicBezTo>
                  <a:close/>
                  <a:moveTo>
                    <a:pt x="1221" y="38"/>
                  </a:moveTo>
                  <a:cubicBezTo>
                    <a:pt x="1221" y="38"/>
                    <a:pt x="1221" y="38"/>
                    <a:pt x="1222" y="38"/>
                  </a:cubicBezTo>
                  <a:cubicBezTo>
                    <a:pt x="1221" y="38"/>
                    <a:pt x="1221" y="38"/>
                    <a:pt x="1221" y="38"/>
                  </a:cubicBezTo>
                  <a:close/>
                  <a:moveTo>
                    <a:pt x="1536" y="73"/>
                  </a:moveTo>
                  <a:cubicBezTo>
                    <a:pt x="1536" y="73"/>
                    <a:pt x="1536" y="73"/>
                    <a:pt x="1536" y="73"/>
                  </a:cubicBezTo>
                  <a:cubicBezTo>
                    <a:pt x="1536" y="73"/>
                    <a:pt x="1536" y="73"/>
                    <a:pt x="1536" y="73"/>
                  </a:cubicBezTo>
                  <a:close/>
                  <a:moveTo>
                    <a:pt x="1550" y="73"/>
                  </a:moveTo>
                  <a:cubicBezTo>
                    <a:pt x="1550" y="73"/>
                    <a:pt x="1550" y="73"/>
                    <a:pt x="1550" y="73"/>
                  </a:cubicBezTo>
                  <a:cubicBezTo>
                    <a:pt x="1550" y="73"/>
                    <a:pt x="1550" y="73"/>
                    <a:pt x="1550" y="73"/>
                  </a:cubicBezTo>
                  <a:close/>
                  <a:moveTo>
                    <a:pt x="550" y="38"/>
                  </a:moveTo>
                  <a:cubicBezTo>
                    <a:pt x="550" y="38"/>
                    <a:pt x="550" y="38"/>
                    <a:pt x="551" y="38"/>
                  </a:cubicBezTo>
                  <a:cubicBezTo>
                    <a:pt x="551" y="38"/>
                    <a:pt x="550" y="38"/>
                    <a:pt x="550" y="38"/>
                  </a:cubicBezTo>
                  <a:close/>
                  <a:moveTo>
                    <a:pt x="1704" y="73"/>
                  </a:moveTo>
                  <a:cubicBezTo>
                    <a:pt x="1704" y="73"/>
                    <a:pt x="1705" y="73"/>
                    <a:pt x="1705" y="73"/>
                  </a:cubicBezTo>
                  <a:cubicBezTo>
                    <a:pt x="1704" y="73"/>
                    <a:pt x="1704" y="73"/>
                    <a:pt x="1704" y="73"/>
                  </a:cubicBezTo>
                  <a:close/>
                  <a:moveTo>
                    <a:pt x="1718" y="73"/>
                  </a:moveTo>
                  <a:cubicBezTo>
                    <a:pt x="1718" y="73"/>
                    <a:pt x="1718" y="73"/>
                    <a:pt x="1718" y="73"/>
                  </a:cubicBezTo>
                  <a:cubicBezTo>
                    <a:pt x="1718" y="73"/>
                    <a:pt x="1718" y="73"/>
                    <a:pt x="1718" y="73"/>
                  </a:cubicBezTo>
                  <a:close/>
                  <a:moveTo>
                    <a:pt x="611" y="118"/>
                  </a:moveTo>
                  <a:cubicBezTo>
                    <a:pt x="611" y="118"/>
                    <a:pt x="611" y="118"/>
                    <a:pt x="611" y="118"/>
                  </a:cubicBezTo>
                  <a:cubicBezTo>
                    <a:pt x="611" y="118"/>
                    <a:pt x="611" y="118"/>
                    <a:pt x="611" y="118"/>
                  </a:cubicBezTo>
                  <a:close/>
                  <a:moveTo>
                    <a:pt x="833" y="38"/>
                  </a:moveTo>
                  <a:cubicBezTo>
                    <a:pt x="834" y="38"/>
                    <a:pt x="834" y="38"/>
                    <a:pt x="834" y="38"/>
                  </a:cubicBezTo>
                  <a:cubicBezTo>
                    <a:pt x="834" y="38"/>
                    <a:pt x="833" y="38"/>
                    <a:pt x="833" y="38"/>
                  </a:cubicBezTo>
                  <a:close/>
                  <a:moveTo>
                    <a:pt x="863" y="38"/>
                  </a:moveTo>
                  <a:cubicBezTo>
                    <a:pt x="863" y="38"/>
                    <a:pt x="863" y="38"/>
                    <a:pt x="863" y="38"/>
                  </a:cubicBezTo>
                  <a:cubicBezTo>
                    <a:pt x="863" y="38"/>
                    <a:pt x="863" y="38"/>
                    <a:pt x="863" y="38"/>
                  </a:cubicBezTo>
                  <a:close/>
                  <a:moveTo>
                    <a:pt x="610" y="119"/>
                  </a:moveTo>
                  <a:cubicBezTo>
                    <a:pt x="610" y="119"/>
                    <a:pt x="611" y="119"/>
                    <a:pt x="611" y="119"/>
                  </a:cubicBezTo>
                  <a:cubicBezTo>
                    <a:pt x="610" y="119"/>
                    <a:pt x="610" y="119"/>
                    <a:pt x="610" y="119"/>
                  </a:cubicBezTo>
                  <a:close/>
                  <a:moveTo>
                    <a:pt x="874" y="38"/>
                  </a:moveTo>
                  <a:cubicBezTo>
                    <a:pt x="875" y="38"/>
                    <a:pt x="875" y="38"/>
                    <a:pt x="875" y="38"/>
                  </a:cubicBezTo>
                  <a:cubicBezTo>
                    <a:pt x="875" y="38"/>
                    <a:pt x="874" y="38"/>
                    <a:pt x="874" y="38"/>
                  </a:cubicBezTo>
                  <a:close/>
                  <a:moveTo>
                    <a:pt x="610" y="119"/>
                  </a:moveTo>
                  <a:cubicBezTo>
                    <a:pt x="610" y="119"/>
                    <a:pt x="610" y="119"/>
                    <a:pt x="610" y="119"/>
                  </a:cubicBezTo>
                  <a:cubicBezTo>
                    <a:pt x="610" y="119"/>
                    <a:pt x="610" y="119"/>
                    <a:pt x="610" y="119"/>
                  </a:cubicBezTo>
                  <a:close/>
                  <a:moveTo>
                    <a:pt x="610" y="120"/>
                  </a:moveTo>
                  <a:cubicBezTo>
                    <a:pt x="610" y="120"/>
                    <a:pt x="610" y="120"/>
                    <a:pt x="610" y="119"/>
                  </a:cubicBezTo>
                  <a:cubicBezTo>
                    <a:pt x="610" y="119"/>
                    <a:pt x="610" y="119"/>
                    <a:pt x="610" y="120"/>
                  </a:cubicBezTo>
                  <a:close/>
                  <a:moveTo>
                    <a:pt x="906" y="38"/>
                  </a:moveTo>
                  <a:cubicBezTo>
                    <a:pt x="906" y="38"/>
                    <a:pt x="906" y="38"/>
                    <a:pt x="906" y="38"/>
                  </a:cubicBezTo>
                  <a:cubicBezTo>
                    <a:pt x="906" y="38"/>
                    <a:pt x="906" y="38"/>
                    <a:pt x="906" y="38"/>
                  </a:cubicBezTo>
                  <a:close/>
                  <a:moveTo>
                    <a:pt x="609" y="120"/>
                  </a:moveTo>
                  <a:cubicBezTo>
                    <a:pt x="609" y="120"/>
                    <a:pt x="610" y="120"/>
                    <a:pt x="610" y="120"/>
                  </a:cubicBezTo>
                  <a:cubicBezTo>
                    <a:pt x="609" y="120"/>
                    <a:pt x="609" y="120"/>
                    <a:pt x="609" y="120"/>
                  </a:cubicBezTo>
                  <a:close/>
                  <a:moveTo>
                    <a:pt x="609" y="120"/>
                  </a:moveTo>
                  <a:cubicBezTo>
                    <a:pt x="609" y="120"/>
                    <a:pt x="609" y="120"/>
                    <a:pt x="609" y="120"/>
                  </a:cubicBezTo>
                  <a:cubicBezTo>
                    <a:pt x="609" y="120"/>
                    <a:pt x="609" y="120"/>
                    <a:pt x="609" y="120"/>
                  </a:cubicBezTo>
                  <a:close/>
                  <a:moveTo>
                    <a:pt x="621" y="120"/>
                  </a:moveTo>
                  <a:cubicBezTo>
                    <a:pt x="621" y="120"/>
                    <a:pt x="621" y="120"/>
                    <a:pt x="621" y="120"/>
                  </a:cubicBezTo>
                  <a:cubicBezTo>
                    <a:pt x="621" y="120"/>
                    <a:pt x="621" y="120"/>
                    <a:pt x="621" y="120"/>
                  </a:cubicBezTo>
                  <a:close/>
                  <a:moveTo>
                    <a:pt x="609" y="121"/>
                  </a:moveTo>
                  <a:cubicBezTo>
                    <a:pt x="609" y="121"/>
                    <a:pt x="609" y="121"/>
                    <a:pt x="609" y="120"/>
                  </a:cubicBezTo>
                  <a:cubicBezTo>
                    <a:pt x="609" y="120"/>
                    <a:pt x="609" y="121"/>
                    <a:pt x="609" y="121"/>
                  </a:cubicBezTo>
                  <a:close/>
                  <a:moveTo>
                    <a:pt x="1043" y="38"/>
                  </a:moveTo>
                  <a:cubicBezTo>
                    <a:pt x="1043" y="38"/>
                    <a:pt x="1043" y="38"/>
                    <a:pt x="1043" y="38"/>
                  </a:cubicBezTo>
                  <a:cubicBezTo>
                    <a:pt x="1043" y="38"/>
                    <a:pt x="1043" y="38"/>
                    <a:pt x="1043" y="38"/>
                  </a:cubicBezTo>
                  <a:close/>
                  <a:moveTo>
                    <a:pt x="608" y="121"/>
                  </a:moveTo>
                  <a:cubicBezTo>
                    <a:pt x="608" y="121"/>
                    <a:pt x="608" y="121"/>
                    <a:pt x="609" y="121"/>
                  </a:cubicBezTo>
                  <a:cubicBezTo>
                    <a:pt x="608" y="121"/>
                    <a:pt x="608" y="121"/>
                    <a:pt x="608" y="121"/>
                  </a:cubicBezTo>
                  <a:close/>
                  <a:moveTo>
                    <a:pt x="608" y="121"/>
                  </a:moveTo>
                  <a:cubicBezTo>
                    <a:pt x="608" y="121"/>
                    <a:pt x="608" y="121"/>
                    <a:pt x="608" y="121"/>
                  </a:cubicBezTo>
                  <a:cubicBezTo>
                    <a:pt x="608" y="121"/>
                    <a:pt x="608" y="121"/>
                    <a:pt x="608" y="121"/>
                  </a:cubicBezTo>
                  <a:close/>
                  <a:moveTo>
                    <a:pt x="1077" y="38"/>
                  </a:moveTo>
                  <a:cubicBezTo>
                    <a:pt x="1077" y="38"/>
                    <a:pt x="1077" y="38"/>
                    <a:pt x="1078" y="38"/>
                  </a:cubicBezTo>
                  <a:cubicBezTo>
                    <a:pt x="1078" y="38"/>
                    <a:pt x="1077" y="38"/>
                    <a:pt x="1077" y="38"/>
                  </a:cubicBezTo>
                  <a:close/>
                  <a:moveTo>
                    <a:pt x="1148" y="38"/>
                  </a:moveTo>
                  <a:cubicBezTo>
                    <a:pt x="1148" y="38"/>
                    <a:pt x="1148" y="38"/>
                    <a:pt x="1148" y="38"/>
                  </a:cubicBezTo>
                  <a:cubicBezTo>
                    <a:pt x="1148" y="38"/>
                    <a:pt x="1148" y="38"/>
                    <a:pt x="1148" y="38"/>
                  </a:cubicBezTo>
                  <a:close/>
                  <a:moveTo>
                    <a:pt x="620" y="122"/>
                  </a:moveTo>
                  <a:cubicBezTo>
                    <a:pt x="620" y="122"/>
                    <a:pt x="620" y="122"/>
                    <a:pt x="620" y="122"/>
                  </a:cubicBezTo>
                  <a:cubicBezTo>
                    <a:pt x="620" y="122"/>
                    <a:pt x="620" y="122"/>
                    <a:pt x="620" y="122"/>
                  </a:cubicBezTo>
                  <a:close/>
                  <a:moveTo>
                    <a:pt x="1255" y="38"/>
                  </a:moveTo>
                  <a:cubicBezTo>
                    <a:pt x="1255" y="38"/>
                    <a:pt x="1255" y="38"/>
                    <a:pt x="1256" y="38"/>
                  </a:cubicBezTo>
                  <a:cubicBezTo>
                    <a:pt x="1255" y="38"/>
                    <a:pt x="1255" y="38"/>
                    <a:pt x="1255" y="38"/>
                  </a:cubicBezTo>
                  <a:close/>
                  <a:moveTo>
                    <a:pt x="760" y="39"/>
                  </a:moveTo>
                  <a:cubicBezTo>
                    <a:pt x="760" y="38"/>
                    <a:pt x="761" y="38"/>
                    <a:pt x="761" y="38"/>
                  </a:cubicBezTo>
                  <a:cubicBezTo>
                    <a:pt x="760" y="38"/>
                    <a:pt x="760" y="38"/>
                    <a:pt x="760" y="39"/>
                  </a:cubicBezTo>
                  <a:close/>
                  <a:moveTo>
                    <a:pt x="796" y="38"/>
                  </a:moveTo>
                  <a:cubicBezTo>
                    <a:pt x="796" y="38"/>
                    <a:pt x="796" y="39"/>
                    <a:pt x="796" y="39"/>
                  </a:cubicBezTo>
                  <a:cubicBezTo>
                    <a:pt x="796" y="38"/>
                    <a:pt x="796" y="38"/>
                    <a:pt x="796" y="38"/>
                  </a:cubicBezTo>
                  <a:close/>
                  <a:moveTo>
                    <a:pt x="1536" y="74"/>
                  </a:moveTo>
                  <a:cubicBezTo>
                    <a:pt x="1536" y="74"/>
                    <a:pt x="1536" y="74"/>
                    <a:pt x="1536" y="73"/>
                  </a:cubicBezTo>
                  <a:cubicBezTo>
                    <a:pt x="1536" y="73"/>
                    <a:pt x="1536" y="74"/>
                    <a:pt x="1536" y="74"/>
                  </a:cubicBezTo>
                  <a:close/>
                  <a:moveTo>
                    <a:pt x="1550" y="73"/>
                  </a:moveTo>
                  <a:cubicBezTo>
                    <a:pt x="1549" y="73"/>
                    <a:pt x="1549" y="73"/>
                    <a:pt x="1549" y="74"/>
                  </a:cubicBezTo>
                  <a:cubicBezTo>
                    <a:pt x="1549" y="74"/>
                    <a:pt x="1550" y="73"/>
                    <a:pt x="1550" y="73"/>
                  </a:cubicBezTo>
                  <a:close/>
                  <a:moveTo>
                    <a:pt x="1675" y="73"/>
                  </a:moveTo>
                  <a:cubicBezTo>
                    <a:pt x="1675" y="74"/>
                    <a:pt x="1675" y="74"/>
                    <a:pt x="1675" y="74"/>
                  </a:cubicBezTo>
                  <a:cubicBezTo>
                    <a:pt x="1675" y="74"/>
                    <a:pt x="1675" y="73"/>
                    <a:pt x="1675" y="73"/>
                  </a:cubicBezTo>
                  <a:close/>
                  <a:moveTo>
                    <a:pt x="620" y="123"/>
                  </a:moveTo>
                  <a:cubicBezTo>
                    <a:pt x="619" y="123"/>
                    <a:pt x="619" y="123"/>
                    <a:pt x="619" y="123"/>
                  </a:cubicBezTo>
                  <a:cubicBezTo>
                    <a:pt x="619" y="123"/>
                    <a:pt x="619" y="123"/>
                    <a:pt x="620" y="123"/>
                  </a:cubicBezTo>
                  <a:close/>
                  <a:moveTo>
                    <a:pt x="1704" y="74"/>
                  </a:moveTo>
                  <a:cubicBezTo>
                    <a:pt x="1704" y="74"/>
                    <a:pt x="1704" y="74"/>
                    <a:pt x="1704" y="73"/>
                  </a:cubicBezTo>
                  <a:cubicBezTo>
                    <a:pt x="1704" y="73"/>
                    <a:pt x="1704" y="74"/>
                    <a:pt x="1704" y="74"/>
                  </a:cubicBezTo>
                  <a:close/>
                  <a:moveTo>
                    <a:pt x="1718" y="73"/>
                  </a:moveTo>
                  <a:cubicBezTo>
                    <a:pt x="1718" y="73"/>
                    <a:pt x="1717" y="73"/>
                    <a:pt x="1717" y="74"/>
                  </a:cubicBezTo>
                  <a:cubicBezTo>
                    <a:pt x="1718" y="74"/>
                    <a:pt x="1718" y="73"/>
                    <a:pt x="1718" y="73"/>
                  </a:cubicBezTo>
                  <a:close/>
                  <a:moveTo>
                    <a:pt x="833" y="39"/>
                  </a:moveTo>
                  <a:cubicBezTo>
                    <a:pt x="833" y="39"/>
                    <a:pt x="833" y="38"/>
                    <a:pt x="833" y="38"/>
                  </a:cubicBezTo>
                  <a:cubicBezTo>
                    <a:pt x="833" y="38"/>
                    <a:pt x="833" y="38"/>
                    <a:pt x="833" y="39"/>
                  </a:cubicBezTo>
                  <a:close/>
                  <a:moveTo>
                    <a:pt x="863" y="38"/>
                  </a:moveTo>
                  <a:cubicBezTo>
                    <a:pt x="863" y="38"/>
                    <a:pt x="863" y="39"/>
                    <a:pt x="864" y="39"/>
                  </a:cubicBezTo>
                  <a:cubicBezTo>
                    <a:pt x="864" y="38"/>
                    <a:pt x="863" y="38"/>
                    <a:pt x="863" y="38"/>
                  </a:cubicBezTo>
                  <a:close/>
                  <a:moveTo>
                    <a:pt x="618" y="124"/>
                  </a:moveTo>
                  <a:cubicBezTo>
                    <a:pt x="618" y="124"/>
                    <a:pt x="618" y="124"/>
                    <a:pt x="618" y="124"/>
                  </a:cubicBezTo>
                  <a:cubicBezTo>
                    <a:pt x="618" y="124"/>
                    <a:pt x="618" y="124"/>
                    <a:pt x="618" y="124"/>
                  </a:cubicBezTo>
                  <a:close/>
                  <a:moveTo>
                    <a:pt x="618" y="124"/>
                  </a:moveTo>
                  <a:cubicBezTo>
                    <a:pt x="618" y="125"/>
                    <a:pt x="618" y="125"/>
                    <a:pt x="618" y="125"/>
                  </a:cubicBezTo>
                  <a:cubicBezTo>
                    <a:pt x="618" y="125"/>
                    <a:pt x="618" y="125"/>
                    <a:pt x="618" y="124"/>
                  </a:cubicBezTo>
                  <a:close/>
                  <a:moveTo>
                    <a:pt x="874" y="39"/>
                  </a:moveTo>
                  <a:cubicBezTo>
                    <a:pt x="874" y="38"/>
                    <a:pt x="874" y="38"/>
                    <a:pt x="874" y="38"/>
                  </a:cubicBezTo>
                  <a:cubicBezTo>
                    <a:pt x="874" y="38"/>
                    <a:pt x="874" y="38"/>
                    <a:pt x="874" y="39"/>
                  </a:cubicBezTo>
                  <a:close/>
                  <a:moveTo>
                    <a:pt x="617" y="126"/>
                  </a:moveTo>
                  <a:cubicBezTo>
                    <a:pt x="617" y="126"/>
                    <a:pt x="617" y="126"/>
                    <a:pt x="617" y="126"/>
                  </a:cubicBezTo>
                  <a:cubicBezTo>
                    <a:pt x="617" y="126"/>
                    <a:pt x="617" y="126"/>
                    <a:pt x="617" y="126"/>
                  </a:cubicBezTo>
                  <a:close/>
                  <a:moveTo>
                    <a:pt x="617" y="126"/>
                  </a:moveTo>
                  <a:cubicBezTo>
                    <a:pt x="617" y="126"/>
                    <a:pt x="616" y="126"/>
                    <a:pt x="616" y="127"/>
                  </a:cubicBezTo>
                  <a:cubicBezTo>
                    <a:pt x="617" y="126"/>
                    <a:pt x="617" y="126"/>
                    <a:pt x="617" y="126"/>
                  </a:cubicBezTo>
                  <a:close/>
                  <a:moveTo>
                    <a:pt x="616" y="126"/>
                  </a:moveTo>
                  <a:cubicBezTo>
                    <a:pt x="616" y="127"/>
                    <a:pt x="616" y="127"/>
                    <a:pt x="616" y="127"/>
                  </a:cubicBezTo>
                  <a:cubicBezTo>
                    <a:pt x="616" y="127"/>
                    <a:pt x="616" y="127"/>
                    <a:pt x="616" y="126"/>
                  </a:cubicBezTo>
                  <a:close/>
                  <a:moveTo>
                    <a:pt x="616" y="127"/>
                  </a:moveTo>
                  <a:cubicBezTo>
                    <a:pt x="616" y="127"/>
                    <a:pt x="616" y="127"/>
                    <a:pt x="616" y="127"/>
                  </a:cubicBezTo>
                  <a:cubicBezTo>
                    <a:pt x="616" y="127"/>
                    <a:pt x="616" y="127"/>
                    <a:pt x="616" y="127"/>
                  </a:cubicBezTo>
                  <a:close/>
                  <a:moveTo>
                    <a:pt x="616" y="127"/>
                  </a:moveTo>
                  <a:cubicBezTo>
                    <a:pt x="615" y="127"/>
                    <a:pt x="615" y="127"/>
                    <a:pt x="615" y="128"/>
                  </a:cubicBezTo>
                  <a:cubicBezTo>
                    <a:pt x="616" y="128"/>
                    <a:pt x="616" y="127"/>
                    <a:pt x="616" y="127"/>
                  </a:cubicBezTo>
                  <a:close/>
                  <a:moveTo>
                    <a:pt x="615" y="128"/>
                  </a:moveTo>
                  <a:cubicBezTo>
                    <a:pt x="615" y="128"/>
                    <a:pt x="615" y="128"/>
                    <a:pt x="615" y="128"/>
                  </a:cubicBezTo>
                  <a:cubicBezTo>
                    <a:pt x="615" y="128"/>
                    <a:pt x="615" y="128"/>
                    <a:pt x="615" y="128"/>
                  </a:cubicBezTo>
                  <a:close/>
                  <a:moveTo>
                    <a:pt x="1365" y="74"/>
                  </a:moveTo>
                  <a:cubicBezTo>
                    <a:pt x="1365" y="74"/>
                    <a:pt x="1365" y="74"/>
                    <a:pt x="1364" y="74"/>
                  </a:cubicBezTo>
                  <a:cubicBezTo>
                    <a:pt x="1365" y="74"/>
                    <a:pt x="1365" y="74"/>
                    <a:pt x="1365" y="74"/>
                  </a:cubicBezTo>
                  <a:close/>
                  <a:moveTo>
                    <a:pt x="614" y="129"/>
                  </a:moveTo>
                  <a:cubicBezTo>
                    <a:pt x="614" y="129"/>
                    <a:pt x="614" y="129"/>
                    <a:pt x="614" y="129"/>
                  </a:cubicBezTo>
                  <a:cubicBezTo>
                    <a:pt x="614" y="129"/>
                    <a:pt x="614" y="129"/>
                    <a:pt x="614" y="129"/>
                  </a:cubicBezTo>
                  <a:close/>
                  <a:moveTo>
                    <a:pt x="614" y="129"/>
                  </a:moveTo>
                  <a:cubicBezTo>
                    <a:pt x="613" y="129"/>
                    <a:pt x="613" y="129"/>
                    <a:pt x="613" y="129"/>
                  </a:cubicBezTo>
                  <a:cubicBezTo>
                    <a:pt x="613" y="129"/>
                    <a:pt x="614" y="129"/>
                    <a:pt x="614" y="129"/>
                  </a:cubicBezTo>
                  <a:close/>
                  <a:moveTo>
                    <a:pt x="1535" y="74"/>
                  </a:moveTo>
                  <a:cubicBezTo>
                    <a:pt x="1536" y="74"/>
                    <a:pt x="1536" y="74"/>
                    <a:pt x="1536" y="74"/>
                  </a:cubicBezTo>
                  <a:cubicBezTo>
                    <a:pt x="1536" y="74"/>
                    <a:pt x="1536" y="74"/>
                    <a:pt x="1535" y="74"/>
                  </a:cubicBezTo>
                  <a:close/>
                  <a:moveTo>
                    <a:pt x="613" y="130"/>
                  </a:moveTo>
                  <a:cubicBezTo>
                    <a:pt x="612" y="130"/>
                    <a:pt x="612" y="130"/>
                    <a:pt x="612" y="130"/>
                  </a:cubicBezTo>
                  <a:cubicBezTo>
                    <a:pt x="612" y="130"/>
                    <a:pt x="612" y="130"/>
                    <a:pt x="613" y="130"/>
                  </a:cubicBezTo>
                  <a:close/>
                  <a:moveTo>
                    <a:pt x="906" y="38"/>
                  </a:moveTo>
                  <a:cubicBezTo>
                    <a:pt x="906" y="38"/>
                    <a:pt x="906" y="39"/>
                    <a:pt x="906" y="39"/>
                  </a:cubicBezTo>
                  <a:cubicBezTo>
                    <a:pt x="906" y="38"/>
                    <a:pt x="906" y="38"/>
                    <a:pt x="906" y="38"/>
                  </a:cubicBezTo>
                  <a:close/>
                  <a:moveTo>
                    <a:pt x="612" y="130"/>
                  </a:moveTo>
                  <a:cubicBezTo>
                    <a:pt x="611" y="130"/>
                    <a:pt x="611" y="130"/>
                    <a:pt x="611" y="131"/>
                  </a:cubicBezTo>
                  <a:cubicBezTo>
                    <a:pt x="611" y="131"/>
                    <a:pt x="611" y="131"/>
                    <a:pt x="612" y="130"/>
                  </a:cubicBezTo>
                  <a:close/>
                  <a:moveTo>
                    <a:pt x="611" y="131"/>
                  </a:moveTo>
                  <a:cubicBezTo>
                    <a:pt x="611" y="131"/>
                    <a:pt x="611" y="131"/>
                    <a:pt x="610" y="131"/>
                  </a:cubicBezTo>
                  <a:cubicBezTo>
                    <a:pt x="611" y="131"/>
                    <a:pt x="611" y="131"/>
                    <a:pt x="611" y="131"/>
                  </a:cubicBezTo>
                  <a:close/>
                  <a:moveTo>
                    <a:pt x="1078" y="38"/>
                  </a:moveTo>
                  <a:cubicBezTo>
                    <a:pt x="1078" y="38"/>
                    <a:pt x="1078" y="38"/>
                    <a:pt x="1078" y="38"/>
                  </a:cubicBezTo>
                  <a:cubicBezTo>
                    <a:pt x="1078" y="38"/>
                    <a:pt x="1078" y="38"/>
                    <a:pt x="1078" y="38"/>
                  </a:cubicBezTo>
                  <a:close/>
                  <a:moveTo>
                    <a:pt x="1704" y="74"/>
                  </a:moveTo>
                  <a:cubicBezTo>
                    <a:pt x="1704" y="74"/>
                    <a:pt x="1704" y="74"/>
                    <a:pt x="1704" y="74"/>
                  </a:cubicBezTo>
                  <a:cubicBezTo>
                    <a:pt x="1704" y="74"/>
                    <a:pt x="1704" y="74"/>
                    <a:pt x="1704" y="74"/>
                  </a:cubicBezTo>
                  <a:close/>
                  <a:moveTo>
                    <a:pt x="1116" y="39"/>
                  </a:moveTo>
                  <a:cubicBezTo>
                    <a:pt x="1116" y="39"/>
                    <a:pt x="1116" y="38"/>
                    <a:pt x="1116" y="38"/>
                  </a:cubicBezTo>
                  <a:cubicBezTo>
                    <a:pt x="1116" y="38"/>
                    <a:pt x="1116" y="38"/>
                    <a:pt x="1116" y="39"/>
                  </a:cubicBezTo>
                  <a:close/>
                  <a:moveTo>
                    <a:pt x="1148" y="38"/>
                  </a:moveTo>
                  <a:cubicBezTo>
                    <a:pt x="1148" y="38"/>
                    <a:pt x="1148" y="39"/>
                    <a:pt x="1148" y="39"/>
                  </a:cubicBezTo>
                  <a:cubicBezTo>
                    <a:pt x="1148" y="38"/>
                    <a:pt x="1148" y="38"/>
                    <a:pt x="1148" y="38"/>
                  </a:cubicBezTo>
                  <a:close/>
                  <a:moveTo>
                    <a:pt x="1255" y="38"/>
                  </a:moveTo>
                  <a:cubicBezTo>
                    <a:pt x="1256" y="38"/>
                    <a:pt x="1256" y="39"/>
                    <a:pt x="1256" y="39"/>
                  </a:cubicBezTo>
                  <a:cubicBezTo>
                    <a:pt x="1256" y="38"/>
                    <a:pt x="1256" y="38"/>
                    <a:pt x="1255" y="38"/>
                  </a:cubicBezTo>
                  <a:close/>
                  <a:moveTo>
                    <a:pt x="664" y="39"/>
                  </a:moveTo>
                  <a:cubicBezTo>
                    <a:pt x="664" y="39"/>
                    <a:pt x="665" y="39"/>
                    <a:pt x="665" y="39"/>
                  </a:cubicBezTo>
                  <a:cubicBezTo>
                    <a:pt x="664" y="39"/>
                    <a:pt x="664" y="39"/>
                    <a:pt x="664" y="39"/>
                  </a:cubicBezTo>
                  <a:close/>
                  <a:moveTo>
                    <a:pt x="1044" y="84"/>
                  </a:moveTo>
                  <a:cubicBezTo>
                    <a:pt x="1044" y="84"/>
                    <a:pt x="1044" y="84"/>
                    <a:pt x="1044" y="84"/>
                  </a:cubicBezTo>
                  <a:cubicBezTo>
                    <a:pt x="1044" y="84"/>
                    <a:pt x="1044" y="84"/>
                    <a:pt x="1044" y="84"/>
                  </a:cubicBezTo>
                  <a:close/>
                  <a:moveTo>
                    <a:pt x="1638" y="50"/>
                  </a:moveTo>
                  <a:cubicBezTo>
                    <a:pt x="1638" y="51"/>
                    <a:pt x="1639" y="51"/>
                    <a:pt x="1639" y="51"/>
                  </a:cubicBezTo>
                  <a:cubicBezTo>
                    <a:pt x="1645" y="51"/>
                    <a:pt x="1650" y="52"/>
                    <a:pt x="1655" y="51"/>
                  </a:cubicBezTo>
                  <a:cubicBezTo>
                    <a:pt x="1659" y="51"/>
                    <a:pt x="1663" y="50"/>
                    <a:pt x="1665" y="48"/>
                  </a:cubicBezTo>
                  <a:cubicBezTo>
                    <a:pt x="1672" y="43"/>
                    <a:pt x="1673" y="37"/>
                    <a:pt x="1672" y="30"/>
                  </a:cubicBezTo>
                  <a:cubicBezTo>
                    <a:pt x="1671" y="24"/>
                    <a:pt x="1668" y="21"/>
                    <a:pt x="1663" y="19"/>
                  </a:cubicBezTo>
                  <a:cubicBezTo>
                    <a:pt x="1661" y="18"/>
                    <a:pt x="1659" y="18"/>
                    <a:pt x="1657" y="18"/>
                  </a:cubicBezTo>
                  <a:cubicBezTo>
                    <a:pt x="1651" y="17"/>
                    <a:pt x="1646" y="17"/>
                    <a:pt x="1640" y="17"/>
                  </a:cubicBezTo>
                  <a:cubicBezTo>
                    <a:pt x="1639" y="17"/>
                    <a:pt x="1639" y="17"/>
                    <a:pt x="1639" y="19"/>
                  </a:cubicBezTo>
                  <a:cubicBezTo>
                    <a:pt x="1638" y="24"/>
                    <a:pt x="1638" y="29"/>
                    <a:pt x="1638" y="34"/>
                  </a:cubicBezTo>
                  <a:cubicBezTo>
                    <a:pt x="1638" y="40"/>
                    <a:pt x="1639" y="45"/>
                    <a:pt x="1638" y="50"/>
                  </a:cubicBezTo>
                  <a:close/>
                  <a:moveTo>
                    <a:pt x="1422" y="75"/>
                  </a:moveTo>
                  <a:cubicBezTo>
                    <a:pt x="1423" y="79"/>
                    <a:pt x="1425" y="84"/>
                    <a:pt x="1427" y="87"/>
                  </a:cubicBezTo>
                  <a:cubicBezTo>
                    <a:pt x="1432" y="94"/>
                    <a:pt x="1439" y="95"/>
                    <a:pt x="1445" y="93"/>
                  </a:cubicBezTo>
                  <a:cubicBezTo>
                    <a:pt x="1450" y="92"/>
                    <a:pt x="1452" y="89"/>
                    <a:pt x="1455" y="85"/>
                  </a:cubicBezTo>
                  <a:cubicBezTo>
                    <a:pt x="1457" y="80"/>
                    <a:pt x="1458" y="75"/>
                    <a:pt x="1459" y="70"/>
                  </a:cubicBezTo>
                  <a:cubicBezTo>
                    <a:pt x="1460" y="64"/>
                    <a:pt x="1460" y="57"/>
                    <a:pt x="1460" y="51"/>
                  </a:cubicBezTo>
                  <a:cubicBezTo>
                    <a:pt x="1459" y="45"/>
                    <a:pt x="1459" y="38"/>
                    <a:pt x="1457" y="32"/>
                  </a:cubicBezTo>
                  <a:cubicBezTo>
                    <a:pt x="1456" y="28"/>
                    <a:pt x="1455" y="25"/>
                    <a:pt x="1453" y="21"/>
                  </a:cubicBezTo>
                  <a:cubicBezTo>
                    <a:pt x="1449" y="16"/>
                    <a:pt x="1444" y="14"/>
                    <a:pt x="1437" y="15"/>
                  </a:cubicBezTo>
                  <a:cubicBezTo>
                    <a:pt x="1432" y="16"/>
                    <a:pt x="1429" y="19"/>
                    <a:pt x="1427" y="23"/>
                  </a:cubicBezTo>
                  <a:cubicBezTo>
                    <a:pt x="1425" y="26"/>
                    <a:pt x="1424" y="30"/>
                    <a:pt x="1423" y="34"/>
                  </a:cubicBezTo>
                  <a:cubicBezTo>
                    <a:pt x="1421" y="41"/>
                    <a:pt x="1421" y="48"/>
                    <a:pt x="1421" y="54"/>
                  </a:cubicBezTo>
                  <a:cubicBezTo>
                    <a:pt x="1421" y="62"/>
                    <a:pt x="1421" y="69"/>
                    <a:pt x="1422" y="75"/>
                  </a:cubicBezTo>
                  <a:close/>
                  <a:moveTo>
                    <a:pt x="1043" y="61"/>
                  </a:moveTo>
                  <a:cubicBezTo>
                    <a:pt x="1052" y="61"/>
                    <a:pt x="1062" y="61"/>
                    <a:pt x="1072" y="61"/>
                  </a:cubicBezTo>
                  <a:cubicBezTo>
                    <a:pt x="1073" y="61"/>
                    <a:pt x="1075" y="61"/>
                    <a:pt x="1076" y="61"/>
                  </a:cubicBezTo>
                  <a:cubicBezTo>
                    <a:pt x="1077" y="61"/>
                    <a:pt x="1077" y="61"/>
                    <a:pt x="1077" y="60"/>
                  </a:cubicBezTo>
                  <a:cubicBezTo>
                    <a:pt x="1077" y="57"/>
                    <a:pt x="1076" y="54"/>
                    <a:pt x="1075" y="51"/>
                  </a:cubicBezTo>
                  <a:cubicBezTo>
                    <a:pt x="1073" y="47"/>
                    <a:pt x="1070" y="44"/>
                    <a:pt x="1066" y="43"/>
                  </a:cubicBezTo>
                  <a:cubicBezTo>
                    <a:pt x="1062" y="42"/>
                    <a:pt x="1059" y="42"/>
                    <a:pt x="1055" y="43"/>
                  </a:cubicBezTo>
                  <a:cubicBezTo>
                    <a:pt x="1048" y="44"/>
                    <a:pt x="1042" y="52"/>
                    <a:pt x="1041" y="61"/>
                  </a:cubicBezTo>
                  <a:cubicBezTo>
                    <a:pt x="1041" y="61"/>
                    <a:pt x="1042" y="61"/>
                    <a:pt x="1043" y="61"/>
                  </a:cubicBezTo>
                  <a:close/>
                  <a:moveTo>
                    <a:pt x="760" y="61"/>
                  </a:moveTo>
                  <a:cubicBezTo>
                    <a:pt x="771" y="61"/>
                    <a:pt x="782" y="61"/>
                    <a:pt x="793" y="61"/>
                  </a:cubicBezTo>
                  <a:cubicBezTo>
                    <a:pt x="793" y="61"/>
                    <a:pt x="793" y="61"/>
                    <a:pt x="794" y="61"/>
                  </a:cubicBezTo>
                  <a:cubicBezTo>
                    <a:pt x="794" y="62"/>
                    <a:pt x="795" y="61"/>
                    <a:pt x="795" y="60"/>
                  </a:cubicBezTo>
                  <a:cubicBezTo>
                    <a:pt x="794" y="57"/>
                    <a:pt x="794" y="53"/>
                    <a:pt x="792" y="49"/>
                  </a:cubicBezTo>
                  <a:cubicBezTo>
                    <a:pt x="790" y="47"/>
                    <a:pt x="788" y="44"/>
                    <a:pt x="785" y="43"/>
                  </a:cubicBezTo>
                  <a:cubicBezTo>
                    <a:pt x="779" y="41"/>
                    <a:pt x="773" y="41"/>
                    <a:pt x="767" y="45"/>
                  </a:cubicBezTo>
                  <a:cubicBezTo>
                    <a:pt x="762" y="49"/>
                    <a:pt x="760" y="55"/>
                    <a:pt x="758" y="61"/>
                  </a:cubicBezTo>
                  <a:cubicBezTo>
                    <a:pt x="759" y="62"/>
                    <a:pt x="760" y="61"/>
                    <a:pt x="760" y="61"/>
                  </a:cubicBezTo>
                  <a:close/>
                  <a:moveTo>
                    <a:pt x="1221" y="61"/>
                  </a:moveTo>
                  <a:cubicBezTo>
                    <a:pt x="1229" y="61"/>
                    <a:pt x="1238" y="61"/>
                    <a:pt x="1247" y="61"/>
                  </a:cubicBezTo>
                  <a:cubicBezTo>
                    <a:pt x="1249" y="61"/>
                    <a:pt x="1251" y="61"/>
                    <a:pt x="1254" y="61"/>
                  </a:cubicBezTo>
                  <a:cubicBezTo>
                    <a:pt x="1254" y="61"/>
                    <a:pt x="1255" y="61"/>
                    <a:pt x="1255" y="60"/>
                  </a:cubicBezTo>
                  <a:cubicBezTo>
                    <a:pt x="1254" y="57"/>
                    <a:pt x="1254" y="53"/>
                    <a:pt x="1252" y="50"/>
                  </a:cubicBezTo>
                  <a:cubicBezTo>
                    <a:pt x="1250" y="47"/>
                    <a:pt x="1248" y="44"/>
                    <a:pt x="1245" y="43"/>
                  </a:cubicBezTo>
                  <a:cubicBezTo>
                    <a:pt x="1239" y="41"/>
                    <a:pt x="1234" y="41"/>
                    <a:pt x="1229" y="45"/>
                  </a:cubicBezTo>
                  <a:cubicBezTo>
                    <a:pt x="1222" y="48"/>
                    <a:pt x="1220" y="54"/>
                    <a:pt x="1218" y="61"/>
                  </a:cubicBezTo>
                  <a:cubicBezTo>
                    <a:pt x="1219" y="61"/>
                    <a:pt x="1220" y="61"/>
                    <a:pt x="1221" y="61"/>
                  </a:cubicBezTo>
                  <a:close/>
                  <a:moveTo>
                    <a:pt x="248" y="73"/>
                  </a:moveTo>
                  <a:cubicBezTo>
                    <a:pt x="248" y="75"/>
                    <a:pt x="248" y="77"/>
                    <a:pt x="249" y="78"/>
                  </a:cubicBezTo>
                  <a:cubicBezTo>
                    <a:pt x="251" y="85"/>
                    <a:pt x="255" y="90"/>
                    <a:pt x="262" y="93"/>
                  </a:cubicBezTo>
                  <a:cubicBezTo>
                    <a:pt x="265" y="94"/>
                    <a:pt x="269" y="94"/>
                    <a:pt x="272" y="94"/>
                  </a:cubicBezTo>
                  <a:cubicBezTo>
                    <a:pt x="281" y="93"/>
                    <a:pt x="286" y="89"/>
                    <a:pt x="289" y="81"/>
                  </a:cubicBezTo>
                  <a:cubicBezTo>
                    <a:pt x="290" y="78"/>
                    <a:pt x="291" y="75"/>
                    <a:pt x="291" y="72"/>
                  </a:cubicBezTo>
                  <a:cubicBezTo>
                    <a:pt x="292" y="66"/>
                    <a:pt x="291" y="60"/>
                    <a:pt x="289" y="55"/>
                  </a:cubicBezTo>
                  <a:cubicBezTo>
                    <a:pt x="287" y="49"/>
                    <a:pt x="283" y="45"/>
                    <a:pt x="277" y="43"/>
                  </a:cubicBezTo>
                  <a:cubicBezTo>
                    <a:pt x="274" y="42"/>
                    <a:pt x="271" y="42"/>
                    <a:pt x="269" y="42"/>
                  </a:cubicBezTo>
                  <a:cubicBezTo>
                    <a:pt x="260" y="42"/>
                    <a:pt x="253" y="47"/>
                    <a:pt x="250" y="55"/>
                  </a:cubicBezTo>
                  <a:cubicBezTo>
                    <a:pt x="248" y="59"/>
                    <a:pt x="247" y="64"/>
                    <a:pt x="247" y="68"/>
                  </a:cubicBezTo>
                  <a:cubicBezTo>
                    <a:pt x="247" y="70"/>
                    <a:pt x="247" y="72"/>
                    <a:pt x="248" y="73"/>
                  </a:cubicBezTo>
                  <a:close/>
                  <a:moveTo>
                    <a:pt x="370" y="78"/>
                  </a:moveTo>
                  <a:cubicBezTo>
                    <a:pt x="372" y="86"/>
                    <a:pt x="377" y="91"/>
                    <a:pt x="384" y="93"/>
                  </a:cubicBezTo>
                  <a:cubicBezTo>
                    <a:pt x="387" y="94"/>
                    <a:pt x="391" y="94"/>
                    <a:pt x="394" y="94"/>
                  </a:cubicBezTo>
                  <a:cubicBezTo>
                    <a:pt x="402" y="93"/>
                    <a:pt x="408" y="89"/>
                    <a:pt x="411" y="81"/>
                  </a:cubicBezTo>
                  <a:cubicBezTo>
                    <a:pt x="412" y="78"/>
                    <a:pt x="412" y="75"/>
                    <a:pt x="413" y="71"/>
                  </a:cubicBezTo>
                  <a:cubicBezTo>
                    <a:pt x="413" y="65"/>
                    <a:pt x="413" y="60"/>
                    <a:pt x="410" y="54"/>
                  </a:cubicBezTo>
                  <a:cubicBezTo>
                    <a:pt x="408" y="48"/>
                    <a:pt x="404" y="45"/>
                    <a:pt x="398" y="43"/>
                  </a:cubicBezTo>
                  <a:cubicBezTo>
                    <a:pt x="395" y="42"/>
                    <a:pt x="393" y="42"/>
                    <a:pt x="390" y="42"/>
                  </a:cubicBezTo>
                  <a:cubicBezTo>
                    <a:pt x="381" y="42"/>
                    <a:pt x="374" y="47"/>
                    <a:pt x="371" y="55"/>
                  </a:cubicBezTo>
                  <a:cubicBezTo>
                    <a:pt x="369" y="59"/>
                    <a:pt x="369" y="64"/>
                    <a:pt x="369" y="68"/>
                  </a:cubicBezTo>
                  <a:cubicBezTo>
                    <a:pt x="369" y="72"/>
                    <a:pt x="369" y="75"/>
                    <a:pt x="370" y="78"/>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239" y="4219720"/>
              <a:ext cx="412401" cy="412402"/>
            </a:xfrm>
            <a:prstGeom prst="rect">
              <a:avLst/>
            </a:prstGeom>
          </p:spPr>
        </p:pic>
      </p:grpSp>
    </p:spTree>
    <p:extLst>
      <p:ext uri="{BB962C8B-B14F-4D97-AF65-F5344CB8AC3E}">
        <p14:creationId xmlns:p14="http://schemas.microsoft.com/office/powerpoint/2010/main" val="55850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8" y="296863"/>
            <a:ext cx="11888787" cy="917575"/>
          </a:xfrm>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36624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5024" y="1214472"/>
            <a:ext cx="4762500" cy="4762500"/>
          </a:xfrm>
          <a:prstGeom prst="rect">
            <a:avLst/>
          </a:prstGeom>
        </p:spPr>
      </p:pic>
    </p:spTree>
    <p:extLst>
      <p:ext uri="{BB962C8B-B14F-4D97-AF65-F5344CB8AC3E}">
        <p14:creationId xmlns:p14="http://schemas.microsoft.com/office/powerpoint/2010/main" val="89931587"/>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82648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a:t>Designing a VDI Architecture for Scale and </a:t>
            </a:r>
            <a:r>
              <a:rPr lang="en-US" sz="6600" dirty="0" smtClean="0"/>
              <a:t>Performance on Server 2012</a:t>
            </a:r>
            <a:endParaRPr lang="en-US" sz="6600" dirty="0"/>
          </a:p>
        </p:txBody>
      </p:sp>
    </p:spTree>
    <p:extLst>
      <p:ext uri="{BB962C8B-B14F-4D97-AF65-F5344CB8AC3E}">
        <p14:creationId xmlns:p14="http://schemas.microsoft.com/office/powerpoint/2010/main" val="121761269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9887"/>
            <a:ext cx="11889564" cy="917575"/>
          </a:xfrm>
        </p:spPr>
        <p:txBody>
          <a:bodyPr/>
          <a:lstStyle/>
          <a:p>
            <a:r>
              <a:rPr lang="en-US" dirty="0"/>
              <a:t>A word on </a:t>
            </a:r>
            <a:r>
              <a:rPr lang="en-US" dirty="0" err="1"/>
              <a:t>Perf</a:t>
            </a:r>
            <a:r>
              <a:rPr lang="en-US" dirty="0"/>
              <a:t> &amp; VDI architecture</a:t>
            </a:r>
          </a:p>
        </p:txBody>
      </p:sp>
      <p:sp>
        <p:nvSpPr>
          <p:cNvPr id="3" name="Text Placeholder 2"/>
          <p:cNvSpPr>
            <a:spLocks noGrp="1"/>
          </p:cNvSpPr>
          <p:nvPr>
            <p:ph type="body" sz="quarter" idx="10"/>
          </p:nvPr>
        </p:nvSpPr>
        <p:spPr/>
        <p:txBody>
          <a:bodyPr/>
          <a:lstStyle/>
          <a:p>
            <a:r>
              <a:rPr lang="en-US" sz="4400" dirty="0" smtClean="0"/>
              <a:t>VM provisioning, updates, and boot phase</a:t>
            </a:r>
          </a:p>
          <a:p>
            <a:pPr lvl="1"/>
            <a:r>
              <a:rPr lang="en-US" sz="2800" dirty="0" smtClean="0"/>
              <a:t>Very expensive, but can be planned for off-hours </a:t>
            </a:r>
          </a:p>
          <a:p>
            <a:r>
              <a:rPr lang="en-US" sz="4400" dirty="0" smtClean="0"/>
              <a:t>Login phase</a:t>
            </a:r>
          </a:p>
          <a:p>
            <a:pPr lvl="1"/>
            <a:r>
              <a:rPr lang="en-US" sz="2800" dirty="0" smtClean="0"/>
              <a:t>Can be expensive if all users are expected to login within a few minutes</a:t>
            </a:r>
          </a:p>
          <a:p>
            <a:r>
              <a:rPr lang="en-US" sz="4400" dirty="0" smtClean="0"/>
              <a:t>User’s daily workload</a:t>
            </a:r>
          </a:p>
          <a:p>
            <a:pPr lvl="1"/>
            <a:r>
              <a:rPr lang="en-US" sz="2800" dirty="0" smtClean="0"/>
              <a:t>Typically we design for best perf/scale for this phase</a:t>
            </a:r>
            <a:endParaRPr lang="en-US" sz="2800" dirty="0"/>
          </a:p>
        </p:txBody>
      </p:sp>
      <p:sp>
        <p:nvSpPr>
          <p:cNvPr id="4" name="TextBox 3"/>
          <p:cNvSpPr txBox="1"/>
          <p:nvPr/>
        </p:nvSpPr>
        <p:spPr>
          <a:xfrm>
            <a:off x="5837237" y="3725862"/>
            <a:ext cx="5943600" cy="683264"/>
          </a:xfrm>
          <a:prstGeom prst="rect">
            <a:avLst/>
          </a:prstGeom>
          <a:noFill/>
        </p:spPr>
        <p:txBody>
          <a:bodyPr wrap="square" lIns="182880" tIns="146304" rIns="182880" bIns="146304" rtlCol="0">
            <a:spAutoFit/>
          </a:bodyPr>
          <a:lstStyle/>
          <a:p>
            <a:pPr>
              <a:lnSpc>
                <a:spcPct val="90000"/>
              </a:lnSpc>
              <a:spcAft>
                <a:spcPts val="600"/>
              </a:spcAft>
            </a:pPr>
            <a:r>
              <a:rPr lang="en-US" sz="2800" i="1" dirty="0" smtClean="0">
                <a:solidFill>
                  <a:schemeClr val="accent2"/>
                </a:solidFill>
                <a:sym typeface="Wingdings" panose="05000000000000000000" pitchFamily="2" charset="2"/>
              </a:rPr>
              <a:t> Primary </a:t>
            </a:r>
            <a:r>
              <a:rPr lang="en-US" sz="2800" i="1" dirty="0">
                <a:solidFill>
                  <a:schemeClr val="accent2"/>
                </a:solidFill>
                <a:sym typeface="Wingdings" panose="05000000000000000000" pitchFamily="2" charset="2"/>
              </a:rPr>
              <a:t>f</a:t>
            </a:r>
            <a:r>
              <a:rPr lang="en-US" sz="2800" i="1" dirty="0" smtClean="0">
                <a:solidFill>
                  <a:schemeClr val="accent2"/>
                </a:solidFill>
              </a:rPr>
              <a:t>ocus of today’s talk</a:t>
            </a:r>
          </a:p>
        </p:txBody>
      </p:sp>
    </p:spTree>
    <p:extLst>
      <p:ext uri="{BB962C8B-B14F-4D97-AF65-F5344CB8AC3E}">
        <p14:creationId xmlns:p14="http://schemas.microsoft.com/office/powerpoint/2010/main" val="88724230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ISM311 - TR16 - Designing a VDI Architecture for Scale and Performance on Server 2012">
  <a:themeElements>
    <a:clrScheme name="TR16 - Blue">
      <a:dk1>
        <a:srgbClr val="505050"/>
      </a:dk1>
      <a:lt1>
        <a:srgbClr val="FFFFFF"/>
      </a:lt1>
      <a:dk2>
        <a:srgbClr val="00518E"/>
      </a:dk2>
      <a:lt2>
        <a:srgbClr val="9DD7FC"/>
      </a:lt2>
      <a:accent1>
        <a:srgbClr val="0072C6"/>
      </a:accent1>
      <a:accent2>
        <a:srgbClr val="258244"/>
      </a:accent2>
      <a:accent3>
        <a:srgbClr val="F15628"/>
      </a:accent3>
      <a:accent4>
        <a:srgbClr val="442359"/>
      </a:accent4>
      <a:accent5>
        <a:srgbClr val="B4009E"/>
      </a:accent5>
      <a:accent6>
        <a:srgbClr val="F47836"/>
      </a:accent6>
      <a:hlink>
        <a:srgbClr val="E2E584"/>
      </a:hlink>
      <a:folHlink>
        <a:srgbClr val="E2E584"/>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16_BO_CT_Template_16x9.potx" id="{05790B7F-9C8A-4494-AA7C-1F0E14ABDB8A}" vid="{5189F93C-271B-4C72-BA44-3870AC796CE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MS_2013_Template_Dark_Gray_16x9">
  <a:themeElements>
    <a:clrScheme name="Custom 56">
      <a:dk1>
        <a:srgbClr val="000000"/>
      </a:dk1>
      <a:lt1>
        <a:srgbClr val="FFFFFF"/>
      </a:lt1>
      <a:dk2>
        <a:srgbClr val="505050"/>
      </a:dk2>
      <a:lt2>
        <a:srgbClr val="7FBA00"/>
      </a:lt2>
      <a:accent1>
        <a:srgbClr val="969696"/>
      </a:accent1>
      <a:accent2>
        <a:srgbClr val="0072C6"/>
      </a:accent2>
      <a:accent3>
        <a:srgbClr val="7FBA00"/>
      </a:accent3>
      <a:accent4>
        <a:srgbClr val="00188F"/>
      </a:accent4>
      <a:accent5>
        <a:srgbClr val="00BCF2"/>
      </a:accent5>
      <a:accent6>
        <a:srgbClr val="002050"/>
      </a:accent6>
      <a:hlink>
        <a:srgbClr val="E2E584"/>
      </a:hlink>
      <a:folHlink>
        <a:srgbClr val="E2E584"/>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LIGHT_BLACK_DARK.potx" id="{F88D7E8C-41C2-4F80-B50F-AF7F4BA402DF}" vid="{32F9B32C-E28C-497F-B5B0-2D3F4BD5BC58}"/>
    </a:ext>
  </a:extLst>
</a:theme>
</file>

<file path=ppt/theme/theme3.xml><?xml version="1.0" encoding="utf-8"?>
<a:theme xmlns:a="http://schemas.openxmlformats.org/drawingml/2006/main" name="MMS13 Speaker PPT Template">
  <a:themeElements>
    <a:clrScheme name="Custom 24">
      <a:dk1>
        <a:srgbClr val="505050"/>
      </a:dk1>
      <a:lt1>
        <a:srgbClr val="FFFFFF"/>
      </a:lt1>
      <a:dk2>
        <a:srgbClr val="7FBA00"/>
      </a:dk2>
      <a:lt2>
        <a:srgbClr val="D2D2D2"/>
      </a:lt2>
      <a:accent1>
        <a:srgbClr val="505050"/>
      </a:accent1>
      <a:accent2>
        <a:srgbClr val="00BCF2"/>
      </a:accent2>
      <a:accent3>
        <a:srgbClr val="7FBA00"/>
      </a:accent3>
      <a:accent4>
        <a:srgbClr val="969696"/>
      </a:accent4>
      <a:accent5>
        <a:srgbClr val="0072C6"/>
      </a:accent5>
      <a:accent6>
        <a:srgbClr val="002050"/>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LIGHT_BLACK_DARK.potx" id="{F88D7E8C-41C2-4F80-B50F-AF7F4BA402DF}" vid="{1E52C5CB-7F3B-4964-8160-750367E06676}"/>
    </a:ext>
  </a:extLst>
</a:theme>
</file>

<file path=ppt/theme/theme4.xml><?xml version="1.0" encoding="utf-8"?>
<a:theme xmlns:a="http://schemas.openxmlformats.org/drawingml/2006/main" name="1_MMS_2013_Template_Dark_Gray_16x9">
  <a:themeElements>
    <a:clrScheme name="MMS2013">
      <a:dk1>
        <a:srgbClr val="000000"/>
      </a:dk1>
      <a:lt1>
        <a:srgbClr val="FFFFFF"/>
      </a:lt1>
      <a:dk2>
        <a:srgbClr val="505050"/>
      </a:dk2>
      <a:lt2>
        <a:srgbClr val="7FBA00"/>
      </a:lt2>
      <a:accent1>
        <a:srgbClr val="969696"/>
      </a:accent1>
      <a:accent2>
        <a:srgbClr val="0072C6"/>
      </a:accent2>
      <a:accent3>
        <a:srgbClr val="7FBA00"/>
      </a:accent3>
      <a:accent4>
        <a:srgbClr val="00188F"/>
      </a:accent4>
      <a:accent5>
        <a:srgbClr val="00BCF2"/>
      </a:accent5>
      <a:accent6>
        <a:srgbClr val="002050"/>
      </a:accent6>
      <a:hlink>
        <a:srgbClr val="E2E584"/>
      </a:hlink>
      <a:folHlink>
        <a:srgbClr val="E2E584"/>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MS13 Speaker PPT Template - FINAL_v02.potx" id="{B073D30A-2B27-4CAE-AF2B-ED096C937C19}" vid="{16380B06-F23E-4455-A4EB-D758C89E5B05}"/>
    </a:ext>
  </a:extLst>
</a:theme>
</file>

<file path=ppt/theme/theme5.xml><?xml version="1.0" encoding="utf-8"?>
<a:theme xmlns:a="http://schemas.openxmlformats.org/drawingml/2006/main" name="1_MMS13 Speaker PPT Template">
  <a:themeElements>
    <a:clrScheme name="Custom 24">
      <a:dk1>
        <a:srgbClr val="505050"/>
      </a:dk1>
      <a:lt1>
        <a:srgbClr val="FFFFFF"/>
      </a:lt1>
      <a:dk2>
        <a:srgbClr val="7FBA00"/>
      </a:dk2>
      <a:lt2>
        <a:srgbClr val="D2D2D2"/>
      </a:lt2>
      <a:accent1>
        <a:srgbClr val="505050"/>
      </a:accent1>
      <a:accent2>
        <a:srgbClr val="00BCF2"/>
      </a:accent2>
      <a:accent3>
        <a:srgbClr val="7FBA00"/>
      </a:accent3>
      <a:accent4>
        <a:srgbClr val="969696"/>
      </a:accent4>
      <a:accent5>
        <a:srgbClr val="0072C6"/>
      </a:accent5>
      <a:accent6>
        <a:srgbClr val="002050"/>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MS13 Speaker PPT Template - FINAL_v02.potx" id="{B073D30A-2B27-4CAE-AF2B-ED096C937C19}" vid="{94B36291-2B12-4234-B04C-889D1442B318}"/>
    </a:ext>
  </a:extLst>
</a:theme>
</file>

<file path=ppt/theme/theme6.xml><?xml version="1.0" encoding="utf-8"?>
<a:theme xmlns:a="http://schemas.openxmlformats.org/drawingml/2006/main" name="TechEd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7.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8.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2013-02-08T08:00:00+00:00</Event_x0020_End_x0020_Date>
    <Event_x0020_Start_x0020_Date xmlns="2295e2e7-0eeb-498e-8716-217bb2ee6ee3">2013-02-04T08:00:00+00:00</Event_x0020_Start_x0020_Date>
    <MS_x0020_Speaker xmlns="2295e2e7-0eeb-498e-8716-217bb2ee6ee3">
      <UserInfo>
        <DisplayName/>
        <AccountId xsi:nil="true"/>
        <AccountType/>
      </UserInfo>
    </MS_x0020_Speaker>
    <External_x0020_Speaker xmlns="2295e2e7-0eeb-498e-8716-217bb2ee6ee3">Ara Bernardi</External_x0020_Speaker>
    <Session_x0020_Code xmlns="2295e2e7-0eeb-498e-8716-217bb2ee6ee3">WCA-B314</Session_x0020_Cod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Seattle</TermName>
          <TermId xmlns="http://schemas.microsoft.com/office/infopath/2007/PartnerControls">54f46ed2-c77e-4a59-b182-a4171fdb0d11</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TechReady</TermName>
          <TermId xmlns="http://schemas.microsoft.com/office/infopath/2007/PartnerControls">ebdf1b7d-d34f-4ccf-ac45-ca5a756d5c65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Washington State Convention and Trade Center</TermName>
          <TermId xmlns="http://schemas.microsoft.com/office/infopath/2007/PartnerControls">2ebf141d-f871-4cc9-bf08-f87f112ab464</TermId>
        </TermInfo>
      </Terms>
    </Event_x0020_VenueTaxHTField0>
    <TaxCatchAll xmlns="230e9df3-be65-4c73-a93b-d1236ebd677e">
      <Value>347</Value>
      <Value>346</Value>
      <Value>311</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4379ADCE-AA2C-482F-B46F-1DB65F7444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230e9df3-be65-4c73-a93b-d1236ebd677e"/>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2295e2e7-0eeb-498e-8716-217bb2ee6ee3"/>
    <ds:schemaRef ds:uri="8b529f77-48ab-4581-b468-93f09345b8a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CISM311 - TR16 - Designing a VDI Architecture for Scale and Performance on Server 2012</Template>
  <TotalTime>15348</TotalTime>
  <Words>10548</Words>
  <Application>Microsoft Office PowerPoint</Application>
  <PresentationFormat>Custom</PresentationFormat>
  <Paragraphs>1129</Paragraphs>
  <Slides>76</Slides>
  <Notes>53</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76</vt:i4>
      </vt:variant>
    </vt:vector>
  </HeadingPairs>
  <TitlesOfParts>
    <vt:vector size="93" baseType="lpstr">
      <vt:lpstr>MS PGothic</vt:lpstr>
      <vt:lpstr>Arial</vt:lpstr>
      <vt:lpstr>Calibri</vt:lpstr>
      <vt:lpstr>Consolas</vt:lpstr>
      <vt:lpstr>Segoe Semibold</vt:lpstr>
      <vt:lpstr>Segoe UI</vt:lpstr>
      <vt:lpstr>Segoe UI Light</vt:lpstr>
      <vt:lpstr>Times New Roman</vt:lpstr>
      <vt:lpstr>Wingdings</vt:lpstr>
      <vt:lpstr>CISM311 - TR16 - Designing a VDI Architecture for Scale and Performance on Server 2012</vt:lpstr>
      <vt:lpstr>MMS_2013_Template_Dark_Gray_16x9</vt:lpstr>
      <vt:lpstr>MMS13 Speaker PPT Template</vt:lpstr>
      <vt:lpstr>1_MMS_2013_Template_Dark_Gray_16x9</vt:lpstr>
      <vt:lpstr>1_MMS13 Speaker PPT Template</vt:lpstr>
      <vt:lpstr>TechEd_2013_Speaker_PPT_Template</vt:lpstr>
      <vt:lpstr>TechEd_2013_Template_16x9</vt:lpstr>
      <vt:lpstr>1_TechEd_2013_Template_16x9</vt:lpstr>
      <vt:lpstr>PowerPoint Presentation</vt:lpstr>
      <vt:lpstr>Designing a VDI Architecture for Scale and Performance on Server 2012</vt:lpstr>
      <vt:lpstr>Session Objectives And Takeaways</vt:lpstr>
      <vt:lpstr>Intro to WS2012 VDI </vt:lpstr>
      <vt:lpstr>Intro to WS2012 VDI</vt:lpstr>
      <vt:lpstr>Intro to WS2012 VDI</vt:lpstr>
      <vt:lpstr>Intro to WS2012 VDI</vt:lpstr>
      <vt:lpstr>Designing a VDI Architecture for Scale and Performance on Server 2012</vt:lpstr>
      <vt:lpstr>A word on Perf &amp; VDI architecture</vt:lpstr>
      <vt:lpstr>A word on Perf &amp; VDI architecture</vt:lpstr>
      <vt:lpstr>VDI Workload Simulation</vt:lpstr>
      <vt:lpstr>Designing a large scale MS VDI deployment</vt:lpstr>
      <vt:lpstr>Designs for a large scale VDI deployment</vt:lpstr>
      <vt:lpstr>VDI management nodes</vt:lpstr>
      <vt:lpstr>VDI management nodes</vt:lpstr>
      <vt:lpstr>VDI management nodes</vt:lpstr>
      <vt:lpstr>VDI management nodes</vt:lpstr>
      <vt:lpstr>Designs for a large scale VDI deployment</vt:lpstr>
      <vt:lpstr>VDI compute and storage nodes</vt:lpstr>
      <vt:lpstr>VDI compute and storage nodes</vt:lpstr>
      <vt:lpstr>5000 seat pool-VMs using local storage</vt:lpstr>
      <vt:lpstr>5000 seat pool-VMs using local storage</vt:lpstr>
      <vt:lpstr>5000 seat pool-VMs using local storage</vt:lpstr>
      <vt:lpstr>5000 seat pool-VMs using local storage</vt:lpstr>
      <vt:lpstr>5000 seat pool-VMs using local storage</vt:lpstr>
      <vt:lpstr>VDI compute and storage nodes</vt:lpstr>
      <vt:lpstr>5000 seat pool-VMs on SMB storage</vt:lpstr>
      <vt:lpstr>5000 seat pool-VMs on SMB storage</vt:lpstr>
      <vt:lpstr>5000 seat pool-VMs on SMB storage</vt:lpstr>
      <vt:lpstr>5000 seat pool-VMs on SMB storage</vt:lpstr>
      <vt:lpstr>5000 seat pool-VMs on SMB storage</vt:lpstr>
      <vt:lpstr>5000 seat pool-VMs on SMB storage</vt:lpstr>
      <vt:lpstr>5000 seat pool-VMs on SMB storage</vt:lpstr>
      <vt:lpstr>VDI compute and storage nodes</vt:lpstr>
      <vt:lpstr>5000 seat mixed deployment (pool &amp; PD)</vt:lpstr>
      <vt:lpstr>5000 seat mixed deployment (pool &amp; PD)</vt:lpstr>
      <vt:lpstr>5000 seat mixed deployment (pool &amp; PD)</vt:lpstr>
      <vt:lpstr>5000 seat mixed deployment (pool &amp; PD)</vt:lpstr>
      <vt:lpstr>5000 seat mixed deployment (pool &amp; PD)</vt:lpstr>
      <vt:lpstr>A few words on vGPU</vt:lpstr>
      <vt:lpstr>Recap</vt:lpstr>
      <vt:lpstr>VDI spec for various 5000 seat deployments</vt:lpstr>
      <vt:lpstr>Exploring some perf/scale test results </vt:lpstr>
      <vt:lpstr>PowerPoint Presentation</vt:lpstr>
      <vt:lpstr>PowerPoint Presentation</vt:lpstr>
      <vt:lpstr>Perf/Scale explorations:</vt:lpstr>
      <vt:lpstr>Perf/Scale explorations:</vt:lpstr>
      <vt:lpstr>Perf/Scale explorations:</vt:lpstr>
      <vt:lpstr>Perf/Scale explorations:</vt:lpstr>
      <vt:lpstr>Perf/Scale explorations:</vt:lpstr>
      <vt:lpstr>Perf/Scale explorations:</vt:lpstr>
      <vt:lpstr>PowerPoint Presentation</vt:lpstr>
      <vt:lpstr>Perf/Scale explorations: Single vs HA Broker</vt:lpstr>
      <vt:lpstr>Perf/Scale explorations:</vt:lpstr>
      <vt:lpstr>PowerPoint Presentation</vt:lpstr>
      <vt:lpstr>Perf/Scale explorations: disk IO due to VSI2 medium workload</vt:lpstr>
      <vt:lpstr>PowerPoint Presentation</vt:lpstr>
      <vt:lpstr>Perf/Scale explorations: Host memory vs storage load</vt:lpstr>
      <vt:lpstr>Perf/Scale explorations: Host memory vs storage load</vt:lpstr>
      <vt:lpstr>PowerPoint Presentation</vt:lpstr>
      <vt:lpstr>Perf/Scale explorations: CSV cache &amp; boot storm</vt:lpstr>
      <vt:lpstr>Perf/Scale explorations: CSV cache &amp; VSI2 workload</vt:lpstr>
      <vt:lpstr>Perf/scale test results:</vt:lpstr>
      <vt:lpstr>Perf/Scale explorations: ex of an SMB client load</vt:lpstr>
      <vt:lpstr>PowerPoint Presentation</vt:lpstr>
      <vt:lpstr>Perf/Scale explorations: vGPU &amp; memory</vt:lpstr>
      <vt:lpstr>PowerPoint Presentation</vt:lpstr>
      <vt:lpstr>A few final words</vt:lpstr>
      <vt:lpstr>Related sessions to attend/view</vt:lpstr>
      <vt:lpstr>Further Reading and Info</vt:lpstr>
      <vt:lpstr>Windows Track Resources</vt:lpstr>
      <vt:lpstr>Resources</vt:lpstr>
      <vt:lpstr>For More Information</vt:lpstr>
      <vt:lpstr>Complete an evaluation on CommNet and enter to win!</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WCA-B314: Designing a VDI Architecture for Scale and Performance on Server 2012</dc:title>
  <dc:subject>TechEd 2013</dc:subject>
  <dc:creator>Ara Bernardi</dc:creator>
  <cp:keywords>TechEd 2013</cp:keywords>
  <dc:description>Template by: Jordan Cayabyab, Artitudes Design, Inc.
Formatting by: Dana KW, Silver Fox Productions, Inc.
Audience Type: Internal/External</dc:description>
  <cp:lastModifiedBy>Shows</cp:lastModifiedBy>
  <cp:revision>643</cp:revision>
  <dcterms:created xsi:type="dcterms:W3CDTF">2013-01-17T16:25:55Z</dcterms:created>
  <dcterms:modified xsi:type="dcterms:W3CDTF">2013-06-04T22:40:19Z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346;#TechReady|ebdf1b7d-d34f-4ccf-ac45-ca5a756d5c65</vt:lpwstr>
  </property>
  <property fmtid="{D5CDD505-2E9C-101B-9397-08002B2CF9AE}" pid="5" name="Audience">
    <vt:lpwstr/>
  </property>
  <property fmtid="{D5CDD505-2E9C-101B-9397-08002B2CF9AE}" pid="6" name="Event Location">
    <vt:lpwstr>311;#Seattle|54f46ed2-c77e-4a59-b182-a4171fdb0d11</vt:lpwstr>
  </property>
  <property fmtid="{D5CDD505-2E9C-101B-9397-08002B2CF9AE}" pid="7" name="Campaign">
    <vt:lpwstr/>
  </property>
  <property fmtid="{D5CDD505-2E9C-101B-9397-08002B2CF9AE}" pid="8" name="Event Venue">
    <vt:lpwstr>347;#Washington State Convention and Trade Center|2ebf141d-f871-4cc9-bf08-f87f112ab464</vt:lpwstr>
  </property>
  <property fmtid="{D5CDD505-2E9C-101B-9397-08002B2CF9AE}" pid="9" name="Track">
    <vt:lpwstr/>
  </property>
</Properties>
</file>