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90" r:id="rId5"/>
    <p:sldMasterId id="2147484215" r:id="rId6"/>
  </p:sldMasterIdLst>
  <p:notesMasterIdLst>
    <p:notesMasterId r:id="rId38"/>
  </p:notesMasterIdLst>
  <p:handoutMasterIdLst>
    <p:handoutMasterId r:id="rId39"/>
  </p:handoutMasterIdLst>
  <p:sldIdLst>
    <p:sldId id="1135" r:id="rId7"/>
    <p:sldId id="1054" r:id="rId8"/>
    <p:sldId id="1190" r:id="rId9"/>
    <p:sldId id="1191" r:id="rId10"/>
    <p:sldId id="1188" r:id="rId11"/>
    <p:sldId id="1181" r:id="rId12"/>
    <p:sldId id="1180" r:id="rId13"/>
    <p:sldId id="1182" r:id="rId14"/>
    <p:sldId id="1186" r:id="rId15"/>
    <p:sldId id="1176" r:id="rId16"/>
    <p:sldId id="1177" r:id="rId17"/>
    <p:sldId id="1187" r:id="rId18"/>
    <p:sldId id="1192" r:id="rId19"/>
    <p:sldId id="1171" r:id="rId20"/>
    <p:sldId id="1169" r:id="rId21"/>
    <p:sldId id="1162" r:id="rId22"/>
    <p:sldId id="1161" r:id="rId23"/>
    <p:sldId id="1164" r:id="rId24"/>
    <p:sldId id="1172" r:id="rId25"/>
    <p:sldId id="1189" r:id="rId26"/>
    <p:sldId id="1173" r:id="rId27"/>
    <p:sldId id="1193" r:id="rId28"/>
    <p:sldId id="1174" r:id="rId29"/>
    <p:sldId id="1175" r:id="rId30"/>
    <p:sldId id="1170" r:id="rId31"/>
    <p:sldId id="1194" r:id="rId32"/>
    <p:sldId id="1150" r:id="rId33"/>
    <p:sldId id="1196" r:id="rId34"/>
    <p:sldId id="1147" r:id="rId35"/>
    <p:sldId id="1195" r:id="rId36"/>
    <p:sldId id="1076" r:id="rId3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90"/>
            <p14:sldId id="1191"/>
            <p14:sldId id="1188"/>
            <p14:sldId id="1181"/>
            <p14:sldId id="1180"/>
            <p14:sldId id="1182"/>
            <p14:sldId id="1186"/>
            <p14:sldId id="1176"/>
            <p14:sldId id="1177"/>
            <p14:sldId id="1187"/>
            <p14:sldId id="1192"/>
            <p14:sldId id="1171"/>
            <p14:sldId id="1169"/>
            <p14:sldId id="1162"/>
            <p14:sldId id="1161"/>
            <p14:sldId id="1164"/>
            <p14:sldId id="1172"/>
            <p14:sldId id="1189"/>
            <p14:sldId id="1173"/>
            <p14:sldId id="1193"/>
            <p14:sldId id="1174"/>
            <p14:sldId id="1175"/>
            <p14:sldId id="1170"/>
            <p14:sldId id="1194"/>
            <p14:sldId id="1150"/>
            <p14:sldId id="1196"/>
            <p14:sldId id="1147"/>
            <p14:sldId id="1195"/>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32" autoAdjust="0"/>
    <p:restoredTop sz="74453" autoAdjust="0"/>
  </p:normalViewPr>
  <p:slideViewPr>
    <p:cSldViewPr snapToGrid="0">
      <p:cViewPr varScale="1">
        <p:scale>
          <a:sx n="75" d="100"/>
          <a:sy n="75" d="100"/>
        </p:scale>
        <p:origin x="54" y="54"/>
      </p:cViewPr>
      <p:guideLst>
        <p:guide orient="horz" pos="2203"/>
        <p:guide pos="3917"/>
      </p:guideLst>
    </p:cSldViewPr>
  </p:slideViewPr>
  <p:outlineViewPr>
    <p:cViewPr>
      <p:scale>
        <a:sx n="33" d="100"/>
        <a:sy n="33" d="100"/>
      </p:scale>
      <p:origin x="0" y="0"/>
    </p:cViewPr>
  </p:outlineViewPr>
  <p:notesTextViewPr>
    <p:cViewPr>
      <p:scale>
        <a:sx n="3" d="2"/>
        <a:sy n="3" d="2"/>
      </p:scale>
      <p:origin x="0" y="0"/>
    </p:cViewPr>
  </p:notesTextViewPr>
  <p:sorterViewPr>
    <p:cViewPr>
      <p:scale>
        <a:sx n="50" d="100"/>
        <a:sy n="50"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6/4/2013 11:34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6/4/2013 11:29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6/4/2013 11:29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11</a:t>
            </a:fld>
            <a:endParaRPr lang="en-US" dirty="0"/>
          </a:p>
        </p:txBody>
      </p:sp>
      <p:sp>
        <p:nvSpPr>
          <p:cNvPr id="10" name="Date Placeholder 9"/>
          <p:cNvSpPr>
            <a:spLocks noGrp="1"/>
          </p:cNvSpPr>
          <p:nvPr>
            <p:ph type="dt" idx="13"/>
          </p:nvPr>
        </p:nvSpPr>
        <p:spPr/>
        <p:txBody>
          <a:bodyPr/>
          <a:lstStyle/>
          <a:p>
            <a:fld id="{710A277D-3C20-4CF7-8B32-9BF78633FAEC}" type="datetime8">
              <a:rPr lang="en-US" smtClean="0"/>
              <a:t>6/4/2013 11:34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9845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12</a:t>
            </a:fld>
            <a:endParaRPr lang="en-US" dirty="0"/>
          </a:p>
        </p:txBody>
      </p:sp>
      <p:sp>
        <p:nvSpPr>
          <p:cNvPr id="10" name="Date Placeholder 9"/>
          <p:cNvSpPr>
            <a:spLocks noGrp="1"/>
          </p:cNvSpPr>
          <p:nvPr>
            <p:ph type="dt" idx="13"/>
          </p:nvPr>
        </p:nvSpPr>
        <p:spPr/>
        <p:txBody>
          <a:bodyPr/>
          <a:lstStyle/>
          <a:p>
            <a:fld id="{710A277D-3C20-4CF7-8B32-9BF78633FAEC}" type="datetime8">
              <a:rPr lang="en-US" smtClean="0"/>
              <a:t>6/4/2013 11:34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3411789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13</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6/4/2013 11:34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9309415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14</a:t>
            </a:fld>
            <a:endParaRPr lang="en-US" dirty="0"/>
          </a:p>
        </p:txBody>
      </p:sp>
      <p:sp>
        <p:nvSpPr>
          <p:cNvPr id="10" name="Date Placeholder 9"/>
          <p:cNvSpPr>
            <a:spLocks noGrp="1"/>
          </p:cNvSpPr>
          <p:nvPr>
            <p:ph type="dt" idx="13"/>
          </p:nvPr>
        </p:nvSpPr>
        <p:spPr/>
        <p:txBody>
          <a:bodyPr/>
          <a:lstStyle/>
          <a:p>
            <a:fld id="{EEDF3C4D-D87C-4908-890C-F1AD6E39936D}" type="datetime8">
              <a:rPr lang="en-US" smtClean="0"/>
              <a:t>6/4/2013 11:34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9655931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EF58230-F347-47C0-9AF5-C8CEC7A68683}" type="datetime1">
              <a:rPr lang="en-US" smtClean="0"/>
              <a:t>6/4/2013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15</a:t>
            </a:fld>
            <a:endParaRPr lang="en-US" dirty="0"/>
          </a:p>
        </p:txBody>
      </p:sp>
    </p:spTree>
    <p:extLst>
      <p:ext uri="{BB962C8B-B14F-4D97-AF65-F5344CB8AC3E}">
        <p14:creationId xmlns:p14="http://schemas.microsoft.com/office/powerpoint/2010/main" val="38658502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EF58230-F347-47C0-9AF5-C8CEC7A68683}" type="datetime1">
              <a:rPr lang="en-US" smtClean="0"/>
              <a:t>6/4/2013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16</a:t>
            </a:fld>
            <a:endParaRPr lang="en-US" dirty="0"/>
          </a:p>
        </p:txBody>
      </p:sp>
    </p:spTree>
    <p:extLst>
      <p:ext uri="{BB962C8B-B14F-4D97-AF65-F5344CB8AC3E}">
        <p14:creationId xmlns:p14="http://schemas.microsoft.com/office/powerpoint/2010/main" val="36746925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EF58230-F347-47C0-9AF5-C8CEC7A68683}" type="datetime1">
              <a:rPr lang="en-US" smtClean="0"/>
              <a:t>6/4/2013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17</a:t>
            </a:fld>
            <a:endParaRPr lang="en-US" dirty="0"/>
          </a:p>
        </p:txBody>
      </p:sp>
    </p:spTree>
    <p:extLst>
      <p:ext uri="{BB962C8B-B14F-4D97-AF65-F5344CB8AC3E}">
        <p14:creationId xmlns:p14="http://schemas.microsoft.com/office/powerpoint/2010/main" val="36662298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EF58230-F347-47C0-9AF5-C8CEC7A68683}" type="datetime1">
              <a:rPr lang="en-US" smtClean="0"/>
              <a:t>6/4/2013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18</a:t>
            </a:fld>
            <a:endParaRPr lang="en-US" dirty="0"/>
          </a:p>
        </p:txBody>
      </p:sp>
    </p:spTree>
    <p:extLst>
      <p:ext uri="{BB962C8B-B14F-4D97-AF65-F5344CB8AC3E}">
        <p14:creationId xmlns:p14="http://schemas.microsoft.com/office/powerpoint/2010/main" val="22499255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19</a:t>
            </a:fld>
            <a:endParaRPr lang="en-US" dirty="0"/>
          </a:p>
        </p:txBody>
      </p:sp>
      <p:sp>
        <p:nvSpPr>
          <p:cNvPr id="10" name="Date Placeholder 9"/>
          <p:cNvSpPr>
            <a:spLocks noGrp="1"/>
          </p:cNvSpPr>
          <p:nvPr>
            <p:ph type="dt" idx="13"/>
          </p:nvPr>
        </p:nvSpPr>
        <p:spPr/>
        <p:txBody>
          <a:bodyPr/>
          <a:lstStyle/>
          <a:p>
            <a:fld id="{D86B6F6D-10A7-4370-A088-967AA50D8CFD}" type="datetime8">
              <a:rPr lang="en-US" smtClean="0"/>
              <a:t>6/4/2013 11:34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2051809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20</a:t>
            </a:fld>
            <a:endParaRPr lang="en-US" dirty="0"/>
          </a:p>
        </p:txBody>
      </p:sp>
      <p:sp>
        <p:nvSpPr>
          <p:cNvPr id="10" name="Date Placeholder 9"/>
          <p:cNvSpPr>
            <a:spLocks noGrp="1"/>
          </p:cNvSpPr>
          <p:nvPr>
            <p:ph type="dt" idx="13"/>
          </p:nvPr>
        </p:nvSpPr>
        <p:spPr/>
        <p:txBody>
          <a:bodyPr/>
          <a:lstStyle/>
          <a:p>
            <a:fld id="{EEDF3C4D-D87C-4908-890C-F1AD6E39936D}" type="datetime8">
              <a:rPr lang="en-US" smtClean="0"/>
              <a:t>6/4/2013 11:34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4006357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6/4/2013 11:29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21</a:t>
            </a:fld>
            <a:endParaRPr lang="en-US" dirty="0"/>
          </a:p>
        </p:txBody>
      </p:sp>
      <p:sp>
        <p:nvSpPr>
          <p:cNvPr id="10" name="Date Placeholder 9"/>
          <p:cNvSpPr>
            <a:spLocks noGrp="1"/>
          </p:cNvSpPr>
          <p:nvPr>
            <p:ph type="dt" idx="13"/>
          </p:nvPr>
        </p:nvSpPr>
        <p:spPr/>
        <p:txBody>
          <a:bodyPr/>
          <a:lstStyle/>
          <a:p>
            <a:fld id="{D86B6F6D-10A7-4370-A088-967AA50D8CFD}" type="datetime8">
              <a:rPr lang="en-US" smtClean="0"/>
              <a:t>6/4/2013 11:34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8272150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22</a:t>
            </a:fld>
            <a:endParaRPr lang="en-US" dirty="0"/>
          </a:p>
        </p:txBody>
      </p:sp>
      <p:sp>
        <p:nvSpPr>
          <p:cNvPr id="10" name="Date Placeholder 9"/>
          <p:cNvSpPr>
            <a:spLocks noGrp="1"/>
          </p:cNvSpPr>
          <p:nvPr>
            <p:ph type="dt" idx="13"/>
          </p:nvPr>
        </p:nvSpPr>
        <p:spPr/>
        <p:txBody>
          <a:bodyPr/>
          <a:lstStyle/>
          <a:p>
            <a:fld id="{EEDF3C4D-D87C-4908-890C-F1AD6E39936D}" type="datetime8">
              <a:rPr lang="en-US" smtClean="0"/>
              <a:t>6/4/2013 11:34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41479450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23</a:t>
            </a:fld>
            <a:endParaRPr lang="en-US" dirty="0"/>
          </a:p>
        </p:txBody>
      </p:sp>
      <p:sp>
        <p:nvSpPr>
          <p:cNvPr id="10" name="Date Placeholder 9"/>
          <p:cNvSpPr>
            <a:spLocks noGrp="1"/>
          </p:cNvSpPr>
          <p:nvPr>
            <p:ph type="dt" idx="13"/>
          </p:nvPr>
        </p:nvSpPr>
        <p:spPr/>
        <p:txBody>
          <a:bodyPr/>
          <a:lstStyle/>
          <a:p>
            <a:fld id="{D86B6F6D-10A7-4370-A088-967AA50D8CFD}" type="datetime8">
              <a:rPr lang="en-US" smtClean="0"/>
              <a:t>6/4/2013 11:34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9722172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24</a:t>
            </a:fld>
            <a:endParaRPr lang="en-US" dirty="0"/>
          </a:p>
        </p:txBody>
      </p:sp>
      <p:sp>
        <p:nvSpPr>
          <p:cNvPr id="10" name="Date Placeholder 9"/>
          <p:cNvSpPr>
            <a:spLocks noGrp="1"/>
          </p:cNvSpPr>
          <p:nvPr>
            <p:ph type="dt" idx="13"/>
          </p:nvPr>
        </p:nvSpPr>
        <p:spPr/>
        <p:txBody>
          <a:bodyPr/>
          <a:lstStyle/>
          <a:p>
            <a:fld id="{710A277D-3C20-4CF7-8B32-9BF78633FAEC}" type="datetime8">
              <a:rPr lang="en-US" smtClean="0"/>
              <a:t>6/4/2013 11:34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6589511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EF58230-F347-47C0-9AF5-C8CEC7A68683}" type="datetime1">
              <a:rPr lang="en-US" smtClean="0"/>
              <a:t>6/4/2013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25</a:t>
            </a:fld>
            <a:endParaRPr lang="en-US" dirty="0"/>
          </a:p>
        </p:txBody>
      </p:sp>
    </p:spTree>
    <p:extLst>
      <p:ext uri="{BB962C8B-B14F-4D97-AF65-F5344CB8AC3E}">
        <p14:creationId xmlns:p14="http://schemas.microsoft.com/office/powerpoint/2010/main" val="32740141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26</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6/4/2013 11:34 AM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34045163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6/4/2013 11:34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extLst>
      <p:ext uri="{BB962C8B-B14F-4D97-AF65-F5344CB8AC3E}">
        <p14:creationId xmlns:p14="http://schemas.microsoft.com/office/powerpoint/2010/main" val="1729747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6/4/2013 11:34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6/4/2013 11:34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3471575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6/4/2013 11:29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11777988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31</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6/4/2013 11:34 AM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6/4/2013 11:29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614718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EF58230-F347-47C0-9AF5-C8CEC7A68683}" type="datetime1">
              <a:rPr lang="en-US" smtClean="0"/>
              <a:t>6/4/2013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6</a:t>
            </a:fld>
            <a:endParaRPr lang="en-US" dirty="0"/>
          </a:p>
        </p:txBody>
      </p:sp>
    </p:spTree>
    <p:extLst>
      <p:ext uri="{BB962C8B-B14F-4D97-AF65-F5344CB8AC3E}">
        <p14:creationId xmlns:p14="http://schemas.microsoft.com/office/powerpoint/2010/main" val="38682640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EF58230-F347-47C0-9AF5-C8CEC7A68683}" type="datetime1">
              <a:rPr lang="en-US" smtClean="0"/>
              <a:t>6/4/2013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7</a:t>
            </a:fld>
            <a:endParaRPr lang="en-US" dirty="0"/>
          </a:p>
        </p:txBody>
      </p:sp>
    </p:spTree>
    <p:extLst>
      <p:ext uri="{BB962C8B-B14F-4D97-AF65-F5344CB8AC3E}">
        <p14:creationId xmlns:p14="http://schemas.microsoft.com/office/powerpoint/2010/main" val="3606330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8</a:t>
            </a:fld>
            <a:endParaRPr lang="en-US" dirty="0"/>
          </a:p>
        </p:txBody>
      </p:sp>
      <p:sp>
        <p:nvSpPr>
          <p:cNvPr id="10" name="Date Placeholder 9"/>
          <p:cNvSpPr>
            <a:spLocks noGrp="1"/>
          </p:cNvSpPr>
          <p:nvPr>
            <p:ph type="dt" idx="13"/>
          </p:nvPr>
        </p:nvSpPr>
        <p:spPr/>
        <p:txBody>
          <a:bodyPr/>
          <a:lstStyle/>
          <a:p>
            <a:fld id="{710A277D-3C20-4CF7-8B32-9BF78633FAEC}" type="datetime8">
              <a:rPr lang="en-US" smtClean="0"/>
              <a:t>6/4/2013 11:34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6243785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9</a:t>
            </a:fld>
            <a:endParaRPr lang="en-US" dirty="0"/>
          </a:p>
        </p:txBody>
      </p:sp>
      <p:sp>
        <p:nvSpPr>
          <p:cNvPr id="10" name="Date Placeholder 9"/>
          <p:cNvSpPr>
            <a:spLocks noGrp="1"/>
          </p:cNvSpPr>
          <p:nvPr>
            <p:ph type="dt" idx="13"/>
          </p:nvPr>
        </p:nvSpPr>
        <p:spPr/>
        <p:txBody>
          <a:bodyPr/>
          <a:lstStyle/>
          <a:p>
            <a:fld id="{710A277D-3C20-4CF7-8B32-9BF78633FAEC}" type="datetime8">
              <a:rPr lang="en-US" smtClean="0"/>
              <a:t>6/4/2013 11:34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060718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10</a:t>
            </a:fld>
            <a:endParaRPr lang="en-US" dirty="0"/>
          </a:p>
        </p:txBody>
      </p:sp>
      <p:sp>
        <p:nvSpPr>
          <p:cNvPr id="10" name="Date Placeholder 9"/>
          <p:cNvSpPr>
            <a:spLocks noGrp="1"/>
          </p:cNvSpPr>
          <p:nvPr>
            <p:ph type="dt" idx="13"/>
          </p:nvPr>
        </p:nvSpPr>
        <p:spPr/>
        <p:txBody>
          <a:bodyPr/>
          <a:lstStyle/>
          <a:p>
            <a:fld id="{710A277D-3C20-4CF7-8B32-9BF78633FAEC}" type="datetime8">
              <a:rPr lang="en-US" smtClean="0"/>
              <a:t>6/4/2013 11:34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7640017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8" y="482565"/>
            <a:ext cx="1646237" cy="351905"/>
          </a:xfrm>
          <a:prstGeom prst="rect">
            <a:avLst/>
          </a:prstGeom>
        </p:spPr>
      </p:pic>
    </p:spTree>
    <p:extLst>
      <p:ext uri="{BB962C8B-B14F-4D97-AF65-F5344CB8AC3E}">
        <p14:creationId xmlns:p14="http://schemas.microsoft.com/office/powerpoint/2010/main" val="4024979452"/>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999"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2" y="3955786"/>
            <a:ext cx="6070681" cy="1828007"/>
          </a:xfrm>
          <a:noFill/>
        </p:spPr>
        <p:txBody>
          <a:bodyPr lIns="182880" tIns="146304" rIns="182880" bIns="146304">
            <a:noAutofit/>
          </a:bodyPr>
          <a:lstStyle>
            <a:lvl1pPr marL="0" indent="0">
              <a:spcBef>
                <a:spcPts val="0"/>
              </a:spcBef>
              <a:buNone/>
              <a:defRPr sz="3599"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6"/>
            <a:ext cx="1552931" cy="332660"/>
          </a:xfrm>
          <a:prstGeom prst="rect">
            <a:avLst/>
          </a:prstGeom>
        </p:spPr>
      </p:pic>
      <p:sp>
        <p:nvSpPr>
          <p:cNvPr id="10" name="Text Placeholder 7"/>
          <p:cNvSpPr>
            <a:spLocks noGrp="1"/>
          </p:cNvSpPr>
          <p:nvPr>
            <p:ph type="body" sz="quarter" idx="13" hasCustomPrompt="1"/>
          </p:nvPr>
        </p:nvSpPr>
        <p:spPr>
          <a:xfrm>
            <a:off x="6492621" y="434695"/>
            <a:ext cx="5486400" cy="927838"/>
          </a:xfrm>
        </p:spPr>
        <p:txBody>
          <a:bodyPr tIns="0" rIns="0"/>
          <a:lstStyle>
            <a:lvl1pPr marL="0" indent="0" algn="r">
              <a:buNone/>
              <a:defRPr sz="5999"/>
            </a:lvl1pPr>
          </a:lstStyle>
          <a:p>
            <a:pPr lvl="0"/>
            <a:r>
              <a:rPr lang="en-US" dirty="0" smtClean="0"/>
              <a:t>Session code</a:t>
            </a:r>
            <a:endParaRPr lang="en-US" dirty="0"/>
          </a:p>
        </p:txBody>
      </p:sp>
      <p:grpSp>
        <p:nvGrpSpPr>
          <p:cNvPr id="97" name="Group 96"/>
          <p:cNvGrpSpPr/>
          <p:nvPr userDrawn="1"/>
        </p:nvGrpSpPr>
        <p:grpSpPr>
          <a:xfrm>
            <a:off x="6765998"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grpSp>
      <p:grpSp>
        <p:nvGrpSpPr>
          <p:cNvPr id="98" name="Group 97"/>
          <p:cNvGrpSpPr/>
          <p:nvPr userDrawn="1"/>
        </p:nvGrpSpPr>
        <p:grpSpPr>
          <a:xfrm>
            <a:off x="18853151" y="1957389"/>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grpSp>
    </p:spTree>
    <p:extLst>
      <p:ext uri="{BB962C8B-B14F-4D97-AF65-F5344CB8AC3E}">
        <p14:creationId xmlns:p14="http://schemas.microsoft.com/office/powerpoint/2010/main" val="2217802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999"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2" y="3955786"/>
            <a:ext cx="6070681" cy="1828007"/>
          </a:xfrm>
          <a:noFill/>
        </p:spPr>
        <p:txBody>
          <a:bodyPr lIns="182880" tIns="146304" rIns="182880" bIns="146304">
            <a:noAutofit/>
          </a:bodyPr>
          <a:lstStyle>
            <a:lvl1pPr marL="0" indent="0">
              <a:spcBef>
                <a:spcPts val="0"/>
              </a:spcBef>
              <a:buNone/>
              <a:defRPr sz="3599"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6"/>
            <a:ext cx="1552931" cy="332660"/>
          </a:xfrm>
          <a:prstGeom prst="rect">
            <a:avLst/>
          </a:prstGeom>
        </p:spPr>
      </p:pic>
      <p:sp>
        <p:nvSpPr>
          <p:cNvPr id="10" name="Text Placeholder 7"/>
          <p:cNvSpPr>
            <a:spLocks noGrp="1"/>
          </p:cNvSpPr>
          <p:nvPr>
            <p:ph type="body" sz="quarter" idx="13" hasCustomPrompt="1"/>
          </p:nvPr>
        </p:nvSpPr>
        <p:spPr>
          <a:xfrm>
            <a:off x="6492621" y="434695"/>
            <a:ext cx="5486400" cy="927838"/>
          </a:xfrm>
        </p:spPr>
        <p:txBody>
          <a:bodyPr tIns="0" rIns="0"/>
          <a:lstStyle>
            <a:lvl1pPr marL="0" indent="0" algn="r">
              <a:buNone/>
              <a:defRPr sz="5999"/>
            </a:lvl1pPr>
          </a:lstStyle>
          <a:p>
            <a:pPr lvl="0"/>
            <a:r>
              <a:rPr lang="en-US" dirty="0" smtClean="0"/>
              <a:t>Session code</a:t>
            </a:r>
            <a:endParaRPr lang="en-US" dirty="0"/>
          </a:p>
        </p:txBody>
      </p:sp>
      <p:grpSp>
        <p:nvGrpSpPr>
          <p:cNvPr id="98" name="Group 97"/>
          <p:cNvGrpSpPr/>
          <p:nvPr userDrawn="1"/>
        </p:nvGrpSpPr>
        <p:grpSpPr>
          <a:xfrm>
            <a:off x="7136678" y="4110832"/>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grpSp>
    </p:spTree>
    <p:extLst>
      <p:ext uri="{BB962C8B-B14F-4D97-AF65-F5344CB8AC3E}">
        <p14:creationId xmlns:p14="http://schemas.microsoft.com/office/powerpoint/2010/main" val="35543093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83" tIns="109712" rIns="146283" bIns="109712"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0473455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9"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5731404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707267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0170238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0639757"/>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89643189"/>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42509506"/>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sz="2000"/>
            </a:lvl3pPr>
            <a:lvl4pPr marL="457112" indent="0">
              <a:buNone/>
              <a:defRPr sz="1800"/>
            </a:lvl4pPr>
            <a:lvl5pPr marL="685669"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18649275"/>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9" y="1214439"/>
            <a:ext cx="11887200" cy="223152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18851096"/>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sz="1800"/>
            </a:lvl4pPr>
            <a:lvl5pPr marL="685669"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sz="1800"/>
            </a:lvl4pPr>
            <a:lvl5pPr marL="685669"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71740755"/>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82" indent="-287282">
              <a:spcBef>
                <a:spcPts val="1224"/>
              </a:spcBef>
              <a:buClr>
                <a:schemeClr val="tx1"/>
              </a:buClr>
              <a:buFont typeface="Arial" pitchFamily="34" charset="0"/>
              <a:buChar char="•"/>
              <a:defRPr sz="3599"/>
            </a:lvl1pPr>
            <a:lvl2pPr marL="531064" indent="-233150">
              <a:defRPr sz="2000"/>
            </a:lvl2pPr>
            <a:lvl3pPr marL="699450" indent="-168387">
              <a:tabLst/>
              <a:defRPr sz="2000"/>
            </a:lvl3pPr>
            <a:lvl4pPr marL="880789" indent="-181339">
              <a:defRPr sz="1800"/>
            </a:lvl4pPr>
            <a:lvl5pPr marL="1049175" indent="-168387">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282" indent="-287282">
              <a:spcBef>
                <a:spcPts val="1224"/>
              </a:spcBef>
              <a:buClr>
                <a:schemeClr val="tx1"/>
              </a:buClr>
              <a:buFont typeface="Arial" pitchFamily="34" charset="0"/>
              <a:buChar char="•"/>
              <a:defRPr sz="3599"/>
            </a:lvl1pPr>
            <a:lvl2pPr marL="531064" indent="-233150">
              <a:defRPr sz="2000"/>
            </a:lvl2pPr>
            <a:lvl3pPr marL="699450" indent="-168387">
              <a:tabLst/>
              <a:defRPr sz="2000"/>
            </a:lvl3pPr>
            <a:lvl4pPr marL="880789" indent="-181339">
              <a:defRPr sz="1800"/>
            </a:lvl4pPr>
            <a:lvl5pPr marL="1049175" indent="-168387">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98508131"/>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671501"/>
          </a:xfrm>
        </p:spPr>
        <p:txBody>
          <a:bodyPr wrap="square">
            <a:spAutoFit/>
          </a:bodyPr>
          <a:lstStyle>
            <a:lvl1pPr marL="287282" indent="-287282">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1064" indent="-233150">
              <a:defRPr sz="2400"/>
            </a:lvl2pPr>
            <a:lvl3pPr marL="699450" indent="-168387">
              <a:tabLst/>
              <a:defRPr sz="24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282" indent="-287282">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1064" indent="-233150">
              <a:defRPr sz="2400"/>
            </a:lvl2pPr>
            <a:lvl3pPr marL="699450" indent="-168387">
              <a:tabLst/>
              <a:defRPr sz="24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6035296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183392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713713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063784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5001975"/>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242123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31353"/>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5873834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29260128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29662" y="1476625"/>
            <a:ext cx="5597871" cy="1940531"/>
          </a:xfrm>
        </p:spPr>
        <p:txBody>
          <a:bodyPr/>
          <a:lstStyle>
            <a:lvl1pPr marL="346713" indent="-346713">
              <a:lnSpc>
                <a:spcPct val="90000"/>
              </a:lnSpc>
              <a:defRPr sz="2900"/>
            </a:lvl1pPr>
            <a:lvl2pPr marL="686682" indent="-331873">
              <a:lnSpc>
                <a:spcPct val="90000"/>
              </a:lnSpc>
              <a:defRPr sz="2400"/>
            </a:lvl2pPr>
            <a:lvl3pPr marL="972686" indent="-294099">
              <a:lnSpc>
                <a:spcPct val="90000"/>
              </a:lnSpc>
              <a:defRPr sz="2000"/>
            </a:lvl3pPr>
            <a:lvl4pPr marL="1251946" indent="-279260">
              <a:lnSpc>
                <a:spcPct val="90000"/>
              </a:lnSpc>
              <a:defRPr sz="1800"/>
            </a:lvl4pPr>
            <a:lvl5pPr marL="1546045" indent="-286005">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07327" y="1476625"/>
            <a:ext cx="5597871" cy="1940531"/>
          </a:xfrm>
        </p:spPr>
        <p:txBody>
          <a:bodyPr/>
          <a:lstStyle>
            <a:lvl1pPr marL="354809" indent="-354809">
              <a:lnSpc>
                <a:spcPct val="90000"/>
              </a:lnSpc>
              <a:defRPr sz="2900"/>
            </a:lvl1pPr>
            <a:lvl2pPr marL="686682" indent="-346713">
              <a:lnSpc>
                <a:spcPct val="90000"/>
              </a:lnSpc>
              <a:defRPr sz="2400"/>
            </a:lvl2pPr>
            <a:lvl3pPr marL="980781" indent="-308940">
              <a:lnSpc>
                <a:spcPct val="90000"/>
              </a:lnSpc>
              <a:defRPr sz="2000"/>
            </a:lvl3pPr>
            <a:lvl4pPr marL="1251946" indent="-271165">
              <a:lnSpc>
                <a:spcPct val="90000"/>
              </a:lnSpc>
              <a:defRPr sz="1800"/>
            </a:lvl4pPr>
            <a:lvl5pPr marL="1546045" indent="-279260">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3"/>
          <p:cNvSpPr txBox="1">
            <a:spLocks/>
          </p:cNvSpPr>
          <p:nvPr/>
        </p:nvSpPr>
        <p:spPr>
          <a:xfrm>
            <a:off x="309375" y="6482893"/>
            <a:ext cx="2900981" cy="372394"/>
          </a:xfrm>
          <a:prstGeom prst="rect">
            <a:avLst/>
          </a:prstGeom>
        </p:spPr>
        <p:txBody>
          <a:bodyPr vert="horz" lIns="93257" tIns="46628" rIns="93257" bIns="46628" rtlCol="0" anchor="ctr"/>
          <a:lstStyle>
            <a:lvl1pPr algn="l">
              <a:defRPr sz="1200">
                <a:solidFill>
                  <a:schemeClr val="tx1">
                    <a:tint val="75000"/>
                  </a:schemeClr>
                </a:solidFill>
              </a:defRPr>
            </a:lvl1pPr>
          </a:lstStyle>
          <a:p>
            <a:pPr defTabSz="932483">
              <a:defRPr/>
            </a:pPr>
            <a:fld id="{24516EDB-3C53-4793-B056-19F9B4AE913A}" type="slidenum">
              <a:rPr lang="en-US" sz="1199" smtClean="0">
                <a:solidFill>
                  <a:srgbClr val="292929">
                    <a:tint val="75000"/>
                  </a:srgbClr>
                </a:solidFill>
              </a:rPr>
              <a:pPr defTabSz="932483">
                <a:defRPr/>
              </a:pPr>
              <a:t>‹#›</a:t>
            </a:fld>
            <a:endParaRPr lang="en-US" sz="1199" dirty="0">
              <a:solidFill>
                <a:srgbClr val="292929">
                  <a:tint val="75000"/>
                </a:srgbClr>
              </a:solidFill>
            </a:endParaRPr>
          </a:p>
        </p:txBody>
      </p:sp>
    </p:spTree>
    <p:extLst>
      <p:ext uri="{BB962C8B-B14F-4D97-AF65-F5344CB8AC3E}">
        <p14:creationId xmlns:p14="http://schemas.microsoft.com/office/powerpoint/2010/main" val="3446445020"/>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7329" y="233153"/>
            <a:ext cx="11375536" cy="476742"/>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2"/>
            <a:ext cx="11375536" cy="22283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3"/>
          <p:cNvSpPr txBox="1">
            <a:spLocks/>
          </p:cNvSpPr>
          <p:nvPr/>
        </p:nvSpPr>
        <p:spPr>
          <a:xfrm>
            <a:off x="309375" y="6482893"/>
            <a:ext cx="2900981" cy="372394"/>
          </a:xfrm>
          <a:prstGeom prst="rect">
            <a:avLst/>
          </a:prstGeom>
        </p:spPr>
        <p:txBody>
          <a:bodyPr vert="horz" lIns="93257" tIns="46628" rIns="93257" bIns="46628" rtlCol="0" anchor="ctr"/>
          <a:lstStyle>
            <a:lvl1pPr algn="l">
              <a:defRPr sz="1200">
                <a:solidFill>
                  <a:schemeClr val="tx1">
                    <a:tint val="75000"/>
                  </a:schemeClr>
                </a:solidFill>
              </a:defRPr>
            </a:lvl1pPr>
          </a:lstStyle>
          <a:p>
            <a:pPr defTabSz="932483">
              <a:defRPr/>
            </a:pPr>
            <a:fld id="{24516EDB-3C53-4793-B056-19F9B4AE913A}" type="slidenum">
              <a:rPr lang="en-US" sz="1199" smtClean="0">
                <a:solidFill>
                  <a:srgbClr val="292929">
                    <a:tint val="75000"/>
                  </a:srgbClr>
                </a:solidFill>
              </a:rPr>
              <a:pPr defTabSz="932483">
                <a:defRPr/>
              </a:pPr>
              <a:t>‹#›</a:t>
            </a:fld>
            <a:endParaRPr lang="en-US" sz="1199" dirty="0">
              <a:solidFill>
                <a:srgbClr val="292929">
                  <a:tint val="75000"/>
                </a:srgbClr>
              </a:solidFill>
            </a:endParaRPr>
          </a:p>
        </p:txBody>
      </p:sp>
    </p:spTree>
    <p:extLst>
      <p:ext uri="{BB962C8B-B14F-4D97-AF65-F5344CB8AC3E}">
        <p14:creationId xmlns:p14="http://schemas.microsoft.com/office/powerpoint/2010/main" val="655296185"/>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291157070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34412966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4108310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305322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5775326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7044800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859581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20949410"/>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93952186"/>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37450374"/>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56754535"/>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60252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3906028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70145621"/>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24839226"/>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12459567"/>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7742408"/>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5555058"/>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10595169"/>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30579221"/>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77715508"/>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72496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7797959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5" Type="http://schemas.openxmlformats.org/officeDocument/2006/relationships/theme" Target="../theme/theme2.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slideLayout" Target="../slideLayouts/slideLayout46.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theme" Target="../theme/theme3.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1" y="296898"/>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89059422"/>
      </p:ext>
    </p:extLst>
  </p:cSld>
  <p:clrMap bg1="dk1" tx1="lt1" bg2="dk2" tx2="lt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1" r:id="rId11"/>
    <p:sldLayoutId id="2147484202" r:id="rId12"/>
    <p:sldLayoutId id="2147484203" r:id="rId13"/>
    <p:sldLayoutId id="2147484204" r:id="rId14"/>
    <p:sldLayoutId id="2147484205" r:id="rId15"/>
    <p:sldLayoutId id="2147484206" r:id="rId16"/>
    <p:sldLayoutId id="2147484207" r:id="rId17"/>
    <p:sldLayoutId id="2147484208" r:id="rId18"/>
    <p:sldLayoutId id="2147484209" r:id="rId19"/>
    <p:sldLayoutId id="2147484210" r:id="rId20"/>
    <p:sldLayoutId id="2147484211" r:id="rId21"/>
    <p:sldLayoutId id="2147484212" r:id="rId22"/>
    <p:sldLayoutId id="2147484213" r:id="rId23"/>
    <p:sldLayoutId id="2147484214" r:id="rId24"/>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40757637"/>
      </p:ext>
    </p:extLst>
  </p:cSld>
  <p:clrMap bg1="dk1" tx1="lt1" bg2="dk2" tx2="lt2" accent1="accent1" accent2="accent2" accent3="accent3" accent4="accent4" accent5="accent5" accent6="accent6" hlink="hlink" folHlink="folHlink"/>
  <p:sldLayoutIdLst>
    <p:sldLayoutId id="2147484216" r:id="rId1"/>
    <p:sldLayoutId id="2147484217" r:id="rId2"/>
    <p:sldLayoutId id="2147484218" r:id="rId3"/>
    <p:sldLayoutId id="2147484219" r:id="rId4"/>
    <p:sldLayoutId id="2147484220" r:id="rId5"/>
    <p:sldLayoutId id="2147484221" r:id="rId6"/>
    <p:sldLayoutId id="2147484222" r:id="rId7"/>
    <p:sldLayoutId id="2147484223" r:id="rId8"/>
    <p:sldLayoutId id="2147484224" r:id="rId9"/>
    <p:sldLayoutId id="2147484225" r:id="rId10"/>
    <p:sldLayoutId id="2147484226" r:id="rId11"/>
    <p:sldLayoutId id="2147484227" r:id="rId12"/>
    <p:sldLayoutId id="2147484228" r:id="rId13"/>
    <p:sldLayoutId id="2147484229" r:id="rId14"/>
    <p:sldLayoutId id="2147484230" r:id="rId15"/>
    <p:sldLayoutId id="2147484231" r:id="rId16"/>
    <p:sldLayoutId id="2147484232" r:id="rId17"/>
    <p:sldLayoutId id="2147484233" r:id="rId18"/>
    <p:sldLayoutId id="2147484234" r:id="rId19"/>
    <p:sldLayoutId id="2147484235" r:id="rId20"/>
    <p:sldLayoutId id="2147484236" r:id="rId21"/>
    <p:sldLayoutId id="2147484237" r:id="rId22"/>
    <p:sldLayoutId id="2147484238"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16.gi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6.xml"/><Relationship Id="rId5" Type="http://schemas.openxmlformats.org/officeDocument/2006/relationships/image" Target="../media/image19.emf"/><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7" Type="http://schemas.microsoft.com/office/2007/relationships/hdphoto" Target="../media/hdphoto3.wdp"/><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image" Target="../media/image22.png"/><Relationship Id="rId5" Type="http://schemas.microsoft.com/office/2007/relationships/hdphoto" Target="../media/hdphoto2.wdp"/><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8" Type="http://schemas.openxmlformats.org/officeDocument/2006/relationships/image" Target="../media/image32.emf"/><Relationship Id="rId13" Type="http://schemas.openxmlformats.org/officeDocument/2006/relationships/image" Target="../media/image37.emf"/><Relationship Id="rId3" Type="http://schemas.openxmlformats.org/officeDocument/2006/relationships/image" Target="../media/image27.emf"/><Relationship Id="rId7" Type="http://schemas.openxmlformats.org/officeDocument/2006/relationships/image" Target="../media/image31.emf"/><Relationship Id="rId12" Type="http://schemas.openxmlformats.org/officeDocument/2006/relationships/image" Target="../media/image36.emf"/><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image" Target="../media/image30.png"/><Relationship Id="rId11" Type="http://schemas.openxmlformats.org/officeDocument/2006/relationships/image" Target="../media/image35.emf"/><Relationship Id="rId5" Type="http://schemas.openxmlformats.org/officeDocument/2006/relationships/image" Target="../media/image29.png"/><Relationship Id="rId10" Type="http://schemas.openxmlformats.org/officeDocument/2006/relationships/image" Target="../media/image34.emf"/><Relationship Id="rId4" Type="http://schemas.openxmlformats.org/officeDocument/2006/relationships/image" Target="../media/image28.emf"/><Relationship Id="rId9" Type="http://schemas.openxmlformats.org/officeDocument/2006/relationships/image" Target="../media/image33.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8" Type="http://schemas.openxmlformats.org/officeDocument/2006/relationships/hyperlink" Target="microsoft.com/windows/wtg" TargetMode="External"/><Relationship Id="rId3" Type="http://schemas.openxmlformats.org/officeDocument/2006/relationships/image" Target="../media/image40.png"/><Relationship Id="rId7" Type="http://schemas.openxmlformats.org/officeDocument/2006/relationships/hyperlink" Target="microsoft.com/dv" TargetMode="External"/><Relationship Id="rId2" Type="http://schemas.openxmlformats.org/officeDocument/2006/relationships/notesSlide" Target="../notesSlides/notesSlide25.xml"/><Relationship Id="rId1" Type="http://schemas.openxmlformats.org/officeDocument/2006/relationships/slideLayout" Target="../slideLayouts/slideLayout38.xml"/><Relationship Id="rId6" Type="http://schemas.openxmlformats.org/officeDocument/2006/relationships/hyperlink" Target="microsoft.com/mdop" TargetMode="External"/><Relationship Id="rId5" Type="http://schemas.openxmlformats.org/officeDocument/2006/relationships/hyperlink" Target="windows.com/ITpro" TargetMode="External"/><Relationship Id="rId4" Type="http://schemas.openxmlformats.org/officeDocument/2006/relationships/hyperlink" Target="windows.com/enterprise" TargetMode="External"/><Relationship Id="rId9" Type="http://schemas.openxmlformats.org/officeDocument/2006/relationships/hyperlink" Target="tryoutlook.com"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www.microsoft.com/workstyle" TargetMode="External"/><Relationship Id="rId3" Type="http://schemas.openxmlformats.org/officeDocument/2006/relationships/hyperlink" Target="../technet.microsoft.com/en-us/evalcenter/hh667640.aspx?wt.mc_id=TEC_105_1_33" TargetMode="External"/><Relationship Id="rId7" Type="http://schemas.openxmlformats.org/officeDocument/2006/relationships/hyperlink" Target="http://www.microsoft.com/en-us/server-cloud/windows-server/virtual-desktop-infrastructure.aspx" TargetMode="External"/><Relationship Id="rId2" Type="http://schemas.openxmlformats.org/officeDocument/2006/relationships/notesSlide" Target="../notesSlides/notesSlide27.xml"/><Relationship Id="rId1" Type="http://schemas.openxmlformats.org/officeDocument/2006/relationships/slideLayout" Target="../slideLayouts/slideLayout11.xml"/><Relationship Id="rId6" Type="http://schemas.openxmlformats.org/officeDocument/2006/relationships/hyperlink" Target="http://technet.microsoft.com/en-us/evalcenter/hh670538.aspx?ocid=&amp;wt.mc_id=TEC_108_1_33" TargetMode="External"/><Relationship Id="rId11" Type="http://schemas.openxmlformats.org/officeDocument/2006/relationships/image" Target="../media/image43.png"/><Relationship Id="rId5" Type="http://schemas.openxmlformats.org/officeDocument/2006/relationships/hyperlink" Target="http://www.microsoft.com/en-us/server-cloud/windows-server" TargetMode="External"/><Relationship Id="rId10" Type="http://schemas.openxmlformats.org/officeDocument/2006/relationships/image" Target="../media/image42.png"/><Relationship Id="rId4" Type="http://schemas.openxmlformats.org/officeDocument/2006/relationships/hyperlink" Target="http://www.microsoft.com/en-us/windows/windowsintune/try-and-buy" TargetMode="External"/><Relationship Id="rId9" Type="http://schemas.openxmlformats.org/officeDocument/2006/relationships/hyperlink" Target="http://www.microsoft.com/server-cloud/user-device-management" TargetMode="External"/></Relationships>
</file>

<file path=ppt/slides/_rels/slide29.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4.png"/><Relationship Id="rId7" Type="http://schemas.openxmlformats.org/officeDocument/2006/relationships/image" Target="../media/image48.jpeg"/><Relationship Id="rId2" Type="http://schemas.openxmlformats.org/officeDocument/2006/relationships/notesSlide" Target="../notesSlides/notesSlide28.xml"/><Relationship Id="rId1" Type="http://schemas.openxmlformats.org/officeDocument/2006/relationships/slideLayout" Target="../slideLayouts/slideLayout16.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png"/><Relationship Id="rId9" Type="http://schemas.openxmlformats.org/officeDocument/2006/relationships/image" Target="../media/image50.jpe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7.jpg"/></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9.xml"/><Relationship Id="rId1" Type="http://schemas.openxmlformats.org/officeDocument/2006/relationships/slideLayout" Target="../slideLayouts/slideLayout62.xml"/><Relationship Id="rId5" Type="http://schemas.openxmlformats.org/officeDocument/2006/relationships/image" Target="../media/image53.png"/><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7" y="4059746"/>
            <a:ext cx="11887200" cy="932563"/>
          </a:xfrm>
        </p:spPr>
        <p:txBody>
          <a:bodyPr/>
          <a:lstStyle/>
          <a:p>
            <a:pPr algn="ctr"/>
            <a:r>
              <a:rPr lang="en-US" sz="5400" spc="-100" dirty="0" smtClean="0"/>
              <a:t>If you’re a Geek…</a:t>
            </a:r>
          </a:p>
        </p:txBody>
      </p:sp>
      <p:sp>
        <p:nvSpPr>
          <p:cNvPr id="7" name="Freeform 14"/>
          <p:cNvSpPr>
            <a:spLocks noEditPoints="1"/>
          </p:cNvSpPr>
          <p:nvPr/>
        </p:nvSpPr>
        <p:spPr bwMode="black">
          <a:xfrm>
            <a:off x="5526907" y="2043519"/>
            <a:ext cx="1382659" cy="1463252"/>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spTree>
    <p:extLst>
      <p:ext uri="{BB962C8B-B14F-4D97-AF65-F5344CB8AC3E}">
        <p14:creationId xmlns:p14="http://schemas.microsoft.com/office/powerpoint/2010/main" val="3904921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7" y="2573933"/>
            <a:ext cx="11887200" cy="1846659"/>
          </a:xfrm>
        </p:spPr>
        <p:txBody>
          <a:bodyPr/>
          <a:lstStyle/>
          <a:p>
            <a:pPr algn="ctr"/>
            <a:r>
              <a:rPr lang="en-US" sz="5400" spc="-100" dirty="0" smtClean="0"/>
              <a:t>Users Like Technology that</a:t>
            </a:r>
          </a:p>
          <a:p>
            <a:pPr algn="ctr"/>
            <a:r>
              <a:rPr lang="en-US" sz="5400" spc="-100" dirty="0" smtClean="0"/>
              <a:t>Just Works</a:t>
            </a:r>
          </a:p>
        </p:txBody>
      </p:sp>
    </p:spTree>
    <p:extLst>
      <p:ext uri="{BB962C8B-B14F-4D97-AF65-F5344CB8AC3E}">
        <p14:creationId xmlns:p14="http://schemas.microsoft.com/office/powerpoint/2010/main" val="1435329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80"/>
          <p:cNvSpPr>
            <a:spLocks noEditPoints="1"/>
          </p:cNvSpPr>
          <p:nvPr/>
        </p:nvSpPr>
        <p:spPr bwMode="black">
          <a:xfrm>
            <a:off x="1599756" y="1081118"/>
            <a:ext cx="4638005" cy="5826288"/>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alpha val="22000"/>
            </a:srgbClr>
          </a:solidFill>
          <a:ln>
            <a:noFill/>
          </a:ln>
        </p:spPr>
        <p:txBody>
          <a:bodyPr vert="horz" wrap="square" lIns="82305" tIns="41153" rIns="82305" bIns="41153" numCol="1" anchor="t" anchorCtr="0" compatLnSpc="1">
            <a:prstTxWarp prst="textNoShape">
              <a:avLst/>
            </a:prstTxWarp>
          </a:bodyPr>
          <a:lstStyle/>
          <a:p>
            <a:endParaRPr lang="en-US" sz="160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9221" y="-10131"/>
            <a:ext cx="5919077" cy="3692349"/>
          </a:xfrm>
          <a:prstGeom prst="rect">
            <a:avLst/>
          </a:prstGeom>
        </p:spPr>
      </p:pic>
      <p:sp>
        <p:nvSpPr>
          <p:cNvPr id="8" name="Rectangle 7"/>
          <p:cNvSpPr/>
          <p:nvPr/>
        </p:nvSpPr>
        <p:spPr bwMode="auto">
          <a:xfrm>
            <a:off x="5645619" y="2249204"/>
            <a:ext cx="6790856" cy="571499"/>
          </a:xfrm>
          <a:prstGeom prst="rect">
            <a:avLst/>
          </a:prstGeom>
          <a:solidFill>
            <a:schemeClr val="accent3">
              <a:lumMod val="40000"/>
              <a:lumOff val="60000"/>
            </a:schemeClr>
          </a:solidFill>
          <a:ln w="12700">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latin typeface="+mj-lt"/>
                <a:ea typeface="Segoe UI" pitchFamily="34" charset="0"/>
                <a:cs typeface="Segoe UI" pitchFamily="34" charset="0"/>
              </a:rPr>
              <a:t>NEED</a:t>
            </a:r>
          </a:p>
        </p:txBody>
      </p:sp>
      <p:sp>
        <p:nvSpPr>
          <p:cNvPr id="12" name="Rectangle 11"/>
          <p:cNvSpPr/>
          <p:nvPr/>
        </p:nvSpPr>
        <p:spPr bwMode="auto">
          <a:xfrm>
            <a:off x="5645619" y="1645543"/>
            <a:ext cx="6790856" cy="571499"/>
          </a:xfrm>
          <a:prstGeom prst="rect">
            <a:avLst/>
          </a:prstGeom>
          <a:solidFill>
            <a:schemeClr val="accent3">
              <a:lumMod val="40000"/>
              <a:lumOff val="60000"/>
            </a:schemeClr>
          </a:solidFill>
          <a:ln w="12700">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latin typeface="+mj-lt"/>
                <a:ea typeface="Segoe UI" pitchFamily="34" charset="0"/>
                <a:cs typeface="Segoe UI" pitchFamily="34" charset="0"/>
              </a:rPr>
              <a:t>YOU</a:t>
            </a:r>
          </a:p>
        </p:txBody>
      </p:sp>
      <p:sp>
        <p:nvSpPr>
          <p:cNvPr id="13" name="Rectangle 12"/>
          <p:cNvSpPr/>
          <p:nvPr/>
        </p:nvSpPr>
        <p:spPr bwMode="auto">
          <a:xfrm>
            <a:off x="5645619" y="1041882"/>
            <a:ext cx="6790856" cy="571499"/>
          </a:xfrm>
          <a:prstGeom prst="rect">
            <a:avLst/>
          </a:prstGeom>
          <a:solidFill>
            <a:schemeClr val="accent3">
              <a:lumMod val="40000"/>
              <a:lumOff val="60000"/>
            </a:schemeClr>
          </a:solidFill>
          <a:ln w="12700">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latin typeface="+mj-lt"/>
                <a:ea typeface="Segoe UI" pitchFamily="34" charset="0"/>
                <a:cs typeface="Segoe UI" pitchFamily="34" charset="0"/>
              </a:rPr>
              <a:t>APPS</a:t>
            </a:r>
          </a:p>
        </p:txBody>
      </p:sp>
      <p:sp>
        <p:nvSpPr>
          <p:cNvPr id="16" name="Text Placeholder 2"/>
          <p:cNvSpPr>
            <a:spLocks noGrp="1"/>
          </p:cNvSpPr>
          <p:nvPr>
            <p:ph type="body" sz="quarter" idx="10"/>
          </p:nvPr>
        </p:nvSpPr>
        <p:spPr>
          <a:xfrm>
            <a:off x="6987672" y="5142838"/>
            <a:ext cx="5144856" cy="932563"/>
          </a:xfrm>
        </p:spPr>
        <p:txBody>
          <a:bodyPr/>
          <a:lstStyle/>
          <a:p>
            <a:pPr algn="ctr"/>
            <a:r>
              <a:rPr lang="en-US" sz="5400" spc="-100" dirty="0" smtClean="0"/>
              <a:t>Click to Open</a:t>
            </a: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06492" y="7070533"/>
            <a:ext cx="452071" cy="489744"/>
          </a:xfrm>
          <a:prstGeom prst="rect">
            <a:avLst/>
          </a:prstGeom>
        </p:spPr>
      </p:pic>
    </p:spTree>
    <p:extLst>
      <p:ext uri="{BB962C8B-B14F-4D97-AF65-F5344CB8AC3E}">
        <p14:creationId xmlns:p14="http://schemas.microsoft.com/office/powerpoint/2010/main" val="4096784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44754E-6 3.42714E-6 L -0.44473 -0.72878 " pathEditMode="relative" rAng="0" ptsTypes="AA">
                                      <p:cBhvr>
                                        <p:cTn id="6" dur="4000" fill="hold"/>
                                        <p:tgtEl>
                                          <p:spTgt spid="10"/>
                                        </p:tgtEl>
                                        <p:attrNameLst>
                                          <p:attrName>ppt_x</p:attrName>
                                          <p:attrName>ppt_y</p:attrName>
                                        </p:attrNameLst>
                                      </p:cBhvr>
                                      <p:rCtr x="-22236" y="-36450"/>
                                    </p:animMotion>
                                  </p:childTnLst>
                                </p:cTn>
                              </p:par>
                            </p:childTnLst>
                          </p:cTn>
                        </p:par>
                        <p:par>
                          <p:cTn id="7" fill="hold">
                            <p:stCondLst>
                              <p:cond delay="4000"/>
                            </p:stCondLst>
                            <p:childTnLst>
                              <p:par>
                                <p:cTn id="8" presetID="1" presetClass="entr" presetSubtype="0" fill="hold" grpId="0" nodeType="afterEffect">
                                  <p:stCondLst>
                                    <p:cond delay="0"/>
                                  </p:stCondLst>
                                  <p:childTnLst>
                                    <p:set>
                                      <p:cBhvr>
                                        <p:cTn id="9"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Let’s get technical</a:t>
            </a:r>
            <a:endParaRPr lang="en-US" dirty="0"/>
          </a:p>
        </p:txBody>
      </p:sp>
    </p:spTree>
    <p:extLst>
      <p:ext uri="{BB962C8B-B14F-4D97-AF65-F5344CB8AC3E}">
        <p14:creationId xmlns:p14="http://schemas.microsoft.com/office/powerpoint/2010/main" val="4150460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Remote Resources</a:t>
            </a:r>
            <a:endParaRPr lang="en-US" dirty="0"/>
          </a:p>
        </p:txBody>
      </p:sp>
      <p:sp>
        <p:nvSpPr>
          <p:cNvPr id="6" name="Text Placeholder 5"/>
          <p:cNvSpPr>
            <a:spLocks noGrp="1"/>
          </p:cNvSpPr>
          <p:nvPr>
            <p:ph type="body" sz="quarter" idx="10"/>
          </p:nvPr>
        </p:nvSpPr>
        <p:spPr>
          <a:xfrm>
            <a:off x="274638" y="1212850"/>
            <a:ext cx="11887200" cy="3785652"/>
          </a:xfrm>
        </p:spPr>
        <p:txBody>
          <a:bodyPr/>
          <a:lstStyle/>
          <a:p>
            <a:endParaRPr lang="en-US" dirty="0" smtClean="0"/>
          </a:p>
          <a:p>
            <a:r>
              <a:rPr lang="en-US" dirty="0" smtClean="0"/>
              <a:t>Session-based Desktop Deployments</a:t>
            </a:r>
          </a:p>
          <a:p>
            <a:pPr lvl="1"/>
            <a:r>
              <a:rPr lang="en-US" dirty="0" smtClean="0"/>
              <a:t>Remote Desktop Sessions</a:t>
            </a:r>
          </a:p>
          <a:p>
            <a:pPr lvl="1"/>
            <a:r>
              <a:rPr lang="en-US" dirty="0" smtClean="0"/>
              <a:t>Remote Apps</a:t>
            </a:r>
          </a:p>
          <a:p>
            <a:pPr lvl="1"/>
            <a:endParaRPr lang="en-US" dirty="0" smtClean="0"/>
          </a:p>
          <a:p>
            <a:r>
              <a:rPr lang="en-US" dirty="0" smtClean="0"/>
              <a:t>Virtual Machine-based Desktop Deployments</a:t>
            </a:r>
          </a:p>
          <a:p>
            <a:pPr lvl="1"/>
            <a:r>
              <a:rPr lang="en-US" dirty="0" smtClean="0"/>
              <a:t>Pooled VMs</a:t>
            </a:r>
          </a:p>
          <a:p>
            <a:pPr lvl="1"/>
            <a:r>
              <a:rPr lang="en-US" dirty="0" smtClean="0"/>
              <a:t>Private VMs</a:t>
            </a:r>
          </a:p>
        </p:txBody>
      </p:sp>
    </p:spTree>
    <p:extLst>
      <p:ext uri="{BB962C8B-B14F-4D97-AF65-F5344CB8AC3E}">
        <p14:creationId xmlns:p14="http://schemas.microsoft.com/office/powerpoint/2010/main" val="1201680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Remote Resources with Server 2012</a:t>
            </a:r>
          </a:p>
        </p:txBody>
      </p:sp>
      <p:sp>
        <p:nvSpPr>
          <p:cNvPr id="27" name="Rectangle 26"/>
          <p:cNvSpPr/>
          <p:nvPr/>
        </p:nvSpPr>
        <p:spPr bwMode="auto">
          <a:xfrm>
            <a:off x="274320" y="1916801"/>
            <a:ext cx="2331509" cy="210768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54843" tIns="0" rIns="155390" bIns="186521" numCol="1" spcCol="0" rtlCol="0" fromWordArt="0" anchor="b"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r>
              <a:rPr lang="en-US" sz="2040" dirty="0">
                <a:solidFill>
                  <a:srgbClr val="FFFFFE"/>
                </a:solidFill>
              </a:rPr>
              <a:t>RemoteFX for WAN</a:t>
            </a:r>
          </a:p>
        </p:txBody>
      </p:sp>
      <p:sp>
        <p:nvSpPr>
          <p:cNvPr id="28" name="Rectangle 27"/>
          <p:cNvSpPr/>
          <p:nvPr/>
        </p:nvSpPr>
        <p:spPr bwMode="auto">
          <a:xfrm>
            <a:off x="7452147" y="1916801"/>
            <a:ext cx="2331511" cy="210284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54843" tIns="0" rIns="155390" bIns="186521" numCol="1" spcCol="0" rtlCol="0" fromWordArt="0" anchor="b"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r>
              <a:rPr lang="en-US" sz="2040" dirty="0">
                <a:solidFill>
                  <a:srgbClr val="FFFFFE"/>
                </a:solidFill>
              </a:rPr>
              <a:t>USB redirection</a:t>
            </a:r>
          </a:p>
        </p:txBody>
      </p:sp>
      <p:sp>
        <p:nvSpPr>
          <p:cNvPr id="29" name="Rectangle 28"/>
          <p:cNvSpPr/>
          <p:nvPr/>
        </p:nvSpPr>
        <p:spPr bwMode="auto">
          <a:xfrm>
            <a:off x="2668172" y="1916801"/>
            <a:ext cx="2331509" cy="210768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54843" tIns="0" rIns="155390" bIns="186521" numCol="1" spcCol="0" rtlCol="0" fromWordArt="0" anchor="b"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r>
              <a:rPr lang="en-US" sz="2040" dirty="0">
                <a:solidFill>
                  <a:srgbClr val="FFFFFE"/>
                </a:solidFill>
              </a:rPr>
              <a:t>GPU support</a:t>
            </a:r>
          </a:p>
        </p:txBody>
      </p:sp>
      <p:sp>
        <p:nvSpPr>
          <p:cNvPr id="30" name="Rectangle 29"/>
          <p:cNvSpPr/>
          <p:nvPr/>
        </p:nvSpPr>
        <p:spPr bwMode="auto">
          <a:xfrm>
            <a:off x="9844137" y="1916802"/>
            <a:ext cx="2331511" cy="210284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54843" tIns="0" rIns="155390" bIns="186521" numCol="1" spcCol="0" rtlCol="0" fromWordArt="0" anchor="b"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r>
              <a:rPr lang="en-US" sz="2040" dirty="0">
                <a:solidFill>
                  <a:srgbClr val="FFFFFE"/>
                </a:solidFill>
              </a:rPr>
              <a:t>Seamless experience</a:t>
            </a:r>
          </a:p>
        </p:txBody>
      </p:sp>
      <p:grpSp>
        <p:nvGrpSpPr>
          <p:cNvPr id="34" name="Group 33"/>
          <p:cNvGrpSpPr/>
          <p:nvPr/>
        </p:nvGrpSpPr>
        <p:grpSpPr>
          <a:xfrm>
            <a:off x="9844137" y="4084988"/>
            <a:ext cx="2331508" cy="2107684"/>
            <a:chOff x="9651973" y="4040382"/>
            <a:chExt cx="2331508" cy="2107684"/>
          </a:xfrm>
        </p:grpSpPr>
        <p:sp>
          <p:nvSpPr>
            <p:cNvPr id="7" name="Rectangle 6"/>
            <p:cNvSpPr/>
            <p:nvPr/>
          </p:nvSpPr>
          <p:spPr bwMode="auto">
            <a:xfrm>
              <a:off x="9651973" y="4040382"/>
              <a:ext cx="2331508" cy="210768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54843" tIns="0" rIns="155390" bIns="186521" numCol="1" spcCol="0" rtlCol="0" fromWordArt="0" anchor="b"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r>
                <a:rPr lang="en-US" sz="1836" dirty="0">
                  <a:solidFill>
                    <a:srgbClr val="FFFFFE"/>
                  </a:solidFill>
                </a:rPr>
                <a:t>Support multitouch, </a:t>
              </a:r>
              <a:br>
                <a:rPr lang="en-US" sz="1836" dirty="0">
                  <a:solidFill>
                    <a:srgbClr val="FFFFFE"/>
                  </a:solidFill>
                </a:rPr>
              </a:br>
              <a:r>
                <a:rPr lang="en-US" sz="1836" dirty="0">
                  <a:solidFill>
                    <a:srgbClr val="FFFFFE"/>
                  </a:solidFill>
                </a:rPr>
                <a:t>new Windows Experience, and Start menu integration</a:t>
              </a:r>
            </a:p>
          </p:txBody>
        </p:sp>
        <p:grpSp>
          <p:nvGrpSpPr>
            <p:cNvPr id="10" name="Group 9"/>
            <p:cNvGrpSpPr>
              <a:grpSpLocks noChangeAspect="1"/>
            </p:cNvGrpSpPr>
            <p:nvPr/>
          </p:nvGrpSpPr>
          <p:grpSpPr>
            <a:xfrm>
              <a:off x="11070120" y="4196843"/>
              <a:ext cx="776122" cy="706229"/>
              <a:chOff x="1147911" y="1448499"/>
              <a:chExt cx="3693105" cy="3360532"/>
            </a:xfrm>
            <a:solidFill>
              <a:srgbClr val="FFFFFF"/>
            </a:solidFill>
          </p:grpSpPr>
          <p:grpSp>
            <p:nvGrpSpPr>
              <p:cNvPr id="16" name="Group 15"/>
              <p:cNvGrpSpPr/>
              <p:nvPr/>
            </p:nvGrpSpPr>
            <p:grpSpPr>
              <a:xfrm>
                <a:off x="1147911" y="1448499"/>
                <a:ext cx="3693105" cy="3360532"/>
                <a:chOff x="251214" y="-1609339"/>
                <a:chExt cx="1270493" cy="1156081"/>
              </a:xfrm>
              <a:grpFill/>
            </p:grpSpPr>
            <p:sp>
              <p:nvSpPr>
                <p:cNvPr id="25" name="Freeform 24"/>
                <p:cNvSpPr>
                  <a:spLocks noEditPoints="1"/>
                </p:cNvSpPr>
                <p:nvPr/>
              </p:nvSpPr>
              <p:spPr bwMode="auto">
                <a:xfrm>
                  <a:off x="251214" y="-1609339"/>
                  <a:ext cx="414578" cy="835438"/>
                </a:xfrm>
                <a:custGeom>
                  <a:avLst/>
                  <a:gdLst>
                    <a:gd name="T0" fmla="*/ 187 w 391"/>
                    <a:gd name="T1" fmla="*/ 274 h 788"/>
                    <a:gd name="T2" fmla="*/ 236 w 391"/>
                    <a:gd name="T3" fmla="*/ 218 h 788"/>
                    <a:gd name="T4" fmla="*/ 391 w 391"/>
                    <a:gd name="T5" fmla="*/ 218 h 788"/>
                    <a:gd name="T6" fmla="*/ 391 w 391"/>
                    <a:gd name="T7" fmla="*/ 175 h 788"/>
                    <a:gd name="T8" fmla="*/ 391 w 391"/>
                    <a:gd name="T9" fmla="*/ 166 h 788"/>
                    <a:gd name="T10" fmla="*/ 391 w 391"/>
                    <a:gd name="T11" fmla="*/ 164 h 788"/>
                    <a:gd name="T12" fmla="*/ 391 w 391"/>
                    <a:gd name="T13" fmla="*/ 40 h 788"/>
                    <a:gd name="T14" fmla="*/ 358 w 391"/>
                    <a:gd name="T15" fmla="*/ 0 h 788"/>
                    <a:gd name="T16" fmla="*/ 34 w 391"/>
                    <a:gd name="T17" fmla="*/ 0 h 788"/>
                    <a:gd name="T18" fmla="*/ 0 w 391"/>
                    <a:gd name="T19" fmla="*/ 38 h 788"/>
                    <a:gd name="T20" fmla="*/ 0 w 391"/>
                    <a:gd name="T21" fmla="*/ 164 h 788"/>
                    <a:gd name="T22" fmla="*/ 0 w 391"/>
                    <a:gd name="T23" fmla="*/ 174 h 788"/>
                    <a:gd name="T24" fmla="*/ 0 w 391"/>
                    <a:gd name="T25" fmla="*/ 175 h 788"/>
                    <a:gd name="T26" fmla="*/ 0 w 391"/>
                    <a:gd name="T27" fmla="*/ 753 h 788"/>
                    <a:gd name="T28" fmla="*/ 35 w 391"/>
                    <a:gd name="T29" fmla="*/ 788 h 788"/>
                    <a:gd name="T30" fmla="*/ 187 w 391"/>
                    <a:gd name="T31" fmla="*/ 788 h 788"/>
                    <a:gd name="T32" fmla="*/ 187 w 391"/>
                    <a:gd name="T33" fmla="*/ 274 h 788"/>
                    <a:gd name="T34" fmla="*/ 47 w 391"/>
                    <a:gd name="T35" fmla="*/ 83 h 788"/>
                    <a:gd name="T36" fmla="*/ 57 w 391"/>
                    <a:gd name="T37" fmla="*/ 73 h 788"/>
                    <a:gd name="T38" fmla="*/ 334 w 391"/>
                    <a:gd name="T39" fmla="*/ 73 h 788"/>
                    <a:gd name="T40" fmla="*/ 344 w 391"/>
                    <a:gd name="T41" fmla="*/ 83 h 788"/>
                    <a:gd name="T42" fmla="*/ 344 w 391"/>
                    <a:gd name="T43" fmla="*/ 120 h 788"/>
                    <a:gd name="T44" fmla="*/ 334 w 391"/>
                    <a:gd name="T45" fmla="*/ 130 h 788"/>
                    <a:gd name="T46" fmla="*/ 57 w 391"/>
                    <a:gd name="T47" fmla="*/ 130 h 788"/>
                    <a:gd name="T48" fmla="*/ 47 w 391"/>
                    <a:gd name="T49" fmla="*/ 120 h 788"/>
                    <a:gd name="T50" fmla="*/ 47 w 391"/>
                    <a:gd name="T51" fmla="*/ 83 h 788"/>
                    <a:gd name="T52" fmla="*/ 80 w 391"/>
                    <a:gd name="T53" fmla="*/ 214 h 788"/>
                    <a:gd name="T54" fmla="*/ 115 w 391"/>
                    <a:gd name="T55" fmla="*/ 249 h 788"/>
                    <a:gd name="T56" fmla="*/ 80 w 391"/>
                    <a:gd name="T57" fmla="*/ 284 h 788"/>
                    <a:gd name="T58" fmla="*/ 43 w 391"/>
                    <a:gd name="T59" fmla="*/ 249 h 788"/>
                    <a:gd name="T60" fmla="*/ 80 w 391"/>
                    <a:gd name="T61" fmla="*/ 214 h 788"/>
                    <a:gd name="T62" fmla="*/ 80 w 391"/>
                    <a:gd name="T63" fmla="*/ 372 h 788"/>
                    <a:gd name="T64" fmla="*/ 51 w 391"/>
                    <a:gd name="T65" fmla="*/ 346 h 788"/>
                    <a:gd name="T66" fmla="*/ 80 w 391"/>
                    <a:gd name="T67" fmla="*/ 319 h 788"/>
                    <a:gd name="T68" fmla="*/ 105 w 391"/>
                    <a:gd name="T69" fmla="*/ 346 h 788"/>
                    <a:gd name="T70" fmla="*/ 80 w 391"/>
                    <a:gd name="T71" fmla="*/ 372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1" h="788">
                      <a:moveTo>
                        <a:pt x="187" y="274"/>
                      </a:moveTo>
                      <a:cubicBezTo>
                        <a:pt x="185" y="246"/>
                        <a:pt x="210" y="219"/>
                        <a:pt x="236" y="218"/>
                      </a:cubicBezTo>
                      <a:cubicBezTo>
                        <a:pt x="391" y="218"/>
                        <a:pt x="391" y="218"/>
                        <a:pt x="391" y="218"/>
                      </a:cubicBezTo>
                      <a:cubicBezTo>
                        <a:pt x="391" y="203"/>
                        <a:pt x="391" y="191"/>
                        <a:pt x="391" y="175"/>
                      </a:cubicBezTo>
                      <a:cubicBezTo>
                        <a:pt x="391" y="175"/>
                        <a:pt x="391" y="175"/>
                        <a:pt x="391" y="166"/>
                      </a:cubicBezTo>
                      <a:cubicBezTo>
                        <a:pt x="391" y="166"/>
                        <a:pt x="391" y="165"/>
                        <a:pt x="391" y="164"/>
                      </a:cubicBezTo>
                      <a:cubicBezTo>
                        <a:pt x="391" y="157"/>
                        <a:pt x="391" y="129"/>
                        <a:pt x="391" y="40"/>
                      </a:cubicBezTo>
                      <a:cubicBezTo>
                        <a:pt x="391" y="0"/>
                        <a:pt x="363" y="0"/>
                        <a:pt x="358" y="0"/>
                      </a:cubicBezTo>
                      <a:cubicBezTo>
                        <a:pt x="347" y="0"/>
                        <a:pt x="290" y="0"/>
                        <a:pt x="34" y="0"/>
                      </a:cubicBezTo>
                      <a:cubicBezTo>
                        <a:pt x="5" y="0"/>
                        <a:pt x="0" y="22"/>
                        <a:pt x="0" y="38"/>
                      </a:cubicBezTo>
                      <a:cubicBezTo>
                        <a:pt x="0" y="44"/>
                        <a:pt x="0" y="71"/>
                        <a:pt x="0" y="164"/>
                      </a:cubicBezTo>
                      <a:cubicBezTo>
                        <a:pt x="0" y="164"/>
                        <a:pt x="0" y="164"/>
                        <a:pt x="0" y="174"/>
                      </a:cubicBezTo>
                      <a:cubicBezTo>
                        <a:pt x="0" y="174"/>
                        <a:pt x="0" y="174"/>
                        <a:pt x="0" y="175"/>
                      </a:cubicBezTo>
                      <a:cubicBezTo>
                        <a:pt x="0" y="177"/>
                        <a:pt x="0" y="218"/>
                        <a:pt x="0" y="753"/>
                      </a:cubicBezTo>
                      <a:cubicBezTo>
                        <a:pt x="0" y="788"/>
                        <a:pt x="29" y="788"/>
                        <a:pt x="35" y="788"/>
                      </a:cubicBezTo>
                      <a:cubicBezTo>
                        <a:pt x="40" y="788"/>
                        <a:pt x="66" y="788"/>
                        <a:pt x="187" y="788"/>
                      </a:cubicBezTo>
                      <a:lnTo>
                        <a:pt x="187" y="274"/>
                      </a:lnTo>
                      <a:close/>
                      <a:moveTo>
                        <a:pt x="47" y="83"/>
                      </a:moveTo>
                      <a:cubicBezTo>
                        <a:pt x="47" y="77"/>
                        <a:pt x="51" y="73"/>
                        <a:pt x="57" y="73"/>
                      </a:cubicBezTo>
                      <a:cubicBezTo>
                        <a:pt x="57" y="73"/>
                        <a:pt x="57" y="73"/>
                        <a:pt x="334" y="73"/>
                      </a:cubicBezTo>
                      <a:cubicBezTo>
                        <a:pt x="340" y="73"/>
                        <a:pt x="344" y="77"/>
                        <a:pt x="344" y="83"/>
                      </a:cubicBezTo>
                      <a:cubicBezTo>
                        <a:pt x="344" y="83"/>
                        <a:pt x="344" y="83"/>
                        <a:pt x="344" y="120"/>
                      </a:cubicBezTo>
                      <a:cubicBezTo>
                        <a:pt x="344" y="126"/>
                        <a:pt x="340" y="130"/>
                        <a:pt x="334" y="130"/>
                      </a:cubicBezTo>
                      <a:cubicBezTo>
                        <a:pt x="334" y="130"/>
                        <a:pt x="334" y="130"/>
                        <a:pt x="57" y="130"/>
                      </a:cubicBezTo>
                      <a:cubicBezTo>
                        <a:pt x="51" y="130"/>
                        <a:pt x="47" y="126"/>
                        <a:pt x="47" y="120"/>
                      </a:cubicBezTo>
                      <a:cubicBezTo>
                        <a:pt x="47" y="120"/>
                        <a:pt x="47" y="120"/>
                        <a:pt x="47" y="83"/>
                      </a:cubicBezTo>
                      <a:close/>
                      <a:moveTo>
                        <a:pt x="80" y="214"/>
                      </a:moveTo>
                      <a:cubicBezTo>
                        <a:pt x="98" y="214"/>
                        <a:pt x="115" y="229"/>
                        <a:pt x="115" y="249"/>
                      </a:cubicBezTo>
                      <a:cubicBezTo>
                        <a:pt x="115" y="268"/>
                        <a:pt x="98" y="284"/>
                        <a:pt x="80" y="284"/>
                      </a:cubicBezTo>
                      <a:cubicBezTo>
                        <a:pt x="59" y="284"/>
                        <a:pt x="43" y="268"/>
                        <a:pt x="43" y="249"/>
                      </a:cubicBezTo>
                      <a:cubicBezTo>
                        <a:pt x="43" y="229"/>
                        <a:pt x="59" y="214"/>
                        <a:pt x="80" y="214"/>
                      </a:cubicBezTo>
                      <a:close/>
                      <a:moveTo>
                        <a:pt x="80" y="372"/>
                      </a:moveTo>
                      <a:cubicBezTo>
                        <a:pt x="64" y="372"/>
                        <a:pt x="51" y="360"/>
                        <a:pt x="51" y="346"/>
                      </a:cubicBezTo>
                      <a:cubicBezTo>
                        <a:pt x="51" y="331"/>
                        <a:pt x="64" y="319"/>
                        <a:pt x="80" y="319"/>
                      </a:cubicBezTo>
                      <a:cubicBezTo>
                        <a:pt x="94" y="319"/>
                        <a:pt x="105" y="331"/>
                        <a:pt x="105" y="346"/>
                      </a:cubicBezTo>
                      <a:cubicBezTo>
                        <a:pt x="105" y="360"/>
                        <a:pt x="94" y="372"/>
                        <a:pt x="80" y="372"/>
                      </a:cubicBezTo>
                      <a:close/>
                    </a:path>
                  </a:pathLst>
                </a:custGeom>
                <a:grpFill/>
                <a:ln>
                  <a:noFill/>
                </a:ln>
              </p:spPr>
              <p:txBody>
                <a:bodyPr vert="horz" wrap="square" lIns="93260" tIns="46630" rIns="93260" bIns="4663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836" dirty="0"/>
                </a:p>
              </p:txBody>
            </p:sp>
            <p:sp>
              <p:nvSpPr>
                <p:cNvPr id="26" name="Freeform 25"/>
                <p:cNvSpPr>
                  <a:spLocks noEditPoints="1"/>
                </p:cNvSpPr>
                <p:nvPr/>
              </p:nvSpPr>
              <p:spPr bwMode="auto">
                <a:xfrm>
                  <a:off x="489300" y="-1338499"/>
                  <a:ext cx="1032407" cy="885241"/>
                </a:xfrm>
                <a:custGeom>
                  <a:avLst/>
                  <a:gdLst>
                    <a:gd name="T0" fmla="*/ 943 w 974"/>
                    <a:gd name="T1" fmla="*/ 0 h 835"/>
                    <a:gd name="T2" fmla="*/ 33 w 974"/>
                    <a:gd name="T3" fmla="*/ 0 h 835"/>
                    <a:gd name="T4" fmla="*/ 0 w 974"/>
                    <a:gd name="T5" fmla="*/ 30 h 835"/>
                    <a:gd name="T6" fmla="*/ 0 w 974"/>
                    <a:gd name="T7" fmla="*/ 683 h 835"/>
                    <a:gd name="T8" fmla="*/ 33 w 974"/>
                    <a:gd name="T9" fmla="*/ 714 h 835"/>
                    <a:gd name="T10" fmla="*/ 332 w 974"/>
                    <a:gd name="T11" fmla="*/ 714 h 835"/>
                    <a:gd name="T12" fmla="*/ 323 w 974"/>
                    <a:gd name="T13" fmla="*/ 761 h 835"/>
                    <a:gd name="T14" fmla="*/ 272 w 974"/>
                    <a:gd name="T15" fmla="*/ 779 h 835"/>
                    <a:gd name="T16" fmla="*/ 267 w 974"/>
                    <a:gd name="T17" fmla="*/ 779 h 835"/>
                    <a:gd name="T18" fmla="*/ 246 w 974"/>
                    <a:gd name="T19" fmla="*/ 801 h 835"/>
                    <a:gd name="T20" fmla="*/ 246 w 974"/>
                    <a:gd name="T21" fmla="*/ 813 h 835"/>
                    <a:gd name="T22" fmla="*/ 267 w 974"/>
                    <a:gd name="T23" fmla="*/ 835 h 835"/>
                    <a:gd name="T24" fmla="*/ 719 w 974"/>
                    <a:gd name="T25" fmla="*/ 835 h 835"/>
                    <a:gd name="T26" fmla="*/ 740 w 974"/>
                    <a:gd name="T27" fmla="*/ 813 h 835"/>
                    <a:gd name="T28" fmla="*/ 740 w 974"/>
                    <a:gd name="T29" fmla="*/ 801 h 835"/>
                    <a:gd name="T30" fmla="*/ 719 w 974"/>
                    <a:gd name="T31" fmla="*/ 779 h 835"/>
                    <a:gd name="T32" fmla="*/ 717 w 974"/>
                    <a:gd name="T33" fmla="*/ 779 h 835"/>
                    <a:gd name="T34" fmla="*/ 669 w 974"/>
                    <a:gd name="T35" fmla="*/ 761 h 835"/>
                    <a:gd name="T36" fmla="*/ 661 w 974"/>
                    <a:gd name="T37" fmla="*/ 714 h 835"/>
                    <a:gd name="T38" fmla="*/ 943 w 974"/>
                    <a:gd name="T39" fmla="*/ 714 h 835"/>
                    <a:gd name="T40" fmla="*/ 974 w 974"/>
                    <a:gd name="T41" fmla="*/ 683 h 835"/>
                    <a:gd name="T42" fmla="*/ 974 w 974"/>
                    <a:gd name="T43" fmla="*/ 30 h 835"/>
                    <a:gd name="T44" fmla="*/ 943 w 974"/>
                    <a:gd name="T45" fmla="*/ 0 h 835"/>
                    <a:gd name="T46" fmla="*/ 918 w 974"/>
                    <a:gd name="T47" fmla="*/ 634 h 835"/>
                    <a:gd name="T48" fmla="*/ 892 w 974"/>
                    <a:gd name="T49" fmla="*/ 660 h 835"/>
                    <a:gd name="T50" fmla="*/ 84 w 974"/>
                    <a:gd name="T51" fmla="*/ 660 h 835"/>
                    <a:gd name="T52" fmla="*/ 57 w 974"/>
                    <a:gd name="T53" fmla="*/ 634 h 835"/>
                    <a:gd name="T54" fmla="*/ 57 w 974"/>
                    <a:gd name="T55" fmla="*/ 79 h 835"/>
                    <a:gd name="T56" fmla="*/ 84 w 974"/>
                    <a:gd name="T57" fmla="*/ 53 h 835"/>
                    <a:gd name="T58" fmla="*/ 892 w 974"/>
                    <a:gd name="T59" fmla="*/ 53 h 835"/>
                    <a:gd name="T60" fmla="*/ 918 w 974"/>
                    <a:gd name="T61" fmla="*/ 79 h 835"/>
                    <a:gd name="T62" fmla="*/ 918 w 974"/>
                    <a:gd name="T63" fmla="*/ 634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74" h="835">
                      <a:moveTo>
                        <a:pt x="943" y="0"/>
                      </a:moveTo>
                      <a:cubicBezTo>
                        <a:pt x="33" y="0"/>
                        <a:pt x="33" y="0"/>
                        <a:pt x="33" y="0"/>
                      </a:cubicBezTo>
                      <a:cubicBezTo>
                        <a:pt x="15" y="0"/>
                        <a:pt x="0" y="13"/>
                        <a:pt x="0" y="30"/>
                      </a:cubicBezTo>
                      <a:cubicBezTo>
                        <a:pt x="0" y="683"/>
                        <a:pt x="0" y="683"/>
                        <a:pt x="0" y="683"/>
                      </a:cubicBezTo>
                      <a:cubicBezTo>
                        <a:pt x="0" y="700"/>
                        <a:pt x="15" y="714"/>
                        <a:pt x="33" y="714"/>
                      </a:cubicBezTo>
                      <a:cubicBezTo>
                        <a:pt x="332" y="714"/>
                        <a:pt x="332" y="714"/>
                        <a:pt x="332" y="714"/>
                      </a:cubicBezTo>
                      <a:cubicBezTo>
                        <a:pt x="332" y="714"/>
                        <a:pt x="330" y="751"/>
                        <a:pt x="323" y="761"/>
                      </a:cubicBezTo>
                      <a:cubicBezTo>
                        <a:pt x="311" y="779"/>
                        <a:pt x="288" y="774"/>
                        <a:pt x="272" y="779"/>
                      </a:cubicBezTo>
                      <a:cubicBezTo>
                        <a:pt x="267" y="779"/>
                        <a:pt x="267" y="779"/>
                        <a:pt x="267" y="779"/>
                      </a:cubicBezTo>
                      <a:cubicBezTo>
                        <a:pt x="255" y="779"/>
                        <a:pt x="246" y="789"/>
                        <a:pt x="246" y="801"/>
                      </a:cubicBezTo>
                      <a:cubicBezTo>
                        <a:pt x="246" y="813"/>
                        <a:pt x="246" y="813"/>
                        <a:pt x="246" y="813"/>
                      </a:cubicBezTo>
                      <a:cubicBezTo>
                        <a:pt x="246" y="825"/>
                        <a:pt x="255" y="835"/>
                        <a:pt x="267" y="835"/>
                      </a:cubicBezTo>
                      <a:cubicBezTo>
                        <a:pt x="719" y="835"/>
                        <a:pt x="719" y="835"/>
                        <a:pt x="719" y="835"/>
                      </a:cubicBezTo>
                      <a:cubicBezTo>
                        <a:pt x="730" y="835"/>
                        <a:pt x="740" y="825"/>
                        <a:pt x="740" y="813"/>
                      </a:cubicBezTo>
                      <a:cubicBezTo>
                        <a:pt x="740" y="801"/>
                        <a:pt x="740" y="801"/>
                        <a:pt x="740" y="801"/>
                      </a:cubicBezTo>
                      <a:cubicBezTo>
                        <a:pt x="740" y="789"/>
                        <a:pt x="730" y="779"/>
                        <a:pt x="719" y="779"/>
                      </a:cubicBezTo>
                      <a:cubicBezTo>
                        <a:pt x="717" y="779"/>
                        <a:pt x="717" y="779"/>
                        <a:pt x="717" y="779"/>
                      </a:cubicBezTo>
                      <a:cubicBezTo>
                        <a:pt x="708" y="778"/>
                        <a:pt x="681" y="780"/>
                        <a:pt x="669" y="761"/>
                      </a:cubicBezTo>
                      <a:cubicBezTo>
                        <a:pt x="663" y="751"/>
                        <a:pt x="661" y="714"/>
                        <a:pt x="661" y="714"/>
                      </a:cubicBezTo>
                      <a:cubicBezTo>
                        <a:pt x="943" y="714"/>
                        <a:pt x="943" y="714"/>
                        <a:pt x="943" y="714"/>
                      </a:cubicBezTo>
                      <a:cubicBezTo>
                        <a:pt x="960" y="714"/>
                        <a:pt x="974" y="700"/>
                        <a:pt x="974" y="683"/>
                      </a:cubicBezTo>
                      <a:cubicBezTo>
                        <a:pt x="974" y="30"/>
                        <a:pt x="974" y="30"/>
                        <a:pt x="974" y="30"/>
                      </a:cubicBezTo>
                      <a:cubicBezTo>
                        <a:pt x="974" y="13"/>
                        <a:pt x="960" y="0"/>
                        <a:pt x="943" y="0"/>
                      </a:cubicBezTo>
                      <a:close/>
                      <a:moveTo>
                        <a:pt x="918" y="634"/>
                      </a:moveTo>
                      <a:cubicBezTo>
                        <a:pt x="918" y="649"/>
                        <a:pt x="906" y="660"/>
                        <a:pt x="892" y="660"/>
                      </a:cubicBezTo>
                      <a:cubicBezTo>
                        <a:pt x="84" y="660"/>
                        <a:pt x="84" y="660"/>
                        <a:pt x="84" y="660"/>
                      </a:cubicBezTo>
                      <a:cubicBezTo>
                        <a:pt x="69" y="660"/>
                        <a:pt x="57" y="649"/>
                        <a:pt x="57" y="634"/>
                      </a:cubicBezTo>
                      <a:cubicBezTo>
                        <a:pt x="57" y="79"/>
                        <a:pt x="57" y="79"/>
                        <a:pt x="57" y="79"/>
                      </a:cubicBezTo>
                      <a:cubicBezTo>
                        <a:pt x="57" y="64"/>
                        <a:pt x="69" y="53"/>
                        <a:pt x="84" y="53"/>
                      </a:cubicBezTo>
                      <a:cubicBezTo>
                        <a:pt x="892" y="53"/>
                        <a:pt x="892" y="53"/>
                        <a:pt x="892" y="53"/>
                      </a:cubicBezTo>
                      <a:cubicBezTo>
                        <a:pt x="906" y="53"/>
                        <a:pt x="918" y="64"/>
                        <a:pt x="918" y="79"/>
                      </a:cubicBezTo>
                      <a:cubicBezTo>
                        <a:pt x="918" y="634"/>
                        <a:pt x="918" y="634"/>
                        <a:pt x="918" y="634"/>
                      </a:cubicBezTo>
                      <a:close/>
                    </a:path>
                  </a:pathLst>
                </a:custGeom>
                <a:grpFill/>
                <a:ln>
                  <a:noFill/>
                </a:ln>
              </p:spPr>
              <p:txBody>
                <a:bodyPr vert="horz" wrap="square" lIns="93260" tIns="46630" rIns="93260" bIns="4663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836" dirty="0"/>
                </a:p>
              </p:txBody>
            </p:sp>
          </p:grpSp>
          <p:grpSp>
            <p:nvGrpSpPr>
              <p:cNvPr id="17" name="Group 16"/>
              <p:cNvGrpSpPr/>
              <p:nvPr/>
            </p:nvGrpSpPr>
            <p:grpSpPr>
              <a:xfrm>
                <a:off x="2265935" y="2650195"/>
                <a:ext cx="2147157" cy="1376337"/>
                <a:chOff x="2265935" y="2635681"/>
                <a:chExt cx="2147157" cy="1376337"/>
              </a:xfrm>
              <a:grpFill/>
            </p:grpSpPr>
            <p:grpSp>
              <p:nvGrpSpPr>
                <p:cNvPr id="18" name="Group 17"/>
                <p:cNvGrpSpPr/>
                <p:nvPr/>
              </p:nvGrpSpPr>
              <p:grpSpPr>
                <a:xfrm>
                  <a:off x="2265939" y="3027214"/>
                  <a:ext cx="2147153" cy="984804"/>
                  <a:chOff x="2386887" y="2174501"/>
                  <a:chExt cx="1195338" cy="548250"/>
                </a:xfrm>
                <a:grpFill/>
              </p:grpSpPr>
              <p:sp>
                <p:nvSpPr>
                  <p:cNvPr id="20" name="Rectangle 19"/>
                  <p:cNvSpPr/>
                  <p:nvPr/>
                </p:nvSpPr>
                <p:spPr bwMode="auto">
                  <a:xfrm>
                    <a:off x="2691760" y="2174501"/>
                    <a:ext cx="246889" cy="246889"/>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836" dirty="0">
                      <a:solidFill>
                        <a:srgbClr val="242424"/>
                      </a:solidFill>
                    </a:endParaRPr>
                  </a:p>
                </p:txBody>
              </p:sp>
              <p:sp>
                <p:nvSpPr>
                  <p:cNvPr id="21" name="Rectangle 20"/>
                  <p:cNvSpPr/>
                  <p:nvPr/>
                </p:nvSpPr>
                <p:spPr bwMode="auto">
                  <a:xfrm>
                    <a:off x="2691760" y="2475864"/>
                    <a:ext cx="246887" cy="246887"/>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836" dirty="0">
                      <a:solidFill>
                        <a:srgbClr val="242424"/>
                      </a:solidFill>
                    </a:endParaRPr>
                  </a:p>
                </p:txBody>
              </p:sp>
              <p:sp>
                <p:nvSpPr>
                  <p:cNvPr id="22" name="Rectangle 21"/>
                  <p:cNvSpPr/>
                  <p:nvPr/>
                </p:nvSpPr>
                <p:spPr bwMode="auto">
                  <a:xfrm>
                    <a:off x="2386887" y="2174501"/>
                    <a:ext cx="246889" cy="246887"/>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836" dirty="0">
                      <a:solidFill>
                        <a:srgbClr val="242424"/>
                      </a:solidFill>
                    </a:endParaRPr>
                  </a:p>
                </p:txBody>
              </p:sp>
              <p:sp>
                <p:nvSpPr>
                  <p:cNvPr id="23" name="Rectangle 22"/>
                  <p:cNvSpPr/>
                  <p:nvPr/>
                </p:nvSpPr>
                <p:spPr bwMode="auto">
                  <a:xfrm>
                    <a:off x="2386887" y="2475239"/>
                    <a:ext cx="246887" cy="246887"/>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836" dirty="0">
                      <a:solidFill>
                        <a:srgbClr val="242424"/>
                      </a:solidFill>
                    </a:endParaRPr>
                  </a:p>
                </p:txBody>
              </p:sp>
              <p:sp>
                <p:nvSpPr>
                  <p:cNvPr id="24" name="Rectangle 23"/>
                  <p:cNvSpPr/>
                  <p:nvPr/>
                </p:nvSpPr>
                <p:spPr bwMode="auto">
                  <a:xfrm>
                    <a:off x="2996372" y="2174501"/>
                    <a:ext cx="585853" cy="547625"/>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836" dirty="0">
                      <a:solidFill>
                        <a:srgbClr val="242424"/>
                      </a:solidFill>
                    </a:endParaRPr>
                  </a:p>
                </p:txBody>
              </p:sp>
            </p:grpSp>
            <p:sp>
              <p:nvSpPr>
                <p:cNvPr id="19" name="Rectangle 18"/>
                <p:cNvSpPr/>
                <p:nvPr/>
              </p:nvSpPr>
              <p:spPr bwMode="auto">
                <a:xfrm>
                  <a:off x="2265935" y="2635681"/>
                  <a:ext cx="2147151" cy="280785"/>
                </a:xfrm>
                <a:prstGeom prst="rect">
                  <a:avLst/>
                </a:prstGeom>
                <a:grpFill/>
                <a:ln w="53975">
                  <a:noFill/>
                  <a:prstDash val="dash"/>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grpSp>
      </p:grpSp>
      <p:grpSp>
        <p:nvGrpSpPr>
          <p:cNvPr id="33" name="Group 32"/>
          <p:cNvGrpSpPr/>
          <p:nvPr/>
        </p:nvGrpSpPr>
        <p:grpSpPr>
          <a:xfrm>
            <a:off x="2674767" y="4084987"/>
            <a:ext cx="2334477" cy="2107684"/>
            <a:chOff x="9651974" y="1872194"/>
            <a:chExt cx="2334477" cy="2107684"/>
          </a:xfrm>
        </p:grpSpPr>
        <p:sp>
          <p:nvSpPr>
            <p:cNvPr id="9" name="Rectangle 8"/>
            <p:cNvSpPr/>
            <p:nvPr/>
          </p:nvSpPr>
          <p:spPr bwMode="auto">
            <a:xfrm>
              <a:off x="9651974" y="1872194"/>
              <a:ext cx="2334477" cy="210768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54843" tIns="0" rIns="155390" bIns="186521" numCol="1" spcCol="0" rtlCol="0" fromWordArt="0" anchor="b"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lvl="1"/>
              <a:r>
                <a:rPr lang="en-US" sz="1836" dirty="0">
                  <a:solidFill>
                    <a:srgbClr val="FFFFFE"/>
                  </a:solidFill>
                </a:rPr>
                <a:t>Support both physical and software GPUs</a:t>
              </a:r>
            </a:p>
          </p:txBody>
        </p:sp>
        <p:pic>
          <p:nvPicPr>
            <p:cNvPr id="11" name="Picture 10" descr="\\MAGNUM\Projects\Microsoft\Cloud Power FY12\Design\ICONS_PNG\Tower.png"/>
            <p:cNvPicPr>
              <a:picLocks noChangeAspect="1" noChangeArrowheads="1"/>
            </p:cNvPicPr>
            <p:nvPr/>
          </p:nvPicPr>
          <p:blipFill>
            <a:blip r:embed="rId3" cstate="print">
              <a:lum bright="100000"/>
            </a:blip>
            <a:stretch>
              <a:fillRect/>
            </a:stretch>
          </p:blipFill>
          <p:spPr bwMode="auto">
            <a:xfrm>
              <a:off x="11157576" y="2020391"/>
              <a:ext cx="817289" cy="817289"/>
            </a:xfrm>
            <a:prstGeom prst="rect">
              <a:avLst/>
            </a:prstGeom>
            <a:noFill/>
          </p:spPr>
        </p:pic>
      </p:grpSp>
      <p:grpSp>
        <p:nvGrpSpPr>
          <p:cNvPr id="31" name="Group 30"/>
          <p:cNvGrpSpPr/>
          <p:nvPr/>
        </p:nvGrpSpPr>
        <p:grpSpPr>
          <a:xfrm>
            <a:off x="274320" y="4084987"/>
            <a:ext cx="2334477" cy="2107684"/>
            <a:chOff x="7257017" y="1872194"/>
            <a:chExt cx="2334477" cy="2107684"/>
          </a:xfrm>
        </p:grpSpPr>
        <p:sp>
          <p:nvSpPr>
            <p:cNvPr id="5" name="Rectangle 4"/>
            <p:cNvSpPr/>
            <p:nvPr/>
          </p:nvSpPr>
          <p:spPr bwMode="auto">
            <a:xfrm>
              <a:off x="7257017" y="1872194"/>
              <a:ext cx="2334477" cy="210768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54843" tIns="0" rIns="155390" bIns="186521" numCol="1" spcCol="0" rtlCol="0" fromWordArt="0" anchor="b"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lvl="1"/>
              <a:r>
                <a:rPr lang="en-US" sz="1836" dirty="0">
                  <a:solidFill>
                    <a:srgbClr val="FFFFFE"/>
                  </a:solidFill>
                </a:rPr>
                <a:t>Dynamically </a:t>
              </a:r>
              <a:endParaRPr lang="en-US" sz="1836" dirty="0" smtClean="0">
                <a:solidFill>
                  <a:srgbClr val="FFFFFE"/>
                </a:solidFill>
              </a:endParaRPr>
            </a:p>
            <a:p>
              <a:pPr marL="0" lvl="1"/>
              <a:r>
                <a:rPr lang="en-US" sz="1836" dirty="0" smtClean="0">
                  <a:solidFill>
                    <a:srgbClr val="FFFFFE"/>
                  </a:solidFill>
                </a:rPr>
                <a:t>detect </a:t>
              </a:r>
              <a:r>
                <a:rPr lang="en-US" sz="1836" dirty="0">
                  <a:solidFill>
                    <a:srgbClr val="FFFFFE"/>
                  </a:solidFill>
                </a:rPr>
                <a:t>network conditions and tune experience</a:t>
              </a:r>
            </a:p>
          </p:txBody>
        </p:sp>
        <p:pic>
          <p:nvPicPr>
            <p:cNvPr id="12" name="Picture 11" descr="\\MAGNUM\Projects\Microsoft\Cloud Power FY12\Design\ICONS_PNG\Instant_online_access.png"/>
            <p:cNvPicPr>
              <a:picLocks noChangeAspect="1" noChangeArrowheads="1"/>
            </p:cNvPicPr>
            <p:nvPr/>
          </p:nvPicPr>
          <p:blipFill>
            <a:blip r:embed="rId4" cstate="print">
              <a:lum bright="100000"/>
            </a:blip>
            <a:stretch>
              <a:fillRect/>
            </a:stretch>
          </p:blipFill>
          <p:spPr bwMode="auto">
            <a:xfrm>
              <a:off x="8703857" y="1916798"/>
              <a:ext cx="816729" cy="816729"/>
            </a:xfrm>
            <a:prstGeom prst="rect">
              <a:avLst/>
            </a:prstGeom>
            <a:noFill/>
          </p:spPr>
        </p:pic>
      </p:grpSp>
      <p:grpSp>
        <p:nvGrpSpPr>
          <p:cNvPr id="32" name="Group 31"/>
          <p:cNvGrpSpPr/>
          <p:nvPr/>
        </p:nvGrpSpPr>
        <p:grpSpPr>
          <a:xfrm>
            <a:off x="7452149" y="4089824"/>
            <a:ext cx="2331508" cy="2102848"/>
            <a:chOff x="7259985" y="4045218"/>
            <a:chExt cx="2331508" cy="2102848"/>
          </a:xfrm>
        </p:grpSpPr>
        <p:sp>
          <p:nvSpPr>
            <p:cNvPr id="6" name="Rectangle 5"/>
            <p:cNvSpPr/>
            <p:nvPr/>
          </p:nvSpPr>
          <p:spPr bwMode="auto">
            <a:xfrm>
              <a:off x="7259985" y="4045218"/>
              <a:ext cx="2331508" cy="21028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54843" tIns="0" rIns="155390" bIns="186521" numCol="1" spcCol="0" rtlCol="0" fromWordArt="0" anchor="b"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r>
                <a:rPr lang="en-US" sz="1836" dirty="0">
                  <a:solidFill>
                    <a:srgbClr val="FFFFFE"/>
                  </a:solidFill>
                </a:rPr>
                <a:t>Enable access to locally attached devices in remote desktops</a:t>
              </a:r>
            </a:p>
          </p:txBody>
        </p:sp>
        <p:grpSp>
          <p:nvGrpSpPr>
            <p:cNvPr id="13" name="Group 12"/>
            <p:cNvGrpSpPr/>
            <p:nvPr/>
          </p:nvGrpSpPr>
          <p:grpSpPr>
            <a:xfrm>
              <a:off x="8565065" y="4237206"/>
              <a:ext cx="836348" cy="503647"/>
              <a:chOff x="2893227" y="1263576"/>
              <a:chExt cx="895245" cy="539115"/>
            </a:xfrm>
          </p:grpSpPr>
          <p:sp>
            <p:nvSpPr>
              <p:cNvPr id="14" name="Freeform 13"/>
              <p:cNvSpPr>
                <a:spLocks noEditPoints="1"/>
              </p:cNvSpPr>
              <p:nvPr/>
            </p:nvSpPr>
            <p:spPr bwMode="black">
              <a:xfrm>
                <a:off x="3565791" y="1353636"/>
                <a:ext cx="222681" cy="449055"/>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755481"/>
                <a:endParaRPr lang="en-US" sz="1836" spc="-124" dirty="0">
                  <a:solidFill>
                    <a:schemeClr val="tx1">
                      <a:lumMod val="50000"/>
                    </a:schemeClr>
                  </a:solidFill>
                  <a:latin typeface="Segoe Light" pitchFamily="34" charset="0"/>
                </a:endParaRPr>
              </a:p>
            </p:txBody>
          </p:sp>
          <p:sp>
            <p:nvSpPr>
              <p:cNvPr id="15" name="Freeform 14"/>
              <p:cNvSpPr>
                <a:spLocks noEditPoints="1"/>
              </p:cNvSpPr>
              <p:nvPr/>
            </p:nvSpPr>
            <p:spPr bwMode="black">
              <a:xfrm>
                <a:off x="2893227" y="1263576"/>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755481"/>
                <a:endParaRPr lang="en-US" sz="1836" spc="-124" dirty="0">
                  <a:solidFill>
                    <a:schemeClr val="tx1">
                      <a:lumMod val="50000"/>
                    </a:schemeClr>
                  </a:solidFill>
                  <a:latin typeface="Segoe Light" pitchFamily="34" charset="0"/>
                </a:endParaRPr>
              </a:p>
            </p:txBody>
          </p:sp>
        </p:grpSp>
      </p:grpSp>
      <p:sp>
        <p:nvSpPr>
          <p:cNvPr id="35" name="Rectangle 34"/>
          <p:cNvSpPr/>
          <p:nvPr/>
        </p:nvSpPr>
        <p:spPr bwMode="auto">
          <a:xfrm>
            <a:off x="5064939" y="1916801"/>
            <a:ext cx="2331511" cy="210284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54843" tIns="0" rIns="155390" bIns="186521" numCol="1" spcCol="0" rtlCol="0" fromWordArt="0" anchor="b"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r>
              <a:rPr lang="en-US" sz="2040" dirty="0" smtClean="0">
                <a:solidFill>
                  <a:srgbClr val="FFFFFE"/>
                </a:solidFill>
              </a:rPr>
              <a:t>Dynamic </a:t>
            </a:r>
            <a:r>
              <a:rPr lang="en-US" sz="2040" dirty="0" err="1" smtClean="0">
                <a:solidFill>
                  <a:srgbClr val="FFFFFE"/>
                </a:solidFill>
              </a:rPr>
              <a:t>Fairshare</a:t>
            </a:r>
            <a:endParaRPr lang="en-US" sz="2040" dirty="0">
              <a:solidFill>
                <a:srgbClr val="FFFFFE"/>
              </a:solidFill>
            </a:endParaRPr>
          </a:p>
        </p:txBody>
      </p:sp>
      <p:sp>
        <p:nvSpPr>
          <p:cNvPr id="37" name="Rectangle 36"/>
          <p:cNvSpPr/>
          <p:nvPr/>
        </p:nvSpPr>
        <p:spPr bwMode="auto">
          <a:xfrm>
            <a:off x="5064939" y="4084987"/>
            <a:ext cx="2331508" cy="210768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54843" tIns="0" rIns="155390" bIns="186521" numCol="1" spcCol="0" rtlCol="0" fromWordArt="0" anchor="b"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32290" fontAlgn="base">
              <a:spcBef>
                <a:spcPct val="0"/>
              </a:spcBef>
              <a:spcAft>
                <a:spcPct val="0"/>
              </a:spcAft>
            </a:pPr>
            <a:r>
              <a:rPr lang="en-US" sz="2000" kern="0" spc="-51" dirty="0" smtClean="0">
                <a:solidFill>
                  <a:srgbClr val="FFFFFF"/>
                </a:solidFill>
                <a:ea typeface="Segoe UI" pitchFamily="34" charset="0"/>
                <a:cs typeface="Segoe UI" pitchFamily="34" charset="0"/>
              </a:rPr>
              <a:t>Distributes </a:t>
            </a:r>
            <a:r>
              <a:rPr lang="en-US" sz="2000" kern="0" spc="-51" dirty="0">
                <a:solidFill>
                  <a:srgbClr val="FFFFFF"/>
                </a:solidFill>
                <a:ea typeface="Segoe UI" pitchFamily="34" charset="0"/>
                <a:cs typeface="Segoe UI" pitchFamily="34" charset="0"/>
              </a:rPr>
              <a:t>bandwidth, </a:t>
            </a:r>
            <a:endParaRPr lang="en-US" sz="2000" kern="0" spc="-51" dirty="0" smtClean="0">
              <a:solidFill>
                <a:srgbClr val="FFFFFF"/>
              </a:solidFill>
              <a:ea typeface="Segoe UI" pitchFamily="34" charset="0"/>
              <a:cs typeface="Segoe UI" pitchFamily="34" charset="0"/>
            </a:endParaRPr>
          </a:p>
          <a:p>
            <a:pPr defTabSz="932290" fontAlgn="base">
              <a:spcBef>
                <a:spcPct val="0"/>
              </a:spcBef>
              <a:spcAft>
                <a:spcPct val="0"/>
              </a:spcAft>
            </a:pPr>
            <a:r>
              <a:rPr lang="en-US" sz="2000" kern="0" spc="-51" dirty="0" smtClean="0">
                <a:solidFill>
                  <a:srgbClr val="FFFFFF"/>
                </a:solidFill>
                <a:ea typeface="Segoe UI" pitchFamily="34" charset="0"/>
                <a:cs typeface="Segoe UI" pitchFamily="34" charset="0"/>
              </a:rPr>
              <a:t>CPU</a:t>
            </a:r>
            <a:r>
              <a:rPr lang="en-US" sz="2000" kern="0" spc="-51" dirty="0">
                <a:solidFill>
                  <a:srgbClr val="FFFFFF"/>
                </a:solidFill>
                <a:ea typeface="Segoe UI" pitchFamily="34" charset="0"/>
                <a:cs typeface="Segoe UI" pitchFamily="34" charset="0"/>
              </a:rPr>
              <a:t>, and </a:t>
            </a:r>
            <a:endParaRPr lang="en-US" sz="2000" kern="0" spc="-51" dirty="0" smtClean="0">
              <a:solidFill>
                <a:srgbClr val="FFFFFF"/>
              </a:solidFill>
              <a:ea typeface="Segoe UI" pitchFamily="34" charset="0"/>
              <a:cs typeface="Segoe UI" pitchFamily="34" charset="0"/>
            </a:endParaRPr>
          </a:p>
          <a:p>
            <a:pPr defTabSz="932290" fontAlgn="base">
              <a:spcBef>
                <a:spcPct val="0"/>
              </a:spcBef>
              <a:spcAft>
                <a:spcPct val="0"/>
              </a:spcAft>
            </a:pPr>
            <a:r>
              <a:rPr lang="en-US" sz="2000" kern="0" spc="-51" dirty="0" smtClean="0">
                <a:solidFill>
                  <a:srgbClr val="FFFFFF"/>
                </a:solidFill>
                <a:ea typeface="Segoe UI" pitchFamily="34" charset="0"/>
                <a:cs typeface="Segoe UI" pitchFamily="34" charset="0"/>
              </a:rPr>
              <a:t>disk </a:t>
            </a:r>
            <a:r>
              <a:rPr lang="en-US" sz="2000" kern="0" spc="-51" dirty="0">
                <a:solidFill>
                  <a:srgbClr val="FFFFFF"/>
                </a:solidFill>
                <a:ea typeface="Segoe UI" pitchFamily="34" charset="0"/>
                <a:cs typeface="Segoe UI" pitchFamily="34" charset="0"/>
              </a:rPr>
              <a:t>use</a:t>
            </a:r>
          </a:p>
        </p:txBody>
      </p:sp>
      <p:pic>
        <p:nvPicPr>
          <p:cNvPr id="51" name="Picture 50"/>
          <p:cNvPicPr>
            <a:picLocks noChangeAspect="1"/>
          </p:cNvPicPr>
          <p:nvPr/>
        </p:nvPicPr>
        <p:blipFill>
          <a:blip r:embed="rId5"/>
          <a:stretch>
            <a:fillRect/>
          </a:stretch>
        </p:blipFill>
        <p:spPr>
          <a:xfrm>
            <a:off x="6459860" y="4238558"/>
            <a:ext cx="947025" cy="845558"/>
          </a:xfrm>
          <a:prstGeom prst="rect">
            <a:avLst/>
          </a:prstGeom>
        </p:spPr>
      </p:pic>
    </p:spTree>
    <p:extLst>
      <p:ext uri="{BB962C8B-B14F-4D97-AF65-F5344CB8AC3E}">
        <p14:creationId xmlns:p14="http://schemas.microsoft.com/office/powerpoint/2010/main" val="365828168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RemoteFX</a:t>
            </a:r>
            <a:r>
              <a:rPr lang="en-US" dirty="0" smtClean="0"/>
              <a:t> Progressive Rendering</a:t>
            </a:r>
            <a:endParaRPr lang="en-US" dirty="0"/>
          </a:p>
        </p:txBody>
      </p:sp>
      <p:pic>
        <p:nvPicPr>
          <p:cNvPr id="1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54039" y="1340344"/>
            <a:ext cx="2861715" cy="51566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0871" y="1340344"/>
            <a:ext cx="2861715" cy="51566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1165" y="1340344"/>
            <a:ext cx="2861715" cy="51566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6"/>
          <p:cNvPicPr>
            <a:picLocks noChangeAspect="1" noChangeArrowheads="1"/>
          </p:cNvPicPr>
          <p:nvPr/>
        </p:nvPicPr>
        <p:blipFill>
          <a:blip r:embed="rId4">
            <a:extLst>
              <a:ext uri="{BEBA8EAE-BF5A-486C-A8C5-ECC9F3942E4B}">
                <a14:imgProps xmlns:a14="http://schemas.microsoft.com/office/drawing/2010/main">
                  <a14:imgLayer r:embed="rId5">
                    <a14:imgEffect>
                      <a14:artisticPaintBrush/>
                    </a14:imgEffect>
                  </a14:imgLayer>
                </a14:imgProps>
              </a:ext>
              <a:ext uri="{28A0092B-C50C-407E-A947-70E740481C1C}">
                <a14:useLocalDpi xmlns:a14="http://schemas.microsoft.com/office/drawing/2010/main" val="0"/>
              </a:ext>
            </a:extLst>
          </a:blip>
          <a:srcRect/>
          <a:stretch>
            <a:fillRect/>
          </a:stretch>
        </p:blipFill>
        <p:spPr bwMode="auto">
          <a:xfrm>
            <a:off x="4741346" y="2670264"/>
            <a:ext cx="2731241" cy="2713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7"/>
          <p:cNvPicPr>
            <a:picLocks noChangeAspect="1" noChangeArrowheads="1"/>
          </p:cNvPicPr>
          <p:nvPr/>
        </p:nvPicPr>
        <p:blipFill>
          <a:blip r:embed="rId6">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val="0"/>
              </a:ext>
            </a:extLst>
          </a:blip>
          <a:srcRect/>
          <a:stretch>
            <a:fillRect/>
          </a:stretch>
        </p:blipFill>
        <p:spPr bwMode="auto">
          <a:xfrm>
            <a:off x="1032940" y="2670269"/>
            <a:ext cx="2739939" cy="2713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ight Arrow 17"/>
          <p:cNvSpPr/>
          <p:nvPr/>
        </p:nvSpPr>
        <p:spPr bwMode="auto">
          <a:xfrm>
            <a:off x="3958461" y="3348842"/>
            <a:ext cx="558285" cy="436417"/>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51" tIns="45726" rIns="91451" bIns="45726" numCol="1" rtlCol="0" anchor="ctr" anchorCtr="0" compatLnSpc="1">
            <a:prstTxWarp prst="textNoShape">
              <a:avLst/>
            </a:prstTxWarp>
          </a:bodyPr>
          <a:lstStyle/>
          <a:p>
            <a:pPr algn="ctr" defTabSz="914215"/>
            <a:endParaRPr lang="en-US" sz="2167" dirty="0">
              <a:gradFill>
                <a:gsLst>
                  <a:gs pos="0">
                    <a:schemeClr val="tx1"/>
                  </a:gs>
                  <a:gs pos="100000">
                    <a:schemeClr val="tx1"/>
                  </a:gs>
                </a:gsLst>
                <a:lin ang="5400000" scaled="0"/>
              </a:gradFill>
            </a:endParaRPr>
          </a:p>
        </p:txBody>
      </p:sp>
      <p:sp>
        <p:nvSpPr>
          <p:cNvPr id="19" name="Right Arrow 18"/>
          <p:cNvSpPr/>
          <p:nvPr/>
        </p:nvSpPr>
        <p:spPr bwMode="auto">
          <a:xfrm>
            <a:off x="7717074" y="3348842"/>
            <a:ext cx="558285" cy="436417"/>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51" tIns="45726" rIns="91451" bIns="45726" numCol="1" rtlCol="0" anchor="ctr" anchorCtr="0" compatLnSpc="1">
            <a:prstTxWarp prst="textNoShape">
              <a:avLst/>
            </a:prstTxWarp>
          </a:bodyPr>
          <a:lstStyle/>
          <a:p>
            <a:pPr algn="ctr" defTabSz="914215"/>
            <a:endParaRPr lang="en-US" sz="2167"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349512718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Chart Example</a:t>
            </a:r>
          </a:p>
        </p:txBody>
      </p:sp>
      <p:sp>
        <p:nvSpPr>
          <p:cNvPr id="5" name="Rectangle 4"/>
          <p:cNvSpPr/>
          <p:nvPr/>
        </p:nvSpPr>
        <p:spPr bwMode="auto">
          <a:xfrm>
            <a:off x="6147124" y="2315909"/>
            <a:ext cx="5564347" cy="3013323"/>
          </a:xfrm>
          <a:prstGeom prst="rect">
            <a:avLst/>
          </a:prstGeom>
          <a:solidFill>
            <a:srgbClr val="969696"/>
          </a:solidFill>
          <a:ln w="9525" cap="flat" cmpd="sng" algn="ctr">
            <a:noFill/>
            <a:prstDash val="solid"/>
            <a:headEnd type="none" w="med" len="med"/>
            <a:tailEnd type="none" w="med" len="med"/>
          </a:ln>
          <a:effectLst/>
        </p:spPr>
        <p:txBody>
          <a:bodyPr rot="0" spcFirstLastPara="0" vertOverflow="overflow" horzOverflow="overflow" vert="horz" wrap="square" lIns="151583" tIns="0" rIns="152112" bIns="182600" numCol="1" spcCol="0" rtlCol="0" fromWordArt="0" anchor="b"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smtClean="0">
                <a:ln>
                  <a:noFill/>
                </a:ln>
                <a:solidFill>
                  <a:srgbClr val="FFFFFF"/>
                </a:solidFill>
                <a:effectLst/>
                <a:uLnTx/>
                <a:uFillTx/>
                <a:latin typeface="Segoe UI"/>
              </a:rPr>
              <a:t>Server-side video detection for all the other video</a:t>
            </a:r>
            <a:r>
              <a:rPr kumimoji="0" lang="en-US" sz="2000" b="0" i="0" u="none" strike="noStrike" kern="0" cap="none" spc="0" normalizeH="0" noProof="0" dirty="0" smtClean="0">
                <a:ln>
                  <a:noFill/>
                </a:ln>
                <a:solidFill>
                  <a:srgbClr val="FFFFFF"/>
                </a:solidFill>
                <a:effectLst/>
                <a:uLnTx/>
                <a:uFillTx/>
                <a:latin typeface="Segoe UI"/>
              </a:rPr>
              <a:t> formats</a:t>
            </a:r>
            <a:endParaRPr kumimoji="0" lang="en-US" sz="2000" b="0" i="0" u="none" strike="noStrike" kern="0" cap="none" spc="0" normalizeH="0" baseline="0" noProof="0" dirty="0" smtClean="0">
              <a:ln>
                <a:noFill/>
              </a:ln>
              <a:solidFill>
                <a:srgbClr val="FFFFFF"/>
              </a:solidFill>
              <a:effectLst/>
              <a:uLnTx/>
              <a:uFillTx/>
              <a:latin typeface="Segoe UI"/>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12188" y="2907813"/>
            <a:ext cx="640240" cy="766856"/>
          </a:xfrm>
          <a:prstGeom prst="rect">
            <a:avLst/>
          </a:prstGeom>
        </p:spPr>
      </p:pic>
      <p:sp>
        <p:nvSpPr>
          <p:cNvPr id="7" name="Rectangle 6"/>
          <p:cNvSpPr/>
          <p:nvPr/>
        </p:nvSpPr>
        <p:spPr bwMode="auto">
          <a:xfrm>
            <a:off x="482548" y="2311400"/>
            <a:ext cx="5589237" cy="1468123"/>
          </a:xfrm>
          <a:prstGeom prst="rect">
            <a:avLst/>
          </a:prstGeom>
          <a:solidFill>
            <a:srgbClr val="969696"/>
          </a:solidFill>
          <a:ln w="9525" cap="flat" cmpd="sng" algn="ctr">
            <a:noFill/>
            <a:prstDash val="solid"/>
            <a:headEnd type="none" w="med" len="med"/>
            <a:tailEnd type="none" w="med" len="med"/>
          </a:ln>
          <a:effectLst/>
        </p:spPr>
        <p:txBody>
          <a:bodyPr rot="0" spcFirstLastPara="0" vertOverflow="overflow" horzOverflow="overflow" vert="horz" wrap="square" lIns="151583" tIns="0" rIns="152112" bIns="182600" numCol="1" spcCol="0" rtlCol="0" fromWordArt="0" anchor="ctr" anchorCtr="0" forceAA="0" compatLnSpc="1">
            <a:prstTxWarp prst="textNoShape">
              <a:avLst/>
            </a:prstTxWarp>
            <a:noAutofit/>
          </a:bodyPr>
          <a:lstStyle/>
          <a:p>
            <a:pPr marL="0" marR="0" lvl="0" indent="0" defTabSz="912888"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smtClean="0">
                <a:ln>
                  <a:noFill/>
                </a:ln>
                <a:solidFill>
                  <a:srgbClr val="EFEFEF"/>
                </a:solidFill>
                <a:effectLst/>
                <a:uLnTx/>
                <a:uFillTx/>
                <a:latin typeface="Segoe UI"/>
              </a:rPr>
              <a:t>Uses a Dynamic Codec that optimizes</a:t>
            </a:r>
            <a:r>
              <a:rPr kumimoji="0" lang="en-US" sz="2000" b="0" i="0" u="none" strike="noStrike" kern="0" cap="none" spc="0" normalizeH="0" noProof="0" dirty="0" smtClean="0">
                <a:ln>
                  <a:noFill/>
                </a:ln>
                <a:solidFill>
                  <a:srgbClr val="EFEFEF"/>
                </a:solidFill>
                <a:effectLst/>
                <a:uLnTx/>
                <a:uFillTx/>
                <a:latin typeface="Segoe UI"/>
              </a:rPr>
              <a:t> the user experience</a:t>
            </a:r>
            <a:endParaRPr kumimoji="0" lang="en-US" sz="2000" b="0" i="0" u="none" strike="noStrike" kern="0" cap="none" spc="0" normalizeH="0" baseline="0" noProof="0" dirty="0" smtClean="0">
              <a:ln>
                <a:noFill/>
              </a:ln>
              <a:solidFill>
                <a:srgbClr val="EFEFEF"/>
              </a:solidFill>
              <a:effectLst/>
              <a:uLnTx/>
              <a:uFillTx/>
              <a:latin typeface="Segoe UI"/>
            </a:endParaRPr>
          </a:p>
        </p:txBody>
      </p:sp>
      <p:sp>
        <p:nvSpPr>
          <p:cNvPr id="8" name="Rectangle 7"/>
          <p:cNvSpPr/>
          <p:nvPr/>
        </p:nvSpPr>
        <p:spPr bwMode="auto">
          <a:xfrm>
            <a:off x="482550" y="3865618"/>
            <a:ext cx="2763087" cy="1463615"/>
          </a:xfrm>
          <a:prstGeom prst="rect">
            <a:avLst/>
          </a:prstGeom>
          <a:solidFill>
            <a:srgbClr val="969696"/>
          </a:solidFill>
          <a:ln w="9525" cap="flat" cmpd="sng" algn="ctr">
            <a:noFill/>
            <a:prstDash val="solid"/>
            <a:headEnd type="none" w="med" len="med"/>
            <a:tailEnd type="none" w="med" len="med"/>
          </a:ln>
          <a:effectLst/>
        </p:spPr>
        <p:txBody>
          <a:bodyPr rot="0" spcFirstLastPara="0" vertOverflow="overflow" horzOverflow="overflow" vert="horz" wrap="square" lIns="151583" tIns="0" rIns="152112" bIns="182600" numCol="1" spcCol="0" rtlCol="0" fromWordArt="0" anchor="ctr" anchorCtr="0" forceAA="0" compatLnSpc="1">
            <a:prstTxWarp prst="textNoShape">
              <a:avLst/>
            </a:prstTxWarp>
            <a:noAutofit/>
          </a:bodyPr>
          <a:lstStyle/>
          <a:p>
            <a:pPr marL="0" marR="0" lvl="0" indent="0" defTabSz="912888"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smtClean="0">
                <a:ln>
                  <a:noFill/>
                </a:ln>
                <a:solidFill>
                  <a:srgbClr val="EFEFEF"/>
                </a:solidFill>
                <a:effectLst/>
                <a:uLnTx/>
                <a:uFillTx/>
                <a:latin typeface="Segoe UI"/>
              </a:rPr>
              <a:t>Redirects Windows Media</a:t>
            </a:r>
          </a:p>
        </p:txBody>
      </p:sp>
      <p:sp>
        <p:nvSpPr>
          <p:cNvPr id="9" name="Rectangle 8"/>
          <p:cNvSpPr/>
          <p:nvPr/>
        </p:nvSpPr>
        <p:spPr bwMode="auto">
          <a:xfrm>
            <a:off x="3322564" y="3865618"/>
            <a:ext cx="2746011" cy="1463615"/>
          </a:xfrm>
          <a:prstGeom prst="rect">
            <a:avLst/>
          </a:prstGeom>
          <a:solidFill>
            <a:srgbClr val="969696"/>
          </a:solidFill>
          <a:ln w="9525" cap="flat" cmpd="sng" algn="ctr">
            <a:noFill/>
            <a:prstDash val="solid"/>
            <a:headEnd type="none" w="med" len="med"/>
            <a:tailEnd type="none" w="med" len="med"/>
          </a:ln>
          <a:effectLst/>
        </p:spPr>
        <p:txBody>
          <a:bodyPr rot="0" spcFirstLastPara="0" vertOverflow="overflow" horzOverflow="overflow" vert="horz" wrap="square" lIns="151583" tIns="0" rIns="152112" bIns="18260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smtClean="0">
                <a:ln>
                  <a:noFill/>
                </a:ln>
                <a:solidFill>
                  <a:srgbClr val="FFFFFF"/>
                </a:solidFill>
                <a:effectLst/>
                <a:uLnTx/>
                <a:uFillTx/>
                <a:latin typeface="Segoe UI"/>
              </a:rPr>
              <a:t>Bandwidth</a:t>
            </a:r>
            <a:r>
              <a:rPr kumimoji="0" lang="en-US" sz="2000" b="0" i="0" u="none" strike="noStrike" kern="0" cap="none" spc="0" normalizeH="0" noProof="0" dirty="0" smtClean="0">
                <a:ln>
                  <a:noFill/>
                </a:ln>
                <a:solidFill>
                  <a:srgbClr val="FFFFFF"/>
                </a:solidFill>
                <a:effectLst/>
                <a:uLnTx/>
                <a:uFillTx/>
                <a:latin typeface="Segoe UI"/>
              </a:rPr>
              <a:t> usage reduced by </a:t>
            </a:r>
            <a:r>
              <a:rPr kumimoji="0" lang="en-US" sz="2000" b="0" i="0" u="none" strike="noStrike" kern="0" cap="none" spc="0" normalizeH="0" baseline="0" noProof="0" dirty="0" smtClean="0">
                <a:ln>
                  <a:noFill/>
                </a:ln>
                <a:solidFill>
                  <a:srgbClr val="FFFFFF"/>
                </a:solidFill>
                <a:effectLst/>
                <a:uLnTx/>
                <a:uFillTx/>
                <a:latin typeface="Segoe UI"/>
              </a:rPr>
              <a:t>90%</a:t>
            </a:r>
          </a:p>
        </p:txBody>
      </p:sp>
      <p:pic>
        <p:nvPicPr>
          <p:cNvPr id="10" name="Picture 9" descr="189258294686187446.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15585" y="2927724"/>
            <a:ext cx="773003" cy="773003"/>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18441" y="2894763"/>
            <a:ext cx="857527" cy="857527"/>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9124" y="2950859"/>
            <a:ext cx="809907" cy="809907"/>
          </a:xfrm>
          <a:prstGeom prst="rect">
            <a:avLst/>
          </a:prstGeom>
        </p:spPr>
      </p:pic>
    </p:spTree>
    <p:extLst>
      <p:ext uri="{BB962C8B-B14F-4D97-AF65-F5344CB8AC3E}">
        <p14:creationId xmlns:p14="http://schemas.microsoft.com/office/powerpoint/2010/main" val="247769529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p:cNvGrpSpPr/>
          <p:nvPr/>
        </p:nvGrpSpPr>
        <p:grpSpPr>
          <a:xfrm>
            <a:off x="4778470" y="1139283"/>
            <a:ext cx="2250800" cy="1101630"/>
            <a:chOff x="5139011" y="1066800"/>
            <a:chExt cx="2250801" cy="1250840"/>
          </a:xfrm>
        </p:grpSpPr>
        <p:sp>
          <p:nvSpPr>
            <p:cNvPr id="60" name="Rectangle 59"/>
            <p:cNvSpPr/>
            <p:nvPr/>
          </p:nvSpPr>
          <p:spPr bwMode="auto">
            <a:xfrm>
              <a:off x="5139011" y="1066800"/>
              <a:ext cx="2250801" cy="125084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8824"/>
                  </a:srgbClr>
                </a:solidFill>
                <a:latin typeface="Segoe UI" pitchFamily="34" charset="0"/>
                <a:ea typeface="Segoe UI" pitchFamily="34" charset="0"/>
                <a:cs typeface="Segoe UI" pitchFamily="34" charset="0"/>
              </a:endParaRPr>
            </a:p>
          </p:txBody>
        </p:sp>
        <p:grpSp>
          <p:nvGrpSpPr>
            <p:cNvPr id="61" name="Group 60"/>
            <p:cNvGrpSpPr/>
            <p:nvPr/>
          </p:nvGrpSpPr>
          <p:grpSpPr>
            <a:xfrm>
              <a:off x="5235780" y="1141649"/>
              <a:ext cx="1132923" cy="1068147"/>
              <a:chOff x="4468813" y="3567113"/>
              <a:chExt cx="1360487" cy="1282700"/>
            </a:xfrm>
            <a:solidFill>
              <a:schemeClr val="tx1"/>
            </a:solidFill>
          </p:grpSpPr>
          <p:sp>
            <p:nvSpPr>
              <p:cNvPr id="63" name="Freeform 579"/>
              <p:cNvSpPr>
                <a:spLocks noEditPoints="1"/>
              </p:cNvSpPr>
              <p:nvPr/>
            </p:nvSpPr>
            <p:spPr bwMode="auto">
              <a:xfrm>
                <a:off x="4813300" y="3913188"/>
                <a:ext cx="668337" cy="668338"/>
              </a:xfrm>
              <a:custGeom>
                <a:avLst/>
                <a:gdLst>
                  <a:gd name="T0" fmla="*/ 346 w 693"/>
                  <a:gd name="T1" fmla="*/ 0 h 693"/>
                  <a:gd name="T2" fmla="*/ 0 w 693"/>
                  <a:gd name="T3" fmla="*/ 347 h 693"/>
                  <a:gd name="T4" fmla="*/ 346 w 693"/>
                  <a:gd name="T5" fmla="*/ 693 h 693"/>
                  <a:gd name="T6" fmla="*/ 693 w 693"/>
                  <a:gd name="T7" fmla="*/ 347 h 693"/>
                  <a:gd name="T8" fmla="*/ 346 w 693"/>
                  <a:gd name="T9" fmla="*/ 0 h 693"/>
                  <a:gd name="T10" fmla="*/ 346 w 693"/>
                  <a:gd name="T11" fmla="*/ 674 h 693"/>
                  <a:gd name="T12" fmla="*/ 19 w 693"/>
                  <a:gd name="T13" fmla="*/ 347 h 693"/>
                  <a:gd name="T14" fmla="*/ 346 w 693"/>
                  <a:gd name="T15" fmla="*/ 19 h 693"/>
                  <a:gd name="T16" fmla="*/ 674 w 693"/>
                  <a:gd name="T17" fmla="*/ 347 h 693"/>
                  <a:gd name="T18" fmla="*/ 346 w 693"/>
                  <a:gd name="T19" fmla="*/ 674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3" h="693">
                    <a:moveTo>
                      <a:pt x="346" y="0"/>
                    </a:moveTo>
                    <a:cubicBezTo>
                      <a:pt x="155" y="0"/>
                      <a:pt x="0" y="155"/>
                      <a:pt x="0" y="347"/>
                    </a:cubicBezTo>
                    <a:cubicBezTo>
                      <a:pt x="0" y="538"/>
                      <a:pt x="155" y="693"/>
                      <a:pt x="346" y="693"/>
                    </a:cubicBezTo>
                    <a:cubicBezTo>
                      <a:pt x="538" y="693"/>
                      <a:pt x="693" y="538"/>
                      <a:pt x="693" y="347"/>
                    </a:cubicBezTo>
                    <a:cubicBezTo>
                      <a:pt x="693" y="155"/>
                      <a:pt x="538" y="0"/>
                      <a:pt x="346" y="0"/>
                    </a:cubicBezTo>
                    <a:close/>
                    <a:moveTo>
                      <a:pt x="346" y="674"/>
                    </a:moveTo>
                    <a:cubicBezTo>
                      <a:pt x="165" y="674"/>
                      <a:pt x="19" y="527"/>
                      <a:pt x="19" y="347"/>
                    </a:cubicBezTo>
                    <a:cubicBezTo>
                      <a:pt x="19" y="166"/>
                      <a:pt x="165" y="19"/>
                      <a:pt x="346" y="19"/>
                    </a:cubicBezTo>
                    <a:cubicBezTo>
                      <a:pt x="527" y="19"/>
                      <a:pt x="674" y="166"/>
                      <a:pt x="674" y="347"/>
                    </a:cubicBezTo>
                    <a:cubicBezTo>
                      <a:pt x="674" y="527"/>
                      <a:pt x="527" y="674"/>
                      <a:pt x="346" y="6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80"/>
              <p:cNvSpPr>
                <a:spLocks/>
              </p:cNvSpPr>
              <p:nvPr/>
            </p:nvSpPr>
            <p:spPr bwMode="auto">
              <a:xfrm>
                <a:off x="4918075" y="4098925"/>
                <a:ext cx="260350" cy="355600"/>
              </a:xfrm>
              <a:custGeom>
                <a:avLst/>
                <a:gdLst>
                  <a:gd name="T0" fmla="*/ 187 w 270"/>
                  <a:gd name="T1" fmla="*/ 150 h 370"/>
                  <a:gd name="T2" fmla="*/ 230 w 270"/>
                  <a:gd name="T3" fmla="*/ 79 h 370"/>
                  <a:gd name="T4" fmla="*/ 151 w 270"/>
                  <a:gd name="T5" fmla="*/ 0 h 370"/>
                  <a:gd name="T6" fmla="*/ 72 w 270"/>
                  <a:gd name="T7" fmla="*/ 79 h 370"/>
                  <a:gd name="T8" fmla="*/ 110 w 270"/>
                  <a:gd name="T9" fmla="*/ 147 h 370"/>
                  <a:gd name="T10" fmla="*/ 28 w 270"/>
                  <a:gd name="T11" fmla="*/ 230 h 370"/>
                  <a:gd name="T12" fmla="*/ 21 w 270"/>
                  <a:gd name="T13" fmla="*/ 312 h 370"/>
                  <a:gd name="T14" fmla="*/ 35 w 270"/>
                  <a:gd name="T15" fmla="*/ 281 h 370"/>
                  <a:gd name="T16" fmla="*/ 39 w 270"/>
                  <a:gd name="T17" fmla="*/ 322 h 370"/>
                  <a:gd name="T18" fmla="*/ 130 w 270"/>
                  <a:gd name="T19" fmla="*/ 356 h 370"/>
                  <a:gd name="T20" fmla="*/ 270 w 270"/>
                  <a:gd name="T21" fmla="*/ 281 h 370"/>
                  <a:gd name="T22" fmla="*/ 187 w 270"/>
                  <a:gd name="T23" fmla="*/ 15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0" h="370">
                    <a:moveTo>
                      <a:pt x="187" y="150"/>
                    </a:moveTo>
                    <a:cubicBezTo>
                      <a:pt x="213" y="137"/>
                      <a:pt x="230" y="110"/>
                      <a:pt x="230" y="79"/>
                    </a:cubicBezTo>
                    <a:cubicBezTo>
                      <a:pt x="230" y="35"/>
                      <a:pt x="195" y="0"/>
                      <a:pt x="151" y="0"/>
                    </a:cubicBezTo>
                    <a:cubicBezTo>
                      <a:pt x="107" y="0"/>
                      <a:pt x="72" y="35"/>
                      <a:pt x="72" y="79"/>
                    </a:cubicBezTo>
                    <a:cubicBezTo>
                      <a:pt x="72" y="108"/>
                      <a:pt x="87" y="133"/>
                      <a:pt x="110" y="147"/>
                    </a:cubicBezTo>
                    <a:cubicBezTo>
                      <a:pt x="70" y="155"/>
                      <a:pt x="50" y="180"/>
                      <a:pt x="28" y="230"/>
                    </a:cubicBezTo>
                    <a:cubicBezTo>
                      <a:pt x="0" y="294"/>
                      <a:pt x="21" y="312"/>
                      <a:pt x="21" y="312"/>
                    </a:cubicBezTo>
                    <a:cubicBezTo>
                      <a:pt x="35" y="281"/>
                      <a:pt x="35" y="281"/>
                      <a:pt x="35" y="281"/>
                    </a:cubicBezTo>
                    <a:cubicBezTo>
                      <a:pt x="39" y="322"/>
                      <a:pt x="39" y="322"/>
                      <a:pt x="39" y="322"/>
                    </a:cubicBezTo>
                    <a:cubicBezTo>
                      <a:pt x="39" y="322"/>
                      <a:pt x="63" y="350"/>
                      <a:pt x="130" y="356"/>
                    </a:cubicBezTo>
                    <a:cubicBezTo>
                      <a:pt x="201" y="362"/>
                      <a:pt x="270" y="370"/>
                      <a:pt x="270" y="281"/>
                    </a:cubicBezTo>
                    <a:cubicBezTo>
                      <a:pt x="270" y="211"/>
                      <a:pt x="234" y="166"/>
                      <a:pt x="187"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1"/>
              <p:cNvSpPr>
                <a:spLocks noEditPoints="1"/>
              </p:cNvSpPr>
              <p:nvPr/>
            </p:nvSpPr>
            <p:spPr bwMode="auto">
              <a:xfrm>
                <a:off x="5003800" y="3567113"/>
                <a:ext cx="287337" cy="288925"/>
              </a:xfrm>
              <a:custGeom>
                <a:avLst/>
                <a:gdLst>
                  <a:gd name="T0" fmla="*/ 149 w 299"/>
                  <a:gd name="T1" fmla="*/ 0 h 299"/>
                  <a:gd name="T2" fmla="*/ 0 w 299"/>
                  <a:gd name="T3" fmla="*/ 150 h 299"/>
                  <a:gd name="T4" fmla="*/ 149 w 299"/>
                  <a:gd name="T5" fmla="*/ 299 h 299"/>
                  <a:gd name="T6" fmla="*/ 299 w 299"/>
                  <a:gd name="T7" fmla="*/ 150 h 299"/>
                  <a:gd name="T8" fmla="*/ 149 w 299"/>
                  <a:gd name="T9" fmla="*/ 0 h 299"/>
                  <a:gd name="T10" fmla="*/ 149 w 299"/>
                  <a:gd name="T11" fmla="*/ 280 h 299"/>
                  <a:gd name="T12" fmla="*/ 19 w 299"/>
                  <a:gd name="T13" fmla="*/ 150 h 299"/>
                  <a:gd name="T14" fmla="*/ 149 w 299"/>
                  <a:gd name="T15" fmla="*/ 19 h 299"/>
                  <a:gd name="T16" fmla="*/ 280 w 299"/>
                  <a:gd name="T17" fmla="*/ 150 h 299"/>
                  <a:gd name="T18" fmla="*/ 149 w 299"/>
                  <a:gd name="T19" fmla="*/ 28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9" h="299">
                    <a:moveTo>
                      <a:pt x="149" y="0"/>
                    </a:moveTo>
                    <a:cubicBezTo>
                      <a:pt x="67" y="0"/>
                      <a:pt x="0" y="67"/>
                      <a:pt x="0" y="150"/>
                    </a:cubicBezTo>
                    <a:cubicBezTo>
                      <a:pt x="0" y="232"/>
                      <a:pt x="67" y="299"/>
                      <a:pt x="149" y="299"/>
                    </a:cubicBezTo>
                    <a:cubicBezTo>
                      <a:pt x="232" y="299"/>
                      <a:pt x="299" y="232"/>
                      <a:pt x="299" y="150"/>
                    </a:cubicBezTo>
                    <a:cubicBezTo>
                      <a:pt x="299" y="67"/>
                      <a:pt x="232" y="0"/>
                      <a:pt x="149" y="0"/>
                    </a:cubicBezTo>
                    <a:close/>
                    <a:moveTo>
                      <a:pt x="149" y="280"/>
                    </a:moveTo>
                    <a:cubicBezTo>
                      <a:pt x="77" y="280"/>
                      <a:pt x="19" y="222"/>
                      <a:pt x="19" y="150"/>
                    </a:cubicBezTo>
                    <a:cubicBezTo>
                      <a:pt x="19" y="78"/>
                      <a:pt x="77" y="19"/>
                      <a:pt x="149" y="19"/>
                    </a:cubicBezTo>
                    <a:cubicBezTo>
                      <a:pt x="221" y="19"/>
                      <a:pt x="280" y="78"/>
                      <a:pt x="280" y="150"/>
                    </a:cubicBezTo>
                    <a:cubicBezTo>
                      <a:pt x="280" y="222"/>
                      <a:pt x="221" y="280"/>
                      <a:pt x="149"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582"/>
              <p:cNvSpPr>
                <a:spLocks noChangeArrowheads="1"/>
              </p:cNvSpPr>
              <p:nvPr/>
            </p:nvSpPr>
            <p:spPr bwMode="auto">
              <a:xfrm>
                <a:off x="5138738" y="3836988"/>
                <a:ext cx="17462" cy="952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583"/>
              <p:cNvSpPr>
                <a:spLocks noEditPoints="1"/>
              </p:cNvSpPr>
              <p:nvPr/>
            </p:nvSpPr>
            <p:spPr bwMode="auto">
              <a:xfrm>
                <a:off x="4468813" y="3935413"/>
                <a:ext cx="322262" cy="323850"/>
              </a:xfrm>
              <a:custGeom>
                <a:avLst/>
                <a:gdLst>
                  <a:gd name="T0" fmla="*/ 26 w 335"/>
                  <a:gd name="T1" fmla="*/ 121 h 335"/>
                  <a:gd name="T2" fmla="*/ 121 w 335"/>
                  <a:gd name="T3" fmla="*/ 309 h 335"/>
                  <a:gd name="T4" fmla="*/ 310 w 335"/>
                  <a:gd name="T5" fmla="*/ 213 h 335"/>
                  <a:gd name="T6" fmla="*/ 214 w 335"/>
                  <a:gd name="T7" fmla="*/ 25 h 335"/>
                  <a:gd name="T8" fmla="*/ 26 w 335"/>
                  <a:gd name="T9" fmla="*/ 121 h 335"/>
                  <a:gd name="T10" fmla="*/ 292 w 335"/>
                  <a:gd name="T11" fmla="*/ 208 h 335"/>
                  <a:gd name="T12" fmla="*/ 127 w 335"/>
                  <a:gd name="T13" fmla="*/ 291 h 335"/>
                  <a:gd name="T14" fmla="*/ 44 w 335"/>
                  <a:gd name="T15" fmla="*/ 127 h 335"/>
                  <a:gd name="T16" fmla="*/ 208 w 335"/>
                  <a:gd name="T17" fmla="*/ 43 h 335"/>
                  <a:gd name="T18" fmla="*/ 292 w 335"/>
                  <a:gd name="T19" fmla="*/ 208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5" h="335">
                    <a:moveTo>
                      <a:pt x="26" y="121"/>
                    </a:moveTo>
                    <a:cubicBezTo>
                      <a:pt x="0" y="200"/>
                      <a:pt x="43" y="284"/>
                      <a:pt x="121" y="309"/>
                    </a:cubicBezTo>
                    <a:cubicBezTo>
                      <a:pt x="200" y="335"/>
                      <a:pt x="284" y="292"/>
                      <a:pt x="310" y="213"/>
                    </a:cubicBezTo>
                    <a:cubicBezTo>
                      <a:pt x="335" y="135"/>
                      <a:pt x="292" y="51"/>
                      <a:pt x="214" y="25"/>
                    </a:cubicBezTo>
                    <a:cubicBezTo>
                      <a:pt x="135" y="0"/>
                      <a:pt x="51" y="43"/>
                      <a:pt x="26" y="121"/>
                    </a:cubicBezTo>
                    <a:close/>
                    <a:moveTo>
                      <a:pt x="292" y="208"/>
                    </a:moveTo>
                    <a:cubicBezTo>
                      <a:pt x="269" y="276"/>
                      <a:pt x="196" y="314"/>
                      <a:pt x="127" y="291"/>
                    </a:cubicBezTo>
                    <a:cubicBezTo>
                      <a:pt x="59" y="269"/>
                      <a:pt x="21" y="195"/>
                      <a:pt x="44" y="127"/>
                    </a:cubicBezTo>
                    <a:cubicBezTo>
                      <a:pt x="66" y="58"/>
                      <a:pt x="139" y="21"/>
                      <a:pt x="208" y="43"/>
                    </a:cubicBezTo>
                    <a:cubicBezTo>
                      <a:pt x="276" y="65"/>
                      <a:pt x="314" y="139"/>
                      <a:pt x="292"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584"/>
              <p:cNvSpPr>
                <a:spLocks/>
              </p:cNvSpPr>
              <p:nvPr/>
            </p:nvSpPr>
            <p:spPr bwMode="auto">
              <a:xfrm>
                <a:off x="4746625" y="4125913"/>
                <a:ext cx="95250" cy="47625"/>
              </a:xfrm>
              <a:custGeom>
                <a:avLst/>
                <a:gdLst>
                  <a:gd name="T0" fmla="*/ 4 w 60"/>
                  <a:gd name="T1" fmla="*/ 0 h 30"/>
                  <a:gd name="T2" fmla="*/ 60 w 60"/>
                  <a:gd name="T3" fmla="*/ 19 h 30"/>
                  <a:gd name="T4" fmla="*/ 56 w 60"/>
                  <a:gd name="T5" fmla="*/ 30 h 30"/>
                  <a:gd name="T6" fmla="*/ 0 w 60"/>
                  <a:gd name="T7" fmla="*/ 12 h 30"/>
                  <a:gd name="T8" fmla="*/ 4 w 60"/>
                  <a:gd name="T9" fmla="*/ 0 h 30"/>
                </a:gdLst>
                <a:ahLst/>
                <a:cxnLst>
                  <a:cxn ang="0">
                    <a:pos x="T0" y="T1"/>
                  </a:cxn>
                  <a:cxn ang="0">
                    <a:pos x="T2" y="T3"/>
                  </a:cxn>
                  <a:cxn ang="0">
                    <a:pos x="T4" y="T5"/>
                  </a:cxn>
                  <a:cxn ang="0">
                    <a:pos x="T6" y="T7"/>
                  </a:cxn>
                  <a:cxn ang="0">
                    <a:pos x="T8" y="T9"/>
                  </a:cxn>
                </a:cxnLst>
                <a:rect l="0" t="0" r="r" b="b"/>
                <a:pathLst>
                  <a:path w="60" h="30">
                    <a:moveTo>
                      <a:pt x="4" y="0"/>
                    </a:moveTo>
                    <a:lnTo>
                      <a:pt x="60" y="19"/>
                    </a:lnTo>
                    <a:lnTo>
                      <a:pt x="56" y="30"/>
                    </a:lnTo>
                    <a:lnTo>
                      <a:pt x="0" y="1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585"/>
              <p:cNvSpPr>
                <a:spLocks noEditPoints="1"/>
              </p:cNvSpPr>
              <p:nvPr/>
            </p:nvSpPr>
            <p:spPr bwMode="auto">
              <a:xfrm>
                <a:off x="5507038" y="3935413"/>
                <a:ext cx="322262" cy="323850"/>
              </a:xfrm>
              <a:custGeom>
                <a:avLst/>
                <a:gdLst>
                  <a:gd name="T0" fmla="*/ 121 w 335"/>
                  <a:gd name="T1" fmla="*/ 25 h 335"/>
                  <a:gd name="T2" fmla="*/ 25 w 335"/>
                  <a:gd name="T3" fmla="*/ 213 h 335"/>
                  <a:gd name="T4" fmla="*/ 214 w 335"/>
                  <a:gd name="T5" fmla="*/ 309 h 335"/>
                  <a:gd name="T6" fmla="*/ 309 w 335"/>
                  <a:gd name="T7" fmla="*/ 121 h 335"/>
                  <a:gd name="T8" fmla="*/ 121 w 335"/>
                  <a:gd name="T9" fmla="*/ 25 h 335"/>
                  <a:gd name="T10" fmla="*/ 127 w 335"/>
                  <a:gd name="T11" fmla="*/ 43 h 335"/>
                  <a:gd name="T12" fmla="*/ 291 w 335"/>
                  <a:gd name="T13" fmla="*/ 127 h 335"/>
                  <a:gd name="T14" fmla="*/ 208 w 335"/>
                  <a:gd name="T15" fmla="*/ 291 h 335"/>
                  <a:gd name="T16" fmla="*/ 43 w 335"/>
                  <a:gd name="T17" fmla="*/ 208 h 335"/>
                  <a:gd name="T18" fmla="*/ 127 w 335"/>
                  <a:gd name="T19" fmla="*/ 43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5" h="335">
                    <a:moveTo>
                      <a:pt x="121" y="25"/>
                    </a:moveTo>
                    <a:cubicBezTo>
                      <a:pt x="43" y="51"/>
                      <a:pt x="0" y="135"/>
                      <a:pt x="25" y="213"/>
                    </a:cubicBezTo>
                    <a:cubicBezTo>
                      <a:pt x="51" y="292"/>
                      <a:pt x="135" y="335"/>
                      <a:pt x="214" y="309"/>
                    </a:cubicBezTo>
                    <a:cubicBezTo>
                      <a:pt x="292" y="284"/>
                      <a:pt x="335" y="200"/>
                      <a:pt x="309" y="121"/>
                    </a:cubicBezTo>
                    <a:cubicBezTo>
                      <a:pt x="284" y="43"/>
                      <a:pt x="200" y="0"/>
                      <a:pt x="121" y="25"/>
                    </a:cubicBezTo>
                    <a:close/>
                    <a:moveTo>
                      <a:pt x="127" y="43"/>
                    </a:moveTo>
                    <a:cubicBezTo>
                      <a:pt x="196" y="21"/>
                      <a:pt x="269" y="58"/>
                      <a:pt x="291" y="127"/>
                    </a:cubicBezTo>
                    <a:cubicBezTo>
                      <a:pt x="314" y="195"/>
                      <a:pt x="276" y="269"/>
                      <a:pt x="208" y="291"/>
                    </a:cubicBezTo>
                    <a:cubicBezTo>
                      <a:pt x="139" y="314"/>
                      <a:pt x="66" y="276"/>
                      <a:pt x="43" y="208"/>
                    </a:cubicBezTo>
                    <a:cubicBezTo>
                      <a:pt x="21" y="139"/>
                      <a:pt x="59" y="65"/>
                      <a:pt x="127"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586"/>
              <p:cNvSpPr>
                <a:spLocks/>
              </p:cNvSpPr>
              <p:nvPr/>
            </p:nvSpPr>
            <p:spPr bwMode="auto">
              <a:xfrm>
                <a:off x="5456238" y="4125913"/>
                <a:ext cx="95250" cy="47625"/>
              </a:xfrm>
              <a:custGeom>
                <a:avLst/>
                <a:gdLst>
                  <a:gd name="T0" fmla="*/ 56 w 60"/>
                  <a:gd name="T1" fmla="*/ 0 h 30"/>
                  <a:gd name="T2" fmla="*/ 0 w 60"/>
                  <a:gd name="T3" fmla="*/ 19 h 30"/>
                  <a:gd name="T4" fmla="*/ 4 w 60"/>
                  <a:gd name="T5" fmla="*/ 30 h 30"/>
                  <a:gd name="T6" fmla="*/ 60 w 60"/>
                  <a:gd name="T7" fmla="*/ 12 h 30"/>
                  <a:gd name="T8" fmla="*/ 56 w 60"/>
                  <a:gd name="T9" fmla="*/ 0 h 30"/>
                </a:gdLst>
                <a:ahLst/>
                <a:cxnLst>
                  <a:cxn ang="0">
                    <a:pos x="T0" y="T1"/>
                  </a:cxn>
                  <a:cxn ang="0">
                    <a:pos x="T2" y="T3"/>
                  </a:cxn>
                  <a:cxn ang="0">
                    <a:pos x="T4" y="T5"/>
                  </a:cxn>
                  <a:cxn ang="0">
                    <a:pos x="T6" y="T7"/>
                  </a:cxn>
                  <a:cxn ang="0">
                    <a:pos x="T8" y="T9"/>
                  </a:cxn>
                </a:cxnLst>
                <a:rect l="0" t="0" r="r" b="b"/>
                <a:pathLst>
                  <a:path w="60" h="30">
                    <a:moveTo>
                      <a:pt x="56" y="0"/>
                    </a:moveTo>
                    <a:lnTo>
                      <a:pt x="0" y="19"/>
                    </a:lnTo>
                    <a:lnTo>
                      <a:pt x="4" y="30"/>
                    </a:lnTo>
                    <a:lnTo>
                      <a:pt x="60" y="12"/>
                    </a:ln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587"/>
              <p:cNvSpPr>
                <a:spLocks noEditPoints="1"/>
              </p:cNvSpPr>
              <p:nvPr/>
            </p:nvSpPr>
            <p:spPr bwMode="auto">
              <a:xfrm>
                <a:off x="4664075" y="4522788"/>
                <a:ext cx="325437" cy="327025"/>
              </a:xfrm>
              <a:custGeom>
                <a:avLst/>
                <a:gdLst>
                  <a:gd name="T0" fmla="*/ 81 w 338"/>
                  <a:gd name="T1" fmla="*/ 290 h 339"/>
                  <a:gd name="T2" fmla="*/ 290 w 338"/>
                  <a:gd name="T3" fmla="*/ 257 h 339"/>
                  <a:gd name="T4" fmla="*/ 257 w 338"/>
                  <a:gd name="T5" fmla="*/ 48 h 339"/>
                  <a:gd name="T6" fmla="*/ 48 w 338"/>
                  <a:gd name="T7" fmla="*/ 81 h 339"/>
                  <a:gd name="T8" fmla="*/ 81 w 338"/>
                  <a:gd name="T9" fmla="*/ 290 h 339"/>
                  <a:gd name="T10" fmla="*/ 246 w 338"/>
                  <a:gd name="T11" fmla="*/ 64 h 339"/>
                  <a:gd name="T12" fmla="*/ 275 w 338"/>
                  <a:gd name="T13" fmla="*/ 246 h 339"/>
                  <a:gd name="T14" fmla="*/ 92 w 338"/>
                  <a:gd name="T15" fmla="*/ 275 h 339"/>
                  <a:gd name="T16" fmla="*/ 64 w 338"/>
                  <a:gd name="T17" fmla="*/ 93 h 339"/>
                  <a:gd name="T18" fmla="*/ 246 w 338"/>
                  <a:gd name="T19" fmla="*/ 64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8" h="339">
                    <a:moveTo>
                      <a:pt x="81" y="290"/>
                    </a:moveTo>
                    <a:cubicBezTo>
                      <a:pt x="148" y="339"/>
                      <a:pt x="241" y="324"/>
                      <a:pt x="290" y="257"/>
                    </a:cubicBezTo>
                    <a:cubicBezTo>
                      <a:pt x="338" y="190"/>
                      <a:pt x="324" y="97"/>
                      <a:pt x="257" y="48"/>
                    </a:cubicBezTo>
                    <a:cubicBezTo>
                      <a:pt x="190" y="0"/>
                      <a:pt x="97" y="15"/>
                      <a:pt x="48" y="81"/>
                    </a:cubicBezTo>
                    <a:cubicBezTo>
                      <a:pt x="0" y="148"/>
                      <a:pt x="15" y="242"/>
                      <a:pt x="81" y="290"/>
                    </a:cubicBezTo>
                    <a:close/>
                    <a:moveTo>
                      <a:pt x="246" y="64"/>
                    </a:moveTo>
                    <a:cubicBezTo>
                      <a:pt x="304" y="106"/>
                      <a:pt x="317" y="188"/>
                      <a:pt x="275" y="246"/>
                    </a:cubicBezTo>
                    <a:cubicBezTo>
                      <a:pt x="232" y="304"/>
                      <a:pt x="151" y="317"/>
                      <a:pt x="92" y="275"/>
                    </a:cubicBezTo>
                    <a:cubicBezTo>
                      <a:pt x="34" y="232"/>
                      <a:pt x="21" y="151"/>
                      <a:pt x="64" y="93"/>
                    </a:cubicBezTo>
                    <a:cubicBezTo>
                      <a:pt x="106" y="34"/>
                      <a:pt x="187" y="21"/>
                      <a:pt x="246"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588"/>
              <p:cNvSpPr>
                <a:spLocks/>
              </p:cNvSpPr>
              <p:nvPr/>
            </p:nvSpPr>
            <p:spPr bwMode="auto">
              <a:xfrm>
                <a:off x="4892675" y="4502150"/>
                <a:ext cx="69850" cy="87313"/>
              </a:xfrm>
              <a:custGeom>
                <a:avLst/>
                <a:gdLst>
                  <a:gd name="T0" fmla="*/ 0 w 44"/>
                  <a:gd name="T1" fmla="*/ 48 h 55"/>
                  <a:gd name="T2" fmla="*/ 35 w 44"/>
                  <a:gd name="T3" fmla="*/ 0 h 55"/>
                  <a:gd name="T4" fmla="*/ 44 w 44"/>
                  <a:gd name="T5" fmla="*/ 7 h 55"/>
                  <a:gd name="T6" fmla="*/ 9 w 44"/>
                  <a:gd name="T7" fmla="*/ 55 h 55"/>
                  <a:gd name="T8" fmla="*/ 0 w 44"/>
                  <a:gd name="T9" fmla="*/ 48 h 55"/>
                </a:gdLst>
                <a:ahLst/>
                <a:cxnLst>
                  <a:cxn ang="0">
                    <a:pos x="T0" y="T1"/>
                  </a:cxn>
                  <a:cxn ang="0">
                    <a:pos x="T2" y="T3"/>
                  </a:cxn>
                  <a:cxn ang="0">
                    <a:pos x="T4" y="T5"/>
                  </a:cxn>
                  <a:cxn ang="0">
                    <a:pos x="T6" y="T7"/>
                  </a:cxn>
                  <a:cxn ang="0">
                    <a:pos x="T8" y="T9"/>
                  </a:cxn>
                </a:cxnLst>
                <a:rect l="0" t="0" r="r" b="b"/>
                <a:pathLst>
                  <a:path w="44" h="55">
                    <a:moveTo>
                      <a:pt x="0" y="48"/>
                    </a:moveTo>
                    <a:lnTo>
                      <a:pt x="35" y="0"/>
                    </a:lnTo>
                    <a:lnTo>
                      <a:pt x="44" y="7"/>
                    </a:lnTo>
                    <a:lnTo>
                      <a:pt x="9" y="55"/>
                    </a:lnTo>
                    <a:lnTo>
                      <a:pt x="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589"/>
              <p:cNvSpPr>
                <a:spLocks noEditPoints="1"/>
              </p:cNvSpPr>
              <p:nvPr/>
            </p:nvSpPr>
            <p:spPr bwMode="auto">
              <a:xfrm>
                <a:off x="5291138" y="4522788"/>
                <a:ext cx="327025" cy="327025"/>
              </a:xfrm>
              <a:custGeom>
                <a:avLst/>
                <a:gdLst>
                  <a:gd name="T0" fmla="*/ 257 w 339"/>
                  <a:gd name="T1" fmla="*/ 290 h 339"/>
                  <a:gd name="T2" fmla="*/ 290 w 339"/>
                  <a:gd name="T3" fmla="*/ 81 h 339"/>
                  <a:gd name="T4" fmla="*/ 81 w 339"/>
                  <a:gd name="T5" fmla="*/ 48 h 339"/>
                  <a:gd name="T6" fmla="*/ 48 w 339"/>
                  <a:gd name="T7" fmla="*/ 257 h 339"/>
                  <a:gd name="T8" fmla="*/ 257 w 339"/>
                  <a:gd name="T9" fmla="*/ 290 h 339"/>
                  <a:gd name="T10" fmla="*/ 93 w 339"/>
                  <a:gd name="T11" fmla="*/ 64 h 339"/>
                  <a:gd name="T12" fmla="*/ 275 w 339"/>
                  <a:gd name="T13" fmla="*/ 93 h 339"/>
                  <a:gd name="T14" fmla="*/ 246 w 339"/>
                  <a:gd name="T15" fmla="*/ 275 h 339"/>
                  <a:gd name="T16" fmla="*/ 64 w 339"/>
                  <a:gd name="T17" fmla="*/ 246 h 339"/>
                  <a:gd name="T18" fmla="*/ 93 w 339"/>
                  <a:gd name="T19" fmla="*/ 64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9" h="339">
                    <a:moveTo>
                      <a:pt x="257" y="290"/>
                    </a:moveTo>
                    <a:cubicBezTo>
                      <a:pt x="324" y="242"/>
                      <a:pt x="339" y="148"/>
                      <a:pt x="290" y="81"/>
                    </a:cubicBezTo>
                    <a:cubicBezTo>
                      <a:pt x="242" y="15"/>
                      <a:pt x="148" y="0"/>
                      <a:pt x="81" y="48"/>
                    </a:cubicBezTo>
                    <a:cubicBezTo>
                      <a:pt x="15" y="97"/>
                      <a:pt x="0" y="190"/>
                      <a:pt x="48" y="257"/>
                    </a:cubicBezTo>
                    <a:cubicBezTo>
                      <a:pt x="97" y="324"/>
                      <a:pt x="190" y="339"/>
                      <a:pt x="257" y="290"/>
                    </a:cubicBezTo>
                    <a:close/>
                    <a:moveTo>
                      <a:pt x="93" y="64"/>
                    </a:moveTo>
                    <a:cubicBezTo>
                      <a:pt x="151" y="21"/>
                      <a:pt x="232" y="34"/>
                      <a:pt x="275" y="93"/>
                    </a:cubicBezTo>
                    <a:cubicBezTo>
                      <a:pt x="317" y="151"/>
                      <a:pt x="304" y="232"/>
                      <a:pt x="246" y="275"/>
                    </a:cubicBezTo>
                    <a:cubicBezTo>
                      <a:pt x="188" y="317"/>
                      <a:pt x="106" y="304"/>
                      <a:pt x="64" y="246"/>
                    </a:cubicBezTo>
                    <a:cubicBezTo>
                      <a:pt x="21" y="188"/>
                      <a:pt x="34" y="106"/>
                      <a:pt x="93"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590"/>
              <p:cNvSpPr>
                <a:spLocks/>
              </p:cNvSpPr>
              <p:nvPr/>
            </p:nvSpPr>
            <p:spPr bwMode="auto">
              <a:xfrm>
                <a:off x="5318125" y="4502150"/>
                <a:ext cx="69850" cy="87313"/>
              </a:xfrm>
              <a:custGeom>
                <a:avLst/>
                <a:gdLst>
                  <a:gd name="T0" fmla="*/ 35 w 44"/>
                  <a:gd name="T1" fmla="*/ 55 h 55"/>
                  <a:gd name="T2" fmla="*/ 0 w 44"/>
                  <a:gd name="T3" fmla="*/ 7 h 55"/>
                  <a:gd name="T4" fmla="*/ 9 w 44"/>
                  <a:gd name="T5" fmla="*/ 0 h 55"/>
                  <a:gd name="T6" fmla="*/ 44 w 44"/>
                  <a:gd name="T7" fmla="*/ 48 h 55"/>
                  <a:gd name="T8" fmla="*/ 35 w 44"/>
                  <a:gd name="T9" fmla="*/ 55 h 55"/>
                </a:gdLst>
                <a:ahLst/>
                <a:cxnLst>
                  <a:cxn ang="0">
                    <a:pos x="T0" y="T1"/>
                  </a:cxn>
                  <a:cxn ang="0">
                    <a:pos x="T2" y="T3"/>
                  </a:cxn>
                  <a:cxn ang="0">
                    <a:pos x="T4" y="T5"/>
                  </a:cxn>
                  <a:cxn ang="0">
                    <a:pos x="T6" y="T7"/>
                  </a:cxn>
                  <a:cxn ang="0">
                    <a:pos x="T8" y="T9"/>
                  </a:cxn>
                </a:cxnLst>
                <a:rect l="0" t="0" r="r" b="b"/>
                <a:pathLst>
                  <a:path w="44" h="55">
                    <a:moveTo>
                      <a:pt x="35" y="55"/>
                    </a:moveTo>
                    <a:lnTo>
                      <a:pt x="0" y="7"/>
                    </a:lnTo>
                    <a:lnTo>
                      <a:pt x="9" y="0"/>
                    </a:lnTo>
                    <a:lnTo>
                      <a:pt x="44" y="48"/>
                    </a:lnTo>
                    <a:lnTo>
                      <a:pt x="35"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591"/>
              <p:cNvSpPr>
                <a:spLocks noEditPoints="1"/>
              </p:cNvSpPr>
              <p:nvPr/>
            </p:nvSpPr>
            <p:spPr bwMode="auto">
              <a:xfrm>
                <a:off x="5048250" y="3630613"/>
                <a:ext cx="176212" cy="169863"/>
              </a:xfrm>
              <a:custGeom>
                <a:avLst/>
                <a:gdLst>
                  <a:gd name="T0" fmla="*/ 170 w 183"/>
                  <a:gd name="T1" fmla="*/ 103 h 177"/>
                  <a:gd name="T2" fmla="*/ 169 w 183"/>
                  <a:gd name="T3" fmla="*/ 99 h 177"/>
                  <a:gd name="T4" fmla="*/ 160 w 183"/>
                  <a:gd name="T5" fmla="*/ 97 h 177"/>
                  <a:gd name="T6" fmla="*/ 175 w 183"/>
                  <a:gd name="T7" fmla="*/ 97 h 177"/>
                  <a:gd name="T8" fmla="*/ 183 w 183"/>
                  <a:gd name="T9" fmla="*/ 0 h 177"/>
                  <a:gd name="T10" fmla="*/ 65 w 183"/>
                  <a:gd name="T11" fmla="*/ 4 h 177"/>
                  <a:gd name="T12" fmla="*/ 59 w 183"/>
                  <a:gd name="T13" fmla="*/ 86 h 177"/>
                  <a:gd name="T14" fmla="*/ 70 w 183"/>
                  <a:gd name="T15" fmla="*/ 88 h 177"/>
                  <a:gd name="T16" fmla="*/ 63 w 183"/>
                  <a:gd name="T17" fmla="*/ 88 h 177"/>
                  <a:gd name="T18" fmla="*/ 61 w 183"/>
                  <a:gd name="T19" fmla="*/ 92 h 177"/>
                  <a:gd name="T20" fmla="*/ 14 w 183"/>
                  <a:gd name="T21" fmla="*/ 121 h 177"/>
                  <a:gd name="T22" fmla="*/ 0 w 183"/>
                  <a:gd name="T23" fmla="*/ 133 h 177"/>
                  <a:gd name="T24" fmla="*/ 3 w 183"/>
                  <a:gd name="T25" fmla="*/ 143 h 177"/>
                  <a:gd name="T26" fmla="*/ 4 w 183"/>
                  <a:gd name="T27" fmla="*/ 144 h 177"/>
                  <a:gd name="T28" fmla="*/ 5 w 183"/>
                  <a:gd name="T29" fmla="*/ 145 h 177"/>
                  <a:gd name="T30" fmla="*/ 9 w 183"/>
                  <a:gd name="T31" fmla="*/ 148 h 177"/>
                  <a:gd name="T32" fmla="*/ 138 w 183"/>
                  <a:gd name="T33" fmla="*/ 177 h 177"/>
                  <a:gd name="T34" fmla="*/ 158 w 183"/>
                  <a:gd name="T35" fmla="*/ 145 h 177"/>
                  <a:gd name="T36" fmla="*/ 165 w 183"/>
                  <a:gd name="T37" fmla="*/ 133 h 177"/>
                  <a:gd name="T38" fmla="*/ 168 w 183"/>
                  <a:gd name="T39" fmla="*/ 130 h 177"/>
                  <a:gd name="T40" fmla="*/ 174 w 183"/>
                  <a:gd name="T41" fmla="*/ 104 h 177"/>
                  <a:gd name="T42" fmla="*/ 170 w 183"/>
                  <a:gd name="T43" fmla="*/ 103 h 177"/>
                  <a:gd name="T44" fmla="*/ 78 w 183"/>
                  <a:gd name="T45" fmla="*/ 131 h 177"/>
                  <a:gd name="T46" fmla="*/ 56 w 183"/>
                  <a:gd name="T47" fmla="*/ 126 h 177"/>
                  <a:gd name="T48" fmla="*/ 65 w 183"/>
                  <a:gd name="T49" fmla="*/ 119 h 177"/>
                  <a:gd name="T50" fmla="*/ 88 w 183"/>
                  <a:gd name="T51" fmla="*/ 123 h 177"/>
                  <a:gd name="T52" fmla="*/ 78 w 183"/>
                  <a:gd name="T53" fmla="*/ 131 h 177"/>
                  <a:gd name="T54" fmla="*/ 145 w 183"/>
                  <a:gd name="T55" fmla="*/ 127 h 177"/>
                  <a:gd name="T56" fmla="*/ 43 w 183"/>
                  <a:gd name="T57" fmla="*/ 111 h 177"/>
                  <a:gd name="T58" fmla="*/ 64 w 183"/>
                  <a:gd name="T59" fmla="*/ 97 h 177"/>
                  <a:gd name="T60" fmla="*/ 157 w 183"/>
                  <a:gd name="T61" fmla="*/ 110 h 177"/>
                  <a:gd name="T62" fmla="*/ 145 w 183"/>
                  <a:gd name="T63" fmla="*/ 127 h 177"/>
                  <a:gd name="T64" fmla="*/ 70 w 183"/>
                  <a:gd name="T65" fmla="*/ 80 h 177"/>
                  <a:gd name="T66" fmla="*/ 75 w 183"/>
                  <a:gd name="T67" fmla="*/ 11 h 177"/>
                  <a:gd name="T68" fmla="*/ 171 w 183"/>
                  <a:gd name="T69" fmla="*/ 8 h 177"/>
                  <a:gd name="T70" fmla="*/ 162 w 183"/>
                  <a:gd name="T71" fmla="*/ 89 h 177"/>
                  <a:gd name="T72" fmla="*/ 70 w 183"/>
                  <a:gd name="T73" fmla="*/ 8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3" h="177">
                    <a:moveTo>
                      <a:pt x="170" y="103"/>
                    </a:moveTo>
                    <a:cubicBezTo>
                      <a:pt x="169" y="102"/>
                      <a:pt x="170" y="99"/>
                      <a:pt x="169" y="99"/>
                    </a:cubicBezTo>
                    <a:cubicBezTo>
                      <a:pt x="166" y="98"/>
                      <a:pt x="162" y="99"/>
                      <a:pt x="160" y="97"/>
                    </a:cubicBezTo>
                    <a:cubicBezTo>
                      <a:pt x="165" y="96"/>
                      <a:pt x="171" y="98"/>
                      <a:pt x="175" y="97"/>
                    </a:cubicBezTo>
                    <a:cubicBezTo>
                      <a:pt x="178" y="64"/>
                      <a:pt x="183" y="0"/>
                      <a:pt x="183" y="0"/>
                    </a:cubicBezTo>
                    <a:cubicBezTo>
                      <a:pt x="65" y="4"/>
                      <a:pt x="65" y="4"/>
                      <a:pt x="65" y="4"/>
                    </a:cubicBezTo>
                    <a:cubicBezTo>
                      <a:pt x="65" y="4"/>
                      <a:pt x="61" y="58"/>
                      <a:pt x="59" y="86"/>
                    </a:cubicBezTo>
                    <a:cubicBezTo>
                      <a:pt x="63" y="86"/>
                      <a:pt x="68" y="86"/>
                      <a:pt x="70" y="88"/>
                    </a:cubicBezTo>
                    <a:cubicBezTo>
                      <a:pt x="67" y="88"/>
                      <a:pt x="65" y="87"/>
                      <a:pt x="63" y="88"/>
                    </a:cubicBezTo>
                    <a:cubicBezTo>
                      <a:pt x="62" y="89"/>
                      <a:pt x="62" y="91"/>
                      <a:pt x="61" y="92"/>
                    </a:cubicBezTo>
                    <a:cubicBezTo>
                      <a:pt x="47" y="101"/>
                      <a:pt x="30" y="112"/>
                      <a:pt x="14" y="121"/>
                    </a:cubicBezTo>
                    <a:cubicBezTo>
                      <a:pt x="10" y="123"/>
                      <a:pt x="1" y="128"/>
                      <a:pt x="0" y="133"/>
                    </a:cubicBezTo>
                    <a:cubicBezTo>
                      <a:pt x="0" y="136"/>
                      <a:pt x="2" y="140"/>
                      <a:pt x="3" y="143"/>
                    </a:cubicBezTo>
                    <a:cubicBezTo>
                      <a:pt x="3" y="143"/>
                      <a:pt x="3" y="144"/>
                      <a:pt x="4" y="144"/>
                    </a:cubicBezTo>
                    <a:cubicBezTo>
                      <a:pt x="4" y="144"/>
                      <a:pt x="4" y="144"/>
                      <a:pt x="5" y="145"/>
                    </a:cubicBezTo>
                    <a:cubicBezTo>
                      <a:pt x="6" y="145"/>
                      <a:pt x="7" y="147"/>
                      <a:pt x="9" y="148"/>
                    </a:cubicBezTo>
                    <a:cubicBezTo>
                      <a:pt x="18" y="151"/>
                      <a:pt x="122" y="176"/>
                      <a:pt x="138" y="177"/>
                    </a:cubicBezTo>
                    <a:cubicBezTo>
                      <a:pt x="145" y="168"/>
                      <a:pt x="152" y="155"/>
                      <a:pt x="158" y="145"/>
                    </a:cubicBezTo>
                    <a:cubicBezTo>
                      <a:pt x="161" y="141"/>
                      <a:pt x="163" y="136"/>
                      <a:pt x="165" y="133"/>
                    </a:cubicBezTo>
                    <a:cubicBezTo>
                      <a:pt x="166" y="132"/>
                      <a:pt x="167" y="131"/>
                      <a:pt x="168" y="130"/>
                    </a:cubicBezTo>
                    <a:cubicBezTo>
                      <a:pt x="173" y="123"/>
                      <a:pt x="177" y="114"/>
                      <a:pt x="174" y="104"/>
                    </a:cubicBezTo>
                    <a:cubicBezTo>
                      <a:pt x="174" y="103"/>
                      <a:pt x="171" y="104"/>
                      <a:pt x="170" y="103"/>
                    </a:cubicBezTo>
                    <a:close/>
                    <a:moveTo>
                      <a:pt x="78" y="131"/>
                    </a:moveTo>
                    <a:cubicBezTo>
                      <a:pt x="56" y="126"/>
                      <a:pt x="56" y="126"/>
                      <a:pt x="56" y="126"/>
                    </a:cubicBezTo>
                    <a:cubicBezTo>
                      <a:pt x="65" y="119"/>
                      <a:pt x="65" y="119"/>
                      <a:pt x="65" y="119"/>
                    </a:cubicBezTo>
                    <a:cubicBezTo>
                      <a:pt x="88" y="123"/>
                      <a:pt x="88" y="123"/>
                      <a:pt x="88" y="123"/>
                    </a:cubicBezTo>
                    <a:lnTo>
                      <a:pt x="78" y="131"/>
                    </a:lnTo>
                    <a:close/>
                    <a:moveTo>
                      <a:pt x="145" y="127"/>
                    </a:moveTo>
                    <a:cubicBezTo>
                      <a:pt x="43" y="111"/>
                      <a:pt x="43" y="111"/>
                      <a:pt x="43" y="111"/>
                    </a:cubicBezTo>
                    <a:cubicBezTo>
                      <a:pt x="64" y="97"/>
                      <a:pt x="64" y="97"/>
                      <a:pt x="64" y="97"/>
                    </a:cubicBezTo>
                    <a:cubicBezTo>
                      <a:pt x="157" y="110"/>
                      <a:pt x="157" y="110"/>
                      <a:pt x="157" y="110"/>
                    </a:cubicBezTo>
                    <a:lnTo>
                      <a:pt x="145" y="127"/>
                    </a:lnTo>
                    <a:close/>
                    <a:moveTo>
                      <a:pt x="70" y="80"/>
                    </a:moveTo>
                    <a:cubicBezTo>
                      <a:pt x="75" y="11"/>
                      <a:pt x="75" y="11"/>
                      <a:pt x="75" y="11"/>
                    </a:cubicBezTo>
                    <a:cubicBezTo>
                      <a:pt x="171" y="8"/>
                      <a:pt x="171" y="8"/>
                      <a:pt x="171" y="8"/>
                    </a:cubicBezTo>
                    <a:cubicBezTo>
                      <a:pt x="162" y="89"/>
                      <a:pt x="162" y="89"/>
                      <a:pt x="162" y="89"/>
                    </a:cubicBezTo>
                    <a:lnTo>
                      <a:pt x="7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592"/>
              <p:cNvSpPr>
                <a:spLocks noEditPoints="1"/>
              </p:cNvSpPr>
              <p:nvPr/>
            </p:nvSpPr>
            <p:spPr bwMode="auto">
              <a:xfrm>
                <a:off x="5583238" y="3995738"/>
                <a:ext cx="168275" cy="190500"/>
              </a:xfrm>
              <a:custGeom>
                <a:avLst/>
                <a:gdLst>
                  <a:gd name="T0" fmla="*/ 174 w 175"/>
                  <a:gd name="T1" fmla="*/ 159 h 197"/>
                  <a:gd name="T2" fmla="*/ 169 w 175"/>
                  <a:gd name="T3" fmla="*/ 158 h 197"/>
                  <a:gd name="T4" fmla="*/ 168 w 175"/>
                  <a:gd name="T5" fmla="*/ 55 h 197"/>
                  <a:gd name="T6" fmla="*/ 96 w 175"/>
                  <a:gd name="T7" fmla="*/ 0 h 197"/>
                  <a:gd name="T8" fmla="*/ 18 w 175"/>
                  <a:gd name="T9" fmla="*/ 55 h 197"/>
                  <a:gd name="T10" fmla="*/ 16 w 175"/>
                  <a:gd name="T11" fmla="*/ 159 h 197"/>
                  <a:gd name="T12" fmla="*/ 1 w 175"/>
                  <a:gd name="T13" fmla="*/ 162 h 197"/>
                  <a:gd name="T14" fmla="*/ 0 w 175"/>
                  <a:gd name="T15" fmla="*/ 165 h 197"/>
                  <a:gd name="T16" fmla="*/ 87 w 175"/>
                  <a:gd name="T17" fmla="*/ 197 h 197"/>
                  <a:gd name="T18" fmla="*/ 175 w 175"/>
                  <a:gd name="T19" fmla="*/ 167 h 197"/>
                  <a:gd name="T20" fmla="*/ 174 w 175"/>
                  <a:gd name="T21" fmla="*/ 159 h 197"/>
                  <a:gd name="T22" fmla="*/ 20 w 175"/>
                  <a:gd name="T23" fmla="*/ 57 h 197"/>
                  <a:gd name="T24" fmla="*/ 96 w 175"/>
                  <a:gd name="T25" fmla="*/ 4 h 197"/>
                  <a:gd name="T26" fmla="*/ 98 w 175"/>
                  <a:gd name="T27" fmla="*/ 176 h 197"/>
                  <a:gd name="T28" fmla="*/ 19 w 175"/>
                  <a:gd name="T29" fmla="*/ 158 h 197"/>
                  <a:gd name="T30" fmla="*/ 20 w 175"/>
                  <a:gd name="T31" fmla="*/ 57 h 197"/>
                  <a:gd name="T32" fmla="*/ 87 w 175"/>
                  <a:gd name="T33" fmla="*/ 191 h 197"/>
                  <a:gd name="T34" fmla="*/ 3 w 175"/>
                  <a:gd name="T35" fmla="*/ 163 h 197"/>
                  <a:gd name="T36" fmla="*/ 17 w 175"/>
                  <a:gd name="T37" fmla="*/ 160 h 197"/>
                  <a:gd name="T38" fmla="*/ 19 w 175"/>
                  <a:gd name="T39" fmla="*/ 160 h 197"/>
                  <a:gd name="T40" fmla="*/ 98 w 175"/>
                  <a:gd name="T41" fmla="*/ 179 h 197"/>
                  <a:gd name="T42" fmla="*/ 134 w 175"/>
                  <a:gd name="T43" fmla="*/ 177 h 197"/>
                  <a:gd name="T44" fmla="*/ 87 w 175"/>
                  <a:gd name="T45" fmla="*/ 19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5" h="197">
                    <a:moveTo>
                      <a:pt x="174" y="159"/>
                    </a:moveTo>
                    <a:cubicBezTo>
                      <a:pt x="172" y="158"/>
                      <a:pt x="171" y="158"/>
                      <a:pt x="169" y="158"/>
                    </a:cubicBezTo>
                    <a:cubicBezTo>
                      <a:pt x="169" y="154"/>
                      <a:pt x="168" y="55"/>
                      <a:pt x="168" y="55"/>
                    </a:cubicBezTo>
                    <a:cubicBezTo>
                      <a:pt x="96" y="0"/>
                      <a:pt x="96" y="0"/>
                      <a:pt x="96" y="0"/>
                    </a:cubicBezTo>
                    <a:cubicBezTo>
                      <a:pt x="18" y="55"/>
                      <a:pt x="18" y="55"/>
                      <a:pt x="18" y="55"/>
                    </a:cubicBezTo>
                    <a:cubicBezTo>
                      <a:pt x="18" y="55"/>
                      <a:pt x="17" y="157"/>
                      <a:pt x="16" y="159"/>
                    </a:cubicBezTo>
                    <a:cubicBezTo>
                      <a:pt x="11" y="160"/>
                      <a:pt x="6" y="161"/>
                      <a:pt x="1" y="162"/>
                    </a:cubicBezTo>
                    <a:cubicBezTo>
                      <a:pt x="1" y="163"/>
                      <a:pt x="1" y="164"/>
                      <a:pt x="0" y="165"/>
                    </a:cubicBezTo>
                    <a:cubicBezTo>
                      <a:pt x="29" y="176"/>
                      <a:pt x="57" y="186"/>
                      <a:pt x="87" y="197"/>
                    </a:cubicBezTo>
                    <a:cubicBezTo>
                      <a:pt x="117" y="187"/>
                      <a:pt x="139" y="179"/>
                      <a:pt x="175" y="167"/>
                    </a:cubicBezTo>
                    <a:cubicBezTo>
                      <a:pt x="175" y="164"/>
                      <a:pt x="175" y="162"/>
                      <a:pt x="174" y="159"/>
                    </a:cubicBezTo>
                    <a:close/>
                    <a:moveTo>
                      <a:pt x="20" y="57"/>
                    </a:moveTo>
                    <a:cubicBezTo>
                      <a:pt x="96" y="4"/>
                      <a:pt x="96" y="4"/>
                      <a:pt x="96" y="4"/>
                    </a:cubicBezTo>
                    <a:cubicBezTo>
                      <a:pt x="98" y="176"/>
                      <a:pt x="98" y="176"/>
                      <a:pt x="98" y="176"/>
                    </a:cubicBezTo>
                    <a:cubicBezTo>
                      <a:pt x="91" y="176"/>
                      <a:pt x="25" y="160"/>
                      <a:pt x="19" y="158"/>
                    </a:cubicBezTo>
                    <a:cubicBezTo>
                      <a:pt x="19" y="154"/>
                      <a:pt x="20" y="57"/>
                      <a:pt x="20" y="57"/>
                    </a:cubicBezTo>
                    <a:close/>
                    <a:moveTo>
                      <a:pt x="87" y="191"/>
                    </a:moveTo>
                    <a:cubicBezTo>
                      <a:pt x="74" y="187"/>
                      <a:pt x="10" y="165"/>
                      <a:pt x="3" y="163"/>
                    </a:cubicBezTo>
                    <a:cubicBezTo>
                      <a:pt x="8" y="162"/>
                      <a:pt x="13" y="161"/>
                      <a:pt x="17" y="160"/>
                    </a:cubicBezTo>
                    <a:cubicBezTo>
                      <a:pt x="18" y="160"/>
                      <a:pt x="19" y="160"/>
                      <a:pt x="19" y="160"/>
                    </a:cubicBezTo>
                    <a:cubicBezTo>
                      <a:pt x="27" y="162"/>
                      <a:pt x="98" y="179"/>
                      <a:pt x="98" y="179"/>
                    </a:cubicBezTo>
                    <a:cubicBezTo>
                      <a:pt x="134" y="177"/>
                      <a:pt x="134" y="177"/>
                      <a:pt x="134" y="177"/>
                    </a:cubicBezTo>
                    <a:cubicBezTo>
                      <a:pt x="117" y="182"/>
                      <a:pt x="96" y="189"/>
                      <a:pt x="87"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593"/>
              <p:cNvSpPr>
                <a:spLocks/>
              </p:cNvSpPr>
              <p:nvPr/>
            </p:nvSpPr>
            <p:spPr bwMode="auto">
              <a:xfrm>
                <a:off x="5605463" y="4011613"/>
                <a:ext cx="65087" cy="49213"/>
              </a:xfrm>
              <a:custGeom>
                <a:avLst/>
                <a:gdLst>
                  <a:gd name="T0" fmla="*/ 41 w 41"/>
                  <a:gd name="T1" fmla="*/ 0 h 31"/>
                  <a:gd name="T2" fmla="*/ 0 w 41"/>
                  <a:gd name="T3" fmla="*/ 26 h 31"/>
                  <a:gd name="T4" fmla="*/ 0 w 41"/>
                  <a:gd name="T5" fmla="*/ 31 h 31"/>
                  <a:gd name="T6" fmla="*/ 41 w 41"/>
                  <a:gd name="T7" fmla="*/ 9 h 31"/>
                  <a:gd name="T8" fmla="*/ 41 w 41"/>
                  <a:gd name="T9" fmla="*/ 0 h 31"/>
                </a:gdLst>
                <a:ahLst/>
                <a:cxnLst>
                  <a:cxn ang="0">
                    <a:pos x="T0" y="T1"/>
                  </a:cxn>
                  <a:cxn ang="0">
                    <a:pos x="T2" y="T3"/>
                  </a:cxn>
                  <a:cxn ang="0">
                    <a:pos x="T4" y="T5"/>
                  </a:cxn>
                  <a:cxn ang="0">
                    <a:pos x="T6" y="T7"/>
                  </a:cxn>
                  <a:cxn ang="0">
                    <a:pos x="T8" y="T9"/>
                  </a:cxn>
                </a:cxnLst>
                <a:rect l="0" t="0" r="r" b="b"/>
                <a:pathLst>
                  <a:path w="41" h="31">
                    <a:moveTo>
                      <a:pt x="41" y="0"/>
                    </a:moveTo>
                    <a:lnTo>
                      <a:pt x="0" y="26"/>
                    </a:lnTo>
                    <a:lnTo>
                      <a:pt x="0" y="31"/>
                    </a:lnTo>
                    <a:lnTo>
                      <a:pt x="41" y="9"/>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594"/>
              <p:cNvSpPr>
                <a:spLocks/>
              </p:cNvSpPr>
              <p:nvPr/>
            </p:nvSpPr>
            <p:spPr bwMode="auto">
              <a:xfrm>
                <a:off x="5605463" y="4121150"/>
                <a:ext cx="66675" cy="14288"/>
              </a:xfrm>
              <a:custGeom>
                <a:avLst/>
                <a:gdLst>
                  <a:gd name="T0" fmla="*/ 42 w 42"/>
                  <a:gd name="T1" fmla="*/ 0 h 9"/>
                  <a:gd name="T2" fmla="*/ 0 w 42"/>
                  <a:gd name="T3" fmla="*/ 1 h 9"/>
                  <a:gd name="T4" fmla="*/ 0 w 42"/>
                  <a:gd name="T5" fmla="*/ 7 h 9"/>
                  <a:gd name="T6" fmla="*/ 42 w 42"/>
                  <a:gd name="T7" fmla="*/ 9 h 9"/>
                  <a:gd name="T8" fmla="*/ 42 w 42"/>
                  <a:gd name="T9" fmla="*/ 0 h 9"/>
                </a:gdLst>
                <a:ahLst/>
                <a:cxnLst>
                  <a:cxn ang="0">
                    <a:pos x="T0" y="T1"/>
                  </a:cxn>
                  <a:cxn ang="0">
                    <a:pos x="T2" y="T3"/>
                  </a:cxn>
                  <a:cxn ang="0">
                    <a:pos x="T4" y="T5"/>
                  </a:cxn>
                  <a:cxn ang="0">
                    <a:pos x="T6" y="T7"/>
                  </a:cxn>
                  <a:cxn ang="0">
                    <a:pos x="T8" y="T9"/>
                  </a:cxn>
                </a:cxnLst>
                <a:rect l="0" t="0" r="r" b="b"/>
                <a:pathLst>
                  <a:path w="42" h="9">
                    <a:moveTo>
                      <a:pt x="42" y="0"/>
                    </a:moveTo>
                    <a:lnTo>
                      <a:pt x="0" y="1"/>
                    </a:lnTo>
                    <a:lnTo>
                      <a:pt x="0" y="7"/>
                    </a:lnTo>
                    <a:lnTo>
                      <a:pt x="42" y="9"/>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595"/>
              <p:cNvSpPr>
                <a:spLocks/>
              </p:cNvSpPr>
              <p:nvPr/>
            </p:nvSpPr>
            <p:spPr bwMode="auto">
              <a:xfrm>
                <a:off x="5605463" y="4137025"/>
                <a:ext cx="66675" cy="20638"/>
              </a:xfrm>
              <a:custGeom>
                <a:avLst/>
                <a:gdLst>
                  <a:gd name="T0" fmla="*/ 42 w 42"/>
                  <a:gd name="T1" fmla="*/ 4 h 13"/>
                  <a:gd name="T2" fmla="*/ 0 w 42"/>
                  <a:gd name="T3" fmla="*/ 0 h 13"/>
                  <a:gd name="T4" fmla="*/ 0 w 42"/>
                  <a:gd name="T5" fmla="*/ 5 h 13"/>
                  <a:gd name="T6" fmla="*/ 42 w 42"/>
                  <a:gd name="T7" fmla="*/ 13 h 13"/>
                  <a:gd name="T8" fmla="*/ 42 w 42"/>
                  <a:gd name="T9" fmla="*/ 4 h 13"/>
                </a:gdLst>
                <a:ahLst/>
                <a:cxnLst>
                  <a:cxn ang="0">
                    <a:pos x="T0" y="T1"/>
                  </a:cxn>
                  <a:cxn ang="0">
                    <a:pos x="T2" y="T3"/>
                  </a:cxn>
                  <a:cxn ang="0">
                    <a:pos x="T4" y="T5"/>
                  </a:cxn>
                  <a:cxn ang="0">
                    <a:pos x="T6" y="T7"/>
                  </a:cxn>
                  <a:cxn ang="0">
                    <a:pos x="T8" y="T9"/>
                  </a:cxn>
                </a:cxnLst>
                <a:rect l="0" t="0" r="r" b="b"/>
                <a:pathLst>
                  <a:path w="42" h="13">
                    <a:moveTo>
                      <a:pt x="42" y="4"/>
                    </a:moveTo>
                    <a:lnTo>
                      <a:pt x="0" y="0"/>
                    </a:lnTo>
                    <a:lnTo>
                      <a:pt x="0" y="5"/>
                    </a:lnTo>
                    <a:lnTo>
                      <a:pt x="42" y="13"/>
                    </a:lnTo>
                    <a:lnTo>
                      <a:pt x="4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596"/>
              <p:cNvSpPr>
                <a:spLocks/>
              </p:cNvSpPr>
              <p:nvPr/>
            </p:nvSpPr>
            <p:spPr bwMode="auto">
              <a:xfrm>
                <a:off x="5605463" y="4033838"/>
                <a:ext cx="65087" cy="41275"/>
              </a:xfrm>
              <a:custGeom>
                <a:avLst/>
                <a:gdLst>
                  <a:gd name="T0" fmla="*/ 41 w 41"/>
                  <a:gd name="T1" fmla="*/ 0 h 26"/>
                  <a:gd name="T2" fmla="*/ 0 w 41"/>
                  <a:gd name="T3" fmla="*/ 20 h 26"/>
                  <a:gd name="T4" fmla="*/ 0 w 41"/>
                  <a:gd name="T5" fmla="*/ 26 h 26"/>
                  <a:gd name="T6" fmla="*/ 41 w 41"/>
                  <a:gd name="T7" fmla="*/ 9 h 26"/>
                  <a:gd name="T8" fmla="*/ 41 w 41"/>
                  <a:gd name="T9" fmla="*/ 0 h 26"/>
                </a:gdLst>
                <a:ahLst/>
                <a:cxnLst>
                  <a:cxn ang="0">
                    <a:pos x="T0" y="T1"/>
                  </a:cxn>
                  <a:cxn ang="0">
                    <a:pos x="T2" y="T3"/>
                  </a:cxn>
                  <a:cxn ang="0">
                    <a:pos x="T4" y="T5"/>
                  </a:cxn>
                  <a:cxn ang="0">
                    <a:pos x="T6" y="T7"/>
                  </a:cxn>
                  <a:cxn ang="0">
                    <a:pos x="T8" y="T9"/>
                  </a:cxn>
                </a:cxnLst>
                <a:rect l="0" t="0" r="r" b="b"/>
                <a:pathLst>
                  <a:path w="41" h="26">
                    <a:moveTo>
                      <a:pt x="41" y="0"/>
                    </a:moveTo>
                    <a:lnTo>
                      <a:pt x="0" y="20"/>
                    </a:lnTo>
                    <a:lnTo>
                      <a:pt x="0" y="26"/>
                    </a:lnTo>
                    <a:lnTo>
                      <a:pt x="41" y="9"/>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597"/>
              <p:cNvSpPr>
                <a:spLocks/>
              </p:cNvSpPr>
              <p:nvPr/>
            </p:nvSpPr>
            <p:spPr bwMode="auto">
              <a:xfrm>
                <a:off x="5605463" y="4098925"/>
                <a:ext cx="66675" cy="17463"/>
              </a:xfrm>
              <a:custGeom>
                <a:avLst/>
                <a:gdLst>
                  <a:gd name="T0" fmla="*/ 42 w 42"/>
                  <a:gd name="T1" fmla="*/ 0 h 11"/>
                  <a:gd name="T2" fmla="*/ 0 w 42"/>
                  <a:gd name="T3" fmla="*/ 7 h 11"/>
                  <a:gd name="T4" fmla="*/ 0 w 42"/>
                  <a:gd name="T5" fmla="*/ 11 h 11"/>
                  <a:gd name="T6" fmla="*/ 42 w 42"/>
                  <a:gd name="T7" fmla="*/ 9 h 11"/>
                  <a:gd name="T8" fmla="*/ 42 w 42"/>
                  <a:gd name="T9" fmla="*/ 0 h 11"/>
                </a:gdLst>
                <a:ahLst/>
                <a:cxnLst>
                  <a:cxn ang="0">
                    <a:pos x="T0" y="T1"/>
                  </a:cxn>
                  <a:cxn ang="0">
                    <a:pos x="T2" y="T3"/>
                  </a:cxn>
                  <a:cxn ang="0">
                    <a:pos x="T4" y="T5"/>
                  </a:cxn>
                  <a:cxn ang="0">
                    <a:pos x="T6" y="T7"/>
                  </a:cxn>
                  <a:cxn ang="0">
                    <a:pos x="T8" y="T9"/>
                  </a:cxn>
                </a:cxnLst>
                <a:rect l="0" t="0" r="r" b="b"/>
                <a:pathLst>
                  <a:path w="42" h="11">
                    <a:moveTo>
                      <a:pt x="42" y="0"/>
                    </a:moveTo>
                    <a:lnTo>
                      <a:pt x="0" y="7"/>
                    </a:lnTo>
                    <a:lnTo>
                      <a:pt x="0" y="11"/>
                    </a:lnTo>
                    <a:lnTo>
                      <a:pt x="42" y="9"/>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598"/>
              <p:cNvSpPr>
                <a:spLocks/>
              </p:cNvSpPr>
              <p:nvPr/>
            </p:nvSpPr>
            <p:spPr bwMode="auto">
              <a:xfrm>
                <a:off x="5605463" y="4078288"/>
                <a:ext cx="66675" cy="25400"/>
              </a:xfrm>
              <a:custGeom>
                <a:avLst/>
                <a:gdLst>
                  <a:gd name="T0" fmla="*/ 41 w 42"/>
                  <a:gd name="T1" fmla="*/ 0 h 16"/>
                  <a:gd name="T2" fmla="*/ 0 w 42"/>
                  <a:gd name="T3" fmla="*/ 10 h 16"/>
                  <a:gd name="T4" fmla="*/ 0 w 42"/>
                  <a:gd name="T5" fmla="*/ 16 h 16"/>
                  <a:gd name="T6" fmla="*/ 42 w 42"/>
                  <a:gd name="T7" fmla="*/ 8 h 16"/>
                  <a:gd name="T8" fmla="*/ 41 w 42"/>
                  <a:gd name="T9" fmla="*/ 0 h 16"/>
                </a:gdLst>
                <a:ahLst/>
                <a:cxnLst>
                  <a:cxn ang="0">
                    <a:pos x="T0" y="T1"/>
                  </a:cxn>
                  <a:cxn ang="0">
                    <a:pos x="T2" y="T3"/>
                  </a:cxn>
                  <a:cxn ang="0">
                    <a:pos x="T4" y="T5"/>
                  </a:cxn>
                  <a:cxn ang="0">
                    <a:pos x="T6" y="T7"/>
                  </a:cxn>
                  <a:cxn ang="0">
                    <a:pos x="T8" y="T9"/>
                  </a:cxn>
                </a:cxnLst>
                <a:rect l="0" t="0" r="r" b="b"/>
                <a:pathLst>
                  <a:path w="42" h="16">
                    <a:moveTo>
                      <a:pt x="41" y="0"/>
                    </a:moveTo>
                    <a:lnTo>
                      <a:pt x="0" y="10"/>
                    </a:lnTo>
                    <a:lnTo>
                      <a:pt x="0" y="16"/>
                    </a:lnTo>
                    <a:lnTo>
                      <a:pt x="42" y="8"/>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599"/>
              <p:cNvSpPr>
                <a:spLocks/>
              </p:cNvSpPr>
              <p:nvPr/>
            </p:nvSpPr>
            <p:spPr bwMode="auto">
              <a:xfrm>
                <a:off x="5605463" y="4056063"/>
                <a:ext cx="65087" cy="33338"/>
              </a:xfrm>
              <a:custGeom>
                <a:avLst/>
                <a:gdLst>
                  <a:gd name="T0" fmla="*/ 41 w 41"/>
                  <a:gd name="T1" fmla="*/ 0 h 21"/>
                  <a:gd name="T2" fmla="*/ 0 w 41"/>
                  <a:gd name="T3" fmla="*/ 15 h 21"/>
                  <a:gd name="T4" fmla="*/ 0 w 41"/>
                  <a:gd name="T5" fmla="*/ 21 h 21"/>
                  <a:gd name="T6" fmla="*/ 41 w 41"/>
                  <a:gd name="T7" fmla="*/ 8 h 21"/>
                  <a:gd name="T8" fmla="*/ 41 w 41"/>
                  <a:gd name="T9" fmla="*/ 0 h 21"/>
                </a:gdLst>
                <a:ahLst/>
                <a:cxnLst>
                  <a:cxn ang="0">
                    <a:pos x="T0" y="T1"/>
                  </a:cxn>
                  <a:cxn ang="0">
                    <a:pos x="T2" y="T3"/>
                  </a:cxn>
                  <a:cxn ang="0">
                    <a:pos x="T4" y="T5"/>
                  </a:cxn>
                  <a:cxn ang="0">
                    <a:pos x="T6" y="T7"/>
                  </a:cxn>
                  <a:cxn ang="0">
                    <a:pos x="T8" y="T9"/>
                  </a:cxn>
                </a:cxnLst>
                <a:rect l="0" t="0" r="r" b="b"/>
                <a:pathLst>
                  <a:path w="41" h="21">
                    <a:moveTo>
                      <a:pt x="41" y="0"/>
                    </a:moveTo>
                    <a:lnTo>
                      <a:pt x="0" y="15"/>
                    </a:lnTo>
                    <a:lnTo>
                      <a:pt x="0" y="21"/>
                    </a:lnTo>
                    <a:lnTo>
                      <a:pt x="41" y="8"/>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600"/>
              <p:cNvSpPr>
                <a:spLocks noChangeArrowheads="1"/>
              </p:cNvSpPr>
              <p:nvPr/>
            </p:nvSpPr>
            <p:spPr bwMode="auto">
              <a:xfrm>
                <a:off x="5427663" y="4740275"/>
                <a:ext cx="11112" cy="111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601"/>
              <p:cNvSpPr>
                <a:spLocks/>
              </p:cNvSpPr>
              <p:nvPr/>
            </p:nvSpPr>
            <p:spPr bwMode="auto">
              <a:xfrm>
                <a:off x="5526088" y="46370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602"/>
              <p:cNvSpPr>
                <a:spLocks/>
              </p:cNvSpPr>
              <p:nvPr/>
            </p:nvSpPr>
            <p:spPr bwMode="auto">
              <a:xfrm>
                <a:off x="5526088" y="46116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603"/>
              <p:cNvSpPr>
                <a:spLocks/>
              </p:cNvSpPr>
              <p:nvPr/>
            </p:nvSpPr>
            <p:spPr bwMode="auto">
              <a:xfrm>
                <a:off x="5526088" y="4664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604"/>
              <p:cNvSpPr>
                <a:spLocks/>
              </p:cNvSpPr>
              <p:nvPr/>
            </p:nvSpPr>
            <p:spPr bwMode="auto">
              <a:xfrm>
                <a:off x="5387975" y="4632325"/>
                <a:ext cx="131762" cy="41275"/>
              </a:xfrm>
              <a:custGeom>
                <a:avLst/>
                <a:gdLst>
                  <a:gd name="T0" fmla="*/ 2 w 137"/>
                  <a:gd name="T1" fmla="*/ 37 h 44"/>
                  <a:gd name="T2" fmla="*/ 2 w 137"/>
                  <a:gd name="T3" fmla="*/ 37 h 44"/>
                  <a:gd name="T4" fmla="*/ 3 w 137"/>
                  <a:gd name="T5" fmla="*/ 38 h 44"/>
                  <a:gd name="T6" fmla="*/ 4 w 137"/>
                  <a:gd name="T7" fmla="*/ 38 h 44"/>
                  <a:gd name="T8" fmla="*/ 5 w 137"/>
                  <a:gd name="T9" fmla="*/ 38 h 44"/>
                  <a:gd name="T10" fmla="*/ 6 w 137"/>
                  <a:gd name="T11" fmla="*/ 38 h 44"/>
                  <a:gd name="T12" fmla="*/ 6 w 137"/>
                  <a:gd name="T13" fmla="*/ 38 h 44"/>
                  <a:gd name="T14" fmla="*/ 7 w 137"/>
                  <a:gd name="T15" fmla="*/ 38 h 44"/>
                  <a:gd name="T16" fmla="*/ 8 w 137"/>
                  <a:gd name="T17" fmla="*/ 38 h 44"/>
                  <a:gd name="T18" fmla="*/ 78 w 137"/>
                  <a:gd name="T19" fmla="*/ 44 h 44"/>
                  <a:gd name="T20" fmla="*/ 79 w 137"/>
                  <a:gd name="T21" fmla="*/ 44 h 44"/>
                  <a:gd name="T22" fmla="*/ 81 w 137"/>
                  <a:gd name="T23" fmla="*/ 44 h 44"/>
                  <a:gd name="T24" fmla="*/ 82 w 137"/>
                  <a:gd name="T25" fmla="*/ 44 h 44"/>
                  <a:gd name="T26" fmla="*/ 83 w 137"/>
                  <a:gd name="T27" fmla="*/ 44 h 44"/>
                  <a:gd name="T28" fmla="*/ 85 w 137"/>
                  <a:gd name="T29" fmla="*/ 44 h 44"/>
                  <a:gd name="T30" fmla="*/ 88 w 137"/>
                  <a:gd name="T31" fmla="*/ 44 h 44"/>
                  <a:gd name="T32" fmla="*/ 90 w 137"/>
                  <a:gd name="T33" fmla="*/ 44 h 44"/>
                  <a:gd name="T34" fmla="*/ 91 w 137"/>
                  <a:gd name="T35" fmla="*/ 44 h 44"/>
                  <a:gd name="T36" fmla="*/ 92 w 137"/>
                  <a:gd name="T37" fmla="*/ 44 h 44"/>
                  <a:gd name="T38" fmla="*/ 93 w 137"/>
                  <a:gd name="T39" fmla="*/ 43 h 44"/>
                  <a:gd name="T40" fmla="*/ 94 w 137"/>
                  <a:gd name="T41" fmla="*/ 43 h 44"/>
                  <a:gd name="T42" fmla="*/ 95 w 137"/>
                  <a:gd name="T43" fmla="*/ 43 h 44"/>
                  <a:gd name="T44" fmla="*/ 96 w 137"/>
                  <a:gd name="T45" fmla="*/ 43 h 44"/>
                  <a:gd name="T46" fmla="*/ 96 w 137"/>
                  <a:gd name="T47" fmla="*/ 42 h 44"/>
                  <a:gd name="T48" fmla="*/ 136 w 137"/>
                  <a:gd name="T49" fmla="*/ 21 h 44"/>
                  <a:gd name="T50" fmla="*/ 136 w 137"/>
                  <a:gd name="T51" fmla="*/ 21 h 44"/>
                  <a:gd name="T52" fmla="*/ 136 w 137"/>
                  <a:gd name="T53" fmla="*/ 21 h 44"/>
                  <a:gd name="T54" fmla="*/ 137 w 137"/>
                  <a:gd name="T55" fmla="*/ 20 h 44"/>
                  <a:gd name="T56" fmla="*/ 137 w 137"/>
                  <a:gd name="T57" fmla="*/ 3 h 44"/>
                  <a:gd name="T58" fmla="*/ 137 w 137"/>
                  <a:gd name="T59" fmla="*/ 3 h 44"/>
                  <a:gd name="T60" fmla="*/ 97 w 137"/>
                  <a:gd name="T61" fmla="*/ 18 h 44"/>
                  <a:gd name="T62" fmla="*/ 96 w 137"/>
                  <a:gd name="T63" fmla="*/ 18 h 44"/>
                  <a:gd name="T64" fmla="*/ 96 w 137"/>
                  <a:gd name="T65" fmla="*/ 18 h 44"/>
                  <a:gd name="T66" fmla="*/ 95 w 137"/>
                  <a:gd name="T67" fmla="*/ 18 h 44"/>
                  <a:gd name="T68" fmla="*/ 94 w 137"/>
                  <a:gd name="T69" fmla="*/ 19 h 44"/>
                  <a:gd name="T70" fmla="*/ 93 w 137"/>
                  <a:gd name="T71" fmla="*/ 19 h 44"/>
                  <a:gd name="T72" fmla="*/ 92 w 137"/>
                  <a:gd name="T73" fmla="*/ 19 h 44"/>
                  <a:gd name="T74" fmla="*/ 90 w 137"/>
                  <a:gd name="T75" fmla="*/ 19 h 44"/>
                  <a:gd name="T76" fmla="*/ 88 w 137"/>
                  <a:gd name="T77" fmla="*/ 19 h 44"/>
                  <a:gd name="T78" fmla="*/ 86 w 137"/>
                  <a:gd name="T79" fmla="*/ 19 h 44"/>
                  <a:gd name="T80" fmla="*/ 85 w 137"/>
                  <a:gd name="T81" fmla="*/ 19 h 44"/>
                  <a:gd name="T82" fmla="*/ 83 w 137"/>
                  <a:gd name="T83" fmla="*/ 19 h 44"/>
                  <a:gd name="T84" fmla="*/ 82 w 137"/>
                  <a:gd name="T85" fmla="*/ 19 h 44"/>
                  <a:gd name="T86" fmla="*/ 80 w 137"/>
                  <a:gd name="T87" fmla="*/ 19 h 44"/>
                  <a:gd name="T88" fmla="*/ 79 w 137"/>
                  <a:gd name="T89" fmla="*/ 19 h 44"/>
                  <a:gd name="T90" fmla="*/ 9 w 137"/>
                  <a:gd name="T91" fmla="*/ 14 h 44"/>
                  <a:gd name="T92" fmla="*/ 8 w 137"/>
                  <a:gd name="T93" fmla="*/ 14 h 44"/>
                  <a:gd name="T94" fmla="*/ 7 w 137"/>
                  <a:gd name="T95" fmla="*/ 14 h 44"/>
                  <a:gd name="T96" fmla="*/ 6 w 137"/>
                  <a:gd name="T97" fmla="*/ 13 h 44"/>
                  <a:gd name="T98" fmla="*/ 1 w 137"/>
                  <a:gd name="T99" fmla="*/ 16 h 44"/>
                  <a:gd name="T100" fmla="*/ 1 w 137"/>
                  <a:gd name="T101" fmla="*/ 37 h 44"/>
                  <a:gd name="T102" fmla="*/ 1 w 137"/>
                  <a:gd name="T103"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7" h="44">
                    <a:moveTo>
                      <a:pt x="1" y="37"/>
                    </a:moveTo>
                    <a:cubicBezTo>
                      <a:pt x="1" y="37"/>
                      <a:pt x="2" y="37"/>
                      <a:pt x="2" y="37"/>
                    </a:cubicBezTo>
                    <a:cubicBezTo>
                      <a:pt x="2" y="37"/>
                      <a:pt x="2" y="37"/>
                      <a:pt x="2" y="37"/>
                    </a:cubicBezTo>
                    <a:cubicBezTo>
                      <a:pt x="2" y="37"/>
                      <a:pt x="2" y="37"/>
                      <a:pt x="2" y="37"/>
                    </a:cubicBezTo>
                    <a:cubicBezTo>
                      <a:pt x="2" y="37"/>
                      <a:pt x="3" y="37"/>
                      <a:pt x="3" y="37"/>
                    </a:cubicBezTo>
                    <a:cubicBezTo>
                      <a:pt x="3" y="38"/>
                      <a:pt x="3" y="38"/>
                      <a:pt x="3" y="38"/>
                    </a:cubicBezTo>
                    <a:cubicBezTo>
                      <a:pt x="3" y="38"/>
                      <a:pt x="3" y="38"/>
                      <a:pt x="3" y="38"/>
                    </a:cubicBezTo>
                    <a:cubicBezTo>
                      <a:pt x="4" y="38"/>
                      <a:pt x="4" y="38"/>
                      <a:pt x="4" y="38"/>
                    </a:cubicBezTo>
                    <a:cubicBezTo>
                      <a:pt x="4" y="38"/>
                      <a:pt x="4" y="38"/>
                      <a:pt x="4" y="38"/>
                    </a:cubicBezTo>
                    <a:cubicBezTo>
                      <a:pt x="5" y="38"/>
                      <a:pt x="5" y="38"/>
                      <a:pt x="5" y="38"/>
                    </a:cubicBezTo>
                    <a:cubicBezTo>
                      <a:pt x="5" y="38"/>
                      <a:pt x="5" y="38"/>
                      <a:pt x="5" y="38"/>
                    </a:cubicBezTo>
                    <a:cubicBezTo>
                      <a:pt x="5" y="38"/>
                      <a:pt x="5" y="38"/>
                      <a:pt x="6" y="38"/>
                    </a:cubicBezTo>
                    <a:cubicBezTo>
                      <a:pt x="6" y="38"/>
                      <a:pt x="6" y="38"/>
                      <a:pt x="6" y="38"/>
                    </a:cubicBezTo>
                    <a:cubicBezTo>
                      <a:pt x="6" y="38"/>
                      <a:pt x="6" y="38"/>
                      <a:pt x="6" y="38"/>
                    </a:cubicBezTo>
                    <a:cubicBezTo>
                      <a:pt x="7" y="38"/>
                      <a:pt x="7" y="38"/>
                      <a:pt x="7" y="38"/>
                    </a:cubicBezTo>
                    <a:cubicBezTo>
                      <a:pt x="7" y="38"/>
                      <a:pt x="7" y="38"/>
                      <a:pt x="7" y="38"/>
                    </a:cubicBezTo>
                    <a:cubicBezTo>
                      <a:pt x="8" y="38"/>
                      <a:pt x="8" y="38"/>
                      <a:pt x="8" y="38"/>
                    </a:cubicBezTo>
                    <a:cubicBezTo>
                      <a:pt x="8" y="38"/>
                      <a:pt x="8" y="38"/>
                      <a:pt x="8" y="38"/>
                    </a:cubicBezTo>
                    <a:cubicBezTo>
                      <a:pt x="9" y="38"/>
                      <a:pt x="9" y="38"/>
                      <a:pt x="9" y="39"/>
                    </a:cubicBezTo>
                    <a:cubicBezTo>
                      <a:pt x="78" y="44"/>
                      <a:pt x="78" y="44"/>
                      <a:pt x="78" y="44"/>
                    </a:cubicBezTo>
                    <a:cubicBezTo>
                      <a:pt x="78" y="44"/>
                      <a:pt x="78" y="44"/>
                      <a:pt x="79" y="44"/>
                    </a:cubicBezTo>
                    <a:cubicBezTo>
                      <a:pt x="79" y="44"/>
                      <a:pt x="79" y="44"/>
                      <a:pt x="79" y="44"/>
                    </a:cubicBezTo>
                    <a:cubicBezTo>
                      <a:pt x="80" y="44"/>
                      <a:pt x="80" y="44"/>
                      <a:pt x="80" y="44"/>
                    </a:cubicBezTo>
                    <a:cubicBezTo>
                      <a:pt x="80" y="44"/>
                      <a:pt x="81" y="44"/>
                      <a:pt x="81" y="44"/>
                    </a:cubicBezTo>
                    <a:cubicBezTo>
                      <a:pt x="81" y="44"/>
                      <a:pt x="81" y="44"/>
                      <a:pt x="82" y="44"/>
                    </a:cubicBezTo>
                    <a:cubicBezTo>
                      <a:pt x="82" y="44"/>
                      <a:pt x="82" y="44"/>
                      <a:pt x="82" y="44"/>
                    </a:cubicBezTo>
                    <a:cubicBezTo>
                      <a:pt x="82" y="44"/>
                      <a:pt x="83" y="44"/>
                      <a:pt x="83" y="44"/>
                    </a:cubicBezTo>
                    <a:cubicBezTo>
                      <a:pt x="83" y="44"/>
                      <a:pt x="83" y="44"/>
                      <a:pt x="83" y="44"/>
                    </a:cubicBezTo>
                    <a:cubicBezTo>
                      <a:pt x="84" y="44"/>
                      <a:pt x="84" y="44"/>
                      <a:pt x="85" y="44"/>
                    </a:cubicBezTo>
                    <a:cubicBezTo>
                      <a:pt x="85" y="44"/>
                      <a:pt x="85" y="44"/>
                      <a:pt x="85" y="44"/>
                    </a:cubicBezTo>
                    <a:cubicBezTo>
                      <a:pt x="85" y="44"/>
                      <a:pt x="86" y="44"/>
                      <a:pt x="86" y="44"/>
                    </a:cubicBezTo>
                    <a:cubicBezTo>
                      <a:pt x="87" y="44"/>
                      <a:pt x="87" y="44"/>
                      <a:pt x="88" y="44"/>
                    </a:cubicBezTo>
                    <a:cubicBezTo>
                      <a:pt x="88" y="44"/>
                      <a:pt x="88" y="44"/>
                      <a:pt x="88" y="44"/>
                    </a:cubicBezTo>
                    <a:cubicBezTo>
                      <a:pt x="89" y="44"/>
                      <a:pt x="89" y="44"/>
                      <a:pt x="90" y="44"/>
                    </a:cubicBezTo>
                    <a:cubicBezTo>
                      <a:pt x="90" y="44"/>
                      <a:pt x="90" y="44"/>
                      <a:pt x="90" y="44"/>
                    </a:cubicBezTo>
                    <a:cubicBezTo>
                      <a:pt x="91" y="44"/>
                      <a:pt x="91" y="44"/>
                      <a:pt x="91" y="44"/>
                    </a:cubicBezTo>
                    <a:cubicBezTo>
                      <a:pt x="91" y="44"/>
                      <a:pt x="91" y="44"/>
                      <a:pt x="92" y="44"/>
                    </a:cubicBezTo>
                    <a:cubicBezTo>
                      <a:pt x="92" y="44"/>
                      <a:pt x="92" y="44"/>
                      <a:pt x="92" y="44"/>
                    </a:cubicBezTo>
                    <a:cubicBezTo>
                      <a:pt x="92" y="43"/>
                      <a:pt x="93" y="43"/>
                      <a:pt x="93" y="43"/>
                    </a:cubicBezTo>
                    <a:cubicBezTo>
                      <a:pt x="93" y="43"/>
                      <a:pt x="93" y="43"/>
                      <a:pt x="93" y="43"/>
                    </a:cubicBezTo>
                    <a:cubicBezTo>
                      <a:pt x="93" y="43"/>
                      <a:pt x="94" y="43"/>
                      <a:pt x="94" y="43"/>
                    </a:cubicBezTo>
                    <a:cubicBezTo>
                      <a:pt x="94" y="43"/>
                      <a:pt x="94" y="43"/>
                      <a:pt x="94" y="43"/>
                    </a:cubicBezTo>
                    <a:cubicBezTo>
                      <a:pt x="94" y="43"/>
                      <a:pt x="94" y="43"/>
                      <a:pt x="95" y="43"/>
                    </a:cubicBezTo>
                    <a:cubicBezTo>
                      <a:pt x="95" y="43"/>
                      <a:pt x="95" y="43"/>
                      <a:pt x="95" y="43"/>
                    </a:cubicBezTo>
                    <a:cubicBezTo>
                      <a:pt x="95" y="43"/>
                      <a:pt x="95" y="43"/>
                      <a:pt x="96" y="43"/>
                    </a:cubicBezTo>
                    <a:cubicBezTo>
                      <a:pt x="96" y="43"/>
                      <a:pt x="96" y="43"/>
                      <a:pt x="96" y="43"/>
                    </a:cubicBezTo>
                    <a:cubicBezTo>
                      <a:pt x="96" y="43"/>
                      <a:pt x="96" y="43"/>
                      <a:pt x="96" y="43"/>
                    </a:cubicBezTo>
                    <a:cubicBezTo>
                      <a:pt x="96" y="43"/>
                      <a:pt x="96" y="43"/>
                      <a:pt x="96" y="42"/>
                    </a:cubicBezTo>
                    <a:cubicBezTo>
                      <a:pt x="97" y="42"/>
                      <a:pt x="97" y="42"/>
                      <a:pt x="97" y="42"/>
                    </a:cubicBezTo>
                    <a:cubicBezTo>
                      <a:pt x="136" y="21"/>
                      <a:pt x="136" y="21"/>
                      <a:pt x="136" y="21"/>
                    </a:cubicBezTo>
                    <a:cubicBezTo>
                      <a:pt x="136" y="21"/>
                      <a:pt x="136" y="21"/>
                      <a:pt x="136" y="21"/>
                    </a:cubicBezTo>
                    <a:cubicBezTo>
                      <a:pt x="136" y="21"/>
                      <a:pt x="136" y="21"/>
                      <a:pt x="136" y="21"/>
                    </a:cubicBezTo>
                    <a:cubicBezTo>
                      <a:pt x="136" y="21"/>
                      <a:pt x="136" y="21"/>
                      <a:pt x="136" y="21"/>
                    </a:cubicBezTo>
                    <a:cubicBezTo>
                      <a:pt x="136" y="21"/>
                      <a:pt x="136" y="21"/>
                      <a:pt x="136" y="21"/>
                    </a:cubicBezTo>
                    <a:cubicBezTo>
                      <a:pt x="137" y="21"/>
                      <a:pt x="137" y="20"/>
                      <a:pt x="137" y="20"/>
                    </a:cubicBezTo>
                    <a:cubicBezTo>
                      <a:pt x="137" y="20"/>
                      <a:pt x="137" y="20"/>
                      <a:pt x="137" y="20"/>
                    </a:cubicBezTo>
                    <a:cubicBezTo>
                      <a:pt x="137" y="20"/>
                      <a:pt x="137" y="20"/>
                      <a:pt x="137" y="20"/>
                    </a:cubicBezTo>
                    <a:cubicBezTo>
                      <a:pt x="137" y="3"/>
                      <a:pt x="137" y="3"/>
                      <a:pt x="137" y="3"/>
                    </a:cubicBezTo>
                    <a:cubicBezTo>
                      <a:pt x="137" y="3"/>
                      <a:pt x="137" y="3"/>
                      <a:pt x="137" y="3"/>
                    </a:cubicBezTo>
                    <a:cubicBezTo>
                      <a:pt x="137" y="3"/>
                      <a:pt x="137" y="3"/>
                      <a:pt x="137" y="3"/>
                    </a:cubicBezTo>
                    <a:cubicBezTo>
                      <a:pt x="137" y="2"/>
                      <a:pt x="135" y="1"/>
                      <a:pt x="130" y="0"/>
                    </a:cubicBezTo>
                    <a:cubicBezTo>
                      <a:pt x="97" y="18"/>
                      <a:pt x="97" y="18"/>
                      <a:pt x="97" y="18"/>
                    </a:cubicBezTo>
                    <a:cubicBezTo>
                      <a:pt x="97" y="18"/>
                      <a:pt x="97" y="18"/>
                      <a:pt x="96" y="18"/>
                    </a:cubicBezTo>
                    <a:cubicBezTo>
                      <a:pt x="96" y="18"/>
                      <a:pt x="96" y="18"/>
                      <a:pt x="96" y="18"/>
                    </a:cubicBezTo>
                    <a:cubicBezTo>
                      <a:pt x="96" y="18"/>
                      <a:pt x="96" y="18"/>
                      <a:pt x="96" y="18"/>
                    </a:cubicBezTo>
                    <a:cubicBezTo>
                      <a:pt x="96" y="18"/>
                      <a:pt x="96" y="18"/>
                      <a:pt x="96" y="18"/>
                    </a:cubicBezTo>
                    <a:cubicBezTo>
                      <a:pt x="95" y="18"/>
                      <a:pt x="95" y="18"/>
                      <a:pt x="95" y="18"/>
                    </a:cubicBezTo>
                    <a:cubicBezTo>
                      <a:pt x="95" y="18"/>
                      <a:pt x="95" y="18"/>
                      <a:pt x="95" y="18"/>
                    </a:cubicBezTo>
                    <a:cubicBezTo>
                      <a:pt x="94" y="18"/>
                      <a:pt x="94" y="18"/>
                      <a:pt x="94" y="18"/>
                    </a:cubicBezTo>
                    <a:cubicBezTo>
                      <a:pt x="94" y="18"/>
                      <a:pt x="94" y="19"/>
                      <a:pt x="94" y="19"/>
                    </a:cubicBezTo>
                    <a:cubicBezTo>
                      <a:pt x="94" y="19"/>
                      <a:pt x="93" y="19"/>
                      <a:pt x="93" y="19"/>
                    </a:cubicBezTo>
                    <a:cubicBezTo>
                      <a:pt x="93" y="19"/>
                      <a:pt x="93" y="19"/>
                      <a:pt x="93" y="19"/>
                    </a:cubicBezTo>
                    <a:cubicBezTo>
                      <a:pt x="93" y="19"/>
                      <a:pt x="93" y="19"/>
                      <a:pt x="92" y="19"/>
                    </a:cubicBezTo>
                    <a:cubicBezTo>
                      <a:pt x="92" y="19"/>
                      <a:pt x="92" y="19"/>
                      <a:pt x="92" y="19"/>
                    </a:cubicBezTo>
                    <a:cubicBezTo>
                      <a:pt x="91" y="19"/>
                      <a:pt x="91" y="19"/>
                      <a:pt x="91" y="19"/>
                    </a:cubicBezTo>
                    <a:cubicBezTo>
                      <a:pt x="91" y="19"/>
                      <a:pt x="91" y="19"/>
                      <a:pt x="90" y="19"/>
                    </a:cubicBezTo>
                    <a:cubicBezTo>
                      <a:pt x="90" y="19"/>
                      <a:pt x="90" y="19"/>
                      <a:pt x="90" y="19"/>
                    </a:cubicBezTo>
                    <a:cubicBezTo>
                      <a:pt x="89" y="19"/>
                      <a:pt x="89" y="19"/>
                      <a:pt x="88" y="19"/>
                    </a:cubicBezTo>
                    <a:cubicBezTo>
                      <a:pt x="88" y="19"/>
                      <a:pt x="88" y="19"/>
                      <a:pt x="88" y="19"/>
                    </a:cubicBezTo>
                    <a:cubicBezTo>
                      <a:pt x="87" y="19"/>
                      <a:pt x="87" y="19"/>
                      <a:pt x="86" y="19"/>
                    </a:cubicBezTo>
                    <a:cubicBezTo>
                      <a:pt x="86" y="19"/>
                      <a:pt x="85" y="19"/>
                      <a:pt x="85" y="19"/>
                    </a:cubicBezTo>
                    <a:cubicBezTo>
                      <a:pt x="85" y="19"/>
                      <a:pt x="85" y="19"/>
                      <a:pt x="85" y="19"/>
                    </a:cubicBezTo>
                    <a:cubicBezTo>
                      <a:pt x="84" y="19"/>
                      <a:pt x="84" y="19"/>
                      <a:pt x="83" y="19"/>
                    </a:cubicBezTo>
                    <a:cubicBezTo>
                      <a:pt x="83" y="19"/>
                      <a:pt x="83" y="19"/>
                      <a:pt x="83" y="19"/>
                    </a:cubicBezTo>
                    <a:cubicBezTo>
                      <a:pt x="83" y="19"/>
                      <a:pt x="82" y="19"/>
                      <a:pt x="82" y="19"/>
                    </a:cubicBezTo>
                    <a:cubicBezTo>
                      <a:pt x="82" y="19"/>
                      <a:pt x="82" y="19"/>
                      <a:pt x="82" y="19"/>
                    </a:cubicBezTo>
                    <a:cubicBezTo>
                      <a:pt x="81" y="19"/>
                      <a:pt x="81" y="19"/>
                      <a:pt x="81" y="19"/>
                    </a:cubicBezTo>
                    <a:cubicBezTo>
                      <a:pt x="80" y="19"/>
                      <a:pt x="80" y="19"/>
                      <a:pt x="80" y="19"/>
                    </a:cubicBezTo>
                    <a:cubicBezTo>
                      <a:pt x="80" y="19"/>
                      <a:pt x="80" y="19"/>
                      <a:pt x="79" y="19"/>
                    </a:cubicBezTo>
                    <a:cubicBezTo>
                      <a:pt x="79" y="19"/>
                      <a:pt x="79" y="19"/>
                      <a:pt x="79" y="19"/>
                    </a:cubicBezTo>
                    <a:cubicBezTo>
                      <a:pt x="79" y="19"/>
                      <a:pt x="78" y="19"/>
                      <a:pt x="78" y="19"/>
                    </a:cubicBezTo>
                    <a:cubicBezTo>
                      <a:pt x="9" y="14"/>
                      <a:pt x="9" y="14"/>
                      <a:pt x="9" y="14"/>
                    </a:cubicBezTo>
                    <a:cubicBezTo>
                      <a:pt x="9" y="14"/>
                      <a:pt x="9" y="14"/>
                      <a:pt x="8" y="14"/>
                    </a:cubicBezTo>
                    <a:cubicBezTo>
                      <a:pt x="8" y="14"/>
                      <a:pt x="8" y="14"/>
                      <a:pt x="8" y="14"/>
                    </a:cubicBezTo>
                    <a:cubicBezTo>
                      <a:pt x="8" y="14"/>
                      <a:pt x="8" y="14"/>
                      <a:pt x="7" y="14"/>
                    </a:cubicBezTo>
                    <a:cubicBezTo>
                      <a:pt x="7" y="14"/>
                      <a:pt x="7" y="14"/>
                      <a:pt x="7" y="14"/>
                    </a:cubicBezTo>
                    <a:cubicBezTo>
                      <a:pt x="7" y="14"/>
                      <a:pt x="7" y="14"/>
                      <a:pt x="6" y="13"/>
                    </a:cubicBezTo>
                    <a:cubicBezTo>
                      <a:pt x="6" y="13"/>
                      <a:pt x="6" y="13"/>
                      <a:pt x="6" y="13"/>
                    </a:cubicBezTo>
                    <a:cubicBezTo>
                      <a:pt x="6" y="13"/>
                      <a:pt x="6" y="13"/>
                      <a:pt x="6" y="13"/>
                    </a:cubicBezTo>
                    <a:cubicBezTo>
                      <a:pt x="1" y="16"/>
                      <a:pt x="1" y="16"/>
                      <a:pt x="1" y="16"/>
                    </a:cubicBezTo>
                    <a:cubicBezTo>
                      <a:pt x="1" y="16"/>
                      <a:pt x="0" y="16"/>
                      <a:pt x="0" y="16"/>
                    </a:cubicBezTo>
                    <a:cubicBezTo>
                      <a:pt x="1" y="37"/>
                      <a:pt x="1" y="37"/>
                      <a:pt x="1" y="37"/>
                    </a:cubicBezTo>
                    <a:cubicBezTo>
                      <a:pt x="1" y="37"/>
                      <a:pt x="1" y="37"/>
                      <a:pt x="1" y="37"/>
                    </a:cubicBezTo>
                    <a:cubicBezTo>
                      <a:pt x="1" y="37"/>
                      <a:pt x="1" y="37"/>
                      <a:pt x="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605"/>
              <p:cNvSpPr>
                <a:spLocks/>
              </p:cNvSpPr>
              <p:nvPr/>
            </p:nvSpPr>
            <p:spPr bwMode="auto">
              <a:xfrm>
                <a:off x="5387975" y="4600575"/>
                <a:ext cx="131762" cy="42863"/>
              </a:xfrm>
              <a:custGeom>
                <a:avLst/>
                <a:gdLst>
                  <a:gd name="T0" fmla="*/ 1 w 137"/>
                  <a:gd name="T1" fmla="*/ 38 h 45"/>
                  <a:gd name="T2" fmla="*/ 2 w 137"/>
                  <a:gd name="T3" fmla="*/ 38 h 45"/>
                  <a:gd name="T4" fmla="*/ 2 w 137"/>
                  <a:gd name="T5" fmla="*/ 38 h 45"/>
                  <a:gd name="T6" fmla="*/ 3 w 137"/>
                  <a:gd name="T7" fmla="*/ 38 h 45"/>
                  <a:gd name="T8" fmla="*/ 4 w 137"/>
                  <a:gd name="T9" fmla="*/ 38 h 45"/>
                  <a:gd name="T10" fmla="*/ 5 w 137"/>
                  <a:gd name="T11" fmla="*/ 39 h 45"/>
                  <a:gd name="T12" fmla="*/ 6 w 137"/>
                  <a:gd name="T13" fmla="*/ 39 h 45"/>
                  <a:gd name="T14" fmla="*/ 6 w 137"/>
                  <a:gd name="T15" fmla="*/ 39 h 45"/>
                  <a:gd name="T16" fmla="*/ 7 w 137"/>
                  <a:gd name="T17" fmla="*/ 39 h 45"/>
                  <a:gd name="T18" fmla="*/ 8 w 137"/>
                  <a:gd name="T19" fmla="*/ 39 h 45"/>
                  <a:gd name="T20" fmla="*/ 78 w 137"/>
                  <a:gd name="T21" fmla="*/ 45 h 45"/>
                  <a:gd name="T22" fmla="*/ 79 w 137"/>
                  <a:gd name="T23" fmla="*/ 45 h 45"/>
                  <a:gd name="T24" fmla="*/ 81 w 137"/>
                  <a:gd name="T25" fmla="*/ 45 h 45"/>
                  <a:gd name="T26" fmla="*/ 82 w 137"/>
                  <a:gd name="T27" fmla="*/ 45 h 45"/>
                  <a:gd name="T28" fmla="*/ 83 w 137"/>
                  <a:gd name="T29" fmla="*/ 45 h 45"/>
                  <a:gd name="T30" fmla="*/ 85 w 137"/>
                  <a:gd name="T31" fmla="*/ 45 h 45"/>
                  <a:gd name="T32" fmla="*/ 88 w 137"/>
                  <a:gd name="T33" fmla="*/ 45 h 45"/>
                  <a:gd name="T34" fmla="*/ 90 w 137"/>
                  <a:gd name="T35" fmla="*/ 44 h 45"/>
                  <a:gd name="T36" fmla="*/ 91 w 137"/>
                  <a:gd name="T37" fmla="*/ 44 h 45"/>
                  <a:gd name="T38" fmla="*/ 92 w 137"/>
                  <a:gd name="T39" fmla="*/ 44 h 45"/>
                  <a:gd name="T40" fmla="*/ 93 w 137"/>
                  <a:gd name="T41" fmla="*/ 44 h 45"/>
                  <a:gd name="T42" fmla="*/ 94 w 137"/>
                  <a:gd name="T43" fmla="*/ 44 h 45"/>
                  <a:gd name="T44" fmla="*/ 95 w 137"/>
                  <a:gd name="T45" fmla="*/ 44 h 45"/>
                  <a:gd name="T46" fmla="*/ 96 w 137"/>
                  <a:gd name="T47" fmla="*/ 43 h 45"/>
                  <a:gd name="T48" fmla="*/ 96 w 137"/>
                  <a:gd name="T49" fmla="*/ 43 h 45"/>
                  <a:gd name="T50" fmla="*/ 136 w 137"/>
                  <a:gd name="T51" fmla="*/ 23 h 45"/>
                  <a:gd name="T52" fmla="*/ 136 w 137"/>
                  <a:gd name="T53" fmla="*/ 23 h 45"/>
                  <a:gd name="T54" fmla="*/ 136 w 137"/>
                  <a:gd name="T55" fmla="*/ 22 h 45"/>
                  <a:gd name="T56" fmla="*/ 137 w 137"/>
                  <a:gd name="T57" fmla="*/ 22 h 45"/>
                  <a:gd name="T58" fmla="*/ 137 w 137"/>
                  <a:gd name="T59" fmla="*/ 7 h 45"/>
                  <a:gd name="T60" fmla="*/ 137 w 137"/>
                  <a:gd name="T61" fmla="*/ 7 h 45"/>
                  <a:gd name="T62" fmla="*/ 59 w 137"/>
                  <a:gd name="T63" fmla="*/ 0 h 45"/>
                  <a:gd name="T64" fmla="*/ 1 w 137"/>
                  <a:gd name="T65" fmla="*/ 17 h 45"/>
                  <a:gd name="T66" fmla="*/ 0 w 137"/>
                  <a:gd name="T67" fmla="*/ 37 h 45"/>
                  <a:gd name="T68" fmla="*/ 1 w 137"/>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7" h="45">
                    <a:moveTo>
                      <a:pt x="1" y="37"/>
                    </a:moveTo>
                    <a:cubicBezTo>
                      <a:pt x="1" y="37"/>
                      <a:pt x="1" y="38"/>
                      <a:pt x="1" y="38"/>
                    </a:cubicBezTo>
                    <a:cubicBezTo>
                      <a:pt x="1" y="38"/>
                      <a:pt x="1" y="38"/>
                      <a:pt x="1" y="38"/>
                    </a:cubicBezTo>
                    <a:cubicBezTo>
                      <a:pt x="1" y="38"/>
                      <a:pt x="2" y="38"/>
                      <a:pt x="2" y="38"/>
                    </a:cubicBezTo>
                    <a:cubicBezTo>
                      <a:pt x="2" y="38"/>
                      <a:pt x="2" y="38"/>
                      <a:pt x="2" y="38"/>
                    </a:cubicBezTo>
                    <a:cubicBezTo>
                      <a:pt x="2" y="38"/>
                      <a:pt x="2" y="38"/>
                      <a:pt x="2" y="38"/>
                    </a:cubicBezTo>
                    <a:cubicBezTo>
                      <a:pt x="2" y="38"/>
                      <a:pt x="3" y="38"/>
                      <a:pt x="3" y="38"/>
                    </a:cubicBezTo>
                    <a:cubicBezTo>
                      <a:pt x="3" y="38"/>
                      <a:pt x="3" y="38"/>
                      <a:pt x="3" y="38"/>
                    </a:cubicBezTo>
                    <a:cubicBezTo>
                      <a:pt x="3" y="38"/>
                      <a:pt x="3" y="38"/>
                      <a:pt x="3" y="38"/>
                    </a:cubicBezTo>
                    <a:cubicBezTo>
                      <a:pt x="4" y="38"/>
                      <a:pt x="4" y="38"/>
                      <a:pt x="4" y="38"/>
                    </a:cubicBezTo>
                    <a:cubicBezTo>
                      <a:pt x="4" y="38"/>
                      <a:pt x="4" y="39"/>
                      <a:pt x="4" y="39"/>
                    </a:cubicBezTo>
                    <a:cubicBezTo>
                      <a:pt x="5" y="39"/>
                      <a:pt x="5" y="39"/>
                      <a:pt x="5" y="39"/>
                    </a:cubicBezTo>
                    <a:cubicBezTo>
                      <a:pt x="5" y="39"/>
                      <a:pt x="5" y="39"/>
                      <a:pt x="5" y="39"/>
                    </a:cubicBezTo>
                    <a:cubicBezTo>
                      <a:pt x="5" y="39"/>
                      <a:pt x="5" y="39"/>
                      <a:pt x="6" y="39"/>
                    </a:cubicBezTo>
                    <a:cubicBezTo>
                      <a:pt x="6" y="39"/>
                      <a:pt x="6" y="39"/>
                      <a:pt x="6" y="39"/>
                    </a:cubicBezTo>
                    <a:cubicBezTo>
                      <a:pt x="6" y="39"/>
                      <a:pt x="6" y="39"/>
                      <a:pt x="6" y="39"/>
                    </a:cubicBezTo>
                    <a:cubicBezTo>
                      <a:pt x="7" y="39"/>
                      <a:pt x="7" y="39"/>
                      <a:pt x="7" y="39"/>
                    </a:cubicBezTo>
                    <a:cubicBezTo>
                      <a:pt x="7" y="39"/>
                      <a:pt x="7" y="39"/>
                      <a:pt x="7" y="39"/>
                    </a:cubicBezTo>
                    <a:cubicBezTo>
                      <a:pt x="8" y="39"/>
                      <a:pt x="8" y="39"/>
                      <a:pt x="8" y="39"/>
                    </a:cubicBezTo>
                    <a:cubicBezTo>
                      <a:pt x="8" y="39"/>
                      <a:pt x="8" y="39"/>
                      <a:pt x="8" y="39"/>
                    </a:cubicBezTo>
                    <a:cubicBezTo>
                      <a:pt x="9" y="39"/>
                      <a:pt x="9" y="39"/>
                      <a:pt x="9" y="39"/>
                    </a:cubicBezTo>
                    <a:cubicBezTo>
                      <a:pt x="78" y="45"/>
                      <a:pt x="78" y="45"/>
                      <a:pt x="78" y="45"/>
                    </a:cubicBezTo>
                    <a:cubicBezTo>
                      <a:pt x="78" y="45"/>
                      <a:pt x="78" y="45"/>
                      <a:pt x="79" y="45"/>
                    </a:cubicBezTo>
                    <a:cubicBezTo>
                      <a:pt x="79" y="45"/>
                      <a:pt x="79" y="45"/>
                      <a:pt x="79" y="45"/>
                    </a:cubicBezTo>
                    <a:cubicBezTo>
                      <a:pt x="80" y="45"/>
                      <a:pt x="80" y="45"/>
                      <a:pt x="80" y="45"/>
                    </a:cubicBezTo>
                    <a:cubicBezTo>
                      <a:pt x="80" y="45"/>
                      <a:pt x="81" y="45"/>
                      <a:pt x="81" y="45"/>
                    </a:cubicBezTo>
                    <a:cubicBezTo>
                      <a:pt x="81" y="45"/>
                      <a:pt x="81" y="45"/>
                      <a:pt x="82" y="45"/>
                    </a:cubicBezTo>
                    <a:cubicBezTo>
                      <a:pt x="82" y="45"/>
                      <a:pt x="82" y="45"/>
                      <a:pt x="82" y="45"/>
                    </a:cubicBezTo>
                    <a:cubicBezTo>
                      <a:pt x="82" y="45"/>
                      <a:pt x="83" y="45"/>
                      <a:pt x="83" y="45"/>
                    </a:cubicBezTo>
                    <a:cubicBezTo>
                      <a:pt x="83" y="45"/>
                      <a:pt x="83" y="45"/>
                      <a:pt x="83" y="45"/>
                    </a:cubicBezTo>
                    <a:cubicBezTo>
                      <a:pt x="84" y="45"/>
                      <a:pt x="84" y="45"/>
                      <a:pt x="85" y="45"/>
                    </a:cubicBezTo>
                    <a:cubicBezTo>
                      <a:pt x="85" y="45"/>
                      <a:pt x="85" y="45"/>
                      <a:pt x="85" y="45"/>
                    </a:cubicBezTo>
                    <a:cubicBezTo>
                      <a:pt x="85" y="45"/>
                      <a:pt x="86" y="45"/>
                      <a:pt x="86" y="45"/>
                    </a:cubicBezTo>
                    <a:cubicBezTo>
                      <a:pt x="87" y="45"/>
                      <a:pt x="87" y="45"/>
                      <a:pt x="88" y="45"/>
                    </a:cubicBezTo>
                    <a:cubicBezTo>
                      <a:pt x="88" y="45"/>
                      <a:pt x="88" y="45"/>
                      <a:pt x="88" y="45"/>
                    </a:cubicBezTo>
                    <a:cubicBezTo>
                      <a:pt x="89" y="45"/>
                      <a:pt x="89" y="45"/>
                      <a:pt x="90" y="44"/>
                    </a:cubicBezTo>
                    <a:cubicBezTo>
                      <a:pt x="90" y="44"/>
                      <a:pt x="90" y="44"/>
                      <a:pt x="90" y="44"/>
                    </a:cubicBezTo>
                    <a:cubicBezTo>
                      <a:pt x="91" y="44"/>
                      <a:pt x="91" y="44"/>
                      <a:pt x="91" y="44"/>
                    </a:cubicBezTo>
                    <a:cubicBezTo>
                      <a:pt x="91" y="44"/>
                      <a:pt x="91" y="44"/>
                      <a:pt x="92" y="44"/>
                    </a:cubicBezTo>
                    <a:cubicBezTo>
                      <a:pt x="92" y="44"/>
                      <a:pt x="92" y="44"/>
                      <a:pt x="92" y="44"/>
                    </a:cubicBezTo>
                    <a:cubicBezTo>
                      <a:pt x="92" y="44"/>
                      <a:pt x="93" y="44"/>
                      <a:pt x="93" y="44"/>
                    </a:cubicBezTo>
                    <a:cubicBezTo>
                      <a:pt x="93" y="44"/>
                      <a:pt x="93" y="44"/>
                      <a:pt x="93" y="44"/>
                    </a:cubicBezTo>
                    <a:cubicBezTo>
                      <a:pt x="93" y="44"/>
                      <a:pt x="94" y="44"/>
                      <a:pt x="94" y="44"/>
                    </a:cubicBezTo>
                    <a:cubicBezTo>
                      <a:pt x="94" y="44"/>
                      <a:pt x="94" y="44"/>
                      <a:pt x="94" y="44"/>
                    </a:cubicBezTo>
                    <a:cubicBezTo>
                      <a:pt x="94" y="44"/>
                      <a:pt x="94" y="44"/>
                      <a:pt x="95" y="44"/>
                    </a:cubicBezTo>
                    <a:cubicBezTo>
                      <a:pt x="95" y="44"/>
                      <a:pt x="95" y="44"/>
                      <a:pt x="95" y="44"/>
                    </a:cubicBezTo>
                    <a:cubicBezTo>
                      <a:pt x="95" y="44"/>
                      <a:pt x="95" y="43"/>
                      <a:pt x="96" y="43"/>
                    </a:cubicBezTo>
                    <a:cubicBezTo>
                      <a:pt x="96" y="43"/>
                      <a:pt x="96" y="43"/>
                      <a:pt x="96" y="43"/>
                    </a:cubicBezTo>
                    <a:cubicBezTo>
                      <a:pt x="96" y="43"/>
                      <a:pt x="96" y="43"/>
                      <a:pt x="96" y="43"/>
                    </a:cubicBezTo>
                    <a:cubicBezTo>
                      <a:pt x="96" y="43"/>
                      <a:pt x="96" y="43"/>
                      <a:pt x="96" y="43"/>
                    </a:cubicBezTo>
                    <a:cubicBezTo>
                      <a:pt x="97" y="43"/>
                      <a:pt x="97" y="43"/>
                      <a:pt x="97" y="43"/>
                    </a:cubicBezTo>
                    <a:cubicBezTo>
                      <a:pt x="136" y="23"/>
                      <a:pt x="136" y="23"/>
                      <a:pt x="136" y="23"/>
                    </a:cubicBezTo>
                    <a:cubicBezTo>
                      <a:pt x="136" y="23"/>
                      <a:pt x="136" y="23"/>
                      <a:pt x="136" y="23"/>
                    </a:cubicBezTo>
                    <a:cubicBezTo>
                      <a:pt x="136" y="23"/>
                      <a:pt x="136" y="23"/>
                      <a:pt x="136" y="23"/>
                    </a:cubicBezTo>
                    <a:cubicBezTo>
                      <a:pt x="136" y="23"/>
                      <a:pt x="136" y="23"/>
                      <a:pt x="136" y="22"/>
                    </a:cubicBezTo>
                    <a:cubicBezTo>
                      <a:pt x="136" y="22"/>
                      <a:pt x="136" y="22"/>
                      <a:pt x="136" y="22"/>
                    </a:cubicBezTo>
                    <a:cubicBezTo>
                      <a:pt x="137" y="22"/>
                      <a:pt x="137" y="22"/>
                      <a:pt x="137" y="22"/>
                    </a:cubicBezTo>
                    <a:cubicBezTo>
                      <a:pt x="137" y="22"/>
                      <a:pt x="137" y="22"/>
                      <a:pt x="137" y="22"/>
                    </a:cubicBezTo>
                    <a:cubicBezTo>
                      <a:pt x="137" y="22"/>
                      <a:pt x="137" y="22"/>
                      <a:pt x="137" y="22"/>
                    </a:cubicBezTo>
                    <a:cubicBezTo>
                      <a:pt x="137" y="7"/>
                      <a:pt x="137" y="7"/>
                      <a:pt x="137" y="7"/>
                    </a:cubicBezTo>
                    <a:cubicBezTo>
                      <a:pt x="137" y="7"/>
                      <a:pt x="137" y="7"/>
                      <a:pt x="137" y="7"/>
                    </a:cubicBezTo>
                    <a:cubicBezTo>
                      <a:pt x="137" y="7"/>
                      <a:pt x="137" y="7"/>
                      <a:pt x="137" y="7"/>
                    </a:cubicBezTo>
                    <a:cubicBezTo>
                      <a:pt x="137" y="6"/>
                      <a:pt x="133" y="5"/>
                      <a:pt x="127" y="4"/>
                    </a:cubicBezTo>
                    <a:cubicBezTo>
                      <a:pt x="59" y="0"/>
                      <a:pt x="59" y="0"/>
                      <a:pt x="59" y="0"/>
                    </a:cubicBezTo>
                    <a:cubicBezTo>
                      <a:pt x="51" y="0"/>
                      <a:pt x="42" y="0"/>
                      <a:pt x="39" y="2"/>
                    </a:cubicBezTo>
                    <a:cubicBezTo>
                      <a:pt x="1" y="17"/>
                      <a:pt x="1" y="17"/>
                      <a:pt x="1" y="17"/>
                    </a:cubicBezTo>
                    <a:cubicBezTo>
                      <a:pt x="0" y="17"/>
                      <a:pt x="0" y="17"/>
                      <a:pt x="0" y="17"/>
                    </a:cubicBezTo>
                    <a:cubicBezTo>
                      <a:pt x="0" y="37"/>
                      <a:pt x="0" y="37"/>
                      <a:pt x="0" y="37"/>
                    </a:cubicBezTo>
                    <a:cubicBezTo>
                      <a:pt x="0" y="37"/>
                      <a:pt x="0" y="37"/>
                      <a:pt x="0" y="37"/>
                    </a:cubicBezTo>
                    <a:cubicBezTo>
                      <a:pt x="0" y="37"/>
                      <a:pt x="0" y="37"/>
                      <a:pt x="1" y="37"/>
                    </a:cubicBezTo>
                    <a:cubicBezTo>
                      <a:pt x="1" y="37"/>
                      <a:pt x="1" y="37"/>
                      <a:pt x="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606"/>
              <p:cNvSpPr>
                <a:spLocks noEditPoints="1"/>
              </p:cNvSpPr>
              <p:nvPr/>
            </p:nvSpPr>
            <p:spPr bwMode="auto">
              <a:xfrm>
                <a:off x="5387975" y="4692650"/>
                <a:ext cx="131762" cy="85725"/>
              </a:xfrm>
              <a:custGeom>
                <a:avLst/>
                <a:gdLst>
                  <a:gd name="T0" fmla="*/ 129 w 136"/>
                  <a:gd name="T1" fmla="*/ 0 h 89"/>
                  <a:gd name="T2" fmla="*/ 95 w 136"/>
                  <a:gd name="T3" fmla="*/ 19 h 89"/>
                  <a:gd name="T4" fmla="*/ 95 w 136"/>
                  <a:gd name="T5" fmla="*/ 20 h 89"/>
                  <a:gd name="T6" fmla="*/ 94 w 136"/>
                  <a:gd name="T7" fmla="*/ 20 h 89"/>
                  <a:gd name="T8" fmla="*/ 93 w 136"/>
                  <a:gd name="T9" fmla="*/ 20 h 89"/>
                  <a:gd name="T10" fmla="*/ 92 w 136"/>
                  <a:gd name="T11" fmla="*/ 20 h 89"/>
                  <a:gd name="T12" fmla="*/ 91 w 136"/>
                  <a:gd name="T13" fmla="*/ 21 h 89"/>
                  <a:gd name="T14" fmla="*/ 90 w 136"/>
                  <a:gd name="T15" fmla="*/ 21 h 89"/>
                  <a:gd name="T16" fmla="*/ 89 w 136"/>
                  <a:gd name="T17" fmla="*/ 21 h 89"/>
                  <a:gd name="T18" fmla="*/ 87 w 136"/>
                  <a:gd name="T19" fmla="*/ 21 h 89"/>
                  <a:gd name="T20" fmla="*/ 84 w 136"/>
                  <a:gd name="T21" fmla="*/ 21 h 89"/>
                  <a:gd name="T22" fmla="*/ 82 w 136"/>
                  <a:gd name="T23" fmla="*/ 21 h 89"/>
                  <a:gd name="T24" fmla="*/ 81 w 136"/>
                  <a:gd name="T25" fmla="*/ 21 h 89"/>
                  <a:gd name="T26" fmla="*/ 80 w 136"/>
                  <a:gd name="T27" fmla="*/ 21 h 89"/>
                  <a:gd name="T28" fmla="*/ 78 w 136"/>
                  <a:gd name="T29" fmla="*/ 21 h 89"/>
                  <a:gd name="T30" fmla="*/ 77 w 136"/>
                  <a:gd name="T31" fmla="*/ 21 h 89"/>
                  <a:gd name="T32" fmla="*/ 7 w 136"/>
                  <a:gd name="T33" fmla="*/ 15 h 89"/>
                  <a:gd name="T34" fmla="*/ 6 w 136"/>
                  <a:gd name="T35" fmla="*/ 15 h 89"/>
                  <a:gd name="T36" fmla="*/ 5 w 136"/>
                  <a:gd name="T37" fmla="*/ 15 h 89"/>
                  <a:gd name="T38" fmla="*/ 5 w 136"/>
                  <a:gd name="T39" fmla="*/ 15 h 89"/>
                  <a:gd name="T40" fmla="*/ 1 w 136"/>
                  <a:gd name="T41" fmla="*/ 79 h 89"/>
                  <a:gd name="T42" fmla="*/ 2 w 136"/>
                  <a:gd name="T43" fmla="*/ 79 h 89"/>
                  <a:gd name="T44" fmla="*/ 3 w 136"/>
                  <a:gd name="T45" fmla="*/ 80 h 89"/>
                  <a:gd name="T46" fmla="*/ 3 w 136"/>
                  <a:gd name="T47" fmla="*/ 80 h 89"/>
                  <a:gd name="T48" fmla="*/ 4 w 136"/>
                  <a:gd name="T49" fmla="*/ 80 h 89"/>
                  <a:gd name="T50" fmla="*/ 5 w 136"/>
                  <a:gd name="T51" fmla="*/ 80 h 89"/>
                  <a:gd name="T52" fmla="*/ 6 w 136"/>
                  <a:gd name="T53" fmla="*/ 80 h 89"/>
                  <a:gd name="T54" fmla="*/ 7 w 136"/>
                  <a:gd name="T55" fmla="*/ 80 h 89"/>
                  <a:gd name="T56" fmla="*/ 8 w 136"/>
                  <a:gd name="T57" fmla="*/ 80 h 89"/>
                  <a:gd name="T58" fmla="*/ 8 w 136"/>
                  <a:gd name="T59" fmla="*/ 81 h 89"/>
                  <a:gd name="T60" fmla="*/ 77 w 136"/>
                  <a:gd name="T61" fmla="*/ 89 h 89"/>
                  <a:gd name="T62" fmla="*/ 78 w 136"/>
                  <a:gd name="T63" fmla="*/ 89 h 89"/>
                  <a:gd name="T64" fmla="*/ 80 w 136"/>
                  <a:gd name="T65" fmla="*/ 89 h 89"/>
                  <a:gd name="T66" fmla="*/ 81 w 136"/>
                  <a:gd name="T67" fmla="*/ 89 h 89"/>
                  <a:gd name="T68" fmla="*/ 82 w 136"/>
                  <a:gd name="T69" fmla="*/ 89 h 89"/>
                  <a:gd name="T70" fmla="*/ 84 w 136"/>
                  <a:gd name="T71" fmla="*/ 89 h 89"/>
                  <a:gd name="T72" fmla="*/ 87 w 136"/>
                  <a:gd name="T73" fmla="*/ 89 h 89"/>
                  <a:gd name="T74" fmla="*/ 89 w 136"/>
                  <a:gd name="T75" fmla="*/ 89 h 89"/>
                  <a:gd name="T76" fmla="*/ 90 w 136"/>
                  <a:gd name="T77" fmla="*/ 89 h 89"/>
                  <a:gd name="T78" fmla="*/ 91 w 136"/>
                  <a:gd name="T79" fmla="*/ 88 h 89"/>
                  <a:gd name="T80" fmla="*/ 92 w 136"/>
                  <a:gd name="T81" fmla="*/ 88 h 89"/>
                  <a:gd name="T82" fmla="*/ 93 w 136"/>
                  <a:gd name="T83" fmla="*/ 88 h 89"/>
                  <a:gd name="T84" fmla="*/ 94 w 136"/>
                  <a:gd name="T85" fmla="*/ 88 h 89"/>
                  <a:gd name="T86" fmla="*/ 95 w 136"/>
                  <a:gd name="T87" fmla="*/ 88 h 89"/>
                  <a:gd name="T88" fmla="*/ 95 w 136"/>
                  <a:gd name="T89" fmla="*/ 87 h 89"/>
                  <a:gd name="T90" fmla="*/ 96 w 136"/>
                  <a:gd name="T91" fmla="*/ 87 h 89"/>
                  <a:gd name="T92" fmla="*/ 136 w 136"/>
                  <a:gd name="T93" fmla="*/ 2 h 89"/>
                  <a:gd name="T94" fmla="*/ 43 w 136"/>
                  <a:gd name="T95" fmla="*/ 63 h 89"/>
                  <a:gd name="T96" fmla="*/ 43 w 136"/>
                  <a:gd name="T97" fmla="*/ 52 h 89"/>
                  <a:gd name="T98" fmla="*/ 43 w 136"/>
                  <a:gd name="T99" fmla="*/ 6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6" h="89">
                    <a:moveTo>
                      <a:pt x="136" y="2"/>
                    </a:moveTo>
                    <a:cubicBezTo>
                      <a:pt x="136" y="1"/>
                      <a:pt x="134" y="0"/>
                      <a:pt x="129" y="0"/>
                    </a:cubicBezTo>
                    <a:cubicBezTo>
                      <a:pt x="96" y="19"/>
                      <a:pt x="96" y="19"/>
                      <a:pt x="96" y="19"/>
                    </a:cubicBezTo>
                    <a:cubicBezTo>
                      <a:pt x="96" y="19"/>
                      <a:pt x="96" y="19"/>
                      <a:pt x="95" y="19"/>
                    </a:cubicBezTo>
                    <a:cubicBezTo>
                      <a:pt x="95" y="20"/>
                      <a:pt x="95" y="20"/>
                      <a:pt x="95" y="20"/>
                    </a:cubicBezTo>
                    <a:cubicBezTo>
                      <a:pt x="95" y="20"/>
                      <a:pt x="95" y="20"/>
                      <a:pt x="95" y="20"/>
                    </a:cubicBezTo>
                    <a:cubicBezTo>
                      <a:pt x="95" y="20"/>
                      <a:pt x="95" y="20"/>
                      <a:pt x="95" y="20"/>
                    </a:cubicBezTo>
                    <a:cubicBezTo>
                      <a:pt x="94" y="20"/>
                      <a:pt x="94" y="20"/>
                      <a:pt x="94" y="20"/>
                    </a:cubicBezTo>
                    <a:cubicBezTo>
                      <a:pt x="94" y="20"/>
                      <a:pt x="94" y="20"/>
                      <a:pt x="94" y="20"/>
                    </a:cubicBezTo>
                    <a:cubicBezTo>
                      <a:pt x="93" y="20"/>
                      <a:pt x="93" y="20"/>
                      <a:pt x="93" y="20"/>
                    </a:cubicBezTo>
                    <a:cubicBezTo>
                      <a:pt x="93" y="20"/>
                      <a:pt x="93" y="20"/>
                      <a:pt x="93" y="20"/>
                    </a:cubicBezTo>
                    <a:cubicBezTo>
                      <a:pt x="93" y="20"/>
                      <a:pt x="92" y="20"/>
                      <a:pt x="92" y="20"/>
                    </a:cubicBezTo>
                    <a:cubicBezTo>
                      <a:pt x="92" y="20"/>
                      <a:pt x="92" y="20"/>
                      <a:pt x="92" y="20"/>
                    </a:cubicBezTo>
                    <a:cubicBezTo>
                      <a:pt x="92" y="20"/>
                      <a:pt x="91" y="20"/>
                      <a:pt x="91" y="21"/>
                    </a:cubicBezTo>
                    <a:cubicBezTo>
                      <a:pt x="91" y="21"/>
                      <a:pt x="91" y="21"/>
                      <a:pt x="91" y="21"/>
                    </a:cubicBezTo>
                    <a:cubicBezTo>
                      <a:pt x="90" y="21"/>
                      <a:pt x="90" y="21"/>
                      <a:pt x="90" y="21"/>
                    </a:cubicBezTo>
                    <a:cubicBezTo>
                      <a:pt x="90" y="21"/>
                      <a:pt x="90" y="21"/>
                      <a:pt x="89" y="21"/>
                    </a:cubicBezTo>
                    <a:cubicBezTo>
                      <a:pt x="89" y="21"/>
                      <a:pt x="89" y="21"/>
                      <a:pt x="89" y="21"/>
                    </a:cubicBezTo>
                    <a:cubicBezTo>
                      <a:pt x="88" y="21"/>
                      <a:pt x="88" y="21"/>
                      <a:pt x="87" y="21"/>
                    </a:cubicBezTo>
                    <a:cubicBezTo>
                      <a:pt x="87" y="21"/>
                      <a:pt x="87" y="21"/>
                      <a:pt x="87" y="21"/>
                    </a:cubicBezTo>
                    <a:cubicBezTo>
                      <a:pt x="86" y="21"/>
                      <a:pt x="86" y="21"/>
                      <a:pt x="85" y="21"/>
                    </a:cubicBezTo>
                    <a:cubicBezTo>
                      <a:pt x="85" y="21"/>
                      <a:pt x="84" y="21"/>
                      <a:pt x="84" y="21"/>
                    </a:cubicBezTo>
                    <a:cubicBezTo>
                      <a:pt x="84" y="21"/>
                      <a:pt x="84" y="21"/>
                      <a:pt x="84" y="21"/>
                    </a:cubicBezTo>
                    <a:cubicBezTo>
                      <a:pt x="83" y="21"/>
                      <a:pt x="83" y="21"/>
                      <a:pt x="82" y="21"/>
                    </a:cubicBezTo>
                    <a:cubicBezTo>
                      <a:pt x="82" y="21"/>
                      <a:pt x="82" y="21"/>
                      <a:pt x="82" y="21"/>
                    </a:cubicBezTo>
                    <a:cubicBezTo>
                      <a:pt x="82" y="21"/>
                      <a:pt x="81" y="21"/>
                      <a:pt x="81" y="21"/>
                    </a:cubicBezTo>
                    <a:cubicBezTo>
                      <a:pt x="81" y="21"/>
                      <a:pt x="81" y="21"/>
                      <a:pt x="81" y="21"/>
                    </a:cubicBezTo>
                    <a:cubicBezTo>
                      <a:pt x="80" y="21"/>
                      <a:pt x="80" y="21"/>
                      <a:pt x="80" y="21"/>
                    </a:cubicBezTo>
                    <a:cubicBezTo>
                      <a:pt x="80" y="21"/>
                      <a:pt x="79" y="21"/>
                      <a:pt x="79" y="21"/>
                    </a:cubicBezTo>
                    <a:cubicBezTo>
                      <a:pt x="79" y="21"/>
                      <a:pt x="79" y="21"/>
                      <a:pt x="78" y="21"/>
                    </a:cubicBezTo>
                    <a:cubicBezTo>
                      <a:pt x="78" y="21"/>
                      <a:pt x="78" y="21"/>
                      <a:pt x="78" y="21"/>
                    </a:cubicBezTo>
                    <a:cubicBezTo>
                      <a:pt x="77" y="21"/>
                      <a:pt x="77" y="21"/>
                      <a:pt x="77" y="21"/>
                    </a:cubicBezTo>
                    <a:cubicBezTo>
                      <a:pt x="8" y="16"/>
                      <a:pt x="8" y="16"/>
                      <a:pt x="8" y="16"/>
                    </a:cubicBezTo>
                    <a:cubicBezTo>
                      <a:pt x="8" y="15"/>
                      <a:pt x="8" y="15"/>
                      <a:pt x="7" y="15"/>
                    </a:cubicBezTo>
                    <a:cubicBezTo>
                      <a:pt x="7" y="15"/>
                      <a:pt x="7" y="15"/>
                      <a:pt x="7" y="15"/>
                    </a:cubicBezTo>
                    <a:cubicBezTo>
                      <a:pt x="7" y="15"/>
                      <a:pt x="7" y="15"/>
                      <a:pt x="6" y="15"/>
                    </a:cubicBezTo>
                    <a:cubicBezTo>
                      <a:pt x="6" y="15"/>
                      <a:pt x="6" y="15"/>
                      <a:pt x="6" y="15"/>
                    </a:cubicBezTo>
                    <a:cubicBezTo>
                      <a:pt x="6" y="15"/>
                      <a:pt x="6" y="15"/>
                      <a:pt x="5" y="15"/>
                    </a:cubicBezTo>
                    <a:cubicBezTo>
                      <a:pt x="5" y="15"/>
                      <a:pt x="5" y="15"/>
                      <a:pt x="5" y="15"/>
                    </a:cubicBezTo>
                    <a:cubicBezTo>
                      <a:pt x="5" y="15"/>
                      <a:pt x="5" y="15"/>
                      <a:pt x="5" y="15"/>
                    </a:cubicBezTo>
                    <a:cubicBezTo>
                      <a:pt x="0" y="18"/>
                      <a:pt x="0" y="18"/>
                      <a:pt x="0" y="18"/>
                    </a:cubicBezTo>
                    <a:cubicBezTo>
                      <a:pt x="1" y="79"/>
                      <a:pt x="1" y="79"/>
                      <a:pt x="1" y="79"/>
                    </a:cubicBezTo>
                    <a:cubicBezTo>
                      <a:pt x="1" y="79"/>
                      <a:pt x="2" y="79"/>
                      <a:pt x="2" y="79"/>
                    </a:cubicBezTo>
                    <a:cubicBezTo>
                      <a:pt x="2" y="79"/>
                      <a:pt x="2" y="79"/>
                      <a:pt x="2" y="79"/>
                    </a:cubicBezTo>
                    <a:cubicBezTo>
                      <a:pt x="2" y="79"/>
                      <a:pt x="2" y="79"/>
                      <a:pt x="2" y="79"/>
                    </a:cubicBezTo>
                    <a:cubicBezTo>
                      <a:pt x="2" y="80"/>
                      <a:pt x="2" y="80"/>
                      <a:pt x="3" y="80"/>
                    </a:cubicBezTo>
                    <a:cubicBezTo>
                      <a:pt x="3" y="80"/>
                      <a:pt x="3" y="80"/>
                      <a:pt x="3" y="80"/>
                    </a:cubicBezTo>
                    <a:cubicBezTo>
                      <a:pt x="3" y="80"/>
                      <a:pt x="3" y="80"/>
                      <a:pt x="3" y="80"/>
                    </a:cubicBezTo>
                    <a:cubicBezTo>
                      <a:pt x="4" y="80"/>
                      <a:pt x="4" y="80"/>
                      <a:pt x="4" y="80"/>
                    </a:cubicBezTo>
                    <a:cubicBezTo>
                      <a:pt x="4" y="80"/>
                      <a:pt x="4" y="80"/>
                      <a:pt x="4" y="80"/>
                    </a:cubicBezTo>
                    <a:cubicBezTo>
                      <a:pt x="4" y="80"/>
                      <a:pt x="5" y="80"/>
                      <a:pt x="5" y="80"/>
                    </a:cubicBezTo>
                    <a:cubicBezTo>
                      <a:pt x="5" y="80"/>
                      <a:pt x="5" y="80"/>
                      <a:pt x="5" y="80"/>
                    </a:cubicBezTo>
                    <a:cubicBezTo>
                      <a:pt x="5" y="80"/>
                      <a:pt x="5" y="80"/>
                      <a:pt x="5" y="80"/>
                    </a:cubicBezTo>
                    <a:cubicBezTo>
                      <a:pt x="6" y="80"/>
                      <a:pt x="6" y="80"/>
                      <a:pt x="6" y="80"/>
                    </a:cubicBezTo>
                    <a:cubicBezTo>
                      <a:pt x="6" y="80"/>
                      <a:pt x="6" y="80"/>
                      <a:pt x="6" y="80"/>
                    </a:cubicBezTo>
                    <a:cubicBezTo>
                      <a:pt x="7" y="80"/>
                      <a:pt x="7" y="80"/>
                      <a:pt x="7" y="80"/>
                    </a:cubicBezTo>
                    <a:cubicBezTo>
                      <a:pt x="7" y="80"/>
                      <a:pt x="7" y="80"/>
                      <a:pt x="7" y="80"/>
                    </a:cubicBezTo>
                    <a:cubicBezTo>
                      <a:pt x="7" y="80"/>
                      <a:pt x="8" y="80"/>
                      <a:pt x="8" y="80"/>
                    </a:cubicBezTo>
                    <a:cubicBezTo>
                      <a:pt x="8" y="80"/>
                      <a:pt x="8" y="80"/>
                      <a:pt x="8" y="80"/>
                    </a:cubicBezTo>
                    <a:cubicBezTo>
                      <a:pt x="8" y="80"/>
                      <a:pt x="8" y="81"/>
                      <a:pt x="8" y="81"/>
                    </a:cubicBezTo>
                    <a:cubicBezTo>
                      <a:pt x="9" y="81"/>
                      <a:pt x="9" y="81"/>
                      <a:pt x="9" y="81"/>
                    </a:cubicBezTo>
                    <a:cubicBezTo>
                      <a:pt x="77" y="89"/>
                      <a:pt x="77" y="89"/>
                      <a:pt x="77" y="89"/>
                    </a:cubicBezTo>
                    <a:cubicBezTo>
                      <a:pt x="77" y="89"/>
                      <a:pt x="77" y="89"/>
                      <a:pt x="78" y="89"/>
                    </a:cubicBezTo>
                    <a:cubicBezTo>
                      <a:pt x="78" y="89"/>
                      <a:pt x="78" y="89"/>
                      <a:pt x="78" y="89"/>
                    </a:cubicBezTo>
                    <a:cubicBezTo>
                      <a:pt x="79" y="89"/>
                      <a:pt x="79" y="89"/>
                      <a:pt x="79" y="89"/>
                    </a:cubicBezTo>
                    <a:cubicBezTo>
                      <a:pt x="79" y="89"/>
                      <a:pt x="80" y="89"/>
                      <a:pt x="80" y="89"/>
                    </a:cubicBezTo>
                    <a:cubicBezTo>
                      <a:pt x="80" y="89"/>
                      <a:pt x="80" y="89"/>
                      <a:pt x="81" y="89"/>
                    </a:cubicBezTo>
                    <a:cubicBezTo>
                      <a:pt x="81" y="89"/>
                      <a:pt x="81" y="89"/>
                      <a:pt x="81" y="89"/>
                    </a:cubicBezTo>
                    <a:cubicBezTo>
                      <a:pt x="81" y="89"/>
                      <a:pt x="82" y="89"/>
                      <a:pt x="82" y="89"/>
                    </a:cubicBezTo>
                    <a:cubicBezTo>
                      <a:pt x="82" y="89"/>
                      <a:pt x="82" y="89"/>
                      <a:pt x="82" y="89"/>
                    </a:cubicBezTo>
                    <a:cubicBezTo>
                      <a:pt x="83" y="89"/>
                      <a:pt x="83" y="89"/>
                      <a:pt x="84" y="89"/>
                    </a:cubicBezTo>
                    <a:cubicBezTo>
                      <a:pt x="84" y="89"/>
                      <a:pt x="84" y="89"/>
                      <a:pt x="84" y="89"/>
                    </a:cubicBezTo>
                    <a:cubicBezTo>
                      <a:pt x="84" y="89"/>
                      <a:pt x="85" y="89"/>
                      <a:pt x="85" y="89"/>
                    </a:cubicBezTo>
                    <a:cubicBezTo>
                      <a:pt x="86" y="89"/>
                      <a:pt x="86" y="89"/>
                      <a:pt x="87" y="89"/>
                    </a:cubicBezTo>
                    <a:cubicBezTo>
                      <a:pt x="87" y="89"/>
                      <a:pt x="87" y="89"/>
                      <a:pt x="87" y="89"/>
                    </a:cubicBezTo>
                    <a:cubicBezTo>
                      <a:pt x="88" y="89"/>
                      <a:pt x="88" y="89"/>
                      <a:pt x="89" y="89"/>
                    </a:cubicBezTo>
                    <a:cubicBezTo>
                      <a:pt x="89" y="89"/>
                      <a:pt x="89" y="89"/>
                      <a:pt x="89" y="89"/>
                    </a:cubicBezTo>
                    <a:cubicBezTo>
                      <a:pt x="90" y="89"/>
                      <a:pt x="90" y="89"/>
                      <a:pt x="90" y="89"/>
                    </a:cubicBezTo>
                    <a:cubicBezTo>
                      <a:pt x="90" y="89"/>
                      <a:pt x="90" y="88"/>
                      <a:pt x="91" y="88"/>
                    </a:cubicBezTo>
                    <a:cubicBezTo>
                      <a:pt x="91" y="88"/>
                      <a:pt x="91" y="88"/>
                      <a:pt x="91" y="88"/>
                    </a:cubicBezTo>
                    <a:cubicBezTo>
                      <a:pt x="92" y="88"/>
                      <a:pt x="92" y="88"/>
                      <a:pt x="92" y="88"/>
                    </a:cubicBezTo>
                    <a:cubicBezTo>
                      <a:pt x="92" y="88"/>
                      <a:pt x="92" y="88"/>
                      <a:pt x="92" y="88"/>
                    </a:cubicBezTo>
                    <a:cubicBezTo>
                      <a:pt x="92" y="88"/>
                      <a:pt x="93" y="88"/>
                      <a:pt x="93" y="88"/>
                    </a:cubicBezTo>
                    <a:cubicBezTo>
                      <a:pt x="93" y="88"/>
                      <a:pt x="93" y="88"/>
                      <a:pt x="93" y="88"/>
                    </a:cubicBezTo>
                    <a:cubicBezTo>
                      <a:pt x="93" y="88"/>
                      <a:pt x="93" y="88"/>
                      <a:pt x="93" y="88"/>
                    </a:cubicBezTo>
                    <a:cubicBezTo>
                      <a:pt x="93" y="88"/>
                      <a:pt x="93" y="88"/>
                      <a:pt x="94" y="88"/>
                    </a:cubicBezTo>
                    <a:cubicBezTo>
                      <a:pt x="94" y="88"/>
                      <a:pt x="94" y="88"/>
                      <a:pt x="94" y="88"/>
                    </a:cubicBezTo>
                    <a:cubicBezTo>
                      <a:pt x="94" y="88"/>
                      <a:pt x="94" y="88"/>
                      <a:pt x="95" y="88"/>
                    </a:cubicBezTo>
                    <a:cubicBezTo>
                      <a:pt x="95" y="88"/>
                      <a:pt x="95" y="88"/>
                      <a:pt x="95" y="88"/>
                    </a:cubicBezTo>
                    <a:cubicBezTo>
                      <a:pt x="95" y="88"/>
                      <a:pt x="95" y="87"/>
                      <a:pt x="95" y="87"/>
                    </a:cubicBezTo>
                    <a:cubicBezTo>
                      <a:pt x="95" y="87"/>
                      <a:pt x="95" y="87"/>
                      <a:pt x="95" y="87"/>
                    </a:cubicBezTo>
                    <a:cubicBezTo>
                      <a:pt x="96" y="87"/>
                      <a:pt x="96" y="87"/>
                      <a:pt x="96" y="87"/>
                    </a:cubicBezTo>
                    <a:cubicBezTo>
                      <a:pt x="135" y="57"/>
                      <a:pt x="135" y="57"/>
                      <a:pt x="135" y="57"/>
                    </a:cubicBezTo>
                    <a:cubicBezTo>
                      <a:pt x="135" y="57"/>
                      <a:pt x="136" y="23"/>
                      <a:pt x="136" y="2"/>
                    </a:cubicBezTo>
                    <a:cubicBezTo>
                      <a:pt x="136" y="2"/>
                      <a:pt x="136" y="2"/>
                      <a:pt x="136" y="2"/>
                    </a:cubicBezTo>
                    <a:close/>
                    <a:moveTo>
                      <a:pt x="43" y="63"/>
                    </a:moveTo>
                    <a:cubicBezTo>
                      <a:pt x="40" y="63"/>
                      <a:pt x="38" y="60"/>
                      <a:pt x="38" y="57"/>
                    </a:cubicBezTo>
                    <a:cubicBezTo>
                      <a:pt x="38" y="54"/>
                      <a:pt x="40" y="52"/>
                      <a:pt x="43" y="52"/>
                    </a:cubicBezTo>
                    <a:cubicBezTo>
                      <a:pt x="46" y="52"/>
                      <a:pt x="48" y="54"/>
                      <a:pt x="48" y="57"/>
                    </a:cubicBezTo>
                    <a:cubicBezTo>
                      <a:pt x="48" y="60"/>
                      <a:pt x="46" y="63"/>
                      <a:pt x="43"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607"/>
              <p:cNvSpPr>
                <a:spLocks/>
              </p:cNvSpPr>
              <p:nvPr/>
            </p:nvSpPr>
            <p:spPr bwMode="auto">
              <a:xfrm>
                <a:off x="5387975" y="4660900"/>
                <a:ext cx="131762" cy="44450"/>
              </a:xfrm>
              <a:custGeom>
                <a:avLst/>
                <a:gdLst>
                  <a:gd name="T0" fmla="*/ 1 w 136"/>
                  <a:gd name="T1" fmla="*/ 39 h 46"/>
                  <a:gd name="T2" fmla="*/ 2 w 136"/>
                  <a:gd name="T3" fmla="*/ 39 h 46"/>
                  <a:gd name="T4" fmla="*/ 3 w 136"/>
                  <a:gd name="T5" fmla="*/ 39 h 46"/>
                  <a:gd name="T6" fmla="*/ 4 w 136"/>
                  <a:gd name="T7" fmla="*/ 39 h 46"/>
                  <a:gd name="T8" fmla="*/ 5 w 136"/>
                  <a:gd name="T9" fmla="*/ 39 h 46"/>
                  <a:gd name="T10" fmla="*/ 5 w 136"/>
                  <a:gd name="T11" fmla="*/ 40 h 46"/>
                  <a:gd name="T12" fmla="*/ 6 w 136"/>
                  <a:gd name="T13" fmla="*/ 40 h 46"/>
                  <a:gd name="T14" fmla="*/ 7 w 136"/>
                  <a:gd name="T15" fmla="*/ 40 h 46"/>
                  <a:gd name="T16" fmla="*/ 77 w 136"/>
                  <a:gd name="T17" fmla="*/ 45 h 46"/>
                  <a:gd name="T18" fmla="*/ 78 w 136"/>
                  <a:gd name="T19" fmla="*/ 45 h 46"/>
                  <a:gd name="T20" fmla="*/ 80 w 136"/>
                  <a:gd name="T21" fmla="*/ 45 h 46"/>
                  <a:gd name="T22" fmla="*/ 81 w 136"/>
                  <a:gd name="T23" fmla="*/ 46 h 46"/>
                  <a:gd name="T24" fmla="*/ 82 w 136"/>
                  <a:gd name="T25" fmla="*/ 46 h 46"/>
                  <a:gd name="T26" fmla="*/ 84 w 136"/>
                  <a:gd name="T27" fmla="*/ 45 h 46"/>
                  <a:gd name="T28" fmla="*/ 87 w 136"/>
                  <a:gd name="T29" fmla="*/ 45 h 46"/>
                  <a:gd name="T30" fmla="*/ 89 w 136"/>
                  <a:gd name="T31" fmla="*/ 45 h 46"/>
                  <a:gd name="T32" fmla="*/ 90 w 136"/>
                  <a:gd name="T33" fmla="*/ 45 h 46"/>
                  <a:gd name="T34" fmla="*/ 91 w 136"/>
                  <a:gd name="T35" fmla="*/ 45 h 46"/>
                  <a:gd name="T36" fmla="*/ 92 w 136"/>
                  <a:gd name="T37" fmla="*/ 45 h 46"/>
                  <a:gd name="T38" fmla="*/ 93 w 136"/>
                  <a:gd name="T39" fmla="*/ 45 h 46"/>
                  <a:gd name="T40" fmla="*/ 94 w 136"/>
                  <a:gd name="T41" fmla="*/ 44 h 46"/>
                  <a:gd name="T42" fmla="*/ 95 w 136"/>
                  <a:gd name="T43" fmla="*/ 44 h 46"/>
                  <a:gd name="T44" fmla="*/ 95 w 136"/>
                  <a:gd name="T45" fmla="*/ 44 h 46"/>
                  <a:gd name="T46" fmla="*/ 135 w 136"/>
                  <a:gd name="T47" fmla="*/ 21 h 46"/>
                  <a:gd name="T48" fmla="*/ 135 w 136"/>
                  <a:gd name="T49" fmla="*/ 21 h 46"/>
                  <a:gd name="T50" fmla="*/ 135 w 136"/>
                  <a:gd name="T51" fmla="*/ 21 h 46"/>
                  <a:gd name="T52" fmla="*/ 136 w 136"/>
                  <a:gd name="T53" fmla="*/ 20 h 46"/>
                  <a:gd name="T54" fmla="*/ 136 w 136"/>
                  <a:gd name="T55" fmla="*/ 3 h 46"/>
                  <a:gd name="T56" fmla="*/ 136 w 136"/>
                  <a:gd name="T57" fmla="*/ 3 h 46"/>
                  <a:gd name="T58" fmla="*/ 96 w 136"/>
                  <a:gd name="T59" fmla="*/ 19 h 46"/>
                  <a:gd name="T60" fmla="*/ 95 w 136"/>
                  <a:gd name="T61" fmla="*/ 19 h 46"/>
                  <a:gd name="T62" fmla="*/ 95 w 136"/>
                  <a:gd name="T63" fmla="*/ 19 h 46"/>
                  <a:gd name="T64" fmla="*/ 94 w 136"/>
                  <a:gd name="T65" fmla="*/ 20 h 46"/>
                  <a:gd name="T66" fmla="*/ 93 w 136"/>
                  <a:gd name="T67" fmla="*/ 20 h 46"/>
                  <a:gd name="T68" fmla="*/ 92 w 136"/>
                  <a:gd name="T69" fmla="*/ 20 h 46"/>
                  <a:gd name="T70" fmla="*/ 91 w 136"/>
                  <a:gd name="T71" fmla="*/ 20 h 46"/>
                  <a:gd name="T72" fmla="*/ 89 w 136"/>
                  <a:gd name="T73" fmla="*/ 20 h 46"/>
                  <a:gd name="T74" fmla="*/ 87 w 136"/>
                  <a:gd name="T75" fmla="*/ 21 h 46"/>
                  <a:gd name="T76" fmla="*/ 85 w 136"/>
                  <a:gd name="T77" fmla="*/ 21 h 46"/>
                  <a:gd name="T78" fmla="*/ 84 w 136"/>
                  <a:gd name="T79" fmla="*/ 21 h 46"/>
                  <a:gd name="T80" fmla="*/ 82 w 136"/>
                  <a:gd name="T81" fmla="*/ 21 h 46"/>
                  <a:gd name="T82" fmla="*/ 81 w 136"/>
                  <a:gd name="T83" fmla="*/ 21 h 46"/>
                  <a:gd name="T84" fmla="*/ 79 w 136"/>
                  <a:gd name="T85" fmla="*/ 21 h 46"/>
                  <a:gd name="T86" fmla="*/ 78 w 136"/>
                  <a:gd name="T87" fmla="*/ 21 h 46"/>
                  <a:gd name="T88" fmla="*/ 8 w 136"/>
                  <a:gd name="T89" fmla="*/ 15 h 46"/>
                  <a:gd name="T90" fmla="*/ 7 w 136"/>
                  <a:gd name="T91" fmla="*/ 15 h 46"/>
                  <a:gd name="T92" fmla="*/ 6 w 136"/>
                  <a:gd name="T93" fmla="*/ 15 h 46"/>
                  <a:gd name="T94" fmla="*/ 5 w 136"/>
                  <a:gd name="T95" fmla="*/ 15 h 46"/>
                  <a:gd name="T96" fmla="*/ 0 w 136"/>
                  <a:gd name="T97" fmla="*/ 17 h 46"/>
                  <a:gd name="T98" fmla="*/ 1 w 136"/>
                  <a:gd name="T9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6" h="46">
                    <a:moveTo>
                      <a:pt x="1" y="39"/>
                    </a:moveTo>
                    <a:cubicBezTo>
                      <a:pt x="1" y="39"/>
                      <a:pt x="1" y="39"/>
                      <a:pt x="1" y="39"/>
                    </a:cubicBezTo>
                    <a:cubicBezTo>
                      <a:pt x="1" y="39"/>
                      <a:pt x="2" y="39"/>
                      <a:pt x="2" y="39"/>
                    </a:cubicBezTo>
                    <a:cubicBezTo>
                      <a:pt x="2" y="39"/>
                      <a:pt x="2" y="39"/>
                      <a:pt x="2" y="39"/>
                    </a:cubicBezTo>
                    <a:cubicBezTo>
                      <a:pt x="2" y="39"/>
                      <a:pt x="2" y="39"/>
                      <a:pt x="2" y="39"/>
                    </a:cubicBezTo>
                    <a:cubicBezTo>
                      <a:pt x="3" y="39"/>
                      <a:pt x="3" y="39"/>
                      <a:pt x="3" y="39"/>
                    </a:cubicBezTo>
                    <a:cubicBezTo>
                      <a:pt x="3" y="39"/>
                      <a:pt x="3" y="39"/>
                      <a:pt x="3" y="39"/>
                    </a:cubicBezTo>
                    <a:cubicBezTo>
                      <a:pt x="4" y="39"/>
                      <a:pt x="4" y="39"/>
                      <a:pt x="4" y="39"/>
                    </a:cubicBezTo>
                    <a:cubicBezTo>
                      <a:pt x="4" y="39"/>
                      <a:pt x="4" y="39"/>
                      <a:pt x="4" y="39"/>
                    </a:cubicBezTo>
                    <a:cubicBezTo>
                      <a:pt x="4" y="39"/>
                      <a:pt x="4" y="39"/>
                      <a:pt x="5" y="39"/>
                    </a:cubicBezTo>
                    <a:cubicBezTo>
                      <a:pt x="5" y="39"/>
                      <a:pt x="5" y="40"/>
                      <a:pt x="5" y="40"/>
                    </a:cubicBezTo>
                    <a:cubicBezTo>
                      <a:pt x="5" y="40"/>
                      <a:pt x="5" y="40"/>
                      <a:pt x="5" y="40"/>
                    </a:cubicBezTo>
                    <a:cubicBezTo>
                      <a:pt x="6" y="40"/>
                      <a:pt x="6" y="40"/>
                      <a:pt x="6" y="40"/>
                    </a:cubicBezTo>
                    <a:cubicBezTo>
                      <a:pt x="6" y="40"/>
                      <a:pt x="6" y="40"/>
                      <a:pt x="6" y="40"/>
                    </a:cubicBezTo>
                    <a:cubicBezTo>
                      <a:pt x="7" y="40"/>
                      <a:pt x="7" y="40"/>
                      <a:pt x="7" y="40"/>
                    </a:cubicBezTo>
                    <a:cubicBezTo>
                      <a:pt x="7" y="40"/>
                      <a:pt x="7" y="40"/>
                      <a:pt x="7" y="40"/>
                    </a:cubicBezTo>
                    <a:cubicBezTo>
                      <a:pt x="8" y="40"/>
                      <a:pt x="8" y="40"/>
                      <a:pt x="8" y="40"/>
                    </a:cubicBezTo>
                    <a:cubicBezTo>
                      <a:pt x="77" y="45"/>
                      <a:pt x="77" y="45"/>
                      <a:pt x="77" y="45"/>
                    </a:cubicBezTo>
                    <a:cubicBezTo>
                      <a:pt x="77" y="45"/>
                      <a:pt x="77" y="45"/>
                      <a:pt x="78" y="45"/>
                    </a:cubicBezTo>
                    <a:cubicBezTo>
                      <a:pt x="78" y="45"/>
                      <a:pt x="78" y="45"/>
                      <a:pt x="78" y="45"/>
                    </a:cubicBezTo>
                    <a:cubicBezTo>
                      <a:pt x="79" y="45"/>
                      <a:pt x="79" y="45"/>
                      <a:pt x="79" y="45"/>
                    </a:cubicBezTo>
                    <a:cubicBezTo>
                      <a:pt x="79" y="45"/>
                      <a:pt x="80" y="45"/>
                      <a:pt x="80" y="45"/>
                    </a:cubicBezTo>
                    <a:cubicBezTo>
                      <a:pt x="80" y="45"/>
                      <a:pt x="80" y="45"/>
                      <a:pt x="81" y="46"/>
                    </a:cubicBezTo>
                    <a:cubicBezTo>
                      <a:pt x="81" y="46"/>
                      <a:pt x="81" y="46"/>
                      <a:pt x="81" y="46"/>
                    </a:cubicBezTo>
                    <a:cubicBezTo>
                      <a:pt x="81" y="46"/>
                      <a:pt x="82" y="46"/>
                      <a:pt x="82" y="46"/>
                    </a:cubicBezTo>
                    <a:cubicBezTo>
                      <a:pt x="82" y="46"/>
                      <a:pt x="82" y="46"/>
                      <a:pt x="82" y="46"/>
                    </a:cubicBezTo>
                    <a:cubicBezTo>
                      <a:pt x="83" y="46"/>
                      <a:pt x="83" y="46"/>
                      <a:pt x="84" y="45"/>
                    </a:cubicBezTo>
                    <a:cubicBezTo>
                      <a:pt x="84" y="45"/>
                      <a:pt x="84" y="45"/>
                      <a:pt x="84" y="45"/>
                    </a:cubicBezTo>
                    <a:cubicBezTo>
                      <a:pt x="84" y="45"/>
                      <a:pt x="85" y="45"/>
                      <a:pt x="85" y="45"/>
                    </a:cubicBezTo>
                    <a:cubicBezTo>
                      <a:pt x="86" y="45"/>
                      <a:pt x="86" y="45"/>
                      <a:pt x="87" y="45"/>
                    </a:cubicBezTo>
                    <a:cubicBezTo>
                      <a:pt x="87" y="45"/>
                      <a:pt x="87" y="45"/>
                      <a:pt x="87" y="45"/>
                    </a:cubicBezTo>
                    <a:cubicBezTo>
                      <a:pt x="88" y="45"/>
                      <a:pt x="88" y="45"/>
                      <a:pt x="89" y="45"/>
                    </a:cubicBezTo>
                    <a:cubicBezTo>
                      <a:pt x="89" y="45"/>
                      <a:pt x="89" y="45"/>
                      <a:pt x="89" y="45"/>
                    </a:cubicBezTo>
                    <a:cubicBezTo>
                      <a:pt x="90" y="45"/>
                      <a:pt x="90" y="45"/>
                      <a:pt x="90" y="45"/>
                    </a:cubicBezTo>
                    <a:cubicBezTo>
                      <a:pt x="90" y="45"/>
                      <a:pt x="90" y="45"/>
                      <a:pt x="91" y="45"/>
                    </a:cubicBezTo>
                    <a:cubicBezTo>
                      <a:pt x="91" y="45"/>
                      <a:pt x="91" y="45"/>
                      <a:pt x="91" y="45"/>
                    </a:cubicBezTo>
                    <a:cubicBezTo>
                      <a:pt x="91" y="45"/>
                      <a:pt x="92" y="45"/>
                      <a:pt x="92" y="45"/>
                    </a:cubicBezTo>
                    <a:cubicBezTo>
                      <a:pt x="92" y="45"/>
                      <a:pt x="92" y="45"/>
                      <a:pt x="92" y="45"/>
                    </a:cubicBezTo>
                    <a:cubicBezTo>
                      <a:pt x="92" y="45"/>
                      <a:pt x="93" y="45"/>
                      <a:pt x="93" y="45"/>
                    </a:cubicBezTo>
                    <a:cubicBezTo>
                      <a:pt x="93" y="45"/>
                      <a:pt x="93" y="45"/>
                      <a:pt x="93" y="45"/>
                    </a:cubicBezTo>
                    <a:cubicBezTo>
                      <a:pt x="93" y="45"/>
                      <a:pt x="93" y="44"/>
                      <a:pt x="94" y="44"/>
                    </a:cubicBezTo>
                    <a:cubicBezTo>
                      <a:pt x="94" y="44"/>
                      <a:pt x="94" y="44"/>
                      <a:pt x="94" y="44"/>
                    </a:cubicBezTo>
                    <a:cubicBezTo>
                      <a:pt x="94" y="44"/>
                      <a:pt x="94" y="44"/>
                      <a:pt x="95" y="44"/>
                    </a:cubicBezTo>
                    <a:cubicBezTo>
                      <a:pt x="95" y="44"/>
                      <a:pt x="95" y="44"/>
                      <a:pt x="95" y="44"/>
                    </a:cubicBezTo>
                    <a:cubicBezTo>
                      <a:pt x="95" y="44"/>
                      <a:pt x="95" y="44"/>
                      <a:pt x="95" y="44"/>
                    </a:cubicBezTo>
                    <a:cubicBezTo>
                      <a:pt x="95" y="44"/>
                      <a:pt x="95" y="44"/>
                      <a:pt x="95" y="44"/>
                    </a:cubicBezTo>
                    <a:cubicBezTo>
                      <a:pt x="96" y="44"/>
                      <a:pt x="96" y="44"/>
                      <a:pt x="96" y="44"/>
                    </a:cubicBezTo>
                    <a:cubicBezTo>
                      <a:pt x="135" y="21"/>
                      <a:pt x="135" y="21"/>
                      <a:pt x="135" y="21"/>
                    </a:cubicBezTo>
                    <a:cubicBezTo>
                      <a:pt x="135" y="21"/>
                      <a:pt x="135" y="21"/>
                      <a:pt x="135" y="21"/>
                    </a:cubicBezTo>
                    <a:cubicBezTo>
                      <a:pt x="135" y="21"/>
                      <a:pt x="135" y="21"/>
                      <a:pt x="135" y="21"/>
                    </a:cubicBezTo>
                    <a:cubicBezTo>
                      <a:pt x="135" y="21"/>
                      <a:pt x="135" y="21"/>
                      <a:pt x="135" y="21"/>
                    </a:cubicBezTo>
                    <a:cubicBezTo>
                      <a:pt x="135" y="21"/>
                      <a:pt x="135" y="21"/>
                      <a:pt x="135" y="21"/>
                    </a:cubicBezTo>
                    <a:cubicBezTo>
                      <a:pt x="136" y="21"/>
                      <a:pt x="136" y="21"/>
                      <a:pt x="136" y="20"/>
                    </a:cubicBezTo>
                    <a:cubicBezTo>
                      <a:pt x="136" y="20"/>
                      <a:pt x="136" y="20"/>
                      <a:pt x="136" y="20"/>
                    </a:cubicBezTo>
                    <a:cubicBezTo>
                      <a:pt x="136" y="20"/>
                      <a:pt x="136" y="20"/>
                      <a:pt x="136" y="20"/>
                    </a:cubicBezTo>
                    <a:cubicBezTo>
                      <a:pt x="136" y="3"/>
                      <a:pt x="136" y="3"/>
                      <a:pt x="136" y="3"/>
                    </a:cubicBezTo>
                    <a:cubicBezTo>
                      <a:pt x="136" y="3"/>
                      <a:pt x="136" y="3"/>
                      <a:pt x="136" y="3"/>
                    </a:cubicBezTo>
                    <a:cubicBezTo>
                      <a:pt x="136" y="3"/>
                      <a:pt x="136" y="3"/>
                      <a:pt x="136" y="3"/>
                    </a:cubicBezTo>
                    <a:cubicBezTo>
                      <a:pt x="136" y="2"/>
                      <a:pt x="134" y="1"/>
                      <a:pt x="129" y="0"/>
                    </a:cubicBezTo>
                    <a:cubicBezTo>
                      <a:pt x="96" y="19"/>
                      <a:pt x="96" y="19"/>
                      <a:pt x="96" y="19"/>
                    </a:cubicBezTo>
                    <a:cubicBezTo>
                      <a:pt x="96" y="19"/>
                      <a:pt x="96" y="19"/>
                      <a:pt x="95" y="19"/>
                    </a:cubicBezTo>
                    <a:cubicBezTo>
                      <a:pt x="95" y="19"/>
                      <a:pt x="95" y="19"/>
                      <a:pt x="95" y="19"/>
                    </a:cubicBezTo>
                    <a:cubicBezTo>
                      <a:pt x="95" y="19"/>
                      <a:pt x="95" y="19"/>
                      <a:pt x="95" y="19"/>
                    </a:cubicBezTo>
                    <a:cubicBezTo>
                      <a:pt x="95" y="19"/>
                      <a:pt x="95" y="19"/>
                      <a:pt x="95" y="19"/>
                    </a:cubicBezTo>
                    <a:cubicBezTo>
                      <a:pt x="94" y="19"/>
                      <a:pt x="94" y="20"/>
                      <a:pt x="94" y="20"/>
                    </a:cubicBezTo>
                    <a:cubicBezTo>
                      <a:pt x="94" y="20"/>
                      <a:pt x="94" y="20"/>
                      <a:pt x="94" y="20"/>
                    </a:cubicBezTo>
                    <a:cubicBezTo>
                      <a:pt x="93" y="20"/>
                      <a:pt x="93" y="20"/>
                      <a:pt x="93" y="20"/>
                    </a:cubicBezTo>
                    <a:cubicBezTo>
                      <a:pt x="93" y="20"/>
                      <a:pt x="93" y="20"/>
                      <a:pt x="93" y="20"/>
                    </a:cubicBezTo>
                    <a:cubicBezTo>
                      <a:pt x="93" y="20"/>
                      <a:pt x="92" y="20"/>
                      <a:pt x="92" y="20"/>
                    </a:cubicBezTo>
                    <a:cubicBezTo>
                      <a:pt x="92" y="20"/>
                      <a:pt x="92" y="20"/>
                      <a:pt x="92" y="20"/>
                    </a:cubicBezTo>
                    <a:cubicBezTo>
                      <a:pt x="92" y="20"/>
                      <a:pt x="92" y="20"/>
                      <a:pt x="91" y="20"/>
                    </a:cubicBezTo>
                    <a:cubicBezTo>
                      <a:pt x="91" y="20"/>
                      <a:pt x="91" y="20"/>
                      <a:pt x="91" y="20"/>
                    </a:cubicBezTo>
                    <a:cubicBezTo>
                      <a:pt x="90" y="20"/>
                      <a:pt x="90" y="20"/>
                      <a:pt x="90" y="20"/>
                    </a:cubicBezTo>
                    <a:cubicBezTo>
                      <a:pt x="90" y="20"/>
                      <a:pt x="90" y="20"/>
                      <a:pt x="89" y="20"/>
                    </a:cubicBezTo>
                    <a:cubicBezTo>
                      <a:pt x="89" y="20"/>
                      <a:pt x="89" y="20"/>
                      <a:pt x="89" y="20"/>
                    </a:cubicBezTo>
                    <a:cubicBezTo>
                      <a:pt x="88" y="21"/>
                      <a:pt x="88" y="21"/>
                      <a:pt x="87" y="21"/>
                    </a:cubicBezTo>
                    <a:cubicBezTo>
                      <a:pt x="87" y="21"/>
                      <a:pt x="87" y="21"/>
                      <a:pt x="87" y="21"/>
                    </a:cubicBezTo>
                    <a:cubicBezTo>
                      <a:pt x="86" y="21"/>
                      <a:pt x="86" y="21"/>
                      <a:pt x="85" y="21"/>
                    </a:cubicBezTo>
                    <a:cubicBezTo>
                      <a:pt x="85" y="21"/>
                      <a:pt x="84" y="21"/>
                      <a:pt x="84" y="21"/>
                    </a:cubicBezTo>
                    <a:cubicBezTo>
                      <a:pt x="84" y="21"/>
                      <a:pt x="84" y="21"/>
                      <a:pt x="84" y="21"/>
                    </a:cubicBezTo>
                    <a:cubicBezTo>
                      <a:pt x="83" y="21"/>
                      <a:pt x="83" y="21"/>
                      <a:pt x="82" y="21"/>
                    </a:cubicBezTo>
                    <a:cubicBezTo>
                      <a:pt x="82" y="21"/>
                      <a:pt x="82" y="21"/>
                      <a:pt x="82" y="21"/>
                    </a:cubicBezTo>
                    <a:cubicBezTo>
                      <a:pt x="82" y="21"/>
                      <a:pt x="81" y="21"/>
                      <a:pt x="81" y="21"/>
                    </a:cubicBezTo>
                    <a:cubicBezTo>
                      <a:pt x="81" y="21"/>
                      <a:pt x="81" y="21"/>
                      <a:pt x="81" y="21"/>
                    </a:cubicBezTo>
                    <a:cubicBezTo>
                      <a:pt x="80" y="21"/>
                      <a:pt x="80" y="21"/>
                      <a:pt x="80" y="21"/>
                    </a:cubicBezTo>
                    <a:cubicBezTo>
                      <a:pt x="79" y="21"/>
                      <a:pt x="79" y="21"/>
                      <a:pt x="79" y="21"/>
                    </a:cubicBezTo>
                    <a:cubicBezTo>
                      <a:pt x="79" y="21"/>
                      <a:pt x="79" y="21"/>
                      <a:pt x="78" y="21"/>
                    </a:cubicBezTo>
                    <a:cubicBezTo>
                      <a:pt x="78" y="21"/>
                      <a:pt x="78" y="21"/>
                      <a:pt x="78" y="21"/>
                    </a:cubicBezTo>
                    <a:cubicBezTo>
                      <a:pt x="78" y="21"/>
                      <a:pt x="77" y="21"/>
                      <a:pt x="77" y="21"/>
                    </a:cubicBezTo>
                    <a:cubicBezTo>
                      <a:pt x="8" y="15"/>
                      <a:pt x="8" y="15"/>
                      <a:pt x="8" y="15"/>
                    </a:cubicBezTo>
                    <a:cubicBezTo>
                      <a:pt x="8" y="15"/>
                      <a:pt x="8" y="15"/>
                      <a:pt x="7" y="15"/>
                    </a:cubicBezTo>
                    <a:cubicBezTo>
                      <a:pt x="7" y="15"/>
                      <a:pt x="7" y="15"/>
                      <a:pt x="7" y="15"/>
                    </a:cubicBezTo>
                    <a:cubicBezTo>
                      <a:pt x="7" y="15"/>
                      <a:pt x="7" y="15"/>
                      <a:pt x="6" y="15"/>
                    </a:cubicBezTo>
                    <a:cubicBezTo>
                      <a:pt x="6" y="15"/>
                      <a:pt x="6" y="15"/>
                      <a:pt x="6" y="15"/>
                    </a:cubicBezTo>
                    <a:cubicBezTo>
                      <a:pt x="6" y="15"/>
                      <a:pt x="6" y="15"/>
                      <a:pt x="5" y="15"/>
                    </a:cubicBezTo>
                    <a:cubicBezTo>
                      <a:pt x="5" y="15"/>
                      <a:pt x="5" y="15"/>
                      <a:pt x="5" y="15"/>
                    </a:cubicBezTo>
                    <a:cubicBezTo>
                      <a:pt x="5" y="15"/>
                      <a:pt x="5" y="15"/>
                      <a:pt x="5" y="15"/>
                    </a:cubicBezTo>
                    <a:cubicBezTo>
                      <a:pt x="0" y="17"/>
                      <a:pt x="0" y="17"/>
                      <a:pt x="0" y="17"/>
                    </a:cubicBezTo>
                    <a:cubicBezTo>
                      <a:pt x="0" y="38"/>
                      <a:pt x="0" y="38"/>
                      <a:pt x="0" y="38"/>
                    </a:cubicBezTo>
                    <a:cubicBezTo>
                      <a:pt x="0" y="38"/>
                      <a:pt x="1" y="38"/>
                      <a:pt x="1" y="39"/>
                    </a:cubicBezTo>
                    <a:cubicBezTo>
                      <a:pt x="1" y="39"/>
                      <a:pt x="1" y="39"/>
                      <a:pt x="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608"/>
              <p:cNvSpPr>
                <a:spLocks noEditPoints="1"/>
              </p:cNvSpPr>
              <p:nvPr/>
            </p:nvSpPr>
            <p:spPr bwMode="auto">
              <a:xfrm>
                <a:off x="4740275" y="4645025"/>
                <a:ext cx="171450" cy="109538"/>
              </a:xfrm>
              <a:custGeom>
                <a:avLst/>
                <a:gdLst>
                  <a:gd name="T0" fmla="*/ 168 w 177"/>
                  <a:gd name="T1" fmla="*/ 0 h 114"/>
                  <a:gd name="T2" fmla="*/ 9 w 177"/>
                  <a:gd name="T3" fmla="*/ 0 h 114"/>
                  <a:gd name="T4" fmla="*/ 0 w 177"/>
                  <a:gd name="T5" fmla="*/ 9 h 114"/>
                  <a:gd name="T6" fmla="*/ 0 w 177"/>
                  <a:gd name="T7" fmla="*/ 106 h 114"/>
                  <a:gd name="T8" fmla="*/ 9 w 177"/>
                  <a:gd name="T9" fmla="*/ 114 h 114"/>
                  <a:gd name="T10" fmla="*/ 168 w 177"/>
                  <a:gd name="T11" fmla="*/ 114 h 114"/>
                  <a:gd name="T12" fmla="*/ 177 w 177"/>
                  <a:gd name="T13" fmla="*/ 106 h 114"/>
                  <a:gd name="T14" fmla="*/ 177 w 177"/>
                  <a:gd name="T15" fmla="*/ 9 h 114"/>
                  <a:gd name="T16" fmla="*/ 168 w 177"/>
                  <a:gd name="T17" fmla="*/ 0 h 114"/>
                  <a:gd name="T18" fmla="*/ 168 w 177"/>
                  <a:gd name="T19" fmla="*/ 106 h 114"/>
                  <a:gd name="T20" fmla="*/ 168 w 177"/>
                  <a:gd name="T21" fmla="*/ 106 h 114"/>
                  <a:gd name="T22" fmla="*/ 9 w 177"/>
                  <a:gd name="T23" fmla="*/ 106 h 114"/>
                  <a:gd name="T24" fmla="*/ 9 w 177"/>
                  <a:gd name="T25" fmla="*/ 106 h 114"/>
                  <a:gd name="T26" fmla="*/ 9 w 177"/>
                  <a:gd name="T27" fmla="*/ 9 h 114"/>
                  <a:gd name="T28" fmla="*/ 9 w 177"/>
                  <a:gd name="T29" fmla="*/ 9 h 114"/>
                  <a:gd name="T30" fmla="*/ 168 w 177"/>
                  <a:gd name="T31" fmla="*/ 9 h 114"/>
                  <a:gd name="T32" fmla="*/ 168 w 177"/>
                  <a:gd name="T33" fmla="*/ 9 h 114"/>
                  <a:gd name="T34" fmla="*/ 168 w 177"/>
                  <a:gd name="T35" fmla="*/ 106 h 114"/>
                  <a:gd name="T36" fmla="*/ 168 w 177"/>
                  <a:gd name="T37" fmla="*/ 10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114">
                    <a:moveTo>
                      <a:pt x="168" y="0"/>
                    </a:moveTo>
                    <a:cubicBezTo>
                      <a:pt x="9" y="0"/>
                      <a:pt x="9" y="0"/>
                      <a:pt x="9" y="0"/>
                    </a:cubicBezTo>
                    <a:cubicBezTo>
                      <a:pt x="4" y="0"/>
                      <a:pt x="0" y="4"/>
                      <a:pt x="0" y="9"/>
                    </a:cubicBezTo>
                    <a:cubicBezTo>
                      <a:pt x="0" y="106"/>
                      <a:pt x="0" y="106"/>
                      <a:pt x="0" y="106"/>
                    </a:cubicBezTo>
                    <a:cubicBezTo>
                      <a:pt x="0" y="111"/>
                      <a:pt x="4" y="114"/>
                      <a:pt x="9" y="114"/>
                    </a:cubicBezTo>
                    <a:cubicBezTo>
                      <a:pt x="168" y="114"/>
                      <a:pt x="168" y="114"/>
                      <a:pt x="168" y="114"/>
                    </a:cubicBezTo>
                    <a:cubicBezTo>
                      <a:pt x="173" y="114"/>
                      <a:pt x="177" y="111"/>
                      <a:pt x="177" y="106"/>
                    </a:cubicBezTo>
                    <a:cubicBezTo>
                      <a:pt x="177" y="9"/>
                      <a:pt x="177" y="9"/>
                      <a:pt x="177" y="9"/>
                    </a:cubicBezTo>
                    <a:cubicBezTo>
                      <a:pt x="177" y="4"/>
                      <a:pt x="173" y="0"/>
                      <a:pt x="168" y="0"/>
                    </a:cubicBezTo>
                    <a:close/>
                    <a:moveTo>
                      <a:pt x="168" y="106"/>
                    </a:moveTo>
                    <a:cubicBezTo>
                      <a:pt x="168" y="106"/>
                      <a:pt x="168" y="106"/>
                      <a:pt x="168" y="106"/>
                    </a:cubicBezTo>
                    <a:cubicBezTo>
                      <a:pt x="9" y="106"/>
                      <a:pt x="9" y="106"/>
                      <a:pt x="9" y="106"/>
                    </a:cubicBezTo>
                    <a:cubicBezTo>
                      <a:pt x="9" y="106"/>
                      <a:pt x="9" y="106"/>
                      <a:pt x="9" y="106"/>
                    </a:cubicBezTo>
                    <a:cubicBezTo>
                      <a:pt x="9" y="9"/>
                      <a:pt x="9" y="9"/>
                      <a:pt x="9" y="9"/>
                    </a:cubicBezTo>
                    <a:cubicBezTo>
                      <a:pt x="9" y="9"/>
                      <a:pt x="9" y="9"/>
                      <a:pt x="9" y="9"/>
                    </a:cubicBezTo>
                    <a:cubicBezTo>
                      <a:pt x="168" y="9"/>
                      <a:pt x="168" y="9"/>
                      <a:pt x="168" y="9"/>
                    </a:cubicBezTo>
                    <a:cubicBezTo>
                      <a:pt x="168" y="9"/>
                      <a:pt x="168" y="9"/>
                      <a:pt x="168" y="9"/>
                    </a:cubicBezTo>
                    <a:cubicBezTo>
                      <a:pt x="168" y="106"/>
                      <a:pt x="168" y="106"/>
                      <a:pt x="168" y="106"/>
                    </a:cubicBezTo>
                    <a:cubicBezTo>
                      <a:pt x="168" y="106"/>
                      <a:pt x="168" y="106"/>
                      <a:pt x="168"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609"/>
              <p:cNvSpPr>
                <a:spLocks/>
              </p:cNvSpPr>
              <p:nvPr/>
            </p:nvSpPr>
            <p:spPr bwMode="auto">
              <a:xfrm>
                <a:off x="4740275" y="4622800"/>
                <a:ext cx="171450" cy="20638"/>
              </a:xfrm>
              <a:custGeom>
                <a:avLst/>
                <a:gdLst>
                  <a:gd name="T0" fmla="*/ 168 w 177"/>
                  <a:gd name="T1" fmla="*/ 0 h 21"/>
                  <a:gd name="T2" fmla="*/ 9 w 177"/>
                  <a:gd name="T3" fmla="*/ 0 h 21"/>
                  <a:gd name="T4" fmla="*/ 0 w 177"/>
                  <a:gd name="T5" fmla="*/ 9 h 21"/>
                  <a:gd name="T6" fmla="*/ 0 w 177"/>
                  <a:gd name="T7" fmla="*/ 20 h 21"/>
                  <a:gd name="T8" fmla="*/ 6 w 177"/>
                  <a:gd name="T9" fmla="*/ 18 h 21"/>
                  <a:gd name="T10" fmla="*/ 170 w 177"/>
                  <a:gd name="T11" fmla="*/ 18 h 21"/>
                  <a:gd name="T12" fmla="*/ 177 w 177"/>
                  <a:gd name="T13" fmla="*/ 21 h 21"/>
                  <a:gd name="T14" fmla="*/ 177 w 177"/>
                  <a:gd name="T15" fmla="*/ 9 h 21"/>
                  <a:gd name="T16" fmla="*/ 168 w 17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7" h="21">
                    <a:moveTo>
                      <a:pt x="168" y="0"/>
                    </a:moveTo>
                    <a:cubicBezTo>
                      <a:pt x="9" y="0"/>
                      <a:pt x="9" y="0"/>
                      <a:pt x="9" y="0"/>
                    </a:cubicBezTo>
                    <a:cubicBezTo>
                      <a:pt x="4" y="0"/>
                      <a:pt x="0" y="4"/>
                      <a:pt x="0" y="9"/>
                    </a:cubicBezTo>
                    <a:cubicBezTo>
                      <a:pt x="0" y="20"/>
                      <a:pt x="0" y="20"/>
                      <a:pt x="0" y="20"/>
                    </a:cubicBezTo>
                    <a:cubicBezTo>
                      <a:pt x="2" y="19"/>
                      <a:pt x="4" y="18"/>
                      <a:pt x="6" y="18"/>
                    </a:cubicBezTo>
                    <a:cubicBezTo>
                      <a:pt x="170" y="18"/>
                      <a:pt x="170" y="18"/>
                      <a:pt x="170" y="18"/>
                    </a:cubicBezTo>
                    <a:cubicBezTo>
                      <a:pt x="173" y="18"/>
                      <a:pt x="175" y="19"/>
                      <a:pt x="177" y="21"/>
                    </a:cubicBezTo>
                    <a:cubicBezTo>
                      <a:pt x="177" y="9"/>
                      <a:pt x="177" y="9"/>
                      <a:pt x="177" y="9"/>
                    </a:cubicBezTo>
                    <a:cubicBezTo>
                      <a:pt x="177" y="4"/>
                      <a:pt x="173"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610"/>
              <p:cNvSpPr>
                <a:spLocks noEditPoints="1"/>
              </p:cNvSpPr>
              <p:nvPr/>
            </p:nvSpPr>
            <p:spPr bwMode="auto">
              <a:xfrm>
                <a:off x="4816475" y="4679950"/>
                <a:ext cx="52387" cy="52388"/>
              </a:xfrm>
              <a:custGeom>
                <a:avLst/>
                <a:gdLst>
                  <a:gd name="T0" fmla="*/ 48 w 55"/>
                  <a:gd name="T1" fmla="*/ 36 h 54"/>
                  <a:gd name="T2" fmla="*/ 54 w 55"/>
                  <a:gd name="T3" fmla="*/ 31 h 54"/>
                  <a:gd name="T4" fmla="*/ 54 w 55"/>
                  <a:gd name="T5" fmla="*/ 24 h 54"/>
                  <a:gd name="T6" fmla="*/ 48 w 55"/>
                  <a:gd name="T7" fmla="*/ 19 h 54"/>
                  <a:gd name="T8" fmla="*/ 49 w 55"/>
                  <a:gd name="T9" fmla="*/ 11 h 54"/>
                  <a:gd name="T10" fmla="*/ 44 w 55"/>
                  <a:gd name="T11" fmla="*/ 6 h 54"/>
                  <a:gd name="T12" fmla="*/ 36 w 55"/>
                  <a:gd name="T13" fmla="*/ 7 h 54"/>
                  <a:gd name="T14" fmla="*/ 31 w 55"/>
                  <a:gd name="T15" fmla="*/ 0 h 54"/>
                  <a:gd name="T16" fmla="*/ 23 w 55"/>
                  <a:gd name="T17" fmla="*/ 0 h 54"/>
                  <a:gd name="T18" fmla="*/ 19 w 55"/>
                  <a:gd name="T19" fmla="*/ 7 h 54"/>
                  <a:gd name="T20" fmla="*/ 11 w 55"/>
                  <a:gd name="T21" fmla="*/ 6 h 54"/>
                  <a:gd name="T22" fmla="*/ 6 w 55"/>
                  <a:gd name="T23" fmla="*/ 11 h 54"/>
                  <a:gd name="T24" fmla="*/ 7 w 55"/>
                  <a:gd name="T25" fmla="*/ 19 h 54"/>
                  <a:gd name="T26" fmla="*/ 0 w 55"/>
                  <a:gd name="T27" fmla="*/ 24 h 54"/>
                  <a:gd name="T28" fmla="*/ 0 w 55"/>
                  <a:gd name="T29" fmla="*/ 31 h 54"/>
                  <a:gd name="T30" fmla="*/ 7 w 55"/>
                  <a:gd name="T31" fmla="*/ 35 h 54"/>
                  <a:gd name="T32" fmla="*/ 6 w 55"/>
                  <a:gd name="T33" fmla="*/ 43 h 54"/>
                  <a:gd name="T34" fmla="*/ 11 w 55"/>
                  <a:gd name="T35" fmla="*/ 49 h 54"/>
                  <a:gd name="T36" fmla="*/ 19 w 55"/>
                  <a:gd name="T37" fmla="*/ 47 h 54"/>
                  <a:gd name="T38" fmla="*/ 23 w 55"/>
                  <a:gd name="T39" fmla="*/ 54 h 54"/>
                  <a:gd name="T40" fmla="*/ 31 w 55"/>
                  <a:gd name="T41" fmla="*/ 54 h 54"/>
                  <a:gd name="T42" fmla="*/ 36 w 55"/>
                  <a:gd name="T43" fmla="*/ 47 h 54"/>
                  <a:gd name="T44" fmla="*/ 44 w 55"/>
                  <a:gd name="T45" fmla="*/ 49 h 54"/>
                  <a:gd name="T46" fmla="*/ 49 w 55"/>
                  <a:gd name="T47" fmla="*/ 43 h 54"/>
                  <a:gd name="T48" fmla="*/ 48 w 55"/>
                  <a:gd name="T49" fmla="*/ 36 h 54"/>
                  <a:gd name="T50" fmla="*/ 21 w 55"/>
                  <a:gd name="T51" fmla="*/ 42 h 54"/>
                  <a:gd name="T52" fmla="*/ 12 w 55"/>
                  <a:gd name="T53" fmla="*/ 21 h 54"/>
                  <a:gd name="T54" fmla="*/ 34 w 55"/>
                  <a:gd name="T55" fmla="*/ 12 h 54"/>
                  <a:gd name="T56" fmla="*/ 42 w 55"/>
                  <a:gd name="T57" fmla="*/ 34 h 54"/>
                  <a:gd name="T58" fmla="*/ 21 w 55"/>
                  <a:gd name="T59"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5" h="54">
                    <a:moveTo>
                      <a:pt x="48" y="36"/>
                    </a:moveTo>
                    <a:cubicBezTo>
                      <a:pt x="49" y="33"/>
                      <a:pt x="51" y="31"/>
                      <a:pt x="54" y="31"/>
                    </a:cubicBezTo>
                    <a:cubicBezTo>
                      <a:pt x="55" y="28"/>
                      <a:pt x="55" y="26"/>
                      <a:pt x="54" y="24"/>
                    </a:cubicBezTo>
                    <a:cubicBezTo>
                      <a:pt x="51" y="23"/>
                      <a:pt x="49" y="22"/>
                      <a:pt x="48" y="19"/>
                    </a:cubicBezTo>
                    <a:cubicBezTo>
                      <a:pt x="47" y="16"/>
                      <a:pt x="47" y="13"/>
                      <a:pt x="49" y="11"/>
                    </a:cubicBezTo>
                    <a:cubicBezTo>
                      <a:pt x="48" y="9"/>
                      <a:pt x="46" y="7"/>
                      <a:pt x="44" y="6"/>
                    </a:cubicBezTo>
                    <a:cubicBezTo>
                      <a:pt x="42" y="7"/>
                      <a:pt x="39" y="8"/>
                      <a:pt x="36" y="7"/>
                    </a:cubicBezTo>
                    <a:cubicBezTo>
                      <a:pt x="33" y="6"/>
                      <a:pt x="31" y="3"/>
                      <a:pt x="31" y="0"/>
                    </a:cubicBezTo>
                    <a:cubicBezTo>
                      <a:pt x="29" y="0"/>
                      <a:pt x="26" y="0"/>
                      <a:pt x="23" y="0"/>
                    </a:cubicBezTo>
                    <a:cubicBezTo>
                      <a:pt x="23" y="3"/>
                      <a:pt x="21" y="6"/>
                      <a:pt x="19" y="7"/>
                    </a:cubicBezTo>
                    <a:cubicBezTo>
                      <a:pt x="16" y="8"/>
                      <a:pt x="13" y="7"/>
                      <a:pt x="11" y="6"/>
                    </a:cubicBezTo>
                    <a:cubicBezTo>
                      <a:pt x="9" y="7"/>
                      <a:pt x="7" y="9"/>
                      <a:pt x="6" y="11"/>
                    </a:cubicBezTo>
                    <a:cubicBezTo>
                      <a:pt x="7" y="13"/>
                      <a:pt x="8" y="16"/>
                      <a:pt x="7" y="19"/>
                    </a:cubicBezTo>
                    <a:cubicBezTo>
                      <a:pt x="6" y="22"/>
                      <a:pt x="3" y="23"/>
                      <a:pt x="0" y="24"/>
                    </a:cubicBezTo>
                    <a:cubicBezTo>
                      <a:pt x="0" y="26"/>
                      <a:pt x="0" y="28"/>
                      <a:pt x="0" y="31"/>
                    </a:cubicBezTo>
                    <a:cubicBezTo>
                      <a:pt x="3" y="31"/>
                      <a:pt x="6" y="33"/>
                      <a:pt x="7" y="35"/>
                    </a:cubicBezTo>
                    <a:cubicBezTo>
                      <a:pt x="8" y="38"/>
                      <a:pt x="7" y="41"/>
                      <a:pt x="6" y="43"/>
                    </a:cubicBezTo>
                    <a:cubicBezTo>
                      <a:pt x="7" y="45"/>
                      <a:pt x="9" y="47"/>
                      <a:pt x="11" y="49"/>
                    </a:cubicBezTo>
                    <a:cubicBezTo>
                      <a:pt x="13" y="47"/>
                      <a:pt x="16" y="46"/>
                      <a:pt x="19" y="47"/>
                    </a:cubicBezTo>
                    <a:cubicBezTo>
                      <a:pt x="21" y="49"/>
                      <a:pt x="23" y="51"/>
                      <a:pt x="23" y="54"/>
                    </a:cubicBezTo>
                    <a:cubicBezTo>
                      <a:pt x="26" y="54"/>
                      <a:pt x="29" y="54"/>
                      <a:pt x="31" y="54"/>
                    </a:cubicBezTo>
                    <a:cubicBezTo>
                      <a:pt x="32" y="51"/>
                      <a:pt x="33" y="49"/>
                      <a:pt x="36" y="47"/>
                    </a:cubicBezTo>
                    <a:cubicBezTo>
                      <a:pt x="39" y="46"/>
                      <a:pt x="42" y="47"/>
                      <a:pt x="44" y="49"/>
                    </a:cubicBezTo>
                    <a:cubicBezTo>
                      <a:pt x="46" y="47"/>
                      <a:pt x="48" y="45"/>
                      <a:pt x="49" y="43"/>
                    </a:cubicBezTo>
                    <a:cubicBezTo>
                      <a:pt x="47" y="41"/>
                      <a:pt x="47" y="38"/>
                      <a:pt x="48" y="36"/>
                    </a:cubicBezTo>
                    <a:close/>
                    <a:moveTo>
                      <a:pt x="21" y="42"/>
                    </a:moveTo>
                    <a:cubicBezTo>
                      <a:pt x="13" y="39"/>
                      <a:pt x="9" y="29"/>
                      <a:pt x="12" y="21"/>
                    </a:cubicBezTo>
                    <a:cubicBezTo>
                      <a:pt x="16" y="12"/>
                      <a:pt x="25" y="8"/>
                      <a:pt x="34" y="12"/>
                    </a:cubicBezTo>
                    <a:cubicBezTo>
                      <a:pt x="42" y="16"/>
                      <a:pt x="46" y="25"/>
                      <a:pt x="42" y="34"/>
                    </a:cubicBezTo>
                    <a:cubicBezTo>
                      <a:pt x="39" y="42"/>
                      <a:pt x="29" y="46"/>
                      <a:pt x="2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611"/>
              <p:cNvSpPr>
                <a:spLocks noEditPoints="1"/>
              </p:cNvSpPr>
              <p:nvPr/>
            </p:nvSpPr>
            <p:spPr bwMode="auto">
              <a:xfrm>
                <a:off x="4830763" y="4692650"/>
                <a:ext cx="23812" cy="25400"/>
              </a:xfrm>
              <a:custGeom>
                <a:avLst/>
                <a:gdLst>
                  <a:gd name="T0" fmla="*/ 17 w 25"/>
                  <a:gd name="T1" fmla="*/ 3 h 26"/>
                  <a:gd name="T2" fmla="*/ 2 w 25"/>
                  <a:gd name="T3" fmla="*/ 9 h 26"/>
                  <a:gd name="T4" fmla="*/ 8 w 25"/>
                  <a:gd name="T5" fmla="*/ 23 h 26"/>
                  <a:gd name="T6" fmla="*/ 23 w 25"/>
                  <a:gd name="T7" fmla="*/ 18 h 26"/>
                  <a:gd name="T8" fmla="*/ 17 w 25"/>
                  <a:gd name="T9" fmla="*/ 3 h 26"/>
                  <a:gd name="T10" fmla="*/ 10 w 25"/>
                  <a:gd name="T11" fmla="*/ 18 h 26"/>
                  <a:gd name="T12" fmla="*/ 7 w 25"/>
                  <a:gd name="T13" fmla="*/ 11 h 26"/>
                  <a:gd name="T14" fmla="*/ 15 w 25"/>
                  <a:gd name="T15" fmla="*/ 8 h 26"/>
                  <a:gd name="T16" fmla="*/ 18 w 25"/>
                  <a:gd name="T17" fmla="*/ 15 h 26"/>
                  <a:gd name="T18" fmla="*/ 10 w 25"/>
                  <a:gd name="T19"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6">
                    <a:moveTo>
                      <a:pt x="17" y="3"/>
                    </a:moveTo>
                    <a:cubicBezTo>
                      <a:pt x="11" y="0"/>
                      <a:pt x="4" y="3"/>
                      <a:pt x="2" y="9"/>
                    </a:cubicBezTo>
                    <a:cubicBezTo>
                      <a:pt x="0" y="14"/>
                      <a:pt x="2" y="21"/>
                      <a:pt x="8" y="23"/>
                    </a:cubicBezTo>
                    <a:cubicBezTo>
                      <a:pt x="14" y="26"/>
                      <a:pt x="20" y="23"/>
                      <a:pt x="23" y="18"/>
                    </a:cubicBezTo>
                    <a:cubicBezTo>
                      <a:pt x="25" y="12"/>
                      <a:pt x="22" y="5"/>
                      <a:pt x="17" y="3"/>
                    </a:cubicBezTo>
                    <a:close/>
                    <a:moveTo>
                      <a:pt x="10" y="18"/>
                    </a:moveTo>
                    <a:cubicBezTo>
                      <a:pt x="7" y="17"/>
                      <a:pt x="6" y="14"/>
                      <a:pt x="7" y="11"/>
                    </a:cubicBezTo>
                    <a:cubicBezTo>
                      <a:pt x="8" y="8"/>
                      <a:pt x="12" y="7"/>
                      <a:pt x="15" y="8"/>
                    </a:cubicBezTo>
                    <a:cubicBezTo>
                      <a:pt x="18" y="9"/>
                      <a:pt x="19" y="12"/>
                      <a:pt x="18" y="15"/>
                    </a:cubicBezTo>
                    <a:cubicBezTo>
                      <a:pt x="16" y="18"/>
                      <a:pt x="13" y="20"/>
                      <a:pt x="1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612"/>
              <p:cNvSpPr>
                <a:spLocks noEditPoints="1"/>
              </p:cNvSpPr>
              <p:nvPr/>
            </p:nvSpPr>
            <p:spPr bwMode="auto">
              <a:xfrm>
                <a:off x="4786313" y="4665663"/>
                <a:ext cx="33337" cy="34925"/>
              </a:xfrm>
              <a:custGeom>
                <a:avLst/>
                <a:gdLst>
                  <a:gd name="T0" fmla="*/ 31 w 35"/>
                  <a:gd name="T1" fmla="*/ 24 h 36"/>
                  <a:gd name="T2" fmla="*/ 35 w 35"/>
                  <a:gd name="T3" fmla="*/ 21 h 36"/>
                  <a:gd name="T4" fmla="*/ 35 w 35"/>
                  <a:gd name="T5" fmla="*/ 16 h 36"/>
                  <a:gd name="T6" fmla="*/ 31 w 35"/>
                  <a:gd name="T7" fmla="*/ 13 h 36"/>
                  <a:gd name="T8" fmla="*/ 32 w 35"/>
                  <a:gd name="T9" fmla="*/ 8 h 36"/>
                  <a:gd name="T10" fmla="*/ 28 w 35"/>
                  <a:gd name="T11" fmla="*/ 4 h 36"/>
                  <a:gd name="T12" fmla="*/ 23 w 35"/>
                  <a:gd name="T13" fmla="*/ 5 h 36"/>
                  <a:gd name="T14" fmla="*/ 20 w 35"/>
                  <a:gd name="T15" fmla="*/ 1 h 36"/>
                  <a:gd name="T16" fmla="*/ 15 w 35"/>
                  <a:gd name="T17" fmla="*/ 1 h 36"/>
                  <a:gd name="T18" fmla="*/ 12 w 35"/>
                  <a:gd name="T19" fmla="*/ 5 h 36"/>
                  <a:gd name="T20" fmla="*/ 6 w 35"/>
                  <a:gd name="T21" fmla="*/ 4 h 36"/>
                  <a:gd name="T22" fmla="*/ 3 w 35"/>
                  <a:gd name="T23" fmla="*/ 8 h 36"/>
                  <a:gd name="T24" fmla="*/ 4 w 35"/>
                  <a:gd name="T25" fmla="*/ 13 h 36"/>
                  <a:gd name="T26" fmla="*/ 0 w 35"/>
                  <a:gd name="T27" fmla="*/ 16 h 36"/>
                  <a:gd name="T28" fmla="*/ 0 w 35"/>
                  <a:gd name="T29" fmla="*/ 21 h 36"/>
                  <a:gd name="T30" fmla="*/ 4 w 35"/>
                  <a:gd name="T31" fmla="*/ 24 h 36"/>
                  <a:gd name="T32" fmla="*/ 3 w 35"/>
                  <a:gd name="T33" fmla="*/ 29 h 36"/>
                  <a:gd name="T34" fmla="*/ 6 w 35"/>
                  <a:gd name="T35" fmla="*/ 32 h 36"/>
                  <a:gd name="T36" fmla="*/ 12 w 35"/>
                  <a:gd name="T37" fmla="*/ 32 h 36"/>
                  <a:gd name="T38" fmla="*/ 15 w 35"/>
                  <a:gd name="T39" fmla="*/ 36 h 36"/>
                  <a:gd name="T40" fmla="*/ 20 w 35"/>
                  <a:gd name="T41" fmla="*/ 36 h 36"/>
                  <a:gd name="T42" fmla="*/ 23 w 35"/>
                  <a:gd name="T43" fmla="*/ 32 h 36"/>
                  <a:gd name="T44" fmla="*/ 28 w 35"/>
                  <a:gd name="T45" fmla="*/ 32 h 36"/>
                  <a:gd name="T46" fmla="*/ 32 w 35"/>
                  <a:gd name="T47" fmla="*/ 29 h 36"/>
                  <a:gd name="T48" fmla="*/ 31 w 35"/>
                  <a:gd name="T49" fmla="*/ 24 h 36"/>
                  <a:gd name="T50" fmla="*/ 13 w 35"/>
                  <a:gd name="T51" fmla="*/ 28 h 36"/>
                  <a:gd name="T52" fmla="*/ 7 w 35"/>
                  <a:gd name="T53" fmla="*/ 14 h 36"/>
                  <a:gd name="T54" fmla="*/ 22 w 35"/>
                  <a:gd name="T55" fmla="*/ 8 h 36"/>
                  <a:gd name="T56" fmla="*/ 27 w 35"/>
                  <a:gd name="T57" fmla="*/ 23 h 36"/>
                  <a:gd name="T58" fmla="*/ 13 w 35"/>
                  <a:gd name="T59"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36">
                    <a:moveTo>
                      <a:pt x="31" y="24"/>
                    </a:moveTo>
                    <a:cubicBezTo>
                      <a:pt x="32" y="22"/>
                      <a:pt x="33" y="21"/>
                      <a:pt x="35" y="21"/>
                    </a:cubicBezTo>
                    <a:cubicBezTo>
                      <a:pt x="35" y="19"/>
                      <a:pt x="35" y="18"/>
                      <a:pt x="35" y="16"/>
                    </a:cubicBezTo>
                    <a:cubicBezTo>
                      <a:pt x="33" y="16"/>
                      <a:pt x="32" y="15"/>
                      <a:pt x="31" y="13"/>
                    </a:cubicBezTo>
                    <a:cubicBezTo>
                      <a:pt x="30" y="11"/>
                      <a:pt x="30" y="9"/>
                      <a:pt x="32" y="8"/>
                    </a:cubicBezTo>
                    <a:cubicBezTo>
                      <a:pt x="31" y="6"/>
                      <a:pt x="30" y="5"/>
                      <a:pt x="28" y="4"/>
                    </a:cubicBezTo>
                    <a:cubicBezTo>
                      <a:pt x="27" y="5"/>
                      <a:pt x="25" y="6"/>
                      <a:pt x="23" y="5"/>
                    </a:cubicBezTo>
                    <a:cubicBezTo>
                      <a:pt x="21" y="4"/>
                      <a:pt x="20" y="3"/>
                      <a:pt x="20" y="1"/>
                    </a:cubicBezTo>
                    <a:cubicBezTo>
                      <a:pt x="18" y="0"/>
                      <a:pt x="16" y="0"/>
                      <a:pt x="15" y="1"/>
                    </a:cubicBezTo>
                    <a:cubicBezTo>
                      <a:pt x="15" y="3"/>
                      <a:pt x="13" y="4"/>
                      <a:pt x="12" y="5"/>
                    </a:cubicBezTo>
                    <a:cubicBezTo>
                      <a:pt x="10" y="6"/>
                      <a:pt x="8" y="5"/>
                      <a:pt x="6" y="4"/>
                    </a:cubicBezTo>
                    <a:cubicBezTo>
                      <a:pt x="5" y="5"/>
                      <a:pt x="4" y="6"/>
                      <a:pt x="3" y="8"/>
                    </a:cubicBezTo>
                    <a:cubicBezTo>
                      <a:pt x="4" y="9"/>
                      <a:pt x="5" y="11"/>
                      <a:pt x="4" y="13"/>
                    </a:cubicBezTo>
                    <a:cubicBezTo>
                      <a:pt x="3" y="15"/>
                      <a:pt x="2" y="16"/>
                      <a:pt x="0" y="16"/>
                    </a:cubicBezTo>
                    <a:cubicBezTo>
                      <a:pt x="0" y="18"/>
                      <a:pt x="0" y="19"/>
                      <a:pt x="0" y="21"/>
                    </a:cubicBezTo>
                    <a:cubicBezTo>
                      <a:pt x="2" y="21"/>
                      <a:pt x="3" y="22"/>
                      <a:pt x="4" y="24"/>
                    </a:cubicBezTo>
                    <a:cubicBezTo>
                      <a:pt x="5" y="26"/>
                      <a:pt x="4" y="28"/>
                      <a:pt x="3" y="29"/>
                    </a:cubicBezTo>
                    <a:cubicBezTo>
                      <a:pt x="4" y="30"/>
                      <a:pt x="5" y="31"/>
                      <a:pt x="6" y="32"/>
                    </a:cubicBezTo>
                    <a:cubicBezTo>
                      <a:pt x="8" y="31"/>
                      <a:pt x="10" y="31"/>
                      <a:pt x="12" y="32"/>
                    </a:cubicBezTo>
                    <a:cubicBezTo>
                      <a:pt x="13" y="32"/>
                      <a:pt x="15" y="34"/>
                      <a:pt x="15" y="36"/>
                    </a:cubicBezTo>
                    <a:cubicBezTo>
                      <a:pt x="17" y="36"/>
                      <a:pt x="18" y="36"/>
                      <a:pt x="20" y="36"/>
                    </a:cubicBezTo>
                    <a:cubicBezTo>
                      <a:pt x="20" y="34"/>
                      <a:pt x="21" y="32"/>
                      <a:pt x="23" y="32"/>
                    </a:cubicBezTo>
                    <a:cubicBezTo>
                      <a:pt x="25" y="31"/>
                      <a:pt x="27" y="31"/>
                      <a:pt x="28" y="32"/>
                    </a:cubicBezTo>
                    <a:cubicBezTo>
                      <a:pt x="29" y="31"/>
                      <a:pt x="31" y="30"/>
                      <a:pt x="32" y="29"/>
                    </a:cubicBezTo>
                    <a:cubicBezTo>
                      <a:pt x="30" y="28"/>
                      <a:pt x="30" y="26"/>
                      <a:pt x="31" y="24"/>
                    </a:cubicBezTo>
                    <a:close/>
                    <a:moveTo>
                      <a:pt x="13" y="28"/>
                    </a:moveTo>
                    <a:cubicBezTo>
                      <a:pt x="8" y="26"/>
                      <a:pt x="5" y="20"/>
                      <a:pt x="7" y="14"/>
                    </a:cubicBezTo>
                    <a:cubicBezTo>
                      <a:pt x="10" y="9"/>
                      <a:pt x="16" y="6"/>
                      <a:pt x="22" y="8"/>
                    </a:cubicBezTo>
                    <a:cubicBezTo>
                      <a:pt x="27" y="11"/>
                      <a:pt x="30" y="17"/>
                      <a:pt x="27" y="23"/>
                    </a:cubicBezTo>
                    <a:cubicBezTo>
                      <a:pt x="25" y="28"/>
                      <a:pt x="19" y="31"/>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613"/>
              <p:cNvSpPr>
                <a:spLocks noEditPoints="1"/>
              </p:cNvSpPr>
              <p:nvPr/>
            </p:nvSpPr>
            <p:spPr bwMode="auto">
              <a:xfrm>
                <a:off x="4794250" y="4675188"/>
                <a:ext cx="17462" cy="15875"/>
              </a:xfrm>
              <a:custGeom>
                <a:avLst/>
                <a:gdLst>
                  <a:gd name="T0" fmla="*/ 11 w 17"/>
                  <a:gd name="T1" fmla="*/ 2 h 17"/>
                  <a:gd name="T2" fmla="*/ 2 w 17"/>
                  <a:gd name="T3" fmla="*/ 5 h 17"/>
                  <a:gd name="T4" fmla="*/ 5 w 17"/>
                  <a:gd name="T5" fmla="*/ 15 h 17"/>
                  <a:gd name="T6" fmla="*/ 15 w 17"/>
                  <a:gd name="T7" fmla="*/ 11 h 17"/>
                  <a:gd name="T8" fmla="*/ 11 w 17"/>
                  <a:gd name="T9" fmla="*/ 2 h 17"/>
                  <a:gd name="T10" fmla="*/ 7 w 17"/>
                  <a:gd name="T11" fmla="*/ 12 h 17"/>
                  <a:gd name="T12" fmla="*/ 5 w 17"/>
                  <a:gd name="T13" fmla="*/ 7 h 17"/>
                  <a:gd name="T14" fmla="*/ 10 w 17"/>
                  <a:gd name="T15" fmla="*/ 5 h 17"/>
                  <a:gd name="T16" fmla="*/ 12 w 17"/>
                  <a:gd name="T17" fmla="*/ 10 h 17"/>
                  <a:gd name="T18" fmla="*/ 7 w 17"/>
                  <a:gd name="T19"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7">
                    <a:moveTo>
                      <a:pt x="11" y="2"/>
                    </a:moveTo>
                    <a:cubicBezTo>
                      <a:pt x="7" y="0"/>
                      <a:pt x="3" y="2"/>
                      <a:pt x="2" y="5"/>
                    </a:cubicBezTo>
                    <a:cubicBezTo>
                      <a:pt x="0" y="9"/>
                      <a:pt x="2" y="14"/>
                      <a:pt x="5" y="15"/>
                    </a:cubicBezTo>
                    <a:cubicBezTo>
                      <a:pt x="9" y="17"/>
                      <a:pt x="14" y="15"/>
                      <a:pt x="15" y="11"/>
                    </a:cubicBezTo>
                    <a:cubicBezTo>
                      <a:pt x="17" y="7"/>
                      <a:pt x="15" y="3"/>
                      <a:pt x="11" y="2"/>
                    </a:cubicBezTo>
                    <a:close/>
                    <a:moveTo>
                      <a:pt x="7" y="12"/>
                    </a:moveTo>
                    <a:cubicBezTo>
                      <a:pt x="5" y="11"/>
                      <a:pt x="4" y="9"/>
                      <a:pt x="5" y="7"/>
                    </a:cubicBezTo>
                    <a:cubicBezTo>
                      <a:pt x="6" y="5"/>
                      <a:pt x="8" y="4"/>
                      <a:pt x="10" y="5"/>
                    </a:cubicBezTo>
                    <a:cubicBezTo>
                      <a:pt x="12" y="6"/>
                      <a:pt x="13" y="8"/>
                      <a:pt x="12" y="10"/>
                    </a:cubicBezTo>
                    <a:cubicBezTo>
                      <a:pt x="11" y="12"/>
                      <a:pt x="9" y="13"/>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614"/>
              <p:cNvSpPr>
                <a:spLocks noEditPoints="1"/>
              </p:cNvSpPr>
              <p:nvPr/>
            </p:nvSpPr>
            <p:spPr bwMode="auto">
              <a:xfrm>
                <a:off x="4540250" y="4003675"/>
                <a:ext cx="176212" cy="187325"/>
              </a:xfrm>
              <a:custGeom>
                <a:avLst/>
                <a:gdLst>
                  <a:gd name="T0" fmla="*/ 183 w 183"/>
                  <a:gd name="T1" fmla="*/ 77 h 193"/>
                  <a:gd name="T2" fmla="*/ 107 w 183"/>
                  <a:gd name="T3" fmla="*/ 122 h 193"/>
                  <a:gd name="T4" fmla="*/ 7 w 183"/>
                  <a:gd name="T5" fmla="*/ 52 h 193"/>
                  <a:gd name="T6" fmla="*/ 2 w 183"/>
                  <a:gd name="T7" fmla="*/ 55 h 193"/>
                  <a:gd name="T8" fmla="*/ 1 w 183"/>
                  <a:gd name="T9" fmla="*/ 57 h 193"/>
                  <a:gd name="T10" fmla="*/ 0 w 183"/>
                  <a:gd name="T11" fmla="*/ 59 h 193"/>
                  <a:gd name="T12" fmla="*/ 0 w 183"/>
                  <a:gd name="T13" fmla="*/ 80 h 193"/>
                  <a:gd name="T14" fmla="*/ 1 w 183"/>
                  <a:gd name="T15" fmla="*/ 82 h 193"/>
                  <a:gd name="T16" fmla="*/ 4 w 183"/>
                  <a:gd name="T17" fmla="*/ 85 h 193"/>
                  <a:gd name="T18" fmla="*/ 8 w 183"/>
                  <a:gd name="T19" fmla="*/ 84 h 193"/>
                  <a:gd name="T20" fmla="*/ 21 w 183"/>
                  <a:gd name="T21" fmla="*/ 106 h 193"/>
                  <a:gd name="T22" fmla="*/ 15 w 183"/>
                  <a:gd name="T23" fmla="*/ 74 h 193"/>
                  <a:gd name="T24" fmla="*/ 6 w 183"/>
                  <a:gd name="T25" fmla="*/ 82 h 193"/>
                  <a:gd name="T26" fmla="*/ 4 w 183"/>
                  <a:gd name="T27" fmla="*/ 82 h 193"/>
                  <a:gd name="T28" fmla="*/ 3 w 183"/>
                  <a:gd name="T29" fmla="*/ 81 h 193"/>
                  <a:gd name="T30" fmla="*/ 3 w 183"/>
                  <a:gd name="T31" fmla="*/ 79 h 193"/>
                  <a:gd name="T32" fmla="*/ 3 w 183"/>
                  <a:gd name="T33" fmla="*/ 59 h 193"/>
                  <a:gd name="T34" fmla="*/ 4 w 183"/>
                  <a:gd name="T35" fmla="*/ 57 h 193"/>
                  <a:gd name="T36" fmla="*/ 15 w 183"/>
                  <a:gd name="T37" fmla="*/ 55 h 193"/>
                  <a:gd name="T38" fmla="*/ 82 w 183"/>
                  <a:gd name="T39" fmla="*/ 115 h 193"/>
                  <a:gd name="T40" fmla="*/ 82 w 183"/>
                  <a:gd name="T41" fmla="*/ 104 h 193"/>
                  <a:gd name="T42" fmla="*/ 82 w 183"/>
                  <a:gd name="T43" fmla="*/ 104 h 193"/>
                  <a:gd name="T44" fmla="*/ 90 w 183"/>
                  <a:gd name="T45" fmla="*/ 131 h 193"/>
                  <a:gd name="T46" fmla="*/ 87 w 183"/>
                  <a:gd name="T47" fmla="*/ 131 h 193"/>
                  <a:gd name="T48" fmla="*/ 86 w 183"/>
                  <a:gd name="T49" fmla="*/ 130 h 193"/>
                  <a:gd name="T50" fmla="*/ 86 w 183"/>
                  <a:gd name="T51" fmla="*/ 129 h 193"/>
                  <a:gd name="T52" fmla="*/ 85 w 183"/>
                  <a:gd name="T53" fmla="*/ 108 h 193"/>
                  <a:gd name="T54" fmla="*/ 86 w 183"/>
                  <a:gd name="T55" fmla="*/ 107 h 193"/>
                  <a:gd name="T56" fmla="*/ 87 w 183"/>
                  <a:gd name="T57" fmla="*/ 106 h 193"/>
                  <a:gd name="T58" fmla="*/ 91 w 183"/>
                  <a:gd name="T59" fmla="*/ 124 h 193"/>
                  <a:gd name="T60" fmla="*/ 3 w 183"/>
                  <a:gd name="T61" fmla="*/ 113 h 193"/>
                  <a:gd name="T62" fmla="*/ 1 w 183"/>
                  <a:gd name="T63" fmla="*/ 115 h 193"/>
                  <a:gd name="T64" fmla="*/ 0 w 183"/>
                  <a:gd name="T65" fmla="*/ 117 h 193"/>
                  <a:gd name="T66" fmla="*/ 0 w 183"/>
                  <a:gd name="T67" fmla="*/ 138 h 193"/>
                  <a:gd name="T68" fmla="*/ 1 w 183"/>
                  <a:gd name="T69" fmla="*/ 141 h 193"/>
                  <a:gd name="T70" fmla="*/ 3 w 183"/>
                  <a:gd name="T71" fmla="*/ 143 h 193"/>
                  <a:gd name="T72" fmla="*/ 7 w 183"/>
                  <a:gd name="T73" fmla="*/ 144 h 193"/>
                  <a:gd name="T74" fmla="*/ 14 w 183"/>
                  <a:gd name="T75" fmla="*/ 140 h 193"/>
                  <a:gd name="T76" fmla="*/ 83 w 183"/>
                  <a:gd name="T77" fmla="*/ 188 h 193"/>
                  <a:gd name="T78" fmla="*/ 83 w 183"/>
                  <a:gd name="T79" fmla="*/ 190 h 193"/>
                  <a:gd name="T80" fmla="*/ 87 w 183"/>
                  <a:gd name="T81" fmla="*/ 193 h 193"/>
                  <a:gd name="T82" fmla="*/ 90 w 183"/>
                  <a:gd name="T83" fmla="*/ 193 h 193"/>
                  <a:gd name="T84" fmla="*/ 100 w 183"/>
                  <a:gd name="T85" fmla="*/ 191 h 193"/>
                  <a:gd name="T86" fmla="*/ 85 w 183"/>
                  <a:gd name="T87" fmla="*/ 167 h 193"/>
                  <a:gd name="T88" fmla="*/ 86 w 183"/>
                  <a:gd name="T89" fmla="*/ 166 h 193"/>
                  <a:gd name="T90" fmla="*/ 87 w 183"/>
                  <a:gd name="T91" fmla="*/ 165 h 193"/>
                  <a:gd name="T92" fmla="*/ 96 w 183"/>
                  <a:gd name="T93" fmla="*/ 166 h 193"/>
                  <a:gd name="T94" fmla="*/ 96 w 183"/>
                  <a:gd name="T95" fmla="*/ 186 h 193"/>
                  <a:gd name="T96" fmla="*/ 88 w 183"/>
                  <a:gd name="T97" fmla="*/ 190 h 193"/>
                  <a:gd name="T98" fmla="*/ 86 w 183"/>
                  <a:gd name="T99" fmla="*/ 189 h 193"/>
                  <a:gd name="T100" fmla="*/ 86 w 183"/>
                  <a:gd name="T101" fmla="*/ 188 h 193"/>
                  <a:gd name="T102" fmla="*/ 85 w 183"/>
                  <a:gd name="T103" fmla="*/ 167 h 193"/>
                  <a:gd name="T104" fmla="*/ 57 w 183"/>
                  <a:gd name="T105" fmla="*/ 141 h 193"/>
                  <a:gd name="T106" fmla="*/ 57 w 183"/>
                  <a:gd name="T107" fmla="*/ 152 h 193"/>
                  <a:gd name="T108" fmla="*/ 11 w 183"/>
                  <a:gd name="T109" fmla="*/ 132 h 193"/>
                  <a:gd name="T110" fmla="*/ 7 w 183"/>
                  <a:gd name="T111" fmla="*/ 141 h 193"/>
                  <a:gd name="T112" fmla="*/ 4 w 183"/>
                  <a:gd name="T113" fmla="*/ 141 h 193"/>
                  <a:gd name="T114" fmla="*/ 3 w 183"/>
                  <a:gd name="T115" fmla="*/ 140 h 193"/>
                  <a:gd name="T116" fmla="*/ 3 w 183"/>
                  <a:gd name="T117" fmla="*/ 138 h 193"/>
                  <a:gd name="T118" fmla="*/ 3 w 183"/>
                  <a:gd name="T119" fmla="*/ 118 h 193"/>
                  <a:gd name="T120" fmla="*/ 4 w 183"/>
                  <a:gd name="T121" fmla="*/ 116 h 193"/>
                  <a:gd name="T122" fmla="*/ 11 w 183"/>
                  <a:gd name="T123" fmla="*/ 11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 h="193">
                    <a:moveTo>
                      <a:pt x="101" y="191"/>
                    </a:moveTo>
                    <a:cubicBezTo>
                      <a:pt x="183" y="134"/>
                      <a:pt x="183" y="134"/>
                      <a:pt x="183" y="134"/>
                    </a:cubicBezTo>
                    <a:cubicBezTo>
                      <a:pt x="183" y="106"/>
                      <a:pt x="183" y="106"/>
                      <a:pt x="183" y="106"/>
                    </a:cubicBezTo>
                    <a:cubicBezTo>
                      <a:pt x="159" y="92"/>
                      <a:pt x="159" y="92"/>
                      <a:pt x="159" y="92"/>
                    </a:cubicBezTo>
                    <a:cubicBezTo>
                      <a:pt x="183" y="77"/>
                      <a:pt x="183" y="77"/>
                      <a:pt x="183" y="77"/>
                    </a:cubicBezTo>
                    <a:cubicBezTo>
                      <a:pt x="183" y="47"/>
                      <a:pt x="183" y="47"/>
                      <a:pt x="183" y="47"/>
                    </a:cubicBezTo>
                    <a:cubicBezTo>
                      <a:pt x="102" y="0"/>
                      <a:pt x="102" y="0"/>
                      <a:pt x="102" y="0"/>
                    </a:cubicBezTo>
                    <a:cubicBezTo>
                      <a:pt x="21" y="47"/>
                      <a:pt x="21" y="47"/>
                      <a:pt x="21" y="47"/>
                    </a:cubicBezTo>
                    <a:cubicBezTo>
                      <a:pt x="107" y="96"/>
                      <a:pt x="107" y="96"/>
                      <a:pt x="107" y="96"/>
                    </a:cubicBezTo>
                    <a:cubicBezTo>
                      <a:pt x="107" y="122"/>
                      <a:pt x="107" y="122"/>
                      <a:pt x="107" y="122"/>
                    </a:cubicBezTo>
                    <a:cubicBezTo>
                      <a:pt x="101" y="132"/>
                      <a:pt x="101" y="132"/>
                      <a:pt x="101" y="132"/>
                    </a:cubicBezTo>
                    <a:cubicBezTo>
                      <a:pt x="101" y="99"/>
                      <a:pt x="101" y="99"/>
                      <a:pt x="101" y="99"/>
                    </a:cubicBezTo>
                    <a:cubicBezTo>
                      <a:pt x="67" y="80"/>
                      <a:pt x="67" y="80"/>
                      <a:pt x="67" y="80"/>
                    </a:cubicBezTo>
                    <a:cubicBezTo>
                      <a:pt x="7" y="46"/>
                      <a:pt x="7" y="46"/>
                      <a:pt x="7" y="46"/>
                    </a:cubicBezTo>
                    <a:cubicBezTo>
                      <a:pt x="7" y="52"/>
                      <a:pt x="7" y="52"/>
                      <a:pt x="7" y="52"/>
                    </a:cubicBezTo>
                    <a:cubicBezTo>
                      <a:pt x="3" y="54"/>
                      <a:pt x="3" y="54"/>
                      <a:pt x="3" y="54"/>
                    </a:cubicBezTo>
                    <a:cubicBezTo>
                      <a:pt x="3" y="55"/>
                      <a:pt x="3" y="55"/>
                      <a:pt x="3" y="55"/>
                    </a:cubicBezTo>
                    <a:cubicBezTo>
                      <a:pt x="3" y="55"/>
                      <a:pt x="3" y="55"/>
                      <a:pt x="3" y="55"/>
                    </a:cubicBezTo>
                    <a:cubicBezTo>
                      <a:pt x="3" y="55"/>
                      <a:pt x="2" y="55"/>
                      <a:pt x="2" y="55"/>
                    </a:cubicBezTo>
                    <a:cubicBezTo>
                      <a:pt x="2" y="55"/>
                      <a:pt x="2" y="55"/>
                      <a:pt x="2" y="55"/>
                    </a:cubicBezTo>
                    <a:cubicBezTo>
                      <a:pt x="2" y="55"/>
                      <a:pt x="2" y="56"/>
                      <a:pt x="2" y="56"/>
                    </a:cubicBezTo>
                    <a:cubicBezTo>
                      <a:pt x="1" y="56"/>
                      <a:pt x="1" y="56"/>
                      <a:pt x="1" y="56"/>
                    </a:cubicBezTo>
                    <a:cubicBezTo>
                      <a:pt x="1" y="56"/>
                      <a:pt x="1" y="56"/>
                      <a:pt x="1" y="56"/>
                    </a:cubicBezTo>
                    <a:cubicBezTo>
                      <a:pt x="1" y="57"/>
                      <a:pt x="1" y="57"/>
                      <a:pt x="1" y="57"/>
                    </a:cubicBezTo>
                    <a:cubicBezTo>
                      <a:pt x="1" y="57"/>
                      <a:pt x="1" y="57"/>
                      <a:pt x="1" y="57"/>
                    </a:cubicBezTo>
                    <a:cubicBezTo>
                      <a:pt x="1" y="57"/>
                      <a:pt x="1" y="57"/>
                      <a:pt x="1" y="57"/>
                    </a:cubicBezTo>
                    <a:cubicBezTo>
                      <a:pt x="1" y="57"/>
                      <a:pt x="0" y="57"/>
                      <a:pt x="0" y="58"/>
                    </a:cubicBezTo>
                    <a:cubicBezTo>
                      <a:pt x="0" y="58"/>
                      <a:pt x="0" y="58"/>
                      <a:pt x="0" y="58"/>
                    </a:cubicBezTo>
                    <a:cubicBezTo>
                      <a:pt x="0" y="58"/>
                      <a:pt x="0" y="58"/>
                      <a:pt x="0" y="59"/>
                    </a:cubicBezTo>
                    <a:cubicBezTo>
                      <a:pt x="0" y="59"/>
                      <a:pt x="0" y="59"/>
                      <a:pt x="0" y="59"/>
                    </a:cubicBezTo>
                    <a:cubicBezTo>
                      <a:pt x="0" y="59"/>
                      <a:pt x="0" y="59"/>
                      <a:pt x="0" y="59"/>
                    </a:cubicBezTo>
                    <a:cubicBezTo>
                      <a:pt x="0" y="79"/>
                      <a:pt x="0" y="79"/>
                      <a:pt x="0" y="79"/>
                    </a:cubicBezTo>
                    <a:cubicBezTo>
                      <a:pt x="0" y="80"/>
                      <a:pt x="0" y="80"/>
                      <a:pt x="0" y="80"/>
                    </a:cubicBezTo>
                    <a:cubicBezTo>
                      <a:pt x="0" y="80"/>
                      <a:pt x="0" y="80"/>
                      <a:pt x="0" y="80"/>
                    </a:cubicBezTo>
                    <a:cubicBezTo>
                      <a:pt x="0" y="80"/>
                      <a:pt x="0" y="80"/>
                      <a:pt x="0" y="80"/>
                    </a:cubicBezTo>
                    <a:cubicBezTo>
                      <a:pt x="0" y="80"/>
                      <a:pt x="0" y="81"/>
                      <a:pt x="0" y="81"/>
                    </a:cubicBezTo>
                    <a:cubicBezTo>
                      <a:pt x="0" y="81"/>
                      <a:pt x="0" y="81"/>
                      <a:pt x="0" y="81"/>
                    </a:cubicBezTo>
                    <a:cubicBezTo>
                      <a:pt x="0" y="82"/>
                      <a:pt x="1" y="82"/>
                      <a:pt x="1" y="82"/>
                    </a:cubicBezTo>
                    <a:cubicBezTo>
                      <a:pt x="1" y="82"/>
                      <a:pt x="1" y="82"/>
                      <a:pt x="1" y="82"/>
                    </a:cubicBezTo>
                    <a:cubicBezTo>
                      <a:pt x="1" y="82"/>
                      <a:pt x="1" y="82"/>
                      <a:pt x="1" y="82"/>
                    </a:cubicBezTo>
                    <a:cubicBezTo>
                      <a:pt x="1" y="82"/>
                      <a:pt x="1" y="82"/>
                      <a:pt x="1" y="82"/>
                    </a:cubicBezTo>
                    <a:cubicBezTo>
                      <a:pt x="1" y="83"/>
                      <a:pt x="1" y="83"/>
                      <a:pt x="2" y="83"/>
                    </a:cubicBezTo>
                    <a:cubicBezTo>
                      <a:pt x="2" y="84"/>
                      <a:pt x="2" y="84"/>
                      <a:pt x="3" y="84"/>
                    </a:cubicBezTo>
                    <a:cubicBezTo>
                      <a:pt x="3" y="84"/>
                      <a:pt x="3" y="84"/>
                      <a:pt x="3" y="84"/>
                    </a:cubicBezTo>
                    <a:cubicBezTo>
                      <a:pt x="3" y="85"/>
                      <a:pt x="4" y="85"/>
                      <a:pt x="4" y="85"/>
                    </a:cubicBezTo>
                    <a:cubicBezTo>
                      <a:pt x="4" y="85"/>
                      <a:pt x="4" y="85"/>
                      <a:pt x="4" y="85"/>
                    </a:cubicBezTo>
                    <a:cubicBezTo>
                      <a:pt x="5" y="85"/>
                      <a:pt x="5" y="85"/>
                      <a:pt x="6" y="85"/>
                    </a:cubicBezTo>
                    <a:cubicBezTo>
                      <a:pt x="6" y="85"/>
                      <a:pt x="7" y="85"/>
                      <a:pt x="7" y="85"/>
                    </a:cubicBezTo>
                    <a:cubicBezTo>
                      <a:pt x="7" y="85"/>
                      <a:pt x="7" y="85"/>
                      <a:pt x="7" y="85"/>
                    </a:cubicBezTo>
                    <a:cubicBezTo>
                      <a:pt x="8" y="85"/>
                      <a:pt x="8" y="85"/>
                      <a:pt x="8" y="84"/>
                    </a:cubicBezTo>
                    <a:cubicBezTo>
                      <a:pt x="9" y="84"/>
                      <a:pt x="9" y="84"/>
                      <a:pt x="9" y="84"/>
                    </a:cubicBezTo>
                    <a:cubicBezTo>
                      <a:pt x="9" y="84"/>
                      <a:pt x="9" y="84"/>
                      <a:pt x="9" y="84"/>
                    </a:cubicBezTo>
                    <a:cubicBezTo>
                      <a:pt x="14" y="82"/>
                      <a:pt x="14" y="82"/>
                      <a:pt x="14" y="82"/>
                    </a:cubicBezTo>
                    <a:cubicBezTo>
                      <a:pt x="38" y="96"/>
                      <a:pt x="38" y="96"/>
                      <a:pt x="38" y="96"/>
                    </a:cubicBezTo>
                    <a:cubicBezTo>
                      <a:pt x="21" y="106"/>
                      <a:pt x="21" y="106"/>
                      <a:pt x="21" y="106"/>
                    </a:cubicBezTo>
                    <a:cubicBezTo>
                      <a:pt x="107" y="155"/>
                      <a:pt x="107" y="155"/>
                      <a:pt x="107" y="155"/>
                    </a:cubicBezTo>
                    <a:cubicBezTo>
                      <a:pt x="107" y="180"/>
                      <a:pt x="107" y="180"/>
                      <a:pt x="107" y="180"/>
                    </a:cubicBezTo>
                    <a:lnTo>
                      <a:pt x="101" y="191"/>
                    </a:lnTo>
                    <a:close/>
                    <a:moveTo>
                      <a:pt x="11" y="73"/>
                    </a:moveTo>
                    <a:cubicBezTo>
                      <a:pt x="12" y="72"/>
                      <a:pt x="14" y="73"/>
                      <a:pt x="15" y="74"/>
                    </a:cubicBezTo>
                    <a:cubicBezTo>
                      <a:pt x="16" y="76"/>
                      <a:pt x="15" y="78"/>
                      <a:pt x="14" y="78"/>
                    </a:cubicBezTo>
                    <a:cubicBezTo>
                      <a:pt x="7" y="82"/>
                      <a:pt x="7" y="82"/>
                      <a:pt x="7" y="82"/>
                    </a:cubicBezTo>
                    <a:cubicBezTo>
                      <a:pt x="7" y="82"/>
                      <a:pt x="7" y="82"/>
                      <a:pt x="7" y="82"/>
                    </a:cubicBezTo>
                    <a:cubicBezTo>
                      <a:pt x="7" y="82"/>
                      <a:pt x="7" y="82"/>
                      <a:pt x="7" y="82"/>
                    </a:cubicBezTo>
                    <a:cubicBezTo>
                      <a:pt x="7" y="82"/>
                      <a:pt x="6" y="82"/>
                      <a:pt x="6" y="82"/>
                    </a:cubicBezTo>
                    <a:cubicBezTo>
                      <a:pt x="6" y="82"/>
                      <a:pt x="6" y="82"/>
                      <a:pt x="6" y="82"/>
                    </a:cubicBezTo>
                    <a:cubicBezTo>
                      <a:pt x="6" y="82"/>
                      <a:pt x="5" y="82"/>
                      <a:pt x="5" y="82"/>
                    </a:cubicBezTo>
                    <a:cubicBezTo>
                      <a:pt x="5" y="82"/>
                      <a:pt x="5" y="82"/>
                      <a:pt x="5" y="82"/>
                    </a:cubicBezTo>
                    <a:cubicBezTo>
                      <a:pt x="5" y="82"/>
                      <a:pt x="5" y="82"/>
                      <a:pt x="4" y="82"/>
                    </a:cubicBezTo>
                    <a:cubicBezTo>
                      <a:pt x="4" y="82"/>
                      <a:pt x="4" y="82"/>
                      <a:pt x="4" y="82"/>
                    </a:cubicBezTo>
                    <a:cubicBezTo>
                      <a:pt x="4" y="82"/>
                      <a:pt x="4" y="82"/>
                      <a:pt x="4" y="81"/>
                    </a:cubicBezTo>
                    <a:cubicBezTo>
                      <a:pt x="4" y="81"/>
                      <a:pt x="4" y="81"/>
                      <a:pt x="4" y="81"/>
                    </a:cubicBezTo>
                    <a:cubicBezTo>
                      <a:pt x="4" y="81"/>
                      <a:pt x="3" y="81"/>
                      <a:pt x="3" y="81"/>
                    </a:cubicBezTo>
                    <a:cubicBezTo>
                      <a:pt x="3" y="81"/>
                      <a:pt x="3" y="81"/>
                      <a:pt x="3" y="81"/>
                    </a:cubicBezTo>
                    <a:cubicBezTo>
                      <a:pt x="3" y="81"/>
                      <a:pt x="3" y="81"/>
                      <a:pt x="3" y="81"/>
                    </a:cubicBezTo>
                    <a:cubicBezTo>
                      <a:pt x="3" y="81"/>
                      <a:pt x="3" y="80"/>
                      <a:pt x="3" y="80"/>
                    </a:cubicBezTo>
                    <a:cubicBezTo>
                      <a:pt x="3" y="80"/>
                      <a:pt x="3" y="80"/>
                      <a:pt x="3" y="80"/>
                    </a:cubicBezTo>
                    <a:cubicBezTo>
                      <a:pt x="3" y="80"/>
                      <a:pt x="3" y="80"/>
                      <a:pt x="3" y="80"/>
                    </a:cubicBezTo>
                    <a:cubicBezTo>
                      <a:pt x="3" y="80"/>
                      <a:pt x="3" y="80"/>
                      <a:pt x="3" y="79"/>
                    </a:cubicBezTo>
                    <a:cubicBezTo>
                      <a:pt x="3" y="79"/>
                      <a:pt x="3" y="79"/>
                      <a:pt x="3" y="79"/>
                    </a:cubicBezTo>
                    <a:cubicBezTo>
                      <a:pt x="3" y="60"/>
                      <a:pt x="3" y="60"/>
                      <a:pt x="3" y="60"/>
                    </a:cubicBezTo>
                    <a:cubicBezTo>
                      <a:pt x="3" y="59"/>
                      <a:pt x="3" y="59"/>
                      <a:pt x="3" y="59"/>
                    </a:cubicBezTo>
                    <a:cubicBezTo>
                      <a:pt x="3" y="59"/>
                      <a:pt x="3" y="59"/>
                      <a:pt x="3" y="59"/>
                    </a:cubicBezTo>
                    <a:cubicBezTo>
                      <a:pt x="3" y="59"/>
                      <a:pt x="3" y="59"/>
                      <a:pt x="3" y="59"/>
                    </a:cubicBezTo>
                    <a:cubicBezTo>
                      <a:pt x="3" y="59"/>
                      <a:pt x="3" y="59"/>
                      <a:pt x="3" y="59"/>
                    </a:cubicBezTo>
                    <a:cubicBezTo>
                      <a:pt x="3" y="58"/>
                      <a:pt x="3" y="58"/>
                      <a:pt x="3" y="58"/>
                    </a:cubicBezTo>
                    <a:cubicBezTo>
                      <a:pt x="3" y="58"/>
                      <a:pt x="3" y="58"/>
                      <a:pt x="3" y="58"/>
                    </a:cubicBezTo>
                    <a:cubicBezTo>
                      <a:pt x="3" y="58"/>
                      <a:pt x="3" y="58"/>
                      <a:pt x="3" y="58"/>
                    </a:cubicBezTo>
                    <a:cubicBezTo>
                      <a:pt x="4" y="58"/>
                      <a:pt x="4" y="58"/>
                      <a:pt x="4" y="58"/>
                    </a:cubicBezTo>
                    <a:cubicBezTo>
                      <a:pt x="4" y="58"/>
                      <a:pt x="4" y="57"/>
                      <a:pt x="4" y="57"/>
                    </a:cubicBezTo>
                    <a:cubicBezTo>
                      <a:pt x="4" y="57"/>
                      <a:pt x="4" y="57"/>
                      <a:pt x="4" y="57"/>
                    </a:cubicBezTo>
                    <a:cubicBezTo>
                      <a:pt x="4" y="57"/>
                      <a:pt x="4" y="57"/>
                      <a:pt x="4" y="57"/>
                    </a:cubicBezTo>
                    <a:cubicBezTo>
                      <a:pt x="4" y="57"/>
                      <a:pt x="4" y="57"/>
                      <a:pt x="4" y="57"/>
                    </a:cubicBezTo>
                    <a:cubicBezTo>
                      <a:pt x="11" y="53"/>
                      <a:pt x="11" y="53"/>
                      <a:pt x="11" y="53"/>
                    </a:cubicBezTo>
                    <a:cubicBezTo>
                      <a:pt x="12" y="53"/>
                      <a:pt x="14" y="53"/>
                      <a:pt x="15" y="55"/>
                    </a:cubicBezTo>
                    <a:cubicBezTo>
                      <a:pt x="16" y="56"/>
                      <a:pt x="15" y="58"/>
                      <a:pt x="14" y="58"/>
                    </a:cubicBezTo>
                    <a:cubicBezTo>
                      <a:pt x="9" y="61"/>
                      <a:pt x="9" y="61"/>
                      <a:pt x="9" y="61"/>
                    </a:cubicBezTo>
                    <a:cubicBezTo>
                      <a:pt x="9" y="74"/>
                      <a:pt x="9" y="74"/>
                      <a:pt x="9" y="74"/>
                    </a:cubicBezTo>
                    <a:lnTo>
                      <a:pt x="11" y="73"/>
                    </a:lnTo>
                    <a:close/>
                    <a:moveTo>
                      <a:pt x="82" y="115"/>
                    </a:moveTo>
                    <a:cubicBezTo>
                      <a:pt x="57" y="100"/>
                      <a:pt x="57" y="100"/>
                      <a:pt x="57" y="100"/>
                    </a:cubicBezTo>
                    <a:cubicBezTo>
                      <a:pt x="57" y="93"/>
                      <a:pt x="57" y="93"/>
                      <a:pt x="57" y="93"/>
                    </a:cubicBezTo>
                    <a:cubicBezTo>
                      <a:pt x="82" y="108"/>
                      <a:pt x="82" y="108"/>
                      <a:pt x="82" y="108"/>
                    </a:cubicBezTo>
                    <a:lnTo>
                      <a:pt x="82" y="115"/>
                    </a:lnTo>
                    <a:close/>
                    <a:moveTo>
                      <a:pt x="82" y="104"/>
                    </a:moveTo>
                    <a:cubicBezTo>
                      <a:pt x="57" y="89"/>
                      <a:pt x="57" y="89"/>
                      <a:pt x="57" y="89"/>
                    </a:cubicBezTo>
                    <a:cubicBezTo>
                      <a:pt x="57" y="82"/>
                      <a:pt x="57" y="82"/>
                      <a:pt x="57" y="82"/>
                    </a:cubicBezTo>
                    <a:cubicBezTo>
                      <a:pt x="59" y="84"/>
                      <a:pt x="59" y="84"/>
                      <a:pt x="59" y="84"/>
                    </a:cubicBezTo>
                    <a:cubicBezTo>
                      <a:pt x="82" y="97"/>
                      <a:pt x="82" y="97"/>
                      <a:pt x="82" y="97"/>
                    </a:cubicBezTo>
                    <a:lnTo>
                      <a:pt x="82" y="104"/>
                    </a:lnTo>
                    <a:close/>
                    <a:moveTo>
                      <a:pt x="93" y="122"/>
                    </a:moveTo>
                    <a:cubicBezTo>
                      <a:pt x="95" y="122"/>
                      <a:pt x="97" y="122"/>
                      <a:pt x="97" y="123"/>
                    </a:cubicBezTo>
                    <a:cubicBezTo>
                      <a:pt x="98" y="125"/>
                      <a:pt x="98" y="127"/>
                      <a:pt x="96" y="127"/>
                    </a:cubicBezTo>
                    <a:cubicBezTo>
                      <a:pt x="90" y="131"/>
                      <a:pt x="90" y="131"/>
                      <a:pt x="90" y="131"/>
                    </a:cubicBezTo>
                    <a:cubicBezTo>
                      <a:pt x="90" y="131"/>
                      <a:pt x="90" y="131"/>
                      <a:pt x="90" y="131"/>
                    </a:cubicBezTo>
                    <a:cubicBezTo>
                      <a:pt x="89" y="131"/>
                      <a:pt x="89" y="131"/>
                      <a:pt x="89" y="131"/>
                    </a:cubicBezTo>
                    <a:cubicBezTo>
                      <a:pt x="89" y="131"/>
                      <a:pt x="89" y="131"/>
                      <a:pt x="89" y="131"/>
                    </a:cubicBezTo>
                    <a:cubicBezTo>
                      <a:pt x="89" y="131"/>
                      <a:pt x="89" y="131"/>
                      <a:pt x="88" y="131"/>
                    </a:cubicBezTo>
                    <a:cubicBezTo>
                      <a:pt x="88" y="131"/>
                      <a:pt x="88" y="131"/>
                      <a:pt x="88" y="131"/>
                    </a:cubicBezTo>
                    <a:cubicBezTo>
                      <a:pt x="88" y="131"/>
                      <a:pt x="88" y="131"/>
                      <a:pt x="87" y="131"/>
                    </a:cubicBezTo>
                    <a:cubicBezTo>
                      <a:pt x="87" y="131"/>
                      <a:pt x="87" y="131"/>
                      <a:pt x="87" y="131"/>
                    </a:cubicBezTo>
                    <a:cubicBezTo>
                      <a:pt x="87" y="131"/>
                      <a:pt x="87" y="131"/>
                      <a:pt x="87" y="131"/>
                    </a:cubicBezTo>
                    <a:cubicBezTo>
                      <a:pt x="87" y="131"/>
                      <a:pt x="86" y="131"/>
                      <a:pt x="86" y="130"/>
                    </a:cubicBezTo>
                    <a:cubicBezTo>
                      <a:pt x="86" y="130"/>
                      <a:pt x="86" y="130"/>
                      <a:pt x="86" y="130"/>
                    </a:cubicBezTo>
                    <a:cubicBezTo>
                      <a:pt x="86" y="130"/>
                      <a:pt x="86" y="130"/>
                      <a:pt x="86" y="130"/>
                    </a:cubicBezTo>
                    <a:cubicBezTo>
                      <a:pt x="86" y="130"/>
                      <a:pt x="86" y="130"/>
                      <a:pt x="86" y="130"/>
                    </a:cubicBezTo>
                    <a:cubicBezTo>
                      <a:pt x="86" y="130"/>
                      <a:pt x="86" y="130"/>
                      <a:pt x="86" y="130"/>
                    </a:cubicBezTo>
                    <a:cubicBezTo>
                      <a:pt x="86" y="130"/>
                      <a:pt x="86" y="129"/>
                      <a:pt x="86" y="129"/>
                    </a:cubicBezTo>
                    <a:cubicBezTo>
                      <a:pt x="86" y="129"/>
                      <a:pt x="86" y="129"/>
                      <a:pt x="86" y="129"/>
                    </a:cubicBezTo>
                    <a:cubicBezTo>
                      <a:pt x="86" y="129"/>
                      <a:pt x="86" y="129"/>
                      <a:pt x="86" y="129"/>
                    </a:cubicBezTo>
                    <a:cubicBezTo>
                      <a:pt x="85" y="129"/>
                      <a:pt x="85" y="129"/>
                      <a:pt x="85" y="129"/>
                    </a:cubicBezTo>
                    <a:cubicBezTo>
                      <a:pt x="85" y="129"/>
                      <a:pt x="85" y="128"/>
                      <a:pt x="85" y="128"/>
                    </a:cubicBezTo>
                    <a:cubicBezTo>
                      <a:pt x="85" y="109"/>
                      <a:pt x="85" y="109"/>
                      <a:pt x="85" y="109"/>
                    </a:cubicBezTo>
                    <a:cubicBezTo>
                      <a:pt x="85" y="109"/>
                      <a:pt x="85" y="108"/>
                      <a:pt x="85" y="108"/>
                    </a:cubicBezTo>
                    <a:cubicBezTo>
                      <a:pt x="85" y="108"/>
                      <a:pt x="85" y="108"/>
                      <a:pt x="85" y="108"/>
                    </a:cubicBezTo>
                    <a:cubicBezTo>
                      <a:pt x="86" y="108"/>
                      <a:pt x="86" y="108"/>
                      <a:pt x="86" y="108"/>
                    </a:cubicBezTo>
                    <a:cubicBezTo>
                      <a:pt x="86" y="108"/>
                      <a:pt x="86" y="108"/>
                      <a:pt x="86" y="108"/>
                    </a:cubicBezTo>
                    <a:cubicBezTo>
                      <a:pt x="86" y="108"/>
                      <a:pt x="86" y="107"/>
                      <a:pt x="86" y="107"/>
                    </a:cubicBezTo>
                    <a:cubicBezTo>
                      <a:pt x="86" y="107"/>
                      <a:pt x="86" y="107"/>
                      <a:pt x="86" y="107"/>
                    </a:cubicBezTo>
                    <a:cubicBezTo>
                      <a:pt x="86" y="107"/>
                      <a:pt x="86" y="107"/>
                      <a:pt x="86" y="107"/>
                    </a:cubicBezTo>
                    <a:cubicBezTo>
                      <a:pt x="86" y="107"/>
                      <a:pt x="86" y="107"/>
                      <a:pt x="86" y="107"/>
                    </a:cubicBezTo>
                    <a:cubicBezTo>
                      <a:pt x="86" y="107"/>
                      <a:pt x="86" y="107"/>
                      <a:pt x="86" y="106"/>
                    </a:cubicBezTo>
                    <a:cubicBezTo>
                      <a:pt x="86" y="106"/>
                      <a:pt x="87" y="106"/>
                      <a:pt x="87" y="106"/>
                    </a:cubicBezTo>
                    <a:cubicBezTo>
                      <a:pt x="87" y="106"/>
                      <a:pt x="87" y="106"/>
                      <a:pt x="87" y="106"/>
                    </a:cubicBezTo>
                    <a:cubicBezTo>
                      <a:pt x="87" y="106"/>
                      <a:pt x="87" y="106"/>
                      <a:pt x="87" y="106"/>
                    </a:cubicBezTo>
                    <a:cubicBezTo>
                      <a:pt x="93" y="102"/>
                      <a:pt x="93" y="102"/>
                      <a:pt x="93" y="102"/>
                    </a:cubicBezTo>
                    <a:cubicBezTo>
                      <a:pt x="95" y="102"/>
                      <a:pt x="97" y="102"/>
                      <a:pt x="97" y="104"/>
                    </a:cubicBezTo>
                    <a:cubicBezTo>
                      <a:pt x="98" y="105"/>
                      <a:pt x="98" y="107"/>
                      <a:pt x="96" y="107"/>
                    </a:cubicBezTo>
                    <a:cubicBezTo>
                      <a:pt x="91" y="110"/>
                      <a:pt x="91" y="110"/>
                      <a:pt x="91" y="110"/>
                    </a:cubicBezTo>
                    <a:cubicBezTo>
                      <a:pt x="91" y="124"/>
                      <a:pt x="91" y="124"/>
                      <a:pt x="91" y="124"/>
                    </a:cubicBezTo>
                    <a:lnTo>
                      <a:pt x="93" y="122"/>
                    </a:lnTo>
                    <a:close/>
                    <a:moveTo>
                      <a:pt x="7" y="111"/>
                    </a:moveTo>
                    <a:cubicBezTo>
                      <a:pt x="3" y="113"/>
                      <a:pt x="3" y="113"/>
                      <a:pt x="3" y="113"/>
                    </a:cubicBezTo>
                    <a:cubicBezTo>
                      <a:pt x="3" y="113"/>
                      <a:pt x="3" y="113"/>
                      <a:pt x="3" y="113"/>
                    </a:cubicBezTo>
                    <a:cubicBezTo>
                      <a:pt x="3" y="113"/>
                      <a:pt x="3" y="113"/>
                      <a:pt x="3" y="113"/>
                    </a:cubicBezTo>
                    <a:cubicBezTo>
                      <a:pt x="3" y="113"/>
                      <a:pt x="2" y="114"/>
                      <a:pt x="2" y="114"/>
                    </a:cubicBezTo>
                    <a:cubicBezTo>
                      <a:pt x="2" y="114"/>
                      <a:pt x="2" y="114"/>
                      <a:pt x="2" y="114"/>
                    </a:cubicBezTo>
                    <a:cubicBezTo>
                      <a:pt x="2" y="114"/>
                      <a:pt x="2" y="114"/>
                      <a:pt x="2" y="114"/>
                    </a:cubicBezTo>
                    <a:cubicBezTo>
                      <a:pt x="1" y="115"/>
                      <a:pt x="1" y="115"/>
                      <a:pt x="1" y="115"/>
                    </a:cubicBezTo>
                    <a:cubicBezTo>
                      <a:pt x="1" y="115"/>
                      <a:pt x="1" y="115"/>
                      <a:pt x="1" y="115"/>
                    </a:cubicBezTo>
                    <a:cubicBezTo>
                      <a:pt x="1" y="115"/>
                      <a:pt x="1" y="115"/>
                      <a:pt x="1" y="115"/>
                    </a:cubicBezTo>
                    <a:cubicBezTo>
                      <a:pt x="1" y="115"/>
                      <a:pt x="1" y="115"/>
                      <a:pt x="1" y="115"/>
                    </a:cubicBezTo>
                    <a:cubicBezTo>
                      <a:pt x="1" y="116"/>
                      <a:pt x="1" y="116"/>
                      <a:pt x="1" y="116"/>
                    </a:cubicBezTo>
                    <a:cubicBezTo>
                      <a:pt x="1" y="116"/>
                      <a:pt x="0" y="116"/>
                      <a:pt x="0" y="116"/>
                    </a:cubicBezTo>
                    <a:cubicBezTo>
                      <a:pt x="0" y="117"/>
                      <a:pt x="0" y="117"/>
                      <a:pt x="0" y="117"/>
                    </a:cubicBezTo>
                    <a:cubicBezTo>
                      <a:pt x="0" y="117"/>
                      <a:pt x="0" y="117"/>
                      <a:pt x="0" y="117"/>
                    </a:cubicBezTo>
                    <a:cubicBezTo>
                      <a:pt x="0" y="118"/>
                      <a:pt x="0" y="118"/>
                      <a:pt x="0" y="118"/>
                    </a:cubicBezTo>
                    <a:cubicBezTo>
                      <a:pt x="0" y="118"/>
                      <a:pt x="0" y="118"/>
                      <a:pt x="0" y="118"/>
                    </a:cubicBezTo>
                    <a:cubicBezTo>
                      <a:pt x="0" y="138"/>
                      <a:pt x="0" y="138"/>
                      <a:pt x="0" y="138"/>
                    </a:cubicBezTo>
                    <a:cubicBezTo>
                      <a:pt x="0" y="138"/>
                      <a:pt x="0" y="138"/>
                      <a:pt x="0" y="138"/>
                    </a:cubicBezTo>
                    <a:cubicBezTo>
                      <a:pt x="0" y="138"/>
                      <a:pt x="0" y="138"/>
                      <a:pt x="0" y="138"/>
                    </a:cubicBezTo>
                    <a:cubicBezTo>
                      <a:pt x="0" y="139"/>
                      <a:pt x="0" y="139"/>
                      <a:pt x="0" y="139"/>
                    </a:cubicBezTo>
                    <a:cubicBezTo>
                      <a:pt x="0" y="139"/>
                      <a:pt x="0" y="139"/>
                      <a:pt x="0" y="140"/>
                    </a:cubicBezTo>
                    <a:cubicBezTo>
                      <a:pt x="0" y="140"/>
                      <a:pt x="0" y="140"/>
                      <a:pt x="0" y="140"/>
                    </a:cubicBezTo>
                    <a:cubicBezTo>
                      <a:pt x="0" y="140"/>
                      <a:pt x="1" y="140"/>
                      <a:pt x="1" y="141"/>
                    </a:cubicBezTo>
                    <a:cubicBezTo>
                      <a:pt x="1" y="141"/>
                      <a:pt x="1" y="141"/>
                      <a:pt x="1" y="141"/>
                    </a:cubicBezTo>
                    <a:cubicBezTo>
                      <a:pt x="1" y="141"/>
                      <a:pt x="1" y="141"/>
                      <a:pt x="1" y="141"/>
                    </a:cubicBezTo>
                    <a:cubicBezTo>
                      <a:pt x="1" y="141"/>
                      <a:pt x="1" y="141"/>
                      <a:pt x="1" y="141"/>
                    </a:cubicBezTo>
                    <a:cubicBezTo>
                      <a:pt x="1" y="141"/>
                      <a:pt x="1" y="142"/>
                      <a:pt x="2" y="142"/>
                    </a:cubicBezTo>
                    <a:cubicBezTo>
                      <a:pt x="2" y="142"/>
                      <a:pt x="2" y="143"/>
                      <a:pt x="3" y="143"/>
                    </a:cubicBezTo>
                    <a:cubicBezTo>
                      <a:pt x="3" y="143"/>
                      <a:pt x="3" y="143"/>
                      <a:pt x="3" y="143"/>
                    </a:cubicBezTo>
                    <a:cubicBezTo>
                      <a:pt x="3" y="143"/>
                      <a:pt x="4" y="144"/>
                      <a:pt x="4" y="144"/>
                    </a:cubicBezTo>
                    <a:cubicBezTo>
                      <a:pt x="4" y="144"/>
                      <a:pt x="4" y="144"/>
                      <a:pt x="4" y="144"/>
                    </a:cubicBezTo>
                    <a:cubicBezTo>
                      <a:pt x="5" y="144"/>
                      <a:pt x="5" y="144"/>
                      <a:pt x="6" y="144"/>
                    </a:cubicBezTo>
                    <a:cubicBezTo>
                      <a:pt x="6" y="144"/>
                      <a:pt x="7" y="144"/>
                      <a:pt x="7" y="144"/>
                    </a:cubicBezTo>
                    <a:cubicBezTo>
                      <a:pt x="7" y="144"/>
                      <a:pt x="7" y="144"/>
                      <a:pt x="7" y="144"/>
                    </a:cubicBezTo>
                    <a:cubicBezTo>
                      <a:pt x="8" y="144"/>
                      <a:pt x="8" y="143"/>
                      <a:pt x="8" y="143"/>
                    </a:cubicBezTo>
                    <a:cubicBezTo>
                      <a:pt x="9" y="143"/>
                      <a:pt x="9" y="143"/>
                      <a:pt x="9" y="143"/>
                    </a:cubicBezTo>
                    <a:cubicBezTo>
                      <a:pt x="9" y="143"/>
                      <a:pt x="9" y="143"/>
                      <a:pt x="9" y="143"/>
                    </a:cubicBezTo>
                    <a:cubicBezTo>
                      <a:pt x="14" y="140"/>
                      <a:pt x="14" y="140"/>
                      <a:pt x="14" y="140"/>
                    </a:cubicBezTo>
                    <a:cubicBezTo>
                      <a:pt x="83" y="181"/>
                      <a:pt x="83" y="181"/>
                      <a:pt x="83" y="181"/>
                    </a:cubicBezTo>
                    <a:cubicBezTo>
                      <a:pt x="83" y="187"/>
                      <a:pt x="83" y="187"/>
                      <a:pt x="83" y="187"/>
                    </a:cubicBezTo>
                    <a:cubicBezTo>
                      <a:pt x="83" y="187"/>
                      <a:pt x="83" y="187"/>
                      <a:pt x="83" y="187"/>
                    </a:cubicBezTo>
                    <a:cubicBezTo>
                      <a:pt x="83" y="187"/>
                      <a:pt x="83" y="187"/>
                      <a:pt x="83" y="187"/>
                    </a:cubicBezTo>
                    <a:cubicBezTo>
                      <a:pt x="83" y="188"/>
                      <a:pt x="83" y="188"/>
                      <a:pt x="83" y="188"/>
                    </a:cubicBezTo>
                    <a:cubicBezTo>
                      <a:pt x="83" y="188"/>
                      <a:pt x="83" y="188"/>
                      <a:pt x="83" y="189"/>
                    </a:cubicBezTo>
                    <a:cubicBezTo>
                      <a:pt x="83" y="189"/>
                      <a:pt x="83" y="189"/>
                      <a:pt x="83" y="189"/>
                    </a:cubicBezTo>
                    <a:cubicBezTo>
                      <a:pt x="83" y="189"/>
                      <a:pt x="83" y="189"/>
                      <a:pt x="83" y="190"/>
                    </a:cubicBezTo>
                    <a:cubicBezTo>
                      <a:pt x="83" y="190"/>
                      <a:pt x="83" y="190"/>
                      <a:pt x="83" y="190"/>
                    </a:cubicBezTo>
                    <a:cubicBezTo>
                      <a:pt x="83" y="190"/>
                      <a:pt x="83" y="190"/>
                      <a:pt x="83" y="190"/>
                    </a:cubicBezTo>
                    <a:cubicBezTo>
                      <a:pt x="83" y="190"/>
                      <a:pt x="83" y="190"/>
                      <a:pt x="83" y="190"/>
                    </a:cubicBezTo>
                    <a:cubicBezTo>
                      <a:pt x="84" y="191"/>
                      <a:pt x="84" y="191"/>
                      <a:pt x="84" y="191"/>
                    </a:cubicBezTo>
                    <a:cubicBezTo>
                      <a:pt x="85" y="192"/>
                      <a:pt x="85" y="192"/>
                      <a:pt x="85" y="192"/>
                    </a:cubicBezTo>
                    <a:cubicBezTo>
                      <a:pt x="86" y="192"/>
                      <a:pt x="86" y="192"/>
                      <a:pt x="86" y="192"/>
                    </a:cubicBezTo>
                    <a:cubicBezTo>
                      <a:pt x="86" y="192"/>
                      <a:pt x="86" y="193"/>
                      <a:pt x="87" y="193"/>
                    </a:cubicBezTo>
                    <a:cubicBezTo>
                      <a:pt x="87" y="193"/>
                      <a:pt x="87" y="193"/>
                      <a:pt x="87" y="193"/>
                    </a:cubicBezTo>
                    <a:cubicBezTo>
                      <a:pt x="87" y="193"/>
                      <a:pt x="87" y="193"/>
                      <a:pt x="87" y="193"/>
                    </a:cubicBezTo>
                    <a:cubicBezTo>
                      <a:pt x="87" y="193"/>
                      <a:pt x="88" y="193"/>
                      <a:pt x="88" y="193"/>
                    </a:cubicBezTo>
                    <a:cubicBezTo>
                      <a:pt x="89" y="193"/>
                      <a:pt x="89" y="193"/>
                      <a:pt x="90" y="193"/>
                    </a:cubicBezTo>
                    <a:cubicBezTo>
                      <a:pt x="90" y="193"/>
                      <a:pt x="90" y="193"/>
                      <a:pt x="90" y="193"/>
                    </a:cubicBezTo>
                    <a:cubicBezTo>
                      <a:pt x="90" y="193"/>
                      <a:pt x="91" y="192"/>
                      <a:pt x="91" y="192"/>
                    </a:cubicBezTo>
                    <a:cubicBezTo>
                      <a:pt x="91" y="192"/>
                      <a:pt x="91" y="192"/>
                      <a:pt x="91" y="192"/>
                    </a:cubicBezTo>
                    <a:cubicBezTo>
                      <a:pt x="91" y="192"/>
                      <a:pt x="91" y="192"/>
                      <a:pt x="91" y="192"/>
                    </a:cubicBezTo>
                    <a:cubicBezTo>
                      <a:pt x="97" y="189"/>
                      <a:pt x="97" y="189"/>
                      <a:pt x="97" y="189"/>
                    </a:cubicBezTo>
                    <a:cubicBezTo>
                      <a:pt x="100" y="191"/>
                      <a:pt x="100" y="191"/>
                      <a:pt x="100" y="191"/>
                    </a:cubicBezTo>
                    <a:cubicBezTo>
                      <a:pt x="101" y="191"/>
                      <a:pt x="101" y="191"/>
                      <a:pt x="101" y="191"/>
                    </a:cubicBezTo>
                    <a:cubicBezTo>
                      <a:pt x="101" y="158"/>
                      <a:pt x="101" y="158"/>
                      <a:pt x="101" y="158"/>
                    </a:cubicBezTo>
                    <a:cubicBezTo>
                      <a:pt x="7" y="104"/>
                      <a:pt x="7" y="104"/>
                      <a:pt x="7" y="104"/>
                    </a:cubicBezTo>
                    <a:lnTo>
                      <a:pt x="7" y="111"/>
                    </a:lnTo>
                    <a:close/>
                    <a:moveTo>
                      <a:pt x="85" y="167"/>
                    </a:moveTo>
                    <a:cubicBezTo>
                      <a:pt x="85" y="167"/>
                      <a:pt x="85" y="167"/>
                      <a:pt x="85" y="167"/>
                    </a:cubicBezTo>
                    <a:cubicBezTo>
                      <a:pt x="85" y="167"/>
                      <a:pt x="85" y="167"/>
                      <a:pt x="85" y="167"/>
                    </a:cubicBezTo>
                    <a:cubicBezTo>
                      <a:pt x="86" y="167"/>
                      <a:pt x="86" y="167"/>
                      <a:pt x="86" y="167"/>
                    </a:cubicBezTo>
                    <a:cubicBezTo>
                      <a:pt x="86" y="167"/>
                      <a:pt x="86" y="166"/>
                      <a:pt x="86" y="166"/>
                    </a:cubicBezTo>
                    <a:cubicBezTo>
                      <a:pt x="86" y="166"/>
                      <a:pt x="86" y="166"/>
                      <a:pt x="86" y="166"/>
                    </a:cubicBezTo>
                    <a:cubicBezTo>
                      <a:pt x="86" y="166"/>
                      <a:pt x="86" y="166"/>
                      <a:pt x="86" y="166"/>
                    </a:cubicBezTo>
                    <a:cubicBezTo>
                      <a:pt x="86" y="166"/>
                      <a:pt x="86" y="166"/>
                      <a:pt x="86" y="166"/>
                    </a:cubicBezTo>
                    <a:cubicBezTo>
                      <a:pt x="86" y="166"/>
                      <a:pt x="86" y="165"/>
                      <a:pt x="86" y="165"/>
                    </a:cubicBezTo>
                    <a:cubicBezTo>
                      <a:pt x="86" y="165"/>
                      <a:pt x="86" y="165"/>
                      <a:pt x="86" y="165"/>
                    </a:cubicBezTo>
                    <a:cubicBezTo>
                      <a:pt x="86" y="165"/>
                      <a:pt x="87" y="165"/>
                      <a:pt x="87" y="165"/>
                    </a:cubicBezTo>
                    <a:cubicBezTo>
                      <a:pt x="87" y="165"/>
                      <a:pt x="87" y="165"/>
                      <a:pt x="87" y="165"/>
                    </a:cubicBezTo>
                    <a:cubicBezTo>
                      <a:pt x="87" y="165"/>
                      <a:pt x="87" y="165"/>
                      <a:pt x="87" y="165"/>
                    </a:cubicBezTo>
                    <a:cubicBezTo>
                      <a:pt x="93" y="161"/>
                      <a:pt x="93" y="161"/>
                      <a:pt x="93" y="161"/>
                    </a:cubicBezTo>
                    <a:cubicBezTo>
                      <a:pt x="95" y="160"/>
                      <a:pt x="97" y="161"/>
                      <a:pt x="97" y="162"/>
                    </a:cubicBezTo>
                    <a:cubicBezTo>
                      <a:pt x="98" y="164"/>
                      <a:pt x="98" y="165"/>
                      <a:pt x="96" y="166"/>
                    </a:cubicBezTo>
                    <a:cubicBezTo>
                      <a:pt x="91" y="169"/>
                      <a:pt x="91" y="169"/>
                      <a:pt x="91" y="169"/>
                    </a:cubicBezTo>
                    <a:cubicBezTo>
                      <a:pt x="91" y="182"/>
                      <a:pt x="91" y="182"/>
                      <a:pt x="91" y="182"/>
                    </a:cubicBezTo>
                    <a:cubicBezTo>
                      <a:pt x="93" y="181"/>
                      <a:pt x="93" y="181"/>
                      <a:pt x="93" y="181"/>
                    </a:cubicBezTo>
                    <a:cubicBezTo>
                      <a:pt x="95" y="180"/>
                      <a:pt x="97" y="181"/>
                      <a:pt x="97" y="182"/>
                    </a:cubicBezTo>
                    <a:cubicBezTo>
                      <a:pt x="98" y="184"/>
                      <a:pt x="98" y="185"/>
                      <a:pt x="96" y="186"/>
                    </a:cubicBezTo>
                    <a:cubicBezTo>
                      <a:pt x="90" y="190"/>
                      <a:pt x="90" y="190"/>
                      <a:pt x="90" y="190"/>
                    </a:cubicBezTo>
                    <a:cubicBezTo>
                      <a:pt x="90" y="190"/>
                      <a:pt x="90" y="190"/>
                      <a:pt x="90" y="190"/>
                    </a:cubicBezTo>
                    <a:cubicBezTo>
                      <a:pt x="89" y="190"/>
                      <a:pt x="89" y="190"/>
                      <a:pt x="89" y="190"/>
                    </a:cubicBezTo>
                    <a:cubicBezTo>
                      <a:pt x="89" y="190"/>
                      <a:pt x="89" y="190"/>
                      <a:pt x="89" y="190"/>
                    </a:cubicBezTo>
                    <a:cubicBezTo>
                      <a:pt x="89" y="190"/>
                      <a:pt x="89" y="190"/>
                      <a:pt x="88" y="190"/>
                    </a:cubicBezTo>
                    <a:cubicBezTo>
                      <a:pt x="88" y="190"/>
                      <a:pt x="88" y="190"/>
                      <a:pt x="88" y="190"/>
                    </a:cubicBezTo>
                    <a:cubicBezTo>
                      <a:pt x="88" y="190"/>
                      <a:pt x="88" y="190"/>
                      <a:pt x="87" y="190"/>
                    </a:cubicBezTo>
                    <a:cubicBezTo>
                      <a:pt x="87" y="190"/>
                      <a:pt x="87" y="190"/>
                      <a:pt x="87" y="190"/>
                    </a:cubicBezTo>
                    <a:cubicBezTo>
                      <a:pt x="87" y="190"/>
                      <a:pt x="87" y="190"/>
                      <a:pt x="87" y="190"/>
                    </a:cubicBezTo>
                    <a:cubicBezTo>
                      <a:pt x="87" y="190"/>
                      <a:pt x="86" y="189"/>
                      <a:pt x="86" y="189"/>
                    </a:cubicBezTo>
                    <a:cubicBezTo>
                      <a:pt x="86" y="189"/>
                      <a:pt x="86" y="189"/>
                      <a:pt x="86" y="189"/>
                    </a:cubicBezTo>
                    <a:cubicBezTo>
                      <a:pt x="86" y="189"/>
                      <a:pt x="86" y="189"/>
                      <a:pt x="86" y="189"/>
                    </a:cubicBezTo>
                    <a:cubicBezTo>
                      <a:pt x="86" y="189"/>
                      <a:pt x="86" y="189"/>
                      <a:pt x="86" y="189"/>
                    </a:cubicBezTo>
                    <a:cubicBezTo>
                      <a:pt x="86" y="189"/>
                      <a:pt x="86" y="188"/>
                      <a:pt x="86" y="188"/>
                    </a:cubicBezTo>
                    <a:cubicBezTo>
                      <a:pt x="86" y="188"/>
                      <a:pt x="86" y="188"/>
                      <a:pt x="86" y="188"/>
                    </a:cubicBezTo>
                    <a:cubicBezTo>
                      <a:pt x="86" y="188"/>
                      <a:pt x="86" y="188"/>
                      <a:pt x="86" y="188"/>
                    </a:cubicBezTo>
                    <a:cubicBezTo>
                      <a:pt x="86" y="188"/>
                      <a:pt x="86" y="188"/>
                      <a:pt x="86" y="188"/>
                    </a:cubicBezTo>
                    <a:cubicBezTo>
                      <a:pt x="85" y="188"/>
                      <a:pt x="85" y="187"/>
                      <a:pt x="85" y="187"/>
                    </a:cubicBezTo>
                    <a:cubicBezTo>
                      <a:pt x="85" y="187"/>
                      <a:pt x="85" y="187"/>
                      <a:pt x="85" y="187"/>
                    </a:cubicBezTo>
                    <a:lnTo>
                      <a:pt x="85" y="167"/>
                    </a:lnTo>
                    <a:close/>
                    <a:moveTo>
                      <a:pt x="57" y="141"/>
                    </a:moveTo>
                    <a:cubicBezTo>
                      <a:pt x="82" y="156"/>
                      <a:pt x="82" y="156"/>
                      <a:pt x="82" y="156"/>
                    </a:cubicBezTo>
                    <a:cubicBezTo>
                      <a:pt x="82" y="163"/>
                      <a:pt x="82" y="163"/>
                      <a:pt x="82" y="163"/>
                    </a:cubicBezTo>
                    <a:cubicBezTo>
                      <a:pt x="57" y="148"/>
                      <a:pt x="57" y="148"/>
                      <a:pt x="57" y="148"/>
                    </a:cubicBezTo>
                    <a:lnTo>
                      <a:pt x="57" y="141"/>
                    </a:lnTo>
                    <a:close/>
                    <a:moveTo>
                      <a:pt x="57" y="152"/>
                    </a:moveTo>
                    <a:cubicBezTo>
                      <a:pt x="82" y="167"/>
                      <a:pt x="82" y="167"/>
                      <a:pt x="82" y="167"/>
                    </a:cubicBezTo>
                    <a:cubicBezTo>
                      <a:pt x="82" y="174"/>
                      <a:pt x="82" y="174"/>
                      <a:pt x="82" y="174"/>
                    </a:cubicBezTo>
                    <a:cubicBezTo>
                      <a:pt x="57" y="159"/>
                      <a:pt x="57" y="159"/>
                      <a:pt x="57" y="159"/>
                    </a:cubicBezTo>
                    <a:lnTo>
                      <a:pt x="57" y="152"/>
                    </a:lnTo>
                    <a:close/>
                    <a:moveTo>
                      <a:pt x="15" y="113"/>
                    </a:moveTo>
                    <a:cubicBezTo>
                      <a:pt x="16" y="115"/>
                      <a:pt x="15" y="116"/>
                      <a:pt x="14" y="117"/>
                    </a:cubicBezTo>
                    <a:cubicBezTo>
                      <a:pt x="9" y="120"/>
                      <a:pt x="9" y="120"/>
                      <a:pt x="9" y="120"/>
                    </a:cubicBezTo>
                    <a:cubicBezTo>
                      <a:pt x="9" y="133"/>
                      <a:pt x="9" y="133"/>
                      <a:pt x="9" y="133"/>
                    </a:cubicBezTo>
                    <a:cubicBezTo>
                      <a:pt x="11" y="132"/>
                      <a:pt x="11" y="132"/>
                      <a:pt x="11" y="132"/>
                    </a:cubicBezTo>
                    <a:cubicBezTo>
                      <a:pt x="12" y="131"/>
                      <a:pt x="14" y="132"/>
                      <a:pt x="15" y="133"/>
                    </a:cubicBezTo>
                    <a:cubicBezTo>
                      <a:pt x="16" y="135"/>
                      <a:pt x="15" y="136"/>
                      <a:pt x="14" y="137"/>
                    </a:cubicBezTo>
                    <a:cubicBezTo>
                      <a:pt x="7" y="141"/>
                      <a:pt x="7" y="141"/>
                      <a:pt x="7" y="141"/>
                    </a:cubicBezTo>
                    <a:cubicBezTo>
                      <a:pt x="7" y="141"/>
                      <a:pt x="7" y="141"/>
                      <a:pt x="7" y="141"/>
                    </a:cubicBezTo>
                    <a:cubicBezTo>
                      <a:pt x="7" y="141"/>
                      <a:pt x="7" y="141"/>
                      <a:pt x="7" y="141"/>
                    </a:cubicBezTo>
                    <a:cubicBezTo>
                      <a:pt x="7" y="141"/>
                      <a:pt x="6" y="141"/>
                      <a:pt x="6" y="141"/>
                    </a:cubicBezTo>
                    <a:cubicBezTo>
                      <a:pt x="6" y="141"/>
                      <a:pt x="6" y="141"/>
                      <a:pt x="6" y="141"/>
                    </a:cubicBezTo>
                    <a:cubicBezTo>
                      <a:pt x="6" y="141"/>
                      <a:pt x="5" y="141"/>
                      <a:pt x="5" y="141"/>
                    </a:cubicBezTo>
                    <a:cubicBezTo>
                      <a:pt x="5" y="141"/>
                      <a:pt x="5" y="141"/>
                      <a:pt x="5" y="141"/>
                    </a:cubicBezTo>
                    <a:cubicBezTo>
                      <a:pt x="5" y="141"/>
                      <a:pt x="5" y="141"/>
                      <a:pt x="4" y="141"/>
                    </a:cubicBezTo>
                    <a:cubicBezTo>
                      <a:pt x="4" y="141"/>
                      <a:pt x="4" y="141"/>
                      <a:pt x="4" y="141"/>
                    </a:cubicBezTo>
                    <a:cubicBezTo>
                      <a:pt x="4" y="140"/>
                      <a:pt x="4" y="140"/>
                      <a:pt x="4" y="140"/>
                    </a:cubicBezTo>
                    <a:cubicBezTo>
                      <a:pt x="4" y="140"/>
                      <a:pt x="4" y="140"/>
                      <a:pt x="4" y="140"/>
                    </a:cubicBezTo>
                    <a:cubicBezTo>
                      <a:pt x="4" y="140"/>
                      <a:pt x="3" y="140"/>
                      <a:pt x="3" y="140"/>
                    </a:cubicBezTo>
                    <a:cubicBezTo>
                      <a:pt x="3" y="140"/>
                      <a:pt x="3" y="140"/>
                      <a:pt x="3" y="140"/>
                    </a:cubicBezTo>
                    <a:cubicBezTo>
                      <a:pt x="3" y="139"/>
                      <a:pt x="3" y="139"/>
                      <a:pt x="3" y="139"/>
                    </a:cubicBezTo>
                    <a:cubicBezTo>
                      <a:pt x="3" y="139"/>
                      <a:pt x="3" y="139"/>
                      <a:pt x="3" y="139"/>
                    </a:cubicBezTo>
                    <a:cubicBezTo>
                      <a:pt x="3" y="139"/>
                      <a:pt x="3" y="139"/>
                      <a:pt x="3" y="139"/>
                    </a:cubicBezTo>
                    <a:cubicBezTo>
                      <a:pt x="3" y="139"/>
                      <a:pt x="3" y="139"/>
                      <a:pt x="3" y="139"/>
                    </a:cubicBezTo>
                    <a:cubicBezTo>
                      <a:pt x="3" y="138"/>
                      <a:pt x="3" y="138"/>
                      <a:pt x="3" y="138"/>
                    </a:cubicBezTo>
                    <a:cubicBezTo>
                      <a:pt x="3" y="138"/>
                      <a:pt x="3" y="138"/>
                      <a:pt x="3" y="138"/>
                    </a:cubicBezTo>
                    <a:cubicBezTo>
                      <a:pt x="3" y="118"/>
                      <a:pt x="3" y="118"/>
                      <a:pt x="3" y="118"/>
                    </a:cubicBezTo>
                    <a:cubicBezTo>
                      <a:pt x="3" y="118"/>
                      <a:pt x="3" y="118"/>
                      <a:pt x="3" y="118"/>
                    </a:cubicBezTo>
                    <a:cubicBezTo>
                      <a:pt x="3" y="118"/>
                      <a:pt x="3" y="118"/>
                      <a:pt x="3" y="118"/>
                    </a:cubicBezTo>
                    <a:cubicBezTo>
                      <a:pt x="3" y="118"/>
                      <a:pt x="3" y="118"/>
                      <a:pt x="3" y="118"/>
                    </a:cubicBezTo>
                    <a:cubicBezTo>
                      <a:pt x="3" y="118"/>
                      <a:pt x="3" y="117"/>
                      <a:pt x="3" y="117"/>
                    </a:cubicBezTo>
                    <a:cubicBezTo>
                      <a:pt x="3" y="117"/>
                      <a:pt x="3" y="117"/>
                      <a:pt x="3" y="117"/>
                    </a:cubicBezTo>
                    <a:cubicBezTo>
                      <a:pt x="3" y="117"/>
                      <a:pt x="3" y="117"/>
                      <a:pt x="3" y="117"/>
                    </a:cubicBezTo>
                    <a:cubicBezTo>
                      <a:pt x="3" y="117"/>
                      <a:pt x="3" y="117"/>
                      <a:pt x="3" y="117"/>
                    </a:cubicBezTo>
                    <a:cubicBezTo>
                      <a:pt x="4" y="117"/>
                      <a:pt x="4" y="116"/>
                      <a:pt x="4" y="116"/>
                    </a:cubicBezTo>
                    <a:cubicBezTo>
                      <a:pt x="4" y="116"/>
                      <a:pt x="4" y="116"/>
                      <a:pt x="4" y="116"/>
                    </a:cubicBezTo>
                    <a:cubicBezTo>
                      <a:pt x="4" y="116"/>
                      <a:pt x="4" y="116"/>
                      <a:pt x="4" y="116"/>
                    </a:cubicBezTo>
                    <a:cubicBezTo>
                      <a:pt x="4" y="116"/>
                      <a:pt x="4" y="116"/>
                      <a:pt x="4" y="116"/>
                    </a:cubicBezTo>
                    <a:cubicBezTo>
                      <a:pt x="4" y="116"/>
                      <a:pt x="4" y="116"/>
                      <a:pt x="4" y="116"/>
                    </a:cubicBezTo>
                    <a:cubicBezTo>
                      <a:pt x="11" y="112"/>
                      <a:pt x="11" y="112"/>
                      <a:pt x="11" y="112"/>
                    </a:cubicBezTo>
                    <a:cubicBezTo>
                      <a:pt x="12" y="111"/>
                      <a:pt x="14" y="112"/>
                      <a:pt x="1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615"/>
              <p:cNvSpPr>
                <a:spLocks noEditPoints="1"/>
              </p:cNvSpPr>
              <p:nvPr/>
            </p:nvSpPr>
            <p:spPr bwMode="auto">
              <a:xfrm>
                <a:off x="4529138" y="3994150"/>
                <a:ext cx="196850" cy="204788"/>
              </a:xfrm>
              <a:custGeom>
                <a:avLst/>
                <a:gdLst>
                  <a:gd name="T0" fmla="*/ 86 w 203"/>
                  <a:gd name="T1" fmla="*/ 207 h 212"/>
                  <a:gd name="T2" fmla="*/ 93 w 203"/>
                  <a:gd name="T3" fmla="*/ 207 h 212"/>
                  <a:gd name="T4" fmla="*/ 99 w 203"/>
                  <a:gd name="T5" fmla="*/ 212 h 212"/>
                  <a:gd name="T6" fmla="*/ 106 w 203"/>
                  <a:gd name="T7" fmla="*/ 206 h 212"/>
                  <a:gd name="T8" fmla="*/ 119 w 203"/>
                  <a:gd name="T9" fmla="*/ 205 h 212"/>
                  <a:gd name="T10" fmla="*/ 136 w 203"/>
                  <a:gd name="T11" fmla="*/ 190 h 212"/>
                  <a:gd name="T12" fmla="*/ 73 w 203"/>
                  <a:gd name="T13" fmla="*/ 190 h 212"/>
                  <a:gd name="T14" fmla="*/ 83 w 203"/>
                  <a:gd name="T15" fmla="*/ 196 h 212"/>
                  <a:gd name="T16" fmla="*/ 147 w 203"/>
                  <a:gd name="T17" fmla="*/ 187 h 212"/>
                  <a:gd name="T18" fmla="*/ 65 w 203"/>
                  <a:gd name="T19" fmla="*/ 183 h 212"/>
                  <a:gd name="T20" fmla="*/ 179 w 203"/>
                  <a:gd name="T21" fmla="*/ 164 h 212"/>
                  <a:gd name="T22" fmla="*/ 31 w 203"/>
                  <a:gd name="T23" fmla="*/ 163 h 212"/>
                  <a:gd name="T24" fmla="*/ 11 w 203"/>
                  <a:gd name="T25" fmla="*/ 162 h 212"/>
                  <a:gd name="T26" fmla="*/ 13 w 203"/>
                  <a:gd name="T27" fmla="*/ 159 h 212"/>
                  <a:gd name="T28" fmla="*/ 24 w 203"/>
                  <a:gd name="T29" fmla="*/ 159 h 212"/>
                  <a:gd name="T30" fmla="*/ 12 w 203"/>
                  <a:gd name="T31" fmla="*/ 163 h 212"/>
                  <a:gd name="T32" fmla="*/ 187 w 203"/>
                  <a:gd name="T33" fmla="*/ 160 h 212"/>
                  <a:gd name="T34" fmla="*/ 0 w 203"/>
                  <a:gd name="T35" fmla="*/ 149 h 212"/>
                  <a:gd name="T36" fmla="*/ 4 w 203"/>
                  <a:gd name="T37" fmla="*/ 139 h 212"/>
                  <a:gd name="T38" fmla="*/ 5 w 203"/>
                  <a:gd name="T39" fmla="*/ 150 h 212"/>
                  <a:gd name="T40" fmla="*/ 199 w 203"/>
                  <a:gd name="T41" fmla="*/ 129 h 212"/>
                  <a:gd name="T42" fmla="*/ 0 w 203"/>
                  <a:gd name="T43" fmla="*/ 127 h 212"/>
                  <a:gd name="T44" fmla="*/ 1 w 203"/>
                  <a:gd name="T45" fmla="*/ 124 h 212"/>
                  <a:gd name="T46" fmla="*/ 4 w 203"/>
                  <a:gd name="T47" fmla="*/ 118 h 212"/>
                  <a:gd name="T48" fmla="*/ 5 w 203"/>
                  <a:gd name="T49" fmla="*/ 116 h 212"/>
                  <a:gd name="T50" fmla="*/ 5 w 203"/>
                  <a:gd name="T51" fmla="*/ 116 h 212"/>
                  <a:gd name="T52" fmla="*/ 8 w 203"/>
                  <a:gd name="T53" fmla="*/ 119 h 212"/>
                  <a:gd name="T54" fmla="*/ 7 w 203"/>
                  <a:gd name="T55" fmla="*/ 120 h 212"/>
                  <a:gd name="T56" fmla="*/ 5 w 203"/>
                  <a:gd name="T57" fmla="*/ 125 h 212"/>
                  <a:gd name="T58" fmla="*/ 4 w 203"/>
                  <a:gd name="T59" fmla="*/ 127 h 212"/>
                  <a:gd name="T60" fmla="*/ 194 w 203"/>
                  <a:gd name="T61" fmla="*/ 106 h 212"/>
                  <a:gd name="T62" fmla="*/ 10 w 203"/>
                  <a:gd name="T63" fmla="*/ 108 h 212"/>
                  <a:gd name="T64" fmla="*/ 13 w 203"/>
                  <a:gd name="T65" fmla="*/ 100 h 212"/>
                  <a:gd name="T66" fmla="*/ 17 w 203"/>
                  <a:gd name="T67" fmla="*/ 108 h 212"/>
                  <a:gd name="T68" fmla="*/ 184 w 203"/>
                  <a:gd name="T69" fmla="*/ 99 h 212"/>
                  <a:gd name="T70" fmla="*/ 186 w 203"/>
                  <a:gd name="T71" fmla="*/ 103 h 212"/>
                  <a:gd name="T72" fmla="*/ 1 w 203"/>
                  <a:gd name="T73" fmla="*/ 93 h 212"/>
                  <a:gd name="T74" fmla="*/ 4 w 203"/>
                  <a:gd name="T75" fmla="*/ 83 h 212"/>
                  <a:gd name="T76" fmla="*/ 5 w 203"/>
                  <a:gd name="T77" fmla="*/ 93 h 212"/>
                  <a:gd name="T78" fmla="*/ 2 w 203"/>
                  <a:gd name="T79" fmla="*/ 96 h 212"/>
                  <a:gd name="T80" fmla="*/ 199 w 203"/>
                  <a:gd name="T81" fmla="*/ 86 h 212"/>
                  <a:gd name="T82" fmla="*/ 1 w 203"/>
                  <a:gd name="T83" fmla="*/ 65 h 212"/>
                  <a:gd name="T84" fmla="*/ 3 w 203"/>
                  <a:gd name="T85" fmla="*/ 59 h 212"/>
                  <a:gd name="T86" fmla="*/ 6 w 203"/>
                  <a:gd name="T87" fmla="*/ 62 h 212"/>
                  <a:gd name="T88" fmla="*/ 5 w 203"/>
                  <a:gd name="T89" fmla="*/ 66 h 212"/>
                  <a:gd name="T90" fmla="*/ 199 w 203"/>
                  <a:gd name="T91" fmla="*/ 62 h 212"/>
                  <a:gd name="T92" fmla="*/ 203 w 203"/>
                  <a:gd name="T93" fmla="*/ 56 h 212"/>
                  <a:gd name="T94" fmla="*/ 9 w 203"/>
                  <a:gd name="T95" fmla="*/ 49 h 212"/>
                  <a:gd name="T96" fmla="*/ 21 w 203"/>
                  <a:gd name="T97" fmla="*/ 49 h 212"/>
                  <a:gd name="T98" fmla="*/ 10 w 203"/>
                  <a:gd name="T99" fmla="*/ 52 h 212"/>
                  <a:gd name="T100" fmla="*/ 34 w 203"/>
                  <a:gd name="T101" fmla="*/ 48 h 212"/>
                  <a:gd name="T102" fmla="*/ 190 w 203"/>
                  <a:gd name="T103" fmla="*/ 43 h 212"/>
                  <a:gd name="T104" fmla="*/ 66 w 203"/>
                  <a:gd name="T105" fmla="*/ 27 h 212"/>
                  <a:gd name="T106" fmla="*/ 156 w 203"/>
                  <a:gd name="T107" fmla="*/ 26 h 212"/>
                  <a:gd name="T108" fmla="*/ 72 w 203"/>
                  <a:gd name="T109" fmla="*/ 23 h 212"/>
                  <a:gd name="T110" fmla="*/ 74 w 203"/>
                  <a:gd name="T111" fmla="*/ 24 h 212"/>
                  <a:gd name="T112" fmla="*/ 149 w 203"/>
                  <a:gd name="T113" fmla="*/ 21 h 212"/>
                  <a:gd name="T114" fmla="*/ 106 w 203"/>
                  <a:gd name="T115" fmla="*/ 6 h 212"/>
                  <a:gd name="T116" fmla="*/ 118 w 203"/>
                  <a:gd name="T117" fmla="*/ 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 h="212">
                    <a:moveTo>
                      <a:pt x="95" y="212"/>
                    </a:moveTo>
                    <a:cubicBezTo>
                      <a:pt x="95" y="212"/>
                      <a:pt x="94" y="212"/>
                      <a:pt x="94" y="211"/>
                    </a:cubicBezTo>
                    <a:cubicBezTo>
                      <a:pt x="94" y="211"/>
                      <a:pt x="94" y="211"/>
                      <a:pt x="94" y="211"/>
                    </a:cubicBezTo>
                    <a:cubicBezTo>
                      <a:pt x="93" y="211"/>
                      <a:pt x="92" y="211"/>
                      <a:pt x="91" y="210"/>
                    </a:cubicBezTo>
                    <a:cubicBezTo>
                      <a:pt x="91" y="210"/>
                      <a:pt x="91" y="210"/>
                      <a:pt x="91" y="210"/>
                    </a:cubicBezTo>
                    <a:cubicBezTo>
                      <a:pt x="91" y="210"/>
                      <a:pt x="91" y="210"/>
                      <a:pt x="90" y="210"/>
                    </a:cubicBezTo>
                    <a:cubicBezTo>
                      <a:pt x="90" y="210"/>
                      <a:pt x="90" y="210"/>
                      <a:pt x="90" y="210"/>
                    </a:cubicBezTo>
                    <a:cubicBezTo>
                      <a:pt x="89" y="209"/>
                      <a:pt x="88" y="208"/>
                      <a:pt x="87" y="208"/>
                    </a:cubicBezTo>
                    <a:cubicBezTo>
                      <a:pt x="87" y="208"/>
                      <a:pt x="87" y="208"/>
                      <a:pt x="87" y="208"/>
                    </a:cubicBezTo>
                    <a:cubicBezTo>
                      <a:pt x="87" y="207"/>
                      <a:pt x="87" y="207"/>
                      <a:pt x="86" y="207"/>
                    </a:cubicBezTo>
                    <a:cubicBezTo>
                      <a:pt x="86" y="207"/>
                      <a:pt x="86" y="207"/>
                      <a:pt x="86" y="207"/>
                    </a:cubicBezTo>
                    <a:cubicBezTo>
                      <a:pt x="86" y="206"/>
                      <a:pt x="86" y="204"/>
                      <a:pt x="87" y="204"/>
                    </a:cubicBezTo>
                    <a:cubicBezTo>
                      <a:pt x="87" y="204"/>
                      <a:pt x="87" y="204"/>
                      <a:pt x="87" y="204"/>
                    </a:cubicBezTo>
                    <a:cubicBezTo>
                      <a:pt x="88" y="203"/>
                      <a:pt x="89" y="203"/>
                      <a:pt x="90" y="204"/>
                    </a:cubicBezTo>
                    <a:cubicBezTo>
                      <a:pt x="90" y="204"/>
                      <a:pt x="90" y="204"/>
                      <a:pt x="90" y="204"/>
                    </a:cubicBezTo>
                    <a:cubicBezTo>
                      <a:pt x="90" y="204"/>
                      <a:pt x="90" y="205"/>
                      <a:pt x="90" y="205"/>
                    </a:cubicBezTo>
                    <a:cubicBezTo>
                      <a:pt x="90" y="205"/>
                      <a:pt x="90" y="205"/>
                      <a:pt x="90" y="205"/>
                    </a:cubicBezTo>
                    <a:cubicBezTo>
                      <a:pt x="91" y="205"/>
                      <a:pt x="92" y="206"/>
                      <a:pt x="92" y="206"/>
                    </a:cubicBezTo>
                    <a:cubicBezTo>
                      <a:pt x="92" y="206"/>
                      <a:pt x="92" y="206"/>
                      <a:pt x="92" y="206"/>
                    </a:cubicBezTo>
                    <a:cubicBezTo>
                      <a:pt x="92" y="206"/>
                      <a:pt x="93" y="207"/>
                      <a:pt x="93" y="207"/>
                    </a:cubicBezTo>
                    <a:cubicBezTo>
                      <a:pt x="93" y="207"/>
                      <a:pt x="93" y="207"/>
                      <a:pt x="93" y="207"/>
                    </a:cubicBezTo>
                    <a:cubicBezTo>
                      <a:pt x="94" y="207"/>
                      <a:pt x="94" y="207"/>
                      <a:pt x="95" y="208"/>
                    </a:cubicBezTo>
                    <a:cubicBezTo>
                      <a:pt x="95" y="208"/>
                      <a:pt x="95" y="208"/>
                      <a:pt x="95" y="208"/>
                    </a:cubicBezTo>
                    <a:cubicBezTo>
                      <a:pt x="95" y="208"/>
                      <a:pt x="96" y="208"/>
                      <a:pt x="96" y="208"/>
                    </a:cubicBezTo>
                    <a:cubicBezTo>
                      <a:pt x="96" y="208"/>
                      <a:pt x="96" y="208"/>
                      <a:pt x="96" y="208"/>
                    </a:cubicBezTo>
                    <a:cubicBezTo>
                      <a:pt x="97" y="208"/>
                      <a:pt x="98" y="208"/>
                      <a:pt x="99" y="208"/>
                    </a:cubicBezTo>
                    <a:cubicBezTo>
                      <a:pt x="99" y="208"/>
                      <a:pt x="99" y="208"/>
                      <a:pt x="99" y="208"/>
                    </a:cubicBezTo>
                    <a:cubicBezTo>
                      <a:pt x="100" y="208"/>
                      <a:pt x="101" y="209"/>
                      <a:pt x="101" y="210"/>
                    </a:cubicBezTo>
                    <a:cubicBezTo>
                      <a:pt x="101" y="210"/>
                      <a:pt x="101" y="210"/>
                      <a:pt x="101" y="210"/>
                    </a:cubicBezTo>
                    <a:cubicBezTo>
                      <a:pt x="101" y="211"/>
                      <a:pt x="100" y="212"/>
                      <a:pt x="99" y="212"/>
                    </a:cubicBezTo>
                    <a:cubicBezTo>
                      <a:pt x="99" y="212"/>
                      <a:pt x="99" y="212"/>
                      <a:pt x="99" y="212"/>
                    </a:cubicBezTo>
                    <a:cubicBezTo>
                      <a:pt x="97" y="212"/>
                      <a:pt x="96" y="212"/>
                      <a:pt x="95" y="212"/>
                    </a:cubicBezTo>
                    <a:close/>
                    <a:moveTo>
                      <a:pt x="110" y="210"/>
                    </a:moveTo>
                    <a:cubicBezTo>
                      <a:pt x="109" y="210"/>
                      <a:pt x="108" y="210"/>
                      <a:pt x="107" y="210"/>
                    </a:cubicBezTo>
                    <a:cubicBezTo>
                      <a:pt x="107" y="210"/>
                      <a:pt x="107" y="210"/>
                      <a:pt x="107" y="210"/>
                    </a:cubicBezTo>
                    <a:cubicBezTo>
                      <a:pt x="106" y="210"/>
                      <a:pt x="105" y="209"/>
                      <a:pt x="105" y="209"/>
                    </a:cubicBezTo>
                    <a:cubicBezTo>
                      <a:pt x="105" y="209"/>
                      <a:pt x="105" y="209"/>
                      <a:pt x="105" y="209"/>
                    </a:cubicBezTo>
                    <a:cubicBezTo>
                      <a:pt x="104" y="208"/>
                      <a:pt x="105" y="207"/>
                      <a:pt x="106" y="206"/>
                    </a:cubicBezTo>
                    <a:cubicBezTo>
                      <a:pt x="106" y="206"/>
                      <a:pt x="106" y="206"/>
                      <a:pt x="106" y="206"/>
                    </a:cubicBezTo>
                    <a:cubicBezTo>
                      <a:pt x="106" y="206"/>
                      <a:pt x="106" y="206"/>
                      <a:pt x="106" y="206"/>
                    </a:cubicBezTo>
                    <a:cubicBezTo>
                      <a:pt x="106" y="206"/>
                      <a:pt x="107" y="206"/>
                      <a:pt x="108" y="206"/>
                    </a:cubicBezTo>
                    <a:cubicBezTo>
                      <a:pt x="108" y="206"/>
                      <a:pt x="108" y="206"/>
                      <a:pt x="108" y="206"/>
                    </a:cubicBezTo>
                    <a:cubicBezTo>
                      <a:pt x="108" y="206"/>
                      <a:pt x="109" y="206"/>
                      <a:pt x="110" y="206"/>
                    </a:cubicBezTo>
                    <a:cubicBezTo>
                      <a:pt x="110" y="206"/>
                      <a:pt x="110" y="206"/>
                      <a:pt x="110" y="206"/>
                    </a:cubicBezTo>
                    <a:cubicBezTo>
                      <a:pt x="111" y="206"/>
                      <a:pt x="111" y="206"/>
                      <a:pt x="111" y="206"/>
                    </a:cubicBezTo>
                    <a:cubicBezTo>
                      <a:pt x="113" y="206"/>
                      <a:pt x="114" y="206"/>
                      <a:pt x="115" y="205"/>
                    </a:cubicBezTo>
                    <a:cubicBezTo>
                      <a:pt x="115" y="205"/>
                      <a:pt x="115" y="205"/>
                      <a:pt x="115" y="205"/>
                    </a:cubicBezTo>
                    <a:cubicBezTo>
                      <a:pt x="117" y="204"/>
                      <a:pt x="117" y="204"/>
                      <a:pt x="117" y="204"/>
                    </a:cubicBezTo>
                    <a:cubicBezTo>
                      <a:pt x="117" y="204"/>
                      <a:pt x="119" y="204"/>
                      <a:pt x="119" y="205"/>
                    </a:cubicBezTo>
                    <a:cubicBezTo>
                      <a:pt x="119" y="205"/>
                      <a:pt x="119" y="205"/>
                      <a:pt x="119" y="205"/>
                    </a:cubicBezTo>
                    <a:cubicBezTo>
                      <a:pt x="120" y="206"/>
                      <a:pt x="120" y="207"/>
                      <a:pt x="119" y="207"/>
                    </a:cubicBezTo>
                    <a:cubicBezTo>
                      <a:pt x="119" y="207"/>
                      <a:pt x="119" y="207"/>
                      <a:pt x="119" y="207"/>
                    </a:cubicBezTo>
                    <a:cubicBezTo>
                      <a:pt x="117" y="209"/>
                      <a:pt x="117" y="209"/>
                      <a:pt x="117" y="209"/>
                    </a:cubicBezTo>
                    <a:cubicBezTo>
                      <a:pt x="115" y="210"/>
                      <a:pt x="113" y="210"/>
                      <a:pt x="111" y="210"/>
                    </a:cubicBezTo>
                    <a:cubicBezTo>
                      <a:pt x="111" y="210"/>
                      <a:pt x="111" y="210"/>
                      <a:pt x="111" y="210"/>
                    </a:cubicBezTo>
                    <a:cubicBezTo>
                      <a:pt x="110" y="210"/>
                      <a:pt x="110" y="210"/>
                      <a:pt x="110" y="210"/>
                    </a:cubicBezTo>
                    <a:close/>
                    <a:moveTo>
                      <a:pt x="126" y="200"/>
                    </a:moveTo>
                    <a:cubicBezTo>
                      <a:pt x="125" y="199"/>
                      <a:pt x="126" y="198"/>
                      <a:pt x="126" y="197"/>
                    </a:cubicBezTo>
                    <a:cubicBezTo>
                      <a:pt x="126" y="197"/>
                      <a:pt x="126" y="197"/>
                      <a:pt x="126" y="197"/>
                    </a:cubicBezTo>
                    <a:cubicBezTo>
                      <a:pt x="136" y="190"/>
                      <a:pt x="136" y="190"/>
                      <a:pt x="136" y="190"/>
                    </a:cubicBezTo>
                    <a:cubicBezTo>
                      <a:pt x="137" y="190"/>
                      <a:pt x="138" y="190"/>
                      <a:pt x="139" y="191"/>
                    </a:cubicBezTo>
                    <a:cubicBezTo>
                      <a:pt x="139" y="191"/>
                      <a:pt x="139" y="191"/>
                      <a:pt x="139" y="191"/>
                    </a:cubicBezTo>
                    <a:cubicBezTo>
                      <a:pt x="140" y="192"/>
                      <a:pt x="139" y="193"/>
                      <a:pt x="139" y="194"/>
                    </a:cubicBezTo>
                    <a:cubicBezTo>
                      <a:pt x="139" y="194"/>
                      <a:pt x="139" y="194"/>
                      <a:pt x="139" y="194"/>
                    </a:cubicBezTo>
                    <a:cubicBezTo>
                      <a:pt x="129" y="201"/>
                      <a:pt x="129" y="201"/>
                      <a:pt x="129" y="201"/>
                    </a:cubicBezTo>
                    <a:cubicBezTo>
                      <a:pt x="128" y="201"/>
                      <a:pt x="128" y="201"/>
                      <a:pt x="128" y="201"/>
                    </a:cubicBezTo>
                    <a:cubicBezTo>
                      <a:pt x="128" y="201"/>
                      <a:pt x="128" y="201"/>
                      <a:pt x="128" y="201"/>
                    </a:cubicBezTo>
                    <a:cubicBezTo>
                      <a:pt x="127" y="201"/>
                      <a:pt x="126" y="201"/>
                      <a:pt x="126" y="200"/>
                    </a:cubicBezTo>
                    <a:close/>
                    <a:moveTo>
                      <a:pt x="83" y="196"/>
                    </a:moveTo>
                    <a:cubicBezTo>
                      <a:pt x="73" y="190"/>
                      <a:pt x="73" y="190"/>
                      <a:pt x="73" y="190"/>
                    </a:cubicBezTo>
                    <a:cubicBezTo>
                      <a:pt x="72" y="189"/>
                      <a:pt x="72" y="188"/>
                      <a:pt x="72" y="187"/>
                    </a:cubicBezTo>
                    <a:cubicBezTo>
                      <a:pt x="72" y="187"/>
                      <a:pt x="72" y="187"/>
                      <a:pt x="72" y="187"/>
                    </a:cubicBezTo>
                    <a:cubicBezTo>
                      <a:pt x="73" y="186"/>
                      <a:pt x="74" y="186"/>
                      <a:pt x="75" y="187"/>
                    </a:cubicBezTo>
                    <a:cubicBezTo>
                      <a:pt x="75" y="187"/>
                      <a:pt x="75" y="187"/>
                      <a:pt x="75" y="187"/>
                    </a:cubicBezTo>
                    <a:cubicBezTo>
                      <a:pt x="85" y="193"/>
                      <a:pt x="85" y="193"/>
                      <a:pt x="85" y="193"/>
                    </a:cubicBezTo>
                    <a:cubicBezTo>
                      <a:pt x="86" y="193"/>
                      <a:pt x="86" y="194"/>
                      <a:pt x="86" y="195"/>
                    </a:cubicBezTo>
                    <a:cubicBezTo>
                      <a:pt x="86" y="195"/>
                      <a:pt x="86" y="195"/>
                      <a:pt x="86" y="195"/>
                    </a:cubicBezTo>
                    <a:cubicBezTo>
                      <a:pt x="86" y="196"/>
                      <a:pt x="85" y="196"/>
                      <a:pt x="84" y="196"/>
                    </a:cubicBezTo>
                    <a:cubicBezTo>
                      <a:pt x="84" y="196"/>
                      <a:pt x="84" y="196"/>
                      <a:pt x="84" y="196"/>
                    </a:cubicBezTo>
                    <a:cubicBezTo>
                      <a:pt x="84" y="196"/>
                      <a:pt x="83" y="196"/>
                      <a:pt x="83" y="196"/>
                    </a:cubicBezTo>
                    <a:close/>
                    <a:moveTo>
                      <a:pt x="146" y="186"/>
                    </a:moveTo>
                    <a:cubicBezTo>
                      <a:pt x="145" y="185"/>
                      <a:pt x="145" y="184"/>
                      <a:pt x="146" y="184"/>
                    </a:cubicBezTo>
                    <a:cubicBezTo>
                      <a:pt x="146" y="184"/>
                      <a:pt x="146" y="184"/>
                      <a:pt x="146" y="184"/>
                    </a:cubicBezTo>
                    <a:cubicBezTo>
                      <a:pt x="156" y="177"/>
                      <a:pt x="156" y="177"/>
                      <a:pt x="156" y="177"/>
                    </a:cubicBezTo>
                    <a:cubicBezTo>
                      <a:pt x="157" y="176"/>
                      <a:pt x="158" y="176"/>
                      <a:pt x="159" y="177"/>
                    </a:cubicBezTo>
                    <a:cubicBezTo>
                      <a:pt x="159" y="177"/>
                      <a:pt x="159" y="177"/>
                      <a:pt x="159" y="177"/>
                    </a:cubicBezTo>
                    <a:cubicBezTo>
                      <a:pt x="159" y="178"/>
                      <a:pt x="159" y="179"/>
                      <a:pt x="158" y="180"/>
                    </a:cubicBezTo>
                    <a:cubicBezTo>
                      <a:pt x="158" y="180"/>
                      <a:pt x="158" y="180"/>
                      <a:pt x="158" y="180"/>
                    </a:cubicBezTo>
                    <a:cubicBezTo>
                      <a:pt x="148" y="187"/>
                      <a:pt x="148" y="187"/>
                      <a:pt x="148" y="187"/>
                    </a:cubicBezTo>
                    <a:cubicBezTo>
                      <a:pt x="148" y="187"/>
                      <a:pt x="148" y="187"/>
                      <a:pt x="147" y="187"/>
                    </a:cubicBezTo>
                    <a:cubicBezTo>
                      <a:pt x="147" y="187"/>
                      <a:pt x="147" y="187"/>
                      <a:pt x="147" y="187"/>
                    </a:cubicBezTo>
                    <a:cubicBezTo>
                      <a:pt x="147" y="187"/>
                      <a:pt x="146" y="187"/>
                      <a:pt x="146" y="186"/>
                    </a:cubicBezTo>
                    <a:close/>
                    <a:moveTo>
                      <a:pt x="62" y="184"/>
                    </a:moveTo>
                    <a:cubicBezTo>
                      <a:pt x="52" y="178"/>
                      <a:pt x="52" y="178"/>
                      <a:pt x="52" y="178"/>
                    </a:cubicBezTo>
                    <a:cubicBezTo>
                      <a:pt x="51" y="177"/>
                      <a:pt x="51" y="176"/>
                      <a:pt x="51" y="175"/>
                    </a:cubicBezTo>
                    <a:cubicBezTo>
                      <a:pt x="51" y="175"/>
                      <a:pt x="51" y="175"/>
                      <a:pt x="51" y="175"/>
                    </a:cubicBezTo>
                    <a:cubicBezTo>
                      <a:pt x="52" y="174"/>
                      <a:pt x="53" y="174"/>
                      <a:pt x="54" y="174"/>
                    </a:cubicBezTo>
                    <a:cubicBezTo>
                      <a:pt x="54" y="174"/>
                      <a:pt x="54" y="174"/>
                      <a:pt x="54" y="174"/>
                    </a:cubicBezTo>
                    <a:cubicBezTo>
                      <a:pt x="65" y="180"/>
                      <a:pt x="65" y="180"/>
                      <a:pt x="65" y="180"/>
                    </a:cubicBezTo>
                    <a:cubicBezTo>
                      <a:pt x="65" y="181"/>
                      <a:pt x="66" y="182"/>
                      <a:pt x="65" y="183"/>
                    </a:cubicBezTo>
                    <a:cubicBezTo>
                      <a:pt x="65" y="183"/>
                      <a:pt x="65" y="183"/>
                      <a:pt x="65" y="183"/>
                    </a:cubicBezTo>
                    <a:cubicBezTo>
                      <a:pt x="65" y="184"/>
                      <a:pt x="64" y="184"/>
                      <a:pt x="63" y="184"/>
                    </a:cubicBezTo>
                    <a:cubicBezTo>
                      <a:pt x="63" y="184"/>
                      <a:pt x="63" y="184"/>
                      <a:pt x="63" y="184"/>
                    </a:cubicBezTo>
                    <a:cubicBezTo>
                      <a:pt x="63" y="184"/>
                      <a:pt x="63" y="184"/>
                      <a:pt x="62" y="184"/>
                    </a:cubicBezTo>
                    <a:close/>
                    <a:moveTo>
                      <a:pt x="165" y="173"/>
                    </a:moveTo>
                    <a:cubicBezTo>
                      <a:pt x="165" y="172"/>
                      <a:pt x="165" y="171"/>
                      <a:pt x="166" y="170"/>
                    </a:cubicBezTo>
                    <a:cubicBezTo>
                      <a:pt x="166" y="170"/>
                      <a:pt x="166" y="170"/>
                      <a:pt x="166" y="170"/>
                    </a:cubicBezTo>
                    <a:cubicBezTo>
                      <a:pt x="176" y="163"/>
                      <a:pt x="176" y="163"/>
                      <a:pt x="176" y="163"/>
                    </a:cubicBezTo>
                    <a:cubicBezTo>
                      <a:pt x="177" y="162"/>
                      <a:pt x="178" y="163"/>
                      <a:pt x="179" y="164"/>
                    </a:cubicBezTo>
                    <a:cubicBezTo>
                      <a:pt x="179" y="164"/>
                      <a:pt x="179" y="164"/>
                      <a:pt x="179" y="164"/>
                    </a:cubicBezTo>
                    <a:cubicBezTo>
                      <a:pt x="179" y="164"/>
                      <a:pt x="179" y="166"/>
                      <a:pt x="178" y="166"/>
                    </a:cubicBezTo>
                    <a:cubicBezTo>
                      <a:pt x="178" y="166"/>
                      <a:pt x="178" y="166"/>
                      <a:pt x="178" y="166"/>
                    </a:cubicBezTo>
                    <a:cubicBezTo>
                      <a:pt x="168" y="173"/>
                      <a:pt x="168" y="173"/>
                      <a:pt x="168" y="173"/>
                    </a:cubicBezTo>
                    <a:cubicBezTo>
                      <a:pt x="168" y="173"/>
                      <a:pt x="167" y="174"/>
                      <a:pt x="167" y="174"/>
                    </a:cubicBezTo>
                    <a:cubicBezTo>
                      <a:pt x="167" y="174"/>
                      <a:pt x="167" y="174"/>
                      <a:pt x="167" y="174"/>
                    </a:cubicBezTo>
                    <a:cubicBezTo>
                      <a:pt x="166" y="174"/>
                      <a:pt x="166" y="173"/>
                      <a:pt x="165" y="173"/>
                    </a:cubicBezTo>
                    <a:close/>
                    <a:moveTo>
                      <a:pt x="42" y="172"/>
                    </a:moveTo>
                    <a:cubicBezTo>
                      <a:pt x="31" y="166"/>
                      <a:pt x="31" y="166"/>
                      <a:pt x="31" y="166"/>
                    </a:cubicBezTo>
                    <a:cubicBezTo>
                      <a:pt x="30" y="165"/>
                      <a:pt x="30" y="164"/>
                      <a:pt x="31" y="163"/>
                    </a:cubicBezTo>
                    <a:cubicBezTo>
                      <a:pt x="31" y="163"/>
                      <a:pt x="31" y="163"/>
                      <a:pt x="31" y="163"/>
                    </a:cubicBezTo>
                    <a:cubicBezTo>
                      <a:pt x="31" y="162"/>
                      <a:pt x="33" y="162"/>
                      <a:pt x="33" y="162"/>
                    </a:cubicBezTo>
                    <a:cubicBezTo>
                      <a:pt x="33" y="162"/>
                      <a:pt x="33" y="162"/>
                      <a:pt x="33" y="162"/>
                    </a:cubicBezTo>
                    <a:cubicBezTo>
                      <a:pt x="44" y="168"/>
                      <a:pt x="44" y="168"/>
                      <a:pt x="44" y="168"/>
                    </a:cubicBezTo>
                    <a:cubicBezTo>
                      <a:pt x="45" y="169"/>
                      <a:pt x="45" y="170"/>
                      <a:pt x="45" y="171"/>
                    </a:cubicBezTo>
                    <a:cubicBezTo>
                      <a:pt x="45" y="171"/>
                      <a:pt x="45" y="171"/>
                      <a:pt x="45" y="171"/>
                    </a:cubicBezTo>
                    <a:cubicBezTo>
                      <a:pt x="44" y="172"/>
                      <a:pt x="43" y="172"/>
                      <a:pt x="43" y="172"/>
                    </a:cubicBezTo>
                    <a:cubicBezTo>
                      <a:pt x="43" y="172"/>
                      <a:pt x="43" y="172"/>
                      <a:pt x="43" y="172"/>
                    </a:cubicBezTo>
                    <a:cubicBezTo>
                      <a:pt x="42" y="172"/>
                      <a:pt x="42" y="172"/>
                      <a:pt x="42" y="172"/>
                    </a:cubicBezTo>
                    <a:close/>
                    <a:moveTo>
                      <a:pt x="12" y="163"/>
                    </a:moveTo>
                    <a:cubicBezTo>
                      <a:pt x="12" y="163"/>
                      <a:pt x="11" y="162"/>
                      <a:pt x="11" y="162"/>
                    </a:cubicBezTo>
                    <a:cubicBezTo>
                      <a:pt x="11" y="162"/>
                      <a:pt x="11" y="162"/>
                      <a:pt x="11" y="162"/>
                    </a:cubicBezTo>
                    <a:cubicBezTo>
                      <a:pt x="10" y="162"/>
                      <a:pt x="10" y="162"/>
                      <a:pt x="10" y="162"/>
                    </a:cubicBezTo>
                    <a:cubicBezTo>
                      <a:pt x="10" y="162"/>
                      <a:pt x="10" y="162"/>
                      <a:pt x="10" y="162"/>
                    </a:cubicBezTo>
                    <a:cubicBezTo>
                      <a:pt x="9" y="161"/>
                      <a:pt x="8" y="160"/>
                      <a:pt x="9" y="159"/>
                    </a:cubicBezTo>
                    <a:cubicBezTo>
                      <a:pt x="9" y="159"/>
                      <a:pt x="9" y="159"/>
                      <a:pt x="9" y="159"/>
                    </a:cubicBezTo>
                    <a:cubicBezTo>
                      <a:pt x="9" y="158"/>
                      <a:pt x="10" y="158"/>
                      <a:pt x="11" y="158"/>
                    </a:cubicBezTo>
                    <a:cubicBezTo>
                      <a:pt x="11" y="158"/>
                      <a:pt x="11" y="158"/>
                      <a:pt x="11" y="158"/>
                    </a:cubicBezTo>
                    <a:cubicBezTo>
                      <a:pt x="12" y="158"/>
                      <a:pt x="12" y="158"/>
                      <a:pt x="12" y="158"/>
                    </a:cubicBezTo>
                    <a:cubicBezTo>
                      <a:pt x="12" y="158"/>
                      <a:pt x="12" y="158"/>
                      <a:pt x="12" y="158"/>
                    </a:cubicBezTo>
                    <a:cubicBezTo>
                      <a:pt x="12" y="159"/>
                      <a:pt x="13" y="159"/>
                      <a:pt x="13" y="159"/>
                    </a:cubicBezTo>
                    <a:cubicBezTo>
                      <a:pt x="13" y="159"/>
                      <a:pt x="13" y="159"/>
                      <a:pt x="13" y="159"/>
                    </a:cubicBezTo>
                    <a:cubicBezTo>
                      <a:pt x="14" y="159"/>
                      <a:pt x="15" y="159"/>
                      <a:pt x="16" y="159"/>
                    </a:cubicBezTo>
                    <a:cubicBezTo>
                      <a:pt x="16" y="159"/>
                      <a:pt x="16" y="159"/>
                      <a:pt x="16" y="159"/>
                    </a:cubicBezTo>
                    <a:cubicBezTo>
                      <a:pt x="17" y="159"/>
                      <a:pt x="18" y="159"/>
                      <a:pt x="19" y="159"/>
                    </a:cubicBezTo>
                    <a:cubicBezTo>
                      <a:pt x="19" y="159"/>
                      <a:pt x="19" y="159"/>
                      <a:pt x="19" y="159"/>
                    </a:cubicBezTo>
                    <a:cubicBezTo>
                      <a:pt x="19" y="159"/>
                      <a:pt x="19" y="159"/>
                      <a:pt x="19" y="159"/>
                    </a:cubicBezTo>
                    <a:cubicBezTo>
                      <a:pt x="19" y="159"/>
                      <a:pt x="19" y="159"/>
                      <a:pt x="19" y="159"/>
                    </a:cubicBezTo>
                    <a:cubicBezTo>
                      <a:pt x="20" y="158"/>
                      <a:pt x="21" y="158"/>
                      <a:pt x="21" y="158"/>
                    </a:cubicBezTo>
                    <a:cubicBezTo>
                      <a:pt x="21" y="158"/>
                      <a:pt x="21" y="158"/>
                      <a:pt x="21" y="158"/>
                    </a:cubicBezTo>
                    <a:cubicBezTo>
                      <a:pt x="22" y="157"/>
                      <a:pt x="23" y="158"/>
                      <a:pt x="24" y="159"/>
                    </a:cubicBezTo>
                    <a:cubicBezTo>
                      <a:pt x="24" y="159"/>
                      <a:pt x="24" y="159"/>
                      <a:pt x="24" y="159"/>
                    </a:cubicBezTo>
                    <a:cubicBezTo>
                      <a:pt x="24" y="160"/>
                      <a:pt x="24" y="161"/>
                      <a:pt x="23" y="161"/>
                    </a:cubicBezTo>
                    <a:cubicBezTo>
                      <a:pt x="23" y="161"/>
                      <a:pt x="23" y="161"/>
                      <a:pt x="23" y="161"/>
                    </a:cubicBezTo>
                    <a:cubicBezTo>
                      <a:pt x="22" y="162"/>
                      <a:pt x="21" y="162"/>
                      <a:pt x="20" y="162"/>
                    </a:cubicBezTo>
                    <a:cubicBezTo>
                      <a:pt x="20" y="162"/>
                      <a:pt x="20" y="162"/>
                      <a:pt x="20" y="162"/>
                    </a:cubicBezTo>
                    <a:cubicBezTo>
                      <a:pt x="20" y="163"/>
                      <a:pt x="20" y="163"/>
                      <a:pt x="20" y="163"/>
                    </a:cubicBezTo>
                    <a:cubicBezTo>
                      <a:pt x="20" y="163"/>
                      <a:pt x="20" y="163"/>
                      <a:pt x="20" y="163"/>
                    </a:cubicBezTo>
                    <a:cubicBezTo>
                      <a:pt x="18" y="163"/>
                      <a:pt x="17" y="163"/>
                      <a:pt x="16" y="163"/>
                    </a:cubicBezTo>
                    <a:cubicBezTo>
                      <a:pt x="16" y="163"/>
                      <a:pt x="16" y="163"/>
                      <a:pt x="16" y="163"/>
                    </a:cubicBezTo>
                    <a:cubicBezTo>
                      <a:pt x="15" y="163"/>
                      <a:pt x="13" y="163"/>
                      <a:pt x="12" y="163"/>
                    </a:cubicBezTo>
                    <a:close/>
                    <a:moveTo>
                      <a:pt x="185" y="159"/>
                    </a:moveTo>
                    <a:cubicBezTo>
                      <a:pt x="184" y="158"/>
                      <a:pt x="185" y="157"/>
                      <a:pt x="186" y="156"/>
                    </a:cubicBezTo>
                    <a:cubicBezTo>
                      <a:pt x="186" y="156"/>
                      <a:pt x="186" y="156"/>
                      <a:pt x="186" y="156"/>
                    </a:cubicBezTo>
                    <a:cubicBezTo>
                      <a:pt x="195" y="149"/>
                      <a:pt x="195" y="149"/>
                      <a:pt x="195" y="149"/>
                    </a:cubicBezTo>
                    <a:cubicBezTo>
                      <a:pt x="196" y="149"/>
                      <a:pt x="198" y="149"/>
                      <a:pt x="198" y="150"/>
                    </a:cubicBezTo>
                    <a:cubicBezTo>
                      <a:pt x="198" y="150"/>
                      <a:pt x="198" y="150"/>
                      <a:pt x="198" y="150"/>
                    </a:cubicBezTo>
                    <a:cubicBezTo>
                      <a:pt x="199" y="151"/>
                      <a:pt x="199" y="152"/>
                      <a:pt x="198" y="153"/>
                    </a:cubicBezTo>
                    <a:cubicBezTo>
                      <a:pt x="198" y="153"/>
                      <a:pt x="198" y="153"/>
                      <a:pt x="198" y="153"/>
                    </a:cubicBezTo>
                    <a:cubicBezTo>
                      <a:pt x="188" y="160"/>
                      <a:pt x="188" y="160"/>
                      <a:pt x="188" y="160"/>
                    </a:cubicBezTo>
                    <a:cubicBezTo>
                      <a:pt x="188" y="160"/>
                      <a:pt x="187" y="160"/>
                      <a:pt x="187" y="160"/>
                    </a:cubicBezTo>
                    <a:cubicBezTo>
                      <a:pt x="187" y="160"/>
                      <a:pt x="187" y="160"/>
                      <a:pt x="187" y="160"/>
                    </a:cubicBezTo>
                    <a:cubicBezTo>
                      <a:pt x="186" y="160"/>
                      <a:pt x="185" y="160"/>
                      <a:pt x="185" y="159"/>
                    </a:cubicBezTo>
                    <a:close/>
                    <a:moveTo>
                      <a:pt x="1" y="152"/>
                    </a:moveTo>
                    <a:cubicBezTo>
                      <a:pt x="1" y="152"/>
                      <a:pt x="1" y="152"/>
                      <a:pt x="1" y="151"/>
                    </a:cubicBezTo>
                    <a:cubicBezTo>
                      <a:pt x="1" y="151"/>
                      <a:pt x="1" y="151"/>
                      <a:pt x="1" y="151"/>
                    </a:cubicBezTo>
                    <a:cubicBezTo>
                      <a:pt x="1" y="151"/>
                      <a:pt x="0" y="150"/>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8"/>
                      <a:pt x="0" y="148"/>
                    </a:cubicBezTo>
                    <a:cubicBezTo>
                      <a:pt x="0" y="148"/>
                      <a:pt x="0" y="148"/>
                      <a:pt x="0" y="148"/>
                    </a:cubicBezTo>
                    <a:cubicBezTo>
                      <a:pt x="0" y="148"/>
                      <a:pt x="0" y="148"/>
                      <a:pt x="0" y="147"/>
                    </a:cubicBezTo>
                    <a:cubicBezTo>
                      <a:pt x="0" y="147"/>
                      <a:pt x="0" y="147"/>
                      <a:pt x="0" y="147"/>
                    </a:cubicBezTo>
                    <a:cubicBezTo>
                      <a:pt x="0" y="139"/>
                      <a:pt x="0" y="139"/>
                      <a:pt x="0" y="139"/>
                    </a:cubicBezTo>
                    <a:cubicBezTo>
                      <a:pt x="0" y="138"/>
                      <a:pt x="1" y="137"/>
                      <a:pt x="2" y="137"/>
                    </a:cubicBezTo>
                    <a:cubicBezTo>
                      <a:pt x="2" y="137"/>
                      <a:pt x="2" y="137"/>
                      <a:pt x="2" y="137"/>
                    </a:cubicBezTo>
                    <a:cubicBezTo>
                      <a:pt x="3" y="137"/>
                      <a:pt x="4" y="138"/>
                      <a:pt x="4" y="139"/>
                    </a:cubicBezTo>
                    <a:cubicBezTo>
                      <a:pt x="4" y="139"/>
                      <a:pt x="4" y="139"/>
                      <a:pt x="4" y="139"/>
                    </a:cubicBezTo>
                    <a:cubicBezTo>
                      <a:pt x="4" y="147"/>
                      <a:pt x="4" y="147"/>
                      <a:pt x="4" y="147"/>
                    </a:cubicBezTo>
                    <a:cubicBezTo>
                      <a:pt x="4" y="147"/>
                      <a:pt x="4" y="148"/>
                      <a:pt x="4" y="148"/>
                    </a:cubicBezTo>
                    <a:cubicBezTo>
                      <a:pt x="4" y="148"/>
                      <a:pt x="4" y="148"/>
                      <a:pt x="4" y="148"/>
                    </a:cubicBezTo>
                    <a:cubicBezTo>
                      <a:pt x="4" y="148"/>
                      <a:pt x="4" y="148"/>
                      <a:pt x="4" y="148"/>
                    </a:cubicBezTo>
                    <a:cubicBezTo>
                      <a:pt x="4" y="148"/>
                      <a:pt x="4" y="148"/>
                      <a:pt x="4" y="148"/>
                    </a:cubicBezTo>
                    <a:cubicBezTo>
                      <a:pt x="4" y="149"/>
                      <a:pt x="4" y="149"/>
                      <a:pt x="4" y="149"/>
                    </a:cubicBezTo>
                    <a:cubicBezTo>
                      <a:pt x="4" y="149"/>
                      <a:pt x="4" y="149"/>
                      <a:pt x="4" y="149"/>
                    </a:cubicBezTo>
                    <a:cubicBezTo>
                      <a:pt x="4" y="149"/>
                      <a:pt x="4" y="149"/>
                      <a:pt x="4" y="149"/>
                    </a:cubicBezTo>
                    <a:cubicBezTo>
                      <a:pt x="4" y="149"/>
                      <a:pt x="4" y="149"/>
                      <a:pt x="4" y="149"/>
                    </a:cubicBezTo>
                    <a:cubicBezTo>
                      <a:pt x="4" y="149"/>
                      <a:pt x="4" y="150"/>
                      <a:pt x="5" y="150"/>
                    </a:cubicBezTo>
                    <a:cubicBezTo>
                      <a:pt x="5" y="150"/>
                      <a:pt x="5" y="150"/>
                      <a:pt x="5" y="150"/>
                    </a:cubicBezTo>
                    <a:cubicBezTo>
                      <a:pt x="5" y="150"/>
                      <a:pt x="5" y="151"/>
                      <a:pt x="5" y="151"/>
                    </a:cubicBezTo>
                    <a:cubicBezTo>
                      <a:pt x="5" y="151"/>
                      <a:pt x="5" y="151"/>
                      <a:pt x="5" y="151"/>
                    </a:cubicBezTo>
                    <a:cubicBezTo>
                      <a:pt x="5" y="152"/>
                      <a:pt x="4" y="153"/>
                      <a:pt x="3" y="153"/>
                    </a:cubicBezTo>
                    <a:cubicBezTo>
                      <a:pt x="3" y="153"/>
                      <a:pt x="3" y="153"/>
                      <a:pt x="3" y="153"/>
                    </a:cubicBezTo>
                    <a:cubicBezTo>
                      <a:pt x="3" y="153"/>
                      <a:pt x="3" y="153"/>
                      <a:pt x="3" y="153"/>
                    </a:cubicBezTo>
                    <a:cubicBezTo>
                      <a:pt x="3" y="153"/>
                      <a:pt x="3" y="153"/>
                      <a:pt x="3" y="153"/>
                    </a:cubicBezTo>
                    <a:cubicBezTo>
                      <a:pt x="2" y="153"/>
                      <a:pt x="1" y="153"/>
                      <a:pt x="1" y="152"/>
                    </a:cubicBezTo>
                    <a:close/>
                    <a:moveTo>
                      <a:pt x="199" y="141"/>
                    </a:moveTo>
                    <a:cubicBezTo>
                      <a:pt x="199" y="129"/>
                      <a:pt x="199" y="129"/>
                      <a:pt x="199" y="129"/>
                    </a:cubicBezTo>
                    <a:cubicBezTo>
                      <a:pt x="199" y="128"/>
                      <a:pt x="200" y="127"/>
                      <a:pt x="201" y="127"/>
                    </a:cubicBezTo>
                    <a:cubicBezTo>
                      <a:pt x="201" y="127"/>
                      <a:pt x="201" y="127"/>
                      <a:pt x="201" y="127"/>
                    </a:cubicBezTo>
                    <a:cubicBezTo>
                      <a:pt x="203" y="127"/>
                      <a:pt x="203" y="128"/>
                      <a:pt x="203" y="129"/>
                    </a:cubicBezTo>
                    <a:cubicBezTo>
                      <a:pt x="203" y="129"/>
                      <a:pt x="203" y="129"/>
                      <a:pt x="203" y="129"/>
                    </a:cubicBezTo>
                    <a:cubicBezTo>
                      <a:pt x="203" y="141"/>
                      <a:pt x="203" y="141"/>
                      <a:pt x="203" y="141"/>
                    </a:cubicBezTo>
                    <a:cubicBezTo>
                      <a:pt x="203" y="142"/>
                      <a:pt x="203" y="143"/>
                      <a:pt x="201" y="143"/>
                    </a:cubicBezTo>
                    <a:cubicBezTo>
                      <a:pt x="201" y="143"/>
                      <a:pt x="201" y="143"/>
                      <a:pt x="201" y="143"/>
                    </a:cubicBezTo>
                    <a:cubicBezTo>
                      <a:pt x="200" y="143"/>
                      <a:pt x="199" y="142"/>
                      <a:pt x="199" y="141"/>
                    </a:cubicBezTo>
                    <a:close/>
                    <a:moveTo>
                      <a:pt x="2" y="129"/>
                    </a:moveTo>
                    <a:cubicBezTo>
                      <a:pt x="1" y="129"/>
                      <a:pt x="0" y="129"/>
                      <a:pt x="0" y="127"/>
                    </a:cubicBezTo>
                    <a:cubicBezTo>
                      <a:pt x="0" y="127"/>
                      <a:pt x="0" y="127"/>
                      <a:pt x="0" y="127"/>
                    </a:cubicBezTo>
                    <a:cubicBezTo>
                      <a:pt x="0" y="127"/>
                      <a:pt x="0" y="126"/>
                      <a:pt x="0" y="125"/>
                    </a:cubicBezTo>
                    <a:cubicBezTo>
                      <a:pt x="0" y="125"/>
                      <a:pt x="0" y="125"/>
                      <a:pt x="0" y="125"/>
                    </a:cubicBezTo>
                    <a:cubicBezTo>
                      <a:pt x="0" y="125"/>
                      <a:pt x="1" y="124"/>
                      <a:pt x="1" y="124"/>
                    </a:cubicBezTo>
                    <a:cubicBezTo>
                      <a:pt x="1" y="124"/>
                      <a:pt x="1" y="124"/>
                      <a:pt x="1" y="124"/>
                    </a:cubicBezTo>
                    <a:cubicBezTo>
                      <a:pt x="1" y="124"/>
                      <a:pt x="1" y="124"/>
                      <a:pt x="1" y="124"/>
                    </a:cubicBezTo>
                    <a:cubicBezTo>
                      <a:pt x="1" y="124"/>
                      <a:pt x="1" y="124"/>
                      <a:pt x="1" y="124"/>
                    </a:cubicBezTo>
                    <a:cubicBezTo>
                      <a:pt x="1" y="124"/>
                      <a:pt x="1" y="124"/>
                      <a:pt x="1" y="124"/>
                    </a:cubicBezTo>
                    <a:cubicBezTo>
                      <a:pt x="1" y="124"/>
                      <a:pt x="1" y="124"/>
                      <a:pt x="1" y="124"/>
                    </a:cubicBezTo>
                    <a:cubicBezTo>
                      <a:pt x="1" y="124"/>
                      <a:pt x="1" y="124"/>
                      <a:pt x="1" y="124"/>
                    </a:cubicBezTo>
                    <a:cubicBezTo>
                      <a:pt x="1" y="124"/>
                      <a:pt x="1" y="124"/>
                      <a:pt x="1" y="124"/>
                    </a:cubicBezTo>
                    <a:cubicBezTo>
                      <a:pt x="1" y="123"/>
                      <a:pt x="1" y="123"/>
                      <a:pt x="1" y="123"/>
                    </a:cubicBezTo>
                    <a:cubicBezTo>
                      <a:pt x="1" y="123"/>
                      <a:pt x="1" y="123"/>
                      <a:pt x="1" y="123"/>
                    </a:cubicBezTo>
                    <a:cubicBezTo>
                      <a:pt x="1" y="122"/>
                      <a:pt x="2" y="121"/>
                      <a:pt x="2" y="120"/>
                    </a:cubicBezTo>
                    <a:cubicBezTo>
                      <a:pt x="2" y="120"/>
                      <a:pt x="2" y="120"/>
                      <a:pt x="2" y="120"/>
                    </a:cubicBezTo>
                    <a:cubicBezTo>
                      <a:pt x="2" y="120"/>
                      <a:pt x="2" y="120"/>
                      <a:pt x="2" y="120"/>
                    </a:cubicBezTo>
                    <a:cubicBezTo>
                      <a:pt x="2" y="120"/>
                      <a:pt x="2" y="120"/>
                      <a:pt x="2" y="120"/>
                    </a:cubicBezTo>
                    <a:cubicBezTo>
                      <a:pt x="2" y="119"/>
                      <a:pt x="3" y="119"/>
                      <a:pt x="3" y="119"/>
                    </a:cubicBezTo>
                    <a:cubicBezTo>
                      <a:pt x="3" y="119"/>
                      <a:pt x="3" y="119"/>
                      <a:pt x="3" y="119"/>
                    </a:cubicBezTo>
                    <a:cubicBezTo>
                      <a:pt x="3" y="119"/>
                      <a:pt x="3" y="118"/>
                      <a:pt x="4" y="118"/>
                    </a:cubicBezTo>
                    <a:cubicBezTo>
                      <a:pt x="4" y="118"/>
                      <a:pt x="4" y="118"/>
                      <a:pt x="4" y="118"/>
                    </a:cubicBezTo>
                    <a:cubicBezTo>
                      <a:pt x="4" y="117"/>
                      <a:pt x="4" y="117"/>
                      <a:pt x="4" y="117"/>
                    </a:cubicBezTo>
                    <a:cubicBezTo>
                      <a:pt x="4" y="117"/>
                      <a:pt x="4" y="117"/>
                      <a:pt x="4" y="117"/>
                    </a:cubicBezTo>
                    <a:cubicBezTo>
                      <a:pt x="5" y="117"/>
                      <a:pt x="5" y="116"/>
                      <a:pt x="5" y="116"/>
                    </a:cubicBezTo>
                    <a:cubicBezTo>
                      <a:pt x="5" y="116"/>
                      <a:pt x="5" y="116"/>
                      <a:pt x="5" y="116"/>
                    </a:cubicBezTo>
                    <a:cubicBezTo>
                      <a:pt x="5" y="116"/>
                      <a:pt x="5" y="116"/>
                      <a:pt x="5" y="116"/>
                    </a:cubicBezTo>
                    <a:cubicBezTo>
                      <a:pt x="5" y="116"/>
                      <a:pt x="5" y="116"/>
                      <a:pt x="5" y="116"/>
                    </a:cubicBezTo>
                    <a:cubicBezTo>
                      <a:pt x="5" y="116"/>
                      <a:pt x="5" y="116"/>
                      <a:pt x="5" y="116"/>
                    </a:cubicBezTo>
                    <a:cubicBezTo>
                      <a:pt x="5" y="116"/>
                      <a:pt x="5" y="116"/>
                      <a:pt x="5" y="116"/>
                    </a:cubicBezTo>
                    <a:cubicBezTo>
                      <a:pt x="5" y="116"/>
                      <a:pt x="5" y="116"/>
                      <a:pt x="5" y="116"/>
                    </a:cubicBezTo>
                    <a:cubicBezTo>
                      <a:pt x="5" y="116"/>
                      <a:pt x="5" y="116"/>
                      <a:pt x="5" y="116"/>
                    </a:cubicBezTo>
                    <a:cubicBezTo>
                      <a:pt x="5" y="116"/>
                      <a:pt x="5" y="116"/>
                      <a:pt x="5" y="116"/>
                    </a:cubicBezTo>
                    <a:cubicBezTo>
                      <a:pt x="5" y="116"/>
                      <a:pt x="5" y="116"/>
                      <a:pt x="5" y="116"/>
                    </a:cubicBezTo>
                    <a:cubicBezTo>
                      <a:pt x="5" y="116"/>
                      <a:pt x="5" y="116"/>
                      <a:pt x="5" y="116"/>
                    </a:cubicBezTo>
                    <a:cubicBezTo>
                      <a:pt x="5" y="116"/>
                      <a:pt x="5" y="116"/>
                      <a:pt x="5" y="116"/>
                    </a:cubicBezTo>
                    <a:cubicBezTo>
                      <a:pt x="5" y="116"/>
                      <a:pt x="5" y="116"/>
                      <a:pt x="5" y="116"/>
                    </a:cubicBezTo>
                    <a:cubicBezTo>
                      <a:pt x="5" y="116"/>
                      <a:pt x="5" y="116"/>
                      <a:pt x="5" y="116"/>
                    </a:cubicBezTo>
                    <a:cubicBezTo>
                      <a:pt x="5" y="116"/>
                      <a:pt x="5" y="116"/>
                      <a:pt x="5" y="116"/>
                    </a:cubicBezTo>
                    <a:cubicBezTo>
                      <a:pt x="5" y="116"/>
                      <a:pt x="5" y="116"/>
                      <a:pt x="5" y="116"/>
                    </a:cubicBezTo>
                    <a:cubicBezTo>
                      <a:pt x="5" y="116"/>
                      <a:pt x="5" y="116"/>
                      <a:pt x="5" y="116"/>
                    </a:cubicBezTo>
                    <a:cubicBezTo>
                      <a:pt x="5" y="116"/>
                      <a:pt x="5" y="116"/>
                      <a:pt x="5" y="116"/>
                    </a:cubicBezTo>
                    <a:cubicBezTo>
                      <a:pt x="5" y="116"/>
                      <a:pt x="5" y="116"/>
                      <a:pt x="5" y="116"/>
                    </a:cubicBezTo>
                    <a:cubicBezTo>
                      <a:pt x="6" y="115"/>
                      <a:pt x="8" y="115"/>
                      <a:pt x="8" y="116"/>
                    </a:cubicBezTo>
                    <a:cubicBezTo>
                      <a:pt x="8" y="116"/>
                      <a:pt x="8" y="116"/>
                      <a:pt x="8" y="116"/>
                    </a:cubicBezTo>
                    <a:cubicBezTo>
                      <a:pt x="9" y="117"/>
                      <a:pt x="9" y="118"/>
                      <a:pt x="8" y="119"/>
                    </a:cubicBezTo>
                    <a:cubicBezTo>
                      <a:pt x="8" y="119"/>
                      <a:pt x="8" y="119"/>
                      <a:pt x="8" y="119"/>
                    </a:cubicBezTo>
                    <a:cubicBezTo>
                      <a:pt x="8" y="119"/>
                      <a:pt x="8" y="119"/>
                      <a:pt x="8" y="119"/>
                    </a:cubicBezTo>
                    <a:cubicBezTo>
                      <a:pt x="8" y="119"/>
                      <a:pt x="8" y="119"/>
                      <a:pt x="8" y="119"/>
                    </a:cubicBezTo>
                    <a:cubicBezTo>
                      <a:pt x="8" y="119"/>
                      <a:pt x="8" y="119"/>
                      <a:pt x="8" y="119"/>
                    </a:cubicBezTo>
                    <a:cubicBezTo>
                      <a:pt x="8" y="119"/>
                      <a:pt x="8" y="119"/>
                      <a:pt x="8" y="119"/>
                    </a:cubicBezTo>
                    <a:cubicBezTo>
                      <a:pt x="8" y="119"/>
                      <a:pt x="8" y="119"/>
                      <a:pt x="8" y="119"/>
                    </a:cubicBezTo>
                    <a:cubicBezTo>
                      <a:pt x="8" y="119"/>
                      <a:pt x="8" y="119"/>
                      <a:pt x="8" y="119"/>
                    </a:cubicBezTo>
                    <a:cubicBezTo>
                      <a:pt x="8" y="119"/>
                      <a:pt x="8" y="119"/>
                      <a:pt x="8" y="119"/>
                    </a:cubicBezTo>
                    <a:cubicBezTo>
                      <a:pt x="8" y="119"/>
                      <a:pt x="8" y="119"/>
                      <a:pt x="8" y="119"/>
                    </a:cubicBezTo>
                    <a:cubicBezTo>
                      <a:pt x="8" y="119"/>
                      <a:pt x="8" y="119"/>
                      <a:pt x="8" y="119"/>
                    </a:cubicBezTo>
                    <a:cubicBezTo>
                      <a:pt x="8" y="119"/>
                      <a:pt x="8" y="119"/>
                      <a:pt x="8" y="119"/>
                    </a:cubicBezTo>
                    <a:cubicBezTo>
                      <a:pt x="8" y="119"/>
                      <a:pt x="7" y="119"/>
                      <a:pt x="7" y="120"/>
                    </a:cubicBezTo>
                    <a:cubicBezTo>
                      <a:pt x="7" y="120"/>
                      <a:pt x="7" y="120"/>
                      <a:pt x="7" y="120"/>
                    </a:cubicBezTo>
                    <a:cubicBezTo>
                      <a:pt x="7" y="120"/>
                      <a:pt x="7" y="120"/>
                      <a:pt x="7" y="120"/>
                    </a:cubicBezTo>
                    <a:cubicBezTo>
                      <a:pt x="7" y="120"/>
                      <a:pt x="7" y="120"/>
                      <a:pt x="7" y="120"/>
                    </a:cubicBezTo>
                    <a:cubicBezTo>
                      <a:pt x="7" y="120"/>
                      <a:pt x="6" y="121"/>
                      <a:pt x="6" y="121"/>
                    </a:cubicBezTo>
                    <a:cubicBezTo>
                      <a:pt x="6" y="121"/>
                      <a:pt x="6" y="121"/>
                      <a:pt x="6" y="121"/>
                    </a:cubicBezTo>
                    <a:cubicBezTo>
                      <a:pt x="6" y="121"/>
                      <a:pt x="6" y="122"/>
                      <a:pt x="6" y="122"/>
                    </a:cubicBezTo>
                    <a:cubicBezTo>
                      <a:pt x="6" y="122"/>
                      <a:pt x="6" y="122"/>
                      <a:pt x="6" y="122"/>
                    </a:cubicBezTo>
                    <a:cubicBezTo>
                      <a:pt x="6" y="122"/>
                      <a:pt x="6" y="122"/>
                      <a:pt x="6" y="122"/>
                    </a:cubicBezTo>
                    <a:cubicBezTo>
                      <a:pt x="6" y="122"/>
                      <a:pt x="6" y="122"/>
                      <a:pt x="6" y="122"/>
                    </a:cubicBezTo>
                    <a:cubicBezTo>
                      <a:pt x="5" y="123"/>
                      <a:pt x="5" y="123"/>
                      <a:pt x="5" y="124"/>
                    </a:cubicBezTo>
                    <a:cubicBezTo>
                      <a:pt x="5" y="124"/>
                      <a:pt x="5" y="124"/>
                      <a:pt x="5" y="124"/>
                    </a:cubicBezTo>
                    <a:cubicBezTo>
                      <a:pt x="5" y="124"/>
                      <a:pt x="5" y="125"/>
                      <a:pt x="5" y="125"/>
                    </a:cubicBezTo>
                    <a:cubicBezTo>
                      <a:pt x="5" y="125"/>
                      <a:pt x="5" y="125"/>
                      <a:pt x="5" y="125"/>
                    </a:cubicBezTo>
                    <a:cubicBezTo>
                      <a:pt x="5" y="125"/>
                      <a:pt x="5" y="125"/>
                      <a:pt x="5" y="125"/>
                    </a:cubicBezTo>
                    <a:cubicBezTo>
                      <a:pt x="5" y="125"/>
                      <a:pt x="5" y="125"/>
                      <a:pt x="5" y="125"/>
                    </a:cubicBezTo>
                    <a:cubicBezTo>
                      <a:pt x="5" y="125"/>
                      <a:pt x="5" y="125"/>
                      <a:pt x="5" y="125"/>
                    </a:cubicBezTo>
                    <a:cubicBezTo>
                      <a:pt x="5" y="125"/>
                      <a:pt x="5" y="125"/>
                      <a:pt x="5" y="125"/>
                    </a:cubicBezTo>
                    <a:cubicBezTo>
                      <a:pt x="5" y="125"/>
                      <a:pt x="5" y="125"/>
                      <a:pt x="5" y="125"/>
                    </a:cubicBezTo>
                    <a:cubicBezTo>
                      <a:pt x="5" y="125"/>
                      <a:pt x="5" y="125"/>
                      <a:pt x="5" y="125"/>
                    </a:cubicBezTo>
                    <a:cubicBezTo>
                      <a:pt x="4" y="125"/>
                      <a:pt x="4" y="126"/>
                      <a:pt x="4" y="126"/>
                    </a:cubicBezTo>
                    <a:cubicBezTo>
                      <a:pt x="4" y="126"/>
                      <a:pt x="4" y="126"/>
                      <a:pt x="4" y="126"/>
                    </a:cubicBezTo>
                    <a:cubicBezTo>
                      <a:pt x="4" y="126"/>
                      <a:pt x="4" y="127"/>
                      <a:pt x="4" y="127"/>
                    </a:cubicBezTo>
                    <a:cubicBezTo>
                      <a:pt x="4" y="127"/>
                      <a:pt x="4" y="127"/>
                      <a:pt x="4" y="127"/>
                    </a:cubicBezTo>
                    <a:cubicBezTo>
                      <a:pt x="4" y="129"/>
                      <a:pt x="3" y="129"/>
                      <a:pt x="2" y="129"/>
                    </a:cubicBezTo>
                    <a:cubicBezTo>
                      <a:pt x="2" y="129"/>
                      <a:pt x="2" y="129"/>
                      <a:pt x="2" y="129"/>
                    </a:cubicBezTo>
                    <a:cubicBezTo>
                      <a:pt x="2" y="129"/>
                      <a:pt x="2" y="129"/>
                      <a:pt x="2" y="129"/>
                    </a:cubicBezTo>
                    <a:close/>
                    <a:moveTo>
                      <a:pt x="199" y="117"/>
                    </a:moveTo>
                    <a:cubicBezTo>
                      <a:pt x="199" y="115"/>
                      <a:pt x="199" y="115"/>
                      <a:pt x="199" y="115"/>
                    </a:cubicBezTo>
                    <a:cubicBezTo>
                      <a:pt x="199" y="113"/>
                      <a:pt x="198" y="111"/>
                      <a:pt x="196" y="110"/>
                    </a:cubicBezTo>
                    <a:cubicBezTo>
                      <a:pt x="196" y="110"/>
                      <a:pt x="196" y="110"/>
                      <a:pt x="196" y="110"/>
                    </a:cubicBezTo>
                    <a:cubicBezTo>
                      <a:pt x="195" y="109"/>
                      <a:pt x="195" y="109"/>
                      <a:pt x="195" y="109"/>
                    </a:cubicBezTo>
                    <a:cubicBezTo>
                      <a:pt x="194" y="108"/>
                      <a:pt x="194" y="107"/>
                      <a:pt x="194" y="106"/>
                    </a:cubicBezTo>
                    <a:cubicBezTo>
                      <a:pt x="194" y="106"/>
                      <a:pt x="194" y="106"/>
                      <a:pt x="194" y="106"/>
                    </a:cubicBezTo>
                    <a:cubicBezTo>
                      <a:pt x="195" y="105"/>
                      <a:pt x="196" y="105"/>
                      <a:pt x="197" y="105"/>
                    </a:cubicBezTo>
                    <a:cubicBezTo>
                      <a:pt x="197" y="105"/>
                      <a:pt x="197" y="105"/>
                      <a:pt x="197" y="105"/>
                    </a:cubicBezTo>
                    <a:cubicBezTo>
                      <a:pt x="198" y="106"/>
                      <a:pt x="198" y="106"/>
                      <a:pt x="198" y="106"/>
                    </a:cubicBezTo>
                    <a:cubicBezTo>
                      <a:pt x="202" y="108"/>
                      <a:pt x="203" y="111"/>
                      <a:pt x="203" y="115"/>
                    </a:cubicBezTo>
                    <a:cubicBezTo>
                      <a:pt x="203" y="115"/>
                      <a:pt x="203" y="115"/>
                      <a:pt x="203" y="115"/>
                    </a:cubicBezTo>
                    <a:cubicBezTo>
                      <a:pt x="203" y="117"/>
                      <a:pt x="203" y="117"/>
                      <a:pt x="203" y="117"/>
                    </a:cubicBezTo>
                    <a:cubicBezTo>
                      <a:pt x="203" y="118"/>
                      <a:pt x="203" y="119"/>
                      <a:pt x="201" y="119"/>
                    </a:cubicBezTo>
                    <a:cubicBezTo>
                      <a:pt x="201" y="119"/>
                      <a:pt x="201" y="119"/>
                      <a:pt x="201" y="119"/>
                    </a:cubicBezTo>
                    <a:cubicBezTo>
                      <a:pt x="200" y="119"/>
                      <a:pt x="199" y="118"/>
                      <a:pt x="199" y="117"/>
                    </a:cubicBezTo>
                    <a:close/>
                    <a:moveTo>
                      <a:pt x="10" y="108"/>
                    </a:moveTo>
                    <a:cubicBezTo>
                      <a:pt x="10" y="108"/>
                      <a:pt x="10" y="106"/>
                      <a:pt x="11" y="106"/>
                    </a:cubicBezTo>
                    <a:cubicBezTo>
                      <a:pt x="11" y="106"/>
                      <a:pt x="11" y="106"/>
                      <a:pt x="11" y="106"/>
                    </a:cubicBezTo>
                    <a:cubicBezTo>
                      <a:pt x="11" y="105"/>
                      <a:pt x="12" y="105"/>
                      <a:pt x="13" y="104"/>
                    </a:cubicBezTo>
                    <a:cubicBezTo>
                      <a:pt x="13" y="104"/>
                      <a:pt x="13" y="104"/>
                      <a:pt x="13" y="104"/>
                    </a:cubicBezTo>
                    <a:cubicBezTo>
                      <a:pt x="13" y="104"/>
                      <a:pt x="13" y="104"/>
                      <a:pt x="12" y="104"/>
                    </a:cubicBezTo>
                    <a:cubicBezTo>
                      <a:pt x="12" y="104"/>
                      <a:pt x="12" y="104"/>
                      <a:pt x="12" y="104"/>
                    </a:cubicBezTo>
                    <a:cubicBezTo>
                      <a:pt x="11" y="104"/>
                      <a:pt x="11" y="103"/>
                      <a:pt x="11" y="102"/>
                    </a:cubicBezTo>
                    <a:cubicBezTo>
                      <a:pt x="11" y="102"/>
                      <a:pt x="11" y="102"/>
                      <a:pt x="11" y="102"/>
                    </a:cubicBezTo>
                    <a:cubicBezTo>
                      <a:pt x="11" y="100"/>
                      <a:pt x="12" y="100"/>
                      <a:pt x="13" y="100"/>
                    </a:cubicBezTo>
                    <a:cubicBezTo>
                      <a:pt x="13" y="100"/>
                      <a:pt x="13" y="100"/>
                      <a:pt x="13" y="100"/>
                    </a:cubicBezTo>
                    <a:cubicBezTo>
                      <a:pt x="14" y="100"/>
                      <a:pt x="15" y="100"/>
                      <a:pt x="16" y="100"/>
                    </a:cubicBezTo>
                    <a:cubicBezTo>
                      <a:pt x="16" y="100"/>
                      <a:pt x="16" y="100"/>
                      <a:pt x="16" y="100"/>
                    </a:cubicBezTo>
                    <a:cubicBezTo>
                      <a:pt x="18" y="100"/>
                      <a:pt x="18" y="102"/>
                      <a:pt x="19" y="102"/>
                    </a:cubicBezTo>
                    <a:cubicBezTo>
                      <a:pt x="19" y="102"/>
                      <a:pt x="19" y="102"/>
                      <a:pt x="19" y="102"/>
                    </a:cubicBezTo>
                    <a:cubicBezTo>
                      <a:pt x="19" y="103"/>
                      <a:pt x="19" y="104"/>
                      <a:pt x="19" y="105"/>
                    </a:cubicBezTo>
                    <a:cubicBezTo>
                      <a:pt x="19" y="105"/>
                      <a:pt x="19" y="105"/>
                      <a:pt x="19" y="105"/>
                    </a:cubicBezTo>
                    <a:cubicBezTo>
                      <a:pt x="19" y="105"/>
                      <a:pt x="19" y="106"/>
                      <a:pt x="19" y="106"/>
                    </a:cubicBezTo>
                    <a:cubicBezTo>
                      <a:pt x="19" y="106"/>
                      <a:pt x="19" y="106"/>
                      <a:pt x="19" y="106"/>
                    </a:cubicBezTo>
                    <a:cubicBezTo>
                      <a:pt x="18" y="106"/>
                      <a:pt x="18" y="107"/>
                      <a:pt x="17" y="108"/>
                    </a:cubicBezTo>
                    <a:cubicBezTo>
                      <a:pt x="17" y="108"/>
                      <a:pt x="17" y="108"/>
                      <a:pt x="17" y="108"/>
                    </a:cubicBezTo>
                    <a:cubicBezTo>
                      <a:pt x="15" y="108"/>
                      <a:pt x="14" y="108"/>
                      <a:pt x="13" y="109"/>
                    </a:cubicBezTo>
                    <a:cubicBezTo>
                      <a:pt x="13" y="109"/>
                      <a:pt x="13" y="109"/>
                      <a:pt x="13" y="109"/>
                    </a:cubicBezTo>
                    <a:cubicBezTo>
                      <a:pt x="13" y="109"/>
                      <a:pt x="12" y="109"/>
                      <a:pt x="12" y="109"/>
                    </a:cubicBezTo>
                    <a:cubicBezTo>
                      <a:pt x="12" y="109"/>
                      <a:pt x="12" y="109"/>
                      <a:pt x="12" y="109"/>
                    </a:cubicBezTo>
                    <a:cubicBezTo>
                      <a:pt x="11" y="109"/>
                      <a:pt x="11" y="109"/>
                      <a:pt x="10" y="108"/>
                    </a:cubicBezTo>
                    <a:close/>
                    <a:moveTo>
                      <a:pt x="185" y="103"/>
                    </a:moveTo>
                    <a:cubicBezTo>
                      <a:pt x="184" y="102"/>
                      <a:pt x="184" y="102"/>
                      <a:pt x="184" y="102"/>
                    </a:cubicBezTo>
                    <a:cubicBezTo>
                      <a:pt x="183" y="102"/>
                      <a:pt x="183" y="101"/>
                      <a:pt x="183" y="101"/>
                    </a:cubicBezTo>
                    <a:cubicBezTo>
                      <a:pt x="183" y="101"/>
                      <a:pt x="183" y="101"/>
                      <a:pt x="183" y="101"/>
                    </a:cubicBezTo>
                    <a:cubicBezTo>
                      <a:pt x="183" y="100"/>
                      <a:pt x="183" y="99"/>
                      <a:pt x="184" y="99"/>
                    </a:cubicBezTo>
                    <a:cubicBezTo>
                      <a:pt x="184" y="99"/>
                      <a:pt x="184" y="99"/>
                      <a:pt x="184" y="99"/>
                    </a:cubicBezTo>
                    <a:cubicBezTo>
                      <a:pt x="193" y="93"/>
                      <a:pt x="193" y="93"/>
                      <a:pt x="193" y="93"/>
                    </a:cubicBezTo>
                    <a:cubicBezTo>
                      <a:pt x="194" y="93"/>
                      <a:pt x="196" y="93"/>
                      <a:pt x="196" y="94"/>
                    </a:cubicBezTo>
                    <a:cubicBezTo>
                      <a:pt x="196" y="94"/>
                      <a:pt x="196" y="94"/>
                      <a:pt x="196" y="94"/>
                    </a:cubicBezTo>
                    <a:cubicBezTo>
                      <a:pt x="197" y="95"/>
                      <a:pt x="196" y="96"/>
                      <a:pt x="195" y="97"/>
                    </a:cubicBezTo>
                    <a:cubicBezTo>
                      <a:pt x="195" y="97"/>
                      <a:pt x="195" y="97"/>
                      <a:pt x="195" y="97"/>
                    </a:cubicBezTo>
                    <a:cubicBezTo>
                      <a:pt x="188" y="101"/>
                      <a:pt x="188" y="101"/>
                      <a:pt x="188" y="101"/>
                    </a:cubicBezTo>
                    <a:cubicBezTo>
                      <a:pt x="187" y="102"/>
                      <a:pt x="187" y="102"/>
                      <a:pt x="187" y="102"/>
                    </a:cubicBezTo>
                    <a:cubicBezTo>
                      <a:pt x="187" y="102"/>
                      <a:pt x="187" y="102"/>
                      <a:pt x="187" y="102"/>
                    </a:cubicBezTo>
                    <a:cubicBezTo>
                      <a:pt x="187" y="103"/>
                      <a:pt x="186" y="103"/>
                      <a:pt x="186" y="103"/>
                    </a:cubicBezTo>
                    <a:cubicBezTo>
                      <a:pt x="186" y="103"/>
                      <a:pt x="186" y="103"/>
                      <a:pt x="186" y="103"/>
                    </a:cubicBezTo>
                    <a:cubicBezTo>
                      <a:pt x="185" y="103"/>
                      <a:pt x="185" y="103"/>
                      <a:pt x="185" y="103"/>
                    </a:cubicBezTo>
                    <a:close/>
                    <a:moveTo>
                      <a:pt x="2" y="96"/>
                    </a:moveTo>
                    <a:cubicBezTo>
                      <a:pt x="2" y="96"/>
                      <a:pt x="2" y="96"/>
                      <a:pt x="2" y="96"/>
                    </a:cubicBezTo>
                    <a:cubicBezTo>
                      <a:pt x="2" y="96"/>
                      <a:pt x="2" y="96"/>
                      <a:pt x="2" y="96"/>
                    </a:cubicBezTo>
                    <a:cubicBezTo>
                      <a:pt x="2" y="95"/>
                      <a:pt x="2" y="95"/>
                      <a:pt x="1" y="95"/>
                    </a:cubicBezTo>
                    <a:cubicBezTo>
                      <a:pt x="1" y="95"/>
                      <a:pt x="1" y="95"/>
                      <a:pt x="1" y="95"/>
                    </a:cubicBezTo>
                    <a:cubicBezTo>
                      <a:pt x="1" y="94"/>
                      <a:pt x="1" y="94"/>
                      <a:pt x="1" y="94"/>
                    </a:cubicBezTo>
                    <a:cubicBezTo>
                      <a:pt x="1" y="94"/>
                      <a:pt x="1" y="93"/>
                      <a:pt x="1" y="93"/>
                    </a:cubicBezTo>
                    <a:cubicBezTo>
                      <a:pt x="1" y="93"/>
                      <a:pt x="1" y="93"/>
                      <a:pt x="1" y="93"/>
                    </a:cubicBezTo>
                    <a:cubicBezTo>
                      <a:pt x="1" y="92"/>
                      <a:pt x="0" y="91"/>
                      <a:pt x="0" y="91"/>
                    </a:cubicBezTo>
                    <a:cubicBezTo>
                      <a:pt x="0" y="91"/>
                      <a:pt x="0" y="91"/>
                      <a:pt x="0" y="91"/>
                    </a:cubicBezTo>
                    <a:cubicBezTo>
                      <a:pt x="0" y="90"/>
                      <a:pt x="0" y="90"/>
                      <a:pt x="0" y="90"/>
                    </a:cubicBezTo>
                    <a:cubicBezTo>
                      <a:pt x="0" y="90"/>
                      <a:pt x="0" y="90"/>
                      <a:pt x="0" y="90"/>
                    </a:cubicBezTo>
                    <a:cubicBezTo>
                      <a:pt x="0" y="90"/>
                      <a:pt x="0" y="89"/>
                      <a:pt x="0" y="89"/>
                    </a:cubicBezTo>
                    <a:cubicBezTo>
                      <a:pt x="0" y="89"/>
                      <a:pt x="0" y="89"/>
                      <a:pt x="0" y="89"/>
                    </a:cubicBezTo>
                    <a:cubicBezTo>
                      <a:pt x="0" y="83"/>
                      <a:pt x="0" y="83"/>
                      <a:pt x="0" y="83"/>
                    </a:cubicBezTo>
                    <a:cubicBezTo>
                      <a:pt x="0" y="82"/>
                      <a:pt x="1" y="81"/>
                      <a:pt x="2" y="81"/>
                    </a:cubicBezTo>
                    <a:cubicBezTo>
                      <a:pt x="2" y="81"/>
                      <a:pt x="2" y="81"/>
                      <a:pt x="2" y="81"/>
                    </a:cubicBezTo>
                    <a:cubicBezTo>
                      <a:pt x="3" y="81"/>
                      <a:pt x="4" y="82"/>
                      <a:pt x="4" y="83"/>
                    </a:cubicBezTo>
                    <a:cubicBezTo>
                      <a:pt x="4" y="83"/>
                      <a:pt x="4" y="83"/>
                      <a:pt x="4" y="83"/>
                    </a:cubicBezTo>
                    <a:cubicBezTo>
                      <a:pt x="4" y="89"/>
                      <a:pt x="4" y="89"/>
                      <a:pt x="4" y="89"/>
                    </a:cubicBezTo>
                    <a:cubicBezTo>
                      <a:pt x="4" y="89"/>
                      <a:pt x="4" y="89"/>
                      <a:pt x="4" y="90"/>
                    </a:cubicBezTo>
                    <a:cubicBezTo>
                      <a:pt x="4" y="90"/>
                      <a:pt x="4" y="90"/>
                      <a:pt x="4" y="90"/>
                    </a:cubicBezTo>
                    <a:cubicBezTo>
                      <a:pt x="4" y="90"/>
                      <a:pt x="4" y="90"/>
                      <a:pt x="4" y="90"/>
                    </a:cubicBezTo>
                    <a:cubicBezTo>
                      <a:pt x="4" y="90"/>
                      <a:pt x="4" y="90"/>
                      <a:pt x="4" y="90"/>
                    </a:cubicBezTo>
                    <a:cubicBezTo>
                      <a:pt x="4" y="91"/>
                      <a:pt x="4" y="91"/>
                      <a:pt x="5" y="92"/>
                    </a:cubicBezTo>
                    <a:cubicBezTo>
                      <a:pt x="5" y="92"/>
                      <a:pt x="5" y="92"/>
                      <a:pt x="5" y="92"/>
                    </a:cubicBezTo>
                    <a:cubicBezTo>
                      <a:pt x="5" y="92"/>
                      <a:pt x="5" y="92"/>
                      <a:pt x="5" y="93"/>
                    </a:cubicBezTo>
                    <a:cubicBezTo>
                      <a:pt x="5" y="93"/>
                      <a:pt x="5" y="93"/>
                      <a:pt x="5" y="93"/>
                    </a:cubicBezTo>
                    <a:cubicBezTo>
                      <a:pt x="5" y="93"/>
                      <a:pt x="5" y="93"/>
                      <a:pt x="5" y="93"/>
                    </a:cubicBezTo>
                    <a:cubicBezTo>
                      <a:pt x="5" y="93"/>
                      <a:pt x="5" y="94"/>
                      <a:pt x="5" y="94"/>
                    </a:cubicBezTo>
                    <a:cubicBezTo>
                      <a:pt x="5" y="94"/>
                      <a:pt x="5" y="94"/>
                      <a:pt x="5" y="94"/>
                    </a:cubicBezTo>
                    <a:cubicBezTo>
                      <a:pt x="5" y="94"/>
                      <a:pt x="5" y="94"/>
                      <a:pt x="5" y="94"/>
                    </a:cubicBezTo>
                    <a:cubicBezTo>
                      <a:pt x="5" y="94"/>
                      <a:pt x="5" y="94"/>
                      <a:pt x="5" y="94"/>
                    </a:cubicBezTo>
                    <a:cubicBezTo>
                      <a:pt x="6" y="95"/>
                      <a:pt x="6" y="96"/>
                      <a:pt x="5" y="97"/>
                    </a:cubicBezTo>
                    <a:cubicBezTo>
                      <a:pt x="5" y="97"/>
                      <a:pt x="5" y="97"/>
                      <a:pt x="5" y="97"/>
                    </a:cubicBezTo>
                    <a:cubicBezTo>
                      <a:pt x="4" y="97"/>
                      <a:pt x="4" y="97"/>
                      <a:pt x="4" y="97"/>
                    </a:cubicBezTo>
                    <a:cubicBezTo>
                      <a:pt x="4" y="97"/>
                      <a:pt x="4" y="97"/>
                      <a:pt x="4" y="97"/>
                    </a:cubicBezTo>
                    <a:cubicBezTo>
                      <a:pt x="3" y="97"/>
                      <a:pt x="2" y="96"/>
                      <a:pt x="2" y="96"/>
                    </a:cubicBezTo>
                    <a:close/>
                    <a:moveTo>
                      <a:pt x="199" y="86"/>
                    </a:moveTo>
                    <a:cubicBezTo>
                      <a:pt x="199" y="74"/>
                      <a:pt x="199" y="74"/>
                      <a:pt x="199" y="74"/>
                    </a:cubicBezTo>
                    <a:cubicBezTo>
                      <a:pt x="199" y="73"/>
                      <a:pt x="200" y="72"/>
                      <a:pt x="201" y="72"/>
                    </a:cubicBezTo>
                    <a:cubicBezTo>
                      <a:pt x="201" y="72"/>
                      <a:pt x="201" y="72"/>
                      <a:pt x="201" y="72"/>
                    </a:cubicBezTo>
                    <a:cubicBezTo>
                      <a:pt x="203" y="72"/>
                      <a:pt x="203" y="73"/>
                      <a:pt x="203" y="74"/>
                    </a:cubicBezTo>
                    <a:cubicBezTo>
                      <a:pt x="203" y="74"/>
                      <a:pt x="203" y="74"/>
                      <a:pt x="203" y="74"/>
                    </a:cubicBezTo>
                    <a:cubicBezTo>
                      <a:pt x="203" y="86"/>
                      <a:pt x="203" y="86"/>
                      <a:pt x="203" y="86"/>
                    </a:cubicBezTo>
                    <a:cubicBezTo>
                      <a:pt x="203" y="87"/>
                      <a:pt x="203" y="88"/>
                      <a:pt x="201" y="88"/>
                    </a:cubicBezTo>
                    <a:cubicBezTo>
                      <a:pt x="201" y="88"/>
                      <a:pt x="201" y="88"/>
                      <a:pt x="201" y="88"/>
                    </a:cubicBezTo>
                    <a:cubicBezTo>
                      <a:pt x="200" y="88"/>
                      <a:pt x="199" y="87"/>
                      <a:pt x="199" y="86"/>
                    </a:cubicBezTo>
                    <a:close/>
                    <a:moveTo>
                      <a:pt x="0" y="71"/>
                    </a:moveTo>
                    <a:cubicBezTo>
                      <a:pt x="0" y="69"/>
                      <a:pt x="0" y="69"/>
                      <a:pt x="0" y="69"/>
                    </a:cubicBezTo>
                    <a:cubicBezTo>
                      <a:pt x="0" y="68"/>
                      <a:pt x="0" y="67"/>
                      <a:pt x="0" y="66"/>
                    </a:cubicBezTo>
                    <a:cubicBezTo>
                      <a:pt x="0" y="66"/>
                      <a:pt x="0" y="66"/>
                      <a:pt x="0" y="66"/>
                    </a:cubicBezTo>
                    <a:cubicBezTo>
                      <a:pt x="0" y="66"/>
                      <a:pt x="1" y="66"/>
                      <a:pt x="1" y="65"/>
                    </a:cubicBezTo>
                    <a:cubicBezTo>
                      <a:pt x="1" y="65"/>
                      <a:pt x="1" y="65"/>
                      <a:pt x="1" y="65"/>
                    </a:cubicBezTo>
                    <a:cubicBezTo>
                      <a:pt x="1" y="65"/>
                      <a:pt x="1" y="65"/>
                      <a:pt x="1" y="65"/>
                    </a:cubicBezTo>
                    <a:cubicBezTo>
                      <a:pt x="1" y="65"/>
                      <a:pt x="1" y="65"/>
                      <a:pt x="1" y="65"/>
                    </a:cubicBezTo>
                    <a:cubicBezTo>
                      <a:pt x="1" y="65"/>
                      <a:pt x="1" y="65"/>
                      <a:pt x="1" y="65"/>
                    </a:cubicBezTo>
                    <a:cubicBezTo>
                      <a:pt x="1" y="65"/>
                      <a:pt x="1" y="65"/>
                      <a:pt x="1" y="65"/>
                    </a:cubicBezTo>
                    <a:cubicBezTo>
                      <a:pt x="1" y="65"/>
                      <a:pt x="1" y="65"/>
                      <a:pt x="1" y="65"/>
                    </a:cubicBezTo>
                    <a:cubicBezTo>
                      <a:pt x="1" y="65"/>
                      <a:pt x="1" y="65"/>
                      <a:pt x="1" y="65"/>
                    </a:cubicBezTo>
                    <a:cubicBezTo>
                      <a:pt x="1" y="65"/>
                      <a:pt x="1" y="64"/>
                      <a:pt x="1" y="64"/>
                    </a:cubicBezTo>
                    <a:cubicBezTo>
                      <a:pt x="1" y="64"/>
                      <a:pt x="1" y="64"/>
                      <a:pt x="1" y="64"/>
                    </a:cubicBezTo>
                    <a:cubicBezTo>
                      <a:pt x="1" y="63"/>
                      <a:pt x="2" y="62"/>
                      <a:pt x="2" y="62"/>
                    </a:cubicBezTo>
                    <a:cubicBezTo>
                      <a:pt x="2" y="62"/>
                      <a:pt x="2" y="62"/>
                      <a:pt x="2" y="62"/>
                    </a:cubicBezTo>
                    <a:cubicBezTo>
                      <a:pt x="2" y="61"/>
                      <a:pt x="3" y="61"/>
                      <a:pt x="3" y="60"/>
                    </a:cubicBezTo>
                    <a:cubicBezTo>
                      <a:pt x="3" y="60"/>
                      <a:pt x="3" y="60"/>
                      <a:pt x="3" y="60"/>
                    </a:cubicBezTo>
                    <a:cubicBezTo>
                      <a:pt x="3" y="60"/>
                      <a:pt x="3" y="60"/>
                      <a:pt x="3" y="59"/>
                    </a:cubicBezTo>
                    <a:cubicBezTo>
                      <a:pt x="3" y="59"/>
                      <a:pt x="3" y="59"/>
                      <a:pt x="3" y="59"/>
                    </a:cubicBezTo>
                    <a:cubicBezTo>
                      <a:pt x="4" y="59"/>
                      <a:pt x="4" y="59"/>
                      <a:pt x="4" y="59"/>
                    </a:cubicBezTo>
                    <a:cubicBezTo>
                      <a:pt x="4" y="59"/>
                      <a:pt x="4" y="59"/>
                      <a:pt x="4" y="59"/>
                    </a:cubicBezTo>
                    <a:cubicBezTo>
                      <a:pt x="4" y="58"/>
                      <a:pt x="6" y="58"/>
                      <a:pt x="7" y="59"/>
                    </a:cubicBezTo>
                    <a:cubicBezTo>
                      <a:pt x="7" y="59"/>
                      <a:pt x="7" y="59"/>
                      <a:pt x="7" y="59"/>
                    </a:cubicBezTo>
                    <a:cubicBezTo>
                      <a:pt x="7" y="59"/>
                      <a:pt x="8" y="61"/>
                      <a:pt x="7" y="61"/>
                    </a:cubicBezTo>
                    <a:cubicBezTo>
                      <a:pt x="7" y="61"/>
                      <a:pt x="7" y="61"/>
                      <a:pt x="7" y="61"/>
                    </a:cubicBezTo>
                    <a:cubicBezTo>
                      <a:pt x="7" y="61"/>
                      <a:pt x="7" y="62"/>
                      <a:pt x="7" y="62"/>
                    </a:cubicBezTo>
                    <a:cubicBezTo>
                      <a:pt x="7" y="62"/>
                      <a:pt x="7" y="62"/>
                      <a:pt x="7" y="62"/>
                    </a:cubicBezTo>
                    <a:cubicBezTo>
                      <a:pt x="6" y="62"/>
                      <a:pt x="6" y="62"/>
                      <a:pt x="6" y="62"/>
                    </a:cubicBezTo>
                    <a:cubicBezTo>
                      <a:pt x="6" y="62"/>
                      <a:pt x="6" y="62"/>
                      <a:pt x="6" y="62"/>
                    </a:cubicBezTo>
                    <a:cubicBezTo>
                      <a:pt x="6" y="62"/>
                      <a:pt x="6" y="62"/>
                      <a:pt x="6" y="62"/>
                    </a:cubicBezTo>
                    <a:cubicBezTo>
                      <a:pt x="6" y="62"/>
                      <a:pt x="6" y="62"/>
                      <a:pt x="6" y="62"/>
                    </a:cubicBezTo>
                    <a:cubicBezTo>
                      <a:pt x="6" y="62"/>
                      <a:pt x="6" y="62"/>
                      <a:pt x="6" y="62"/>
                    </a:cubicBezTo>
                    <a:cubicBezTo>
                      <a:pt x="6" y="62"/>
                      <a:pt x="6" y="63"/>
                      <a:pt x="6" y="63"/>
                    </a:cubicBezTo>
                    <a:cubicBezTo>
                      <a:pt x="6" y="63"/>
                      <a:pt x="6" y="63"/>
                      <a:pt x="6" y="63"/>
                    </a:cubicBezTo>
                    <a:cubicBezTo>
                      <a:pt x="5" y="64"/>
                      <a:pt x="5" y="64"/>
                      <a:pt x="5" y="65"/>
                    </a:cubicBezTo>
                    <a:cubicBezTo>
                      <a:pt x="5" y="65"/>
                      <a:pt x="5" y="65"/>
                      <a:pt x="5" y="65"/>
                    </a:cubicBezTo>
                    <a:cubicBezTo>
                      <a:pt x="5" y="65"/>
                      <a:pt x="5" y="66"/>
                      <a:pt x="5" y="66"/>
                    </a:cubicBezTo>
                    <a:cubicBezTo>
                      <a:pt x="5" y="66"/>
                      <a:pt x="5" y="66"/>
                      <a:pt x="5" y="66"/>
                    </a:cubicBezTo>
                    <a:cubicBezTo>
                      <a:pt x="5" y="66"/>
                      <a:pt x="5" y="66"/>
                      <a:pt x="5" y="66"/>
                    </a:cubicBezTo>
                    <a:cubicBezTo>
                      <a:pt x="5" y="66"/>
                      <a:pt x="5" y="66"/>
                      <a:pt x="5" y="66"/>
                    </a:cubicBezTo>
                    <a:cubicBezTo>
                      <a:pt x="4" y="67"/>
                      <a:pt x="4" y="67"/>
                      <a:pt x="4" y="67"/>
                    </a:cubicBezTo>
                    <a:cubicBezTo>
                      <a:pt x="4" y="67"/>
                      <a:pt x="4" y="67"/>
                      <a:pt x="4" y="67"/>
                    </a:cubicBezTo>
                    <a:cubicBezTo>
                      <a:pt x="4" y="68"/>
                      <a:pt x="4" y="68"/>
                      <a:pt x="4" y="69"/>
                    </a:cubicBezTo>
                    <a:cubicBezTo>
                      <a:pt x="4" y="69"/>
                      <a:pt x="4" y="69"/>
                      <a:pt x="4" y="69"/>
                    </a:cubicBezTo>
                    <a:cubicBezTo>
                      <a:pt x="4" y="71"/>
                      <a:pt x="4" y="71"/>
                      <a:pt x="4" y="71"/>
                    </a:cubicBezTo>
                    <a:cubicBezTo>
                      <a:pt x="4" y="72"/>
                      <a:pt x="3" y="73"/>
                      <a:pt x="2" y="73"/>
                    </a:cubicBezTo>
                    <a:cubicBezTo>
                      <a:pt x="2" y="73"/>
                      <a:pt x="2" y="73"/>
                      <a:pt x="2" y="73"/>
                    </a:cubicBezTo>
                    <a:cubicBezTo>
                      <a:pt x="1" y="73"/>
                      <a:pt x="0" y="72"/>
                      <a:pt x="0" y="71"/>
                    </a:cubicBezTo>
                    <a:close/>
                    <a:moveTo>
                      <a:pt x="199" y="62"/>
                    </a:moveTo>
                    <a:cubicBezTo>
                      <a:pt x="199" y="56"/>
                      <a:pt x="199" y="56"/>
                      <a:pt x="199" y="56"/>
                    </a:cubicBezTo>
                    <a:cubicBezTo>
                      <a:pt x="199" y="55"/>
                      <a:pt x="199" y="53"/>
                      <a:pt x="198" y="52"/>
                    </a:cubicBezTo>
                    <a:cubicBezTo>
                      <a:pt x="198" y="52"/>
                      <a:pt x="198" y="52"/>
                      <a:pt x="198" y="52"/>
                    </a:cubicBezTo>
                    <a:cubicBezTo>
                      <a:pt x="198" y="52"/>
                      <a:pt x="198" y="52"/>
                      <a:pt x="198" y="52"/>
                    </a:cubicBezTo>
                    <a:cubicBezTo>
                      <a:pt x="197" y="51"/>
                      <a:pt x="197" y="50"/>
                      <a:pt x="198" y="49"/>
                    </a:cubicBezTo>
                    <a:cubicBezTo>
                      <a:pt x="198" y="49"/>
                      <a:pt x="198" y="49"/>
                      <a:pt x="198" y="49"/>
                    </a:cubicBezTo>
                    <a:cubicBezTo>
                      <a:pt x="199" y="49"/>
                      <a:pt x="200" y="49"/>
                      <a:pt x="201" y="50"/>
                    </a:cubicBezTo>
                    <a:cubicBezTo>
                      <a:pt x="201" y="50"/>
                      <a:pt x="201" y="50"/>
                      <a:pt x="201" y="50"/>
                    </a:cubicBezTo>
                    <a:cubicBezTo>
                      <a:pt x="202" y="51"/>
                      <a:pt x="203" y="54"/>
                      <a:pt x="203" y="56"/>
                    </a:cubicBezTo>
                    <a:cubicBezTo>
                      <a:pt x="203" y="56"/>
                      <a:pt x="203" y="56"/>
                      <a:pt x="203" y="56"/>
                    </a:cubicBezTo>
                    <a:cubicBezTo>
                      <a:pt x="203" y="62"/>
                      <a:pt x="203" y="62"/>
                      <a:pt x="203" y="62"/>
                    </a:cubicBezTo>
                    <a:cubicBezTo>
                      <a:pt x="203" y="63"/>
                      <a:pt x="203" y="64"/>
                      <a:pt x="201" y="64"/>
                    </a:cubicBezTo>
                    <a:cubicBezTo>
                      <a:pt x="201" y="64"/>
                      <a:pt x="201" y="64"/>
                      <a:pt x="201" y="64"/>
                    </a:cubicBezTo>
                    <a:cubicBezTo>
                      <a:pt x="200" y="64"/>
                      <a:pt x="199" y="63"/>
                      <a:pt x="199" y="62"/>
                    </a:cubicBezTo>
                    <a:close/>
                    <a:moveTo>
                      <a:pt x="6" y="62"/>
                    </a:moveTo>
                    <a:cubicBezTo>
                      <a:pt x="6" y="62"/>
                      <a:pt x="6" y="62"/>
                      <a:pt x="6" y="62"/>
                    </a:cubicBezTo>
                    <a:cubicBezTo>
                      <a:pt x="6" y="62"/>
                      <a:pt x="6" y="62"/>
                      <a:pt x="6" y="62"/>
                    </a:cubicBezTo>
                    <a:close/>
                    <a:moveTo>
                      <a:pt x="9" y="52"/>
                    </a:moveTo>
                    <a:cubicBezTo>
                      <a:pt x="8" y="51"/>
                      <a:pt x="8" y="50"/>
                      <a:pt x="9" y="49"/>
                    </a:cubicBezTo>
                    <a:cubicBezTo>
                      <a:pt x="9" y="49"/>
                      <a:pt x="9" y="49"/>
                      <a:pt x="9" y="49"/>
                    </a:cubicBezTo>
                    <a:cubicBezTo>
                      <a:pt x="9" y="48"/>
                      <a:pt x="9" y="48"/>
                      <a:pt x="10" y="47"/>
                    </a:cubicBezTo>
                    <a:cubicBezTo>
                      <a:pt x="10" y="47"/>
                      <a:pt x="10" y="47"/>
                      <a:pt x="10" y="47"/>
                    </a:cubicBezTo>
                    <a:cubicBezTo>
                      <a:pt x="12" y="46"/>
                      <a:pt x="14" y="45"/>
                      <a:pt x="17" y="45"/>
                    </a:cubicBezTo>
                    <a:cubicBezTo>
                      <a:pt x="17" y="45"/>
                      <a:pt x="17" y="45"/>
                      <a:pt x="17" y="45"/>
                    </a:cubicBezTo>
                    <a:cubicBezTo>
                      <a:pt x="17" y="45"/>
                      <a:pt x="17" y="45"/>
                      <a:pt x="18" y="45"/>
                    </a:cubicBezTo>
                    <a:cubicBezTo>
                      <a:pt x="18" y="45"/>
                      <a:pt x="18" y="45"/>
                      <a:pt x="18" y="45"/>
                    </a:cubicBezTo>
                    <a:cubicBezTo>
                      <a:pt x="21" y="45"/>
                      <a:pt x="21" y="45"/>
                      <a:pt x="21" y="45"/>
                    </a:cubicBezTo>
                    <a:cubicBezTo>
                      <a:pt x="23" y="45"/>
                      <a:pt x="23" y="46"/>
                      <a:pt x="23" y="47"/>
                    </a:cubicBezTo>
                    <a:cubicBezTo>
                      <a:pt x="23" y="47"/>
                      <a:pt x="23" y="47"/>
                      <a:pt x="23" y="47"/>
                    </a:cubicBezTo>
                    <a:cubicBezTo>
                      <a:pt x="23" y="49"/>
                      <a:pt x="22" y="49"/>
                      <a:pt x="21" y="49"/>
                    </a:cubicBezTo>
                    <a:cubicBezTo>
                      <a:pt x="21" y="49"/>
                      <a:pt x="21" y="49"/>
                      <a:pt x="21" y="49"/>
                    </a:cubicBezTo>
                    <a:cubicBezTo>
                      <a:pt x="17" y="49"/>
                      <a:pt x="17" y="49"/>
                      <a:pt x="17" y="49"/>
                    </a:cubicBezTo>
                    <a:cubicBezTo>
                      <a:pt x="17" y="49"/>
                      <a:pt x="17" y="49"/>
                      <a:pt x="17" y="49"/>
                    </a:cubicBezTo>
                    <a:cubicBezTo>
                      <a:pt x="17" y="49"/>
                      <a:pt x="17" y="49"/>
                      <a:pt x="17" y="49"/>
                    </a:cubicBezTo>
                    <a:cubicBezTo>
                      <a:pt x="15" y="49"/>
                      <a:pt x="14" y="49"/>
                      <a:pt x="13" y="50"/>
                    </a:cubicBezTo>
                    <a:cubicBezTo>
                      <a:pt x="13" y="50"/>
                      <a:pt x="13" y="50"/>
                      <a:pt x="13" y="50"/>
                    </a:cubicBezTo>
                    <a:cubicBezTo>
                      <a:pt x="12" y="51"/>
                      <a:pt x="12" y="51"/>
                      <a:pt x="12" y="51"/>
                    </a:cubicBezTo>
                    <a:cubicBezTo>
                      <a:pt x="12" y="51"/>
                      <a:pt x="12" y="51"/>
                      <a:pt x="12" y="51"/>
                    </a:cubicBezTo>
                    <a:cubicBezTo>
                      <a:pt x="11" y="52"/>
                      <a:pt x="11" y="52"/>
                      <a:pt x="10" y="52"/>
                    </a:cubicBezTo>
                    <a:cubicBezTo>
                      <a:pt x="10" y="52"/>
                      <a:pt x="10" y="52"/>
                      <a:pt x="10" y="52"/>
                    </a:cubicBezTo>
                    <a:cubicBezTo>
                      <a:pt x="10" y="52"/>
                      <a:pt x="9" y="52"/>
                      <a:pt x="9" y="52"/>
                    </a:cubicBezTo>
                    <a:close/>
                    <a:moveTo>
                      <a:pt x="31" y="47"/>
                    </a:moveTo>
                    <a:cubicBezTo>
                      <a:pt x="30" y="46"/>
                      <a:pt x="31" y="45"/>
                      <a:pt x="32" y="45"/>
                    </a:cubicBezTo>
                    <a:cubicBezTo>
                      <a:pt x="32" y="45"/>
                      <a:pt x="32" y="45"/>
                      <a:pt x="32" y="45"/>
                    </a:cubicBezTo>
                    <a:cubicBezTo>
                      <a:pt x="42" y="39"/>
                      <a:pt x="42" y="39"/>
                      <a:pt x="42" y="39"/>
                    </a:cubicBezTo>
                    <a:cubicBezTo>
                      <a:pt x="43" y="38"/>
                      <a:pt x="44" y="38"/>
                      <a:pt x="45" y="39"/>
                    </a:cubicBezTo>
                    <a:cubicBezTo>
                      <a:pt x="45" y="39"/>
                      <a:pt x="45" y="39"/>
                      <a:pt x="45" y="39"/>
                    </a:cubicBezTo>
                    <a:cubicBezTo>
                      <a:pt x="45" y="40"/>
                      <a:pt x="45" y="41"/>
                      <a:pt x="44" y="42"/>
                    </a:cubicBezTo>
                    <a:cubicBezTo>
                      <a:pt x="44" y="42"/>
                      <a:pt x="44" y="42"/>
                      <a:pt x="44" y="42"/>
                    </a:cubicBezTo>
                    <a:cubicBezTo>
                      <a:pt x="34" y="48"/>
                      <a:pt x="34" y="48"/>
                      <a:pt x="34" y="48"/>
                    </a:cubicBezTo>
                    <a:cubicBezTo>
                      <a:pt x="33" y="48"/>
                      <a:pt x="33" y="48"/>
                      <a:pt x="33" y="48"/>
                    </a:cubicBezTo>
                    <a:cubicBezTo>
                      <a:pt x="33" y="48"/>
                      <a:pt x="33" y="48"/>
                      <a:pt x="33" y="48"/>
                    </a:cubicBezTo>
                    <a:cubicBezTo>
                      <a:pt x="32" y="48"/>
                      <a:pt x="31" y="48"/>
                      <a:pt x="31" y="47"/>
                    </a:cubicBezTo>
                    <a:close/>
                    <a:moveTo>
                      <a:pt x="188" y="46"/>
                    </a:moveTo>
                    <a:cubicBezTo>
                      <a:pt x="178" y="40"/>
                      <a:pt x="178" y="40"/>
                      <a:pt x="178" y="40"/>
                    </a:cubicBezTo>
                    <a:cubicBezTo>
                      <a:pt x="177" y="40"/>
                      <a:pt x="177" y="38"/>
                      <a:pt x="177" y="38"/>
                    </a:cubicBezTo>
                    <a:cubicBezTo>
                      <a:pt x="177" y="38"/>
                      <a:pt x="177" y="38"/>
                      <a:pt x="177" y="38"/>
                    </a:cubicBezTo>
                    <a:cubicBezTo>
                      <a:pt x="178" y="37"/>
                      <a:pt x="179" y="36"/>
                      <a:pt x="180" y="37"/>
                    </a:cubicBezTo>
                    <a:cubicBezTo>
                      <a:pt x="180" y="37"/>
                      <a:pt x="180" y="37"/>
                      <a:pt x="180" y="37"/>
                    </a:cubicBezTo>
                    <a:cubicBezTo>
                      <a:pt x="190" y="43"/>
                      <a:pt x="190" y="43"/>
                      <a:pt x="190" y="43"/>
                    </a:cubicBezTo>
                    <a:cubicBezTo>
                      <a:pt x="191" y="43"/>
                      <a:pt x="191" y="45"/>
                      <a:pt x="191" y="46"/>
                    </a:cubicBezTo>
                    <a:cubicBezTo>
                      <a:pt x="191" y="46"/>
                      <a:pt x="191" y="46"/>
                      <a:pt x="191" y="46"/>
                    </a:cubicBezTo>
                    <a:cubicBezTo>
                      <a:pt x="191" y="46"/>
                      <a:pt x="190" y="47"/>
                      <a:pt x="189" y="47"/>
                    </a:cubicBezTo>
                    <a:cubicBezTo>
                      <a:pt x="189" y="47"/>
                      <a:pt x="189" y="47"/>
                      <a:pt x="189" y="47"/>
                    </a:cubicBezTo>
                    <a:cubicBezTo>
                      <a:pt x="189" y="47"/>
                      <a:pt x="189" y="46"/>
                      <a:pt x="188" y="46"/>
                    </a:cubicBezTo>
                    <a:close/>
                    <a:moveTo>
                      <a:pt x="52" y="35"/>
                    </a:moveTo>
                    <a:cubicBezTo>
                      <a:pt x="51" y="34"/>
                      <a:pt x="51" y="33"/>
                      <a:pt x="52" y="33"/>
                    </a:cubicBezTo>
                    <a:cubicBezTo>
                      <a:pt x="52" y="33"/>
                      <a:pt x="52" y="33"/>
                      <a:pt x="52" y="33"/>
                    </a:cubicBezTo>
                    <a:cubicBezTo>
                      <a:pt x="63" y="27"/>
                      <a:pt x="63" y="27"/>
                      <a:pt x="63" y="27"/>
                    </a:cubicBezTo>
                    <a:cubicBezTo>
                      <a:pt x="64" y="26"/>
                      <a:pt x="65" y="26"/>
                      <a:pt x="66" y="27"/>
                    </a:cubicBezTo>
                    <a:cubicBezTo>
                      <a:pt x="66" y="27"/>
                      <a:pt x="66" y="27"/>
                      <a:pt x="66" y="27"/>
                    </a:cubicBezTo>
                    <a:cubicBezTo>
                      <a:pt x="66" y="28"/>
                      <a:pt x="66" y="29"/>
                      <a:pt x="65" y="30"/>
                    </a:cubicBezTo>
                    <a:cubicBezTo>
                      <a:pt x="65" y="30"/>
                      <a:pt x="65" y="30"/>
                      <a:pt x="65" y="30"/>
                    </a:cubicBezTo>
                    <a:cubicBezTo>
                      <a:pt x="54" y="36"/>
                      <a:pt x="54" y="36"/>
                      <a:pt x="54" y="36"/>
                    </a:cubicBezTo>
                    <a:cubicBezTo>
                      <a:pt x="54" y="36"/>
                      <a:pt x="54" y="36"/>
                      <a:pt x="53" y="36"/>
                    </a:cubicBezTo>
                    <a:cubicBezTo>
                      <a:pt x="53" y="36"/>
                      <a:pt x="53" y="36"/>
                      <a:pt x="53" y="36"/>
                    </a:cubicBezTo>
                    <a:cubicBezTo>
                      <a:pt x="53" y="36"/>
                      <a:pt x="52" y="36"/>
                      <a:pt x="52" y="35"/>
                    </a:cubicBezTo>
                    <a:close/>
                    <a:moveTo>
                      <a:pt x="167" y="34"/>
                    </a:moveTo>
                    <a:cubicBezTo>
                      <a:pt x="157" y="28"/>
                      <a:pt x="157" y="28"/>
                      <a:pt x="157" y="28"/>
                    </a:cubicBezTo>
                    <a:cubicBezTo>
                      <a:pt x="156" y="28"/>
                      <a:pt x="156" y="26"/>
                      <a:pt x="156" y="26"/>
                    </a:cubicBezTo>
                    <a:cubicBezTo>
                      <a:pt x="156" y="26"/>
                      <a:pt x="156" y="26"/>
                      <a:pt x="156" y="26"/>
                    </a:cubicBezTo>
                    <a:cubicBezTo>
                      <a:pt x="157" y="25"/>
                      <a:pt x="158" y="24"/>
                      <a:pt x="159" y="25"/>
                    </a:cubicBezTo>
                    <a:cubicBezTo>
                      <a:pt x="159" y="25"/>
                      <a:pt x="159" y="25"/>
                      <a:pt x="159" y="25"/>
                    </a:cubicBezTo>
                    <a:cubicBezTo>
                      <a:pt x="169" y="31"/>
                      <a:pt x="169" y="31"/>
                      <a:pt x="169" y="31"/>
                    </a:cubicBezTo>
                    <a:cubicBezTo>
                      <a:pt x="170" y="31"/>
                      <a:pt x="171" y="33"/>
                      <a:pt x="170" y="34"/>
                    </a:cubicBezTo>
                    <a:cubicBezTo>
                      <a:pt x="170" y="34"/>
                      <a:pt x="170" y="34"/>
                      <a:pt x="170" y="34"/>
                    </a:cubicBezTo>
                    <a:cubicBezTo>
                      <a:pt x="170" y="34"/>
                      <a:pt x="169" y="35"/>
                      <a:pt x="168" y="35"/>
                    </a:cubicBezTo>
                    <a:cubicBezTo>
                      <a:pt x="168" y="35"/>
                      <a:pt x="168" y="35"/>
                      <a:pt x="168" y="35"/>
                    </a:cubicBezTo>
                    <a:cubicBezTo>
                      <a:pt x="168" y="35"/>
                      <a:pt x="168" y="34"/>
                      <a:pt x="167" y="34"/>
                    </a:cubicBezTo>
                    <a:close/>
                    <a:moveTo>
                      <a:pt x="72" y="23"/>
                    </a:moveTo>
                    <a:cubicBezTo>
                      <a:pt x="72" y="22"/>
                      <a:pt x="72" y="21"/>
                      <a:pt x="73" y="21"/>
                    </a:cubicBezTo>
                    <a:cubicBezTo>
                      <a:pt x="73" y="21"/>
                      <a:pt x="73" y="21"/>
                      <a:pt x="73" y="21"/>
                    </a:cubicBezTo>
                    <a:cubicBezTo>
                      <a:pt x="84" y="15"/>
                      <a:pt x="84" y="15"/>
                      <a:pt x="84" y="15"/>
                    </a:cubicBezTo>
                    <a:cubicBezTo>
                      <a:pt x="85" y="14"/>
                      <a:pt x="86" y="14"/>
                      <a:pt x="86" y="15"/>
                    </a:cubicBezTo>
                    <a:cubicBezTo>
                      <a:pt x="86" y="15"/>
                      <a:pt x="86" y="15"/>
                      <a:pt x="86" y="15"/>
                    </a:cubicBezTo>
                    <a:cubicBezTo>
                      <a:pt x="87" y="16"/>
                      <a:pt x="87" y="17"/>
                      <a:pt x="86" y="18"/>
                    </a:cubicBezTo>
                    <a:cubicBezTo>
                      <a:pt x="86" y="18"/>
                      <a:pt x="86" y="18"/>
                      <a:pt x="86" y="18"/>
                    </a:cubicBezTo>
                    <a:cubicBezTo>
                      <a:pt x="75" y="24"/>
                      <a:pt x="75" y="24"/>
                      <a:pt x="75" y="24"/>
                    </a:cubicBezTo>
                    <a:cubicBezTo>
                      <a:pt x="75" y="24"/>
                      <a:pt x="75" y="24"/>
                      <a:pt x="74" y="24"/>
                    </a:cubicBezTo>
                    <a:cubicBezTo>
                      <a:pt x="74" y="24"/>
                      <a:pt x="74" y="24"/>
                      <a:pt x="74" y="24"/>
                    </a:cubicBezTo>
                    <a:cubicBezTo>
                      <a:pt x="74" y="24"/>
                      <a:pt x="73" y="24"/>
                      <a:pt x="72" y="23"/>
                    </a:cubicBezTo>
                    <a:close/>
                    <a:moveTo>
                      <a:pt x="147" y="22"/>
                    </a:moveTo>
                    <a:cubicBezTo>
                      <a:pt x="136" y="16"/>
                      <a:pt x="136" y="16"/>
                      <a:pt x="136" y="16"/>
                    </a:cubicBezTo>
                    <a:cubicBezTo>
                      <a:pt x="135" y="16"/>
                      <a:pt x="135" y="14"/>
                      <a:pt x="136" y="13"/>
                    </a:cubicBezTo>
                    <a:cubicBezTo>
                      <a:pt x="136" y="13"/>
                      <a:pt x="136" y="13"/>
                      <a:pt x="136" y="13"/>
                    </a:cubicBezTo>
                    <a:cubicBezTo>
                      <a:pt x="136" y="13"/>
                      <a:pt x="137" y="12"/>
                      <a:pt x="138" y="13"/>
                    </a:cubicBezTo>
                    <a:cubicBezTo>
                      <a:pt x="138" y="13"/>
                      <a:pt x="138" y="13"/>
                      <a:pt x="138" y="13"/>
                    </a:cubicBezTo>
                    <a:cubicBezTo>
                      <a:pt x="149" y="19"/>
                      <a:pt x="149" y="19"/>
                      <a:pt x="149" y="19"/>
                    </a:cubicBezTo>
                    <a:cubicBezTo>
                      <a:pt x="150" y="19"/>
                      <a:pt x="150" y="21"/>
                      <a:pt x="149" y="21"/>
                    </a:cubicBezTo>
                    <a:cubicBezTo>
                      <a:pt x="149" y="21"/>
                      <a:pt x="149" y="21"/>
                      <a:pt x="149" y="21"/>
                    </a:cubicBezTo>
                    <a:cubicBezTo>
                      <a:pt x="149" y="22"/>
                      <a:pt x="148" y="22"/>
                      <a:pt x="148" y="22"/>
                    </a:cubicBezTo>
                    <a:cubicBezTo>
                      <a:pt x="148" y="22"/>
                      <a:pt x="148" y="22"/>
                      <a:pt x="148" y="22"/>
                    </a:cubicBezTo>
                    <a:cubicBezTo>
                      <a:pt x="147" y="22"/>
                      <a:pt x="147" y="22"/>
                      <a:pt x="147" y="22"/>
                    </a:cubicBezTo>
                    <a:close/>
                    <a:moveTo>
                      <a:pt x="93" y="11"/>
                    </a:moveTo>
                    <a:cubicBezTo>
                      <a:pt x="93" y="10"/>
                      <a:pt x="93" y="9"/>
                      <a:pt x="94" y="9"/>
                    </a:cubicBezTo>
                    <a:cubicBezTo>
                      <a:pt x="94" y="9"/>
                      <a:pt x="94" y="9"/>
                      <a:pt x="94" y="9"/>
                    </a:cubicBezTo>
                    <a:cubicBezTo>
                      <a:pt x="104" y="3"/>
                      <a:pt x="104" y="3"/>
                      <a:pt x="104" y="3"/>
                    </a:cubicBezTo>
                    <a:cubicBezTo>
                      <a:pt x="105" y="2"/>
                      <a:pt x="107" y="2"/>
                      <a:pt x="107" y="3"/>
                    </a:cubicBezTo>
                    <a:cubicBezTo>
                      <a:pt x="107" y="3"/>
                      <a:pt x="107" y="3"/>
                      <a:pt x="107" y="3"/>
                    </a:cubicBezTo>
                    <a:cubicBezTo>
                      <a:pt x="108" y="4"/>
                      <a:pt x="107" y="5"/>
                      <a:pt x="106" y="6"/>
                    </a:cubicBezTo>
                    <a:cubicBezTo>
                      <a:pt x="106" y="6"/>
                      <a:pt x="106" y="6"/>
                      <a:pt x="106" y="6"/>
                    </a:cubicBezTo>
                    <a:cubicBezTo>
                      <a:pt x="96" y="12"/>
                      <a:pt x="96" y="12"/>
                      <a:pt x="96" y="12"/>
                    </a:cubicBezTo>
                    <a:cubicBezTo>
                      <a:pt x="96" y="12"/>
                      <a:pt x="95" y="12"/>
                      <a:pt x="95" y="12"/>
                    </a:cubicBezTo>
                    <a:cubicBezTo>
                      <a:pt x="95" y="12"/>
                      <a:pt x="95" y="12"/>
                      <a:pt x="95" y="12"/>
                    </a:cubicBezTo>
                    <a:cubicBezTo>
                      <a:pt x="94" y="12"/>
                      <a:pt x="94" y="12"/>
                      <a:pt x="93" y="11"/>
                    </a:cubicBezTo>
                    <a:close/>
                    <a:moveTo>
                      <a:pt x="126" y="10"/>
                    </a:moveTo>
                    <a:cubicBezTo>
                      <a:pt x="116" y="4"/>
                      <a:pt x="116" y="4"/>
                      <a:pt x="116" y="4"/>
                    </a:cubicBezTo>
                    <a:cubicBezTo>
                      <a:pt x="115" y="4"/>
                      <a:pt x="114" y="2"/>
                      <a:pt x="115" y="1"/>
                    </a:cubicBezTo>
                    <a:cubicBezTo>
                      <a:pt x="115" y="1"/>
                      <a:pt x="115" y="1"/>
                      <a:pt x="115" y="1"/>
                    </a:cubicBezTo>
                    <a:cubicBezTo>
                      <a:pt x="115" y="0"/>
                      <a:pt x="117" y="0"/>
                      <a:pt x="118" y="1"/>
                    </a:cubicBezTo>
                    <a:cubicBezTo>
                      <a:pt x="118" y="1"/>
                      <a:pt x="118" y="1"/>
                      <a:pt x="118" y="1"/>
                    </a:cubicBezTo>
                    <a:cubicBezTo>
                      <a:pt x="118" y="1"/>
                      <a:pt x="118" y="1"/>
                      <a:pt x="118" y="1"/>
                    </a:cubicBezTo>
                    <a:cubicBezTo>
                      <a:pt x="128" y="7"/>
                      <a:pt x="128" y="7"/>
                      <a:pt x="128" y="7"/>
                    </a:cubicBezTo>
                    <a:cubicBezTo>
                      <a:pt x="129" y="7"/>
                      <a:pt x="129" y="9"/>
                      <a:pt x="129" y="9"/>
                    </a:cubicBezTo>
                    <a:cubicBezTo>
                      <a:pt x="129" y="9"/>
                      <a:pt x="129" y="9"/>
                      <a:pt x="129" y="9"/>
                    </a:cubicBezTo>
                    <a:cubicBezTo>
                      <a:pt x="128" y="10"/>
                      <a:pt x="128" y="10"/>
                      <a:pt x="127" y="10"/>
                    </a:cubicBezTo>
                    <a:cubicBezTo>
                      <a:pt x="127" y="10"/>
                      <a:pt x="127" y="10"/>
                      <a:pt x="127" y="10"/>
                    </a:cubicBezTo>
                    <a:cubicBezTo>
                      <a:pt x="127" y="10"/>
                      <a:pt x="126" y="10"/>
                      <a:pt x="12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616"/>
              <p:cNvSpPr>
                <a:spLocks noEditPoints="1"/>
              </p:cNvSpPr>
              <p:nvPr/>
            </p:nvSpPr>
            <p:spPr bwMode="auto">
              <a:xfrm>
                <a:off x="5094288" y="4049713"/>
                <a:ext cx="269875" cy="320675"/>
              </a:xfrm>
              <a:custGeom>
                <a:avLst/>
                <a:gdLst>
                  <a:gd name="T0" fmla="*/ 6 w 279"/>
                  <a:gd name="T1" fmla="*/ 0 h 333"/>
                  <a:gd name="T2" fmla="*/ 12 w 279"/>
                  <a:gd name="T3" fmla="*/ 50 h 333"/>
                  <a:gd name="T4" fmla="*/ 254 w 279"/>
                  <a:gd name="T5" fmla="*/ 43 h 333"/>
                  <a:gd name="T6" fmla="*/ 33 w 279"/>
                  <a:gd name="T7" fmla="*/ 202 h 333"/>
                  <a:gd name="T8" fmla="*/ 110 w 279"/>
                  <a:gd name="T9" fmla="*/ 239 h 333"/>
                  <a:gd name="T10" fmla="*/ 98 w 279"/>
                  <a:gd name="T11" fmla="*/ 330 h 333"/>
                  <a:gd name="T12" fmla="*/ 233 w 279"/>
                  <a:gd name="T13" fmla="*/ 285 h 333"/>
                  <a:gd name="T14" fmla="*/ 243 w 279"/>
                  <a:gd name="T15" fmla="*/ 267 h 333"/>
                  <a:gd name="T16" fmla="*/ 279 w 279"/>
                  <a:gd name="T17" fmla="*/ 44 h 333"/>
                  <a:gd name="T18" fmla="*/ 56 w 279"/>
                  <a:gd name="T19" fmla="*/ 108 h 333"/>
                  <a:gd name="T20" fmla="*/ 87 w 279"/>
                  <a:gd name="T21" fmla="*/ 118 h 333"/>
                  <a:gd name="T22" fmla="*/ 94 w 279"/>
                  <a:gd name="T23" fmla="*/ 130 h 333"/>
                  <a:gd name="T24" fmla="*/ 83 w 279"/>
                  <a:gd name="T25" fmla="*/ 148 h 333"/>
                  <a:gd name="T26" fmla="*/ 102 w 279"/>
                  <a:gd name="T27" fmla="*/ 177 h 333"/>
                  <a:gd name="T28" fmla="*/ 96 w 279"/>
                  <a:gd name="T29" fmla="*/ 150 h 333"/>
                  <a:gd name="T30" fmla="*/ 107 w 279"/>
                  <a:gd name="T31" fmla="*/ 132 h 333"/>
                  <a:gd name="T32" fmla="*/ 88 w 279"/>
                  <a:gd name="T33" fmla="*/ 104 h 333"/>
                  <a:gd name="T34" fmla="*/ 72 w 279"/>
                  <a:gd name="T35" fmla="*/ 110 h 333"/>
                  <a:gd name="T36" fmla="*/ 83 w 279"/>
                  <a:gd name="T37" fmla="*/ 89 h 333"/>
                  <a:gd name="T38" fmla="*/ 65 w 279"/>
                  <a:gd name="T39" fmla="*/ 62 h 333"/>
                  <a:gd name="T40" fmla="*/ 70 w 279"/>
                  <a:gd name="T41" fmla="*/ 88 h 333"/>
                  <a:gd name="T42" fmla="*/ 56 w 279"/>
                  <a:gd name="T43" fmla="*/ 108 h 333"/>
                  <a:gd name="T44" fmla="*/ 126 w 279"/>
                  <a:gd name="T45" fmla="*/ 181 h 333"/>
                  <a:gd name="T46" fmla="*/ 151 w 279"/>
                  <a:gd name="T47" fmla="*/ 159 h 333"/>
                  <a:gd name="T48" fmla="*/ 145 w 279"/>
                  <a:gd name="T49" fmla="*/ 138 h 333"/>
                  <a:gd name="T50" fmla="*/ 155 w 279"/>
                  <a:gd name="T51" fmla="*/ 128 h 333"/>
                  <a:gd name="T52" fmla="*/ 191 w 279"/>
                  <a:gd name="T53" fmla="*/ 145 h 333"/>
                  <a:gd name="T54" fmla="*/ 197 w 279"/>
                  <a:gd name="T55" fmla="*/ 166 h 333"/>
                  <a:gd name="T56" fmla="*/ 185 w 279"/>
                  <a:gd name="T57" fmla="*/ 190 h 333"/>
                  <a:gd name="T58" fmla="*/ 211 w 279"/>
                  <a:gd name="T59" fmla="*/ 168 h 333"/>
                  <a:gd name="T60" fmla="*/ 205 w 279"/>
                  <a:gd name="T61" fmla="*/ 147 h 333"/>
                  <a:gd name="T62" fmla="*/ 216 w 279"/>
                  <a:gd name="T63" fmla="*/ 122 h 333"/>
                  <a:gd name="T64" fmla="*/ 193 w 279"/>
                  <a:gd name="T65" fmla="*/ 128 h 333"/>
                  <a:gd name="T66" fmla="*/ 179 w 279"/>
                  <a:gd name="T67" fmla="*/ 103 h 333"/>
                  <a:gd name="T68" fmla="*/ 191 w 279"/>
                  <a:gd name="T69" fmla="*/ 78 h 333"/>
                  <a:gd name="T70" fmla="*/ 166 w 279"/>
                  <a:gd name="T71" fmla="*/ 101 h 333"/>
                  <a:gd name="T72" fmla="*/ 171 w 279"/>
                  <a:gd name="T73" fmla="*/ 125 h 333"/>
                  <a:gd name="T74" fmla="*/ 156 w 279"/>
                  <a:gd name="T75" fmla="*/ 114 h 333"/>
                  <a:gd name="T76" fmla="*/ 132 w 279"/>
                  <a:gd name="T77" fmla="*/ 136 h 333"/>
                  <a:gd name="T78" fmla="*/ 138 w 279"/>
                  <a:gd name="T79" fmla="*/ 15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9" h="333">
                    <a:moveTo>
                      <a:pt x="271" y="34"/>
                    </a:moveTo>
                    <a:cubicBezTo>
                      <a:pt x="6" y="0"/>
                      <a:pt x="6" y="0"/>
                      <a:pt x="6" y="0"/>
                    </a:cubicBezTo>
                    <a:cubicBezTo>
                      <a:pt x="0" y="45"/>
                      <a:pt x="0" y="45"/>
                      <a:pt x="0" y="45"/>
                    </a:cubicBezTo>
                    <a:cubicBezTo>
                      <a:pt x="4" y="46"/>
                      <a:pt x="8" y="48"/>
                      <a:pt x="12" y="50"/>
                    </a:cubicBezTo>
                    <a:cubicBezTo>
                      <a:pt x="17" y="13"/>
                      <a:pt x="17" y="13"/>
                      <a:pt x="17" y="13"/>
                    </a:cubicBezTo>
                    <a:cubicBezTo>
                      <a:pt x="254" y="43"/>
                      <a:pt x="254" y="43"/>
                      <a:pt x="254" y="43"/>
                    </a:cubicBezTo>
                    <a:cubicBezTo>
                      <a:pt x="229" y="240"/>
                      <a:pt x="229" y="240"/>
                      <a:pt x="229" y="240"/>
                    </a:cubicBezTo>
                    <a:cubicBezTo>
                      <a:pt x="33" y="202"/>
                      <a:pt x="33" y="202"/>
                      <a:pt x="33" y="202"/>
                    </a:cubicBezTo>
                    <a:cubicBezTo>
                      <a:pt x="45" y="209"/>
                      <a:pt x="56" y="219"/>
                      <a:pt x="65" y="230"/>
                    </a:cubicBezTo>
                    <a:cubicBezTo>
                      <a:pt x="110" y="239"/>
                      <a:pt x="110" y="239"/>
                      <a:pt x="110" y="239"/>
                    </a:cubicBezTo>
                    <a:cubicBezTo>
                      <a:pt x="98" y="241"/>
                      <a:pt x="87" y="244"/>
                      <a:pt x="77" y="247"/>
                    </a:cubicBezTo>
                    <a:cubicBezTo>
                      <a:pt x="90" y="270"/>
                      <a:pt x="97" y="298"/>
                      <a:pt x="98" y="330"/>
                    </a:cubicBezTo>
                    <a:cubicBezTo>
                      <a:pt x="109" y="332"/>
                      <a:pt x="122" y="333"/>
                      <a:pt x="136" y="333"/>
                    </a:cubicBezTo>
                    <a:cubicBezTo>
                      <a:pt x="189" y="333"/>
                      <a:pt x="233" y="312"/>
                      <a:pt x="233" y="285"/>
                    </a:cubicBezTo>
                    <a:cubicBezTo>
                      <a:pt x="233" y="277"/>
                      <a:pt x="228" y="269"/>
                      <a:pt x="220" y="262"/>
                    </a:cubicBezTo>
                    <a:cubicBezTo>
                      <a:pt x="243" y="267"/>
                      <a:pt x="243" y="267"/>
                      <a:pt x="243" y="267"/>
                    </a:cubicBezTo>
                    <a:cubicBezTo>
                      <a:pt x="256" y="249"/>
                      <a:pt x="256" y="249"/>
                      <a:pt x="256" y="249"/>
                    </a:cubicBezTo>
                    <a:cubicBezTo>
                      <a:pt x="279" y="44"/>
                      <a:pt x="279" y="44"/>
                      <a:pt x="279" y="44"/>
                    </a:cubicBezTo>
                    <a:lnTo>
                      <a:pt x="271" y="34"/>
                    </a:lnTo>
                    <a:close/>
                    <a:moveTo>
                      <a:pt x="56" y="108"/>
                    </a:moveTo>
                    <a:cubicBezTo>
                      <a:pt x="56" y="110"/>
                      <a:pt x="57" y="112"/>
                      <a:pt x="57" y="114"/>
                    </a:cubicBezTo>
                    <a:cubicBezTo>
                      <a:pt x="87" y="118"/>
                      <a:pt x="87" y="118"/>
                      <a:pt x="87" y="118"/>
                    </a:cubicBezTo>
                    <a:cubicBezTo>
                      <a:pt x="86" y="129"/>
                      <a:pt x="86" y="129"/>
                      <a:pt x="86" y="129"/>
                    </a:cubicBezTo>
                    <a:cubicBezTo>
                      <a:pt x="94" y="130"/>
                      <a:pt x="94" y="130"/>
                      <a:pt x="94" y="130"/>
                    </a:cubicBezTo>
                    <a:cubicBezTo>
                      <a:pt x="91" y="150"/>
                      <a:pt x="91" y="150"/>
                      <a:pt x="91" y="150"/>
                    </a:cubicBezTo>
                    <a:cubicBezTo>
                      <a:pt x="83" y="148"/>
                      <a:pt x="83" y="148"/>
                      <a:pt x="83" y="148"/>
                    </a:cubicBezTo>
                    <a:cubicBezTo>
                      <a:pt x="81" y="173"/>
                      <a:pt x="81" y="173"/>
                      <a:pt x="81" y="173"/>
                    </a:cubicBezTo>
                    <a:cubicBezTo>
                      <a:pt x="102" y="177"/>
                      <a:pt x="102" y="177"/>
                      <a:pt x="102" y="177"/>
                    </a:cubicBezTo>
                    <a:cubicBezTo>
                      <a:pt x="105" y="152"/>
                      <a:pt x="105" y="152"/>
                      <a:pt x="105" y="152"/>
                    </a:cubicBezTo>
                    <a:cubicBezTo>
                      <a:pt x="96" y="150"/>
                      <a:pt x="96" y="150"/>
                      <a:pt x="96" y="150"/>
                    </a:cubicBezTo>
                    <a:cubicBezTo>
                      <a:pt x="99" y="131"/>
                      <a:pt x="99" y="131"/>
                      <a:pt x="99" y="131"/>
                    </a:cubicBezTo>
                    <a:cubicBezTo>
                      <a:pt x="107" y="132"/>
                      <a:pt x="107" y="132"/>
                      <a:pt x="107" y="132"/>
                    </a:cubicBezTo>
                    <a:cubicBezTo>
                      <a:pt x="110" y="107"/>
                      <a:pt x="110" y="107"/>
                      <a:pt x="110" y="107"/>
                    </a:cubicBezTo>
                    <a:cubicBezTo>
                      <a:pt x="88" y="104"/>
                      <a:pt x="88" y="104"/>
                      <a:pt x="88" y="104"/>
                    </a:cubicBezTo>
                    <a:cubicBezTo>
                      <a:pt x="87" y="113"/>
                      <a:pt x="87" y="113"/>
                      <a:pt x="87" y="113"/>
                    </a:cubicBezTo>
                    <a:cubicBezTo>
                      <a:pt x="72" y="110"/>
                      <a:pt x="72" y="110"/>
                      <a:pt x="72" y="110"/>
                    </a:cubicBezTo>
                    <a:cubicBezTo>
                      <a:pt x="75" y="88"/>
                      <a:pt x="75" y="88"/>
                      <a:pt x="75" y="88"/>
                    </a:cubicBezTo>
                    <a:cubicBezTo>
                      <a:pt x="83" y="89"/>
                      <a:pt x="83" y="89"/>
                      <a:pt x="83" y="89"/>
                    </a:cubicBezTo>
                    <a:cubicBezTo>
                      <a:pt x="85" y="64"/>
                      <a:pt x="85" y="64"/>
                      <a:pt x="85" y="64"/>
                    </a:cubicBezTo>
                    <a:cubicBezTo>
                      <a:pt x="65" y="62"/>
                      <a:pt x="65" y="62"/>
                      <a:pt x="65" y="62"/>
                    </a:cubicBezTo>
                    <a:cubicBezTo>
                      <a:pt x="62" y="87"/>
                      <a:pt x="62" y="87"/>
                      <a:pt x="62" y="87"/>
                    </a:cubicBezTo>
                    <a:cubicBezTo>
                      <a:pt x="70" y="88"/>
                      <a:pt x="70" y="88"/>
                      <a:pt x="70" y="88"/>
                    </a:cubicBezTo>
                    <a:cubicBezTo>
                      <a:pt x="67" y="110"/>
                      <a:pt x="67" y="110"/>
                      <a:pt x="67" y="110"/>
                    </a:cubicBezTo>
                    <a:lnTo>
                      <a:pt x="56" y="108"/>
                    </a:lnTo>
                    <a:close/>
                    <a:moveTo>
                      <a:pt x="129" y="155"/>
                    </a:moveTo>
                    <a:cubicBezTo>
                      <a:pt x="126" y="181"/>
                      <a:pt x="126" y="181"/>
                      <a:pt x="126" y="181"/>
                    </a:cubicBezTo>
                    <a:cubicBezTo>
                      <a:pt x="148" y="184"/>
                      <a:pt x="148" y="184"/>
                      <a:pt x="148" y="184"/>
                    </a:cubicBezTo>
                    <a:cubicBezTo>
                      <a:pt x="151" y="159"/>
                      <a:pt x="151" y="159"/>
                      <a:pt x="151" y="159"/>
                    </a:cubicBezTo>
                    <a:cubicBezTo>
                      <a:pt x="143" y="157"/>
                      <a:pt x="143" y="157"/>
                      <a:pt x="143" y="157"/>
                    </a:cubicBezTo>
                    <a:cubicBezTo>
                      <a:pt x="145" y="138"/>
                      <a:pt x="145" y="138"/>
                      <a:pt x="145" y="138"/>
                    </a:cubicBezTo>
                    <a:cubicBezTo>
                      <a:pt x="153" y="139"/>
                      <a:pt x="153" y="139"/>
                      <a:pt x="153" y="139"/>
                    </a:cubicBezTo>
                    <a:cubicBezTo>
                      <a:pt x="155" y="128"/>
                      <a:pt x="155" y="128"/>
                      <a:pt x="155" y="128"/>
                    </a:cubicBezTo>
                    <a:cubicBezTo>
                      <a:pt x="192" y="134"/>
                      <a:pt x="192" y="134"/>
                      <a:pt x="192" y="134"/>
                    </a:cubicBezTo>
                    <a:cubicBezTo>
                      <a:pt x="191" y="145"/>
                      <a:pt x="191" y="145"/>
                      <a:pt x="191" y="145"/>
                    </a:cubicBezTo>
                    <a:cubicBezTo>
                      <a:pt x="199" y="146"/>
                      <a:pt x="199" y="146"/>
                      <a:pt x="199" y="146"/>
                    </a:cubicBezTo>
                    <a:cubicBezTo>
                      <a:pt x="197" y="166"/>
                      <a:pt x="197" y="166"/>
                      <a:pt x="197" y="166"/>
                    </a:cubicBezTo>
                    <a:cubicBezTo>
                      <a:pt x="188" y="164"/>
                      <a:pt x="188" y="164"/>
                      <a:pt x="188" y="164"/>
                    </a:cubicBezTo>
                    <a:cubicBezTo>
                      <a:pt x="185" y="190"/>
                      <a:pt x="185" y="190"/>
                      <a:pt x="185" y="190"/>
                    </a:cubicBezTo>
                    <a:cubicBezTo>
                      <a:pt x="208" y="194"/>
                      <a:pt x="208" y="194"/>
                      <a:pt x="208" y="194"/>
                    </a:cubicBezTo>
                    <a:cubicBezTo>
                      <a:pt x="211" y="168"/>
                      <a:pt x="211" y="168"/>
                      <a:pt x="211" y="168"/>
                    </a:cubicBezTo>
                    <a:cubicBezTo>
                      <a:pt x="202" y="167"/>
                      <a:pt x="202" y="167"/>
                      <a:pt x="202" y="167"/>
                    </a:cubicBezTo>
                    <a:cubicBezTo>
                      <a:pt x="205" y="147"/>
                      <a:pt x="205" y="147"/>
                      <a:pt x="205" y="147"/>
                    </a:cubicBezTo>
                    <a:cubicBezTo>
                      <a:pt x="213" y="148"/>
                      <a:pt x="213" y="148"/>
                      <a:pt x="213" y="148"/>
                    </a:cubicBezTo>
                    <a:cubicBezTo>
                      <a:pt x="216" y="122"/>
                      <a:pt x="216" y="122"/>
                      <a:pt x="216" y="122"/>
                    </a:cubicBezTo>
                    <a:cubicBezTo>
                      <a:pt x="194" y="119"/>
                      <a:pt x="194" y="119"/>
                      <a:pt x="194" y="119"/>
                    </a:cubicBezTo>
                    <a:cubicBezTo>
                      <a:pt x="193" y="128"/>
                      <a:pt x="193" y="128"/>
                      <a:pt x="193" y="128"/>
                    </a:cubicBezTo>
                    <a:cubicBezTo>
                      <a:pt x="176" y="125"/>
                      <a:pt x="176" y="125"/>
                      <a:pt x="176" y="125"/>
                    </a:cubicBezTo>
                    <a:cubicBezTo>
                      <a:pt x="179" y="103"/>
                      <a:pt x="179" y="103"/>
                      <a:pt x="179" y="103"/>
                    </a:cubicBezTo>
                    <a:cubicBezTo>
                      <a:pt x="188" y="104"/>
                      <a:pt x="188" y="104"/>
                      <a:pt x="188" y="104"/>
                    </a:cubicBezTo>
                    <a:cubicBezTo>
                      <a:pt x="191" y="78"/>
                      <a:pt x="191" y="78"/>
                      <a:pt x="191" y="78"/>
                    </a:cubicBezTo>
                    <a:cubicBezTo>
                      <a:pt x="168" y="75"/>
                      <a:pt x="168" y="75"/>
                      <a:pt x="168" y="75"/>
                    </a:cubicBezTo>
                    <a:cubicBezTo>
                      <a:pt x="166" y="101"/>
                      <a:pt x="166" y="101"/>
                      <a:pt x="166" y="101"/>
                    </a:cubicBezTo>
                    <a:cubicBezTo>
                      <a:pt x="174" y="102"/>
                      <a:pt x="174" y="102"/>
                      <a:pt x="174" y="102"/>
                    </a:cubicBezTo>
                    <a:cubicBezTo>
                      <a:pt x="171" y="125"/>
                      <a:pt x="171" y="125"/>
                      <a:pt x="171" y="125"/>
                    </a:cubicBezTo>
                    <a:cubicBezTo>
                      <a:pt x="155" y="122"/>
                      <a:pt x="155" y="122"/>
                      <a:pt x="155" y="122"/>
                    </a:cubicBezTo>
                    <a:cubicBezTo>
                      <a:pt x="156" y="114"/>
                      <a:pt x="156" y="114"/>
                      <a:pt x="156" y="114"/>
                    </a:cubicBezTo>
                    <a:cubicBezTo>
                      <a:pt x="135" y="110"/>
                      <a:pt x="135" y="110"/>
                      <a:pt x="135" y="110"/>
                    </a:cubicBezTo>
                    <a:cubicBezTo>
                      <a:pt x="132" y="136"/>
                      <a:pt x="132" y="136"/>
                      <a:pt x="132" y="136"/>
                    </a:cubicBezTo>
                    <a:cubicBezTo>
                      <a:pt x="140" y="137"/>
                      <a:pt x="140" y="137"/>
                      <a:pt x="140" y="137"/>
                    </a:cubicBezTo>
                    <a:cubicBezTo>
                      <a:pt x="138" y="157"/>
                      <a:pt x="138" y="157"/>
                      <a:pt x="138" y="157"/>
                    </a:cubicBezTo>
                    <a:lnTo>
                      <a:pt x="129"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2" name="TextBox 61"/>
            <p:cNvSpPr txBox="1"/>
            <p:nvPr/>
          </p:nvSpPr>
          <p:spPr>
            <a:xfrm>
              <a:off x="6313648" y="1460279"/>
              <a:ext cx="985444" cy="430887"/>
            </a:xfrm>
            <a:prstGeom prst="rect">
              <a:avLst/>
            </a:prstGeom>
            <a:noFill/>
          </p:spPr>
          <p:txBody>
            <a:bodyPr wrap="square" lIns="0" tIns="0" rIns="0" bIns="0" rtlCol="0">
              <a:spAutoFit/>
            </a:bodyPr>
            <a:lstStyle/>
            <a:p>
              <a:pPr algn="ctr"/>
              <a:r>
                <a:rPr lang="en-US" sz="1400" b="1" dirty="0" smtClean="0">
                  <a:latin typeface="Segoe UI Light" pitchFamily="34" charset="0"/>
                </a:rPr>
                <a:t>Server Manager</a:t>
              </a:r>
            </a:p>
          </p:txBody>
        </p:sp>
      </p:grpSp>
      <p:grpSp>
        <p:nvGrpSpPr>
          <p:cNvPr id="132" name="Group 131"/>
          <p:cNvGrpSpPr/>
          <p:nvPr/>
        </p:nvGrpSpPr>
        <p:grpSpPr>
          <a:xfrm>
            <a:off x="7029271" y="758284"/>
            <a:ext cx="4207713" cy="2711372"/>
            <a:chOff x="7029271" y="758284"/>
            <a:chExt cx="4207713" cy="2711372"/>
          </a:xfrm>
        </p:grpSpPr>
        <p:sp>
          <p:nvSpPr>
            <p:cNvPr id="15" name="TextBox 14"/>
            <p:cNvSpPr txBox="1"/>
            <p:nvPr/>
          </p:nvSpPr>
          <p:spPr>
            <a:xfrm>
              <a:off x="7503184" y="758284"/>
              <a:ext cx="3733800" cy="2711372"/>
            </a:xfrm>
            <a:prstGeom prst="rect">
              <a:avLst/>
            </a:prstGeom>
            <a:noFill/>
            <a:ln>
              <a:solidFill>
                <a:schemeClr val="bg2">
                  <a:lumMod val="25000"/>
                  <a:lumOff val="75000"/>
                </a:schemeClr>
              </a:solidFill>
            </a:ln>
          </p:spPr>
          <p:style>
            <a:lnRef idx="2">
              <a:schemeClr val="accent1"/>
            </a:lnRef>
            <a:fillRef idx="1">
              <a:schemeClr val="lt1"/>
            </a:fillRef>
            <a:effectRef idx="0">
              <a:schemeClr val="accent1"/>
            </a:effectRef>
            <a:fontRef idx="minor">
              <a:schemeClr val="dk1"/>
            </a:fontRef>
          </p:style>
          <p:txBody>
            <a:bodyPr wrap="square" lIns="91440" tIns="91440" rIns="91440" bIns="91440" rtlCol="0" anchor="b">
              <a:noAutofit/>
            </a:bodyPr>
            <a:lstStyle/>
            <a:p>
              <a:pPr algn="r">
                <a:lnSpc>
                  <a:spcPct val="90000"/>
                </a:lnSpc>
                <a:spcBef>
                  <a:spcPct val="20000"/>
                </a:spcBef>
                <a:buSzPct val="90000"/>
              </a:pPr>
              <a:r>
                <a:rPr lang="en-US" sz="1400" dirty="0" smtClean="0">
                  <a:solidFill>
                    <a:schemeClr val="tx2">
                      <a:alpha val="99000"/>
                    </a:schemeClr>
                  </a:solidFill>
                </a:rPr>
                <a:t>Virtual Desktop Collection</a:t>
              </a:r>
            </a:p>
          </p:txBody>
        </p:sp>
        <p:pic>
          <p:nvPicPr>
            <p:cNvPr id="20" name="Picture 7"/>
            <p:cNvPicPr>
              <a:picLocks noChangeAspect="1" noChangeArrowheads="1"/>
            </p:cNvPicPr>
            <p:nvPr/>
          </p:nvPicPr>
          <p:blipFill>
            <a:blip r:embed="rId3" cstate="email">
              <a:biLevel thresh="50000"/>
              <a:extLst>
                <a:ext uri="{28A0092B-C50C-407E-A947-70E740481C1C}">
                  <a14:useLocalDpi xmlns:a14="http://schemas.microsoft.com/office/drawing/2010/main"/>
                </a:ext>
              </a:extLst>
            </a:blip>
            <a:srcRect/>
            <a:stretch>
              <a:fillRect/>
            </a:stretch>
          </p:blipFill>
          <p:spPr bwMode="auto">
            <a:xfrm>
              <a:off x="9592627" y="1518864"/>
              <a:ext cx="585956" cy="611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7"/>
            <p:cNvPicPr>
              <a:picLocks noChangeAspect="1" noChangeArrowheads="1"/>
            </p:cNvPicPr>
            <p:nvPr/>
          </p:nvPicPr>
          <p:blipFill>
            <a:blip r:embed="rId3" cstate="email">
              <a:biLevel thresh="50000"/>
              <a:extLst>
                <a:ext uri="{28A0092B-C50C-407E-A947-70E740481C1C}">
                  <a14:useLocalDpi xmlns:a14="http://schemas.microsoft.com/office/drawing/2010/main"/>
                </a:ext>
              </a:extLst>
            </a:blip>
            <a:srcRect/>
            <a:stretch>
              <a:fillRect/>
            </a:stretch>
          </p:blipFill>
          <p:spPr bwMode="auto">
            <a:xfrm>
              <a:off x="10322583" y="1518864"/>
              <a:ext cx="585956" cy="611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7"/>
            <p:cNvPicPr>
              <a:picLocks noChangeAspect="1" noChangeArrowheads="1"/>
            </p:cNvPicPr>
            <p:nvPr/>
          </p:nvPicPr>
          <p:blipFill>
            <a:blip r:embed="rId3" cstate="email">
              <a:biLevel thresh="50000"/>
              <a:extLst>
                <a:ext uri="{28A0092B-C50C-407E-A947-70E740481C1C}">
                  <a14:useLocalDpi xmlns:a14="http://schemas.microsoft.com/office/drawing/2010/main"/>
                </a:ext>
              </a:extLst>
            </a:blip>
            <a:srcRect/>
            <a:stretch>
              <a:fillRect/>
            </a:stretch>
          </p:blipFill>
          <p:spPr bwMode="auto">
            <a:xfrm>
              <a:off x="9972252" y="1232208"/>
              <a:ext cx="585956" cy="611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Rectangle 22"/>
            <p:cNvSpPr/>
            <p:nvPr/>
          </p:nvSpPr>
          <p:spPr bwMode="auto">
            <a:xfrm>
              <a:off x="7441466" y="932992"/>
              <a:ext cx="3296817" cy="235613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07" name="Group 106"/>
            <p:cNvGrpSpPr/>
            <p:nvPr/>
          </p:nvGrpSpPr>
          <p:grpSpPr>
            <a:xfrm>
              <a:off x="7622467" y="910683"/>
              <a:ext cx="1753758" cy="2206489"/>
              <a:chOff x="7890096" y="1066800"/>
              <a:chExt cx="1753758" cy="2206489"/>
            </a:xfrm>
          </p:grpSpPr>
          <p:sp>
            <p:nvSpPr>
              <p:cNvPr id="108" name="Rectangle 107"/>
              <p:cNvSpPr/>
              <p:nvPr/>
            </p:nvSpPr>
            <p:spPr bwMode="auto">
              <a:xfrm>
                <a:off x="7890096" y="1066800"/>
                <a:ext cx="1753758" cy="2206489"/>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8824"/>
                    </a:srgbClr>
                  </a:solidFill>
                  <a:latin typeface="Segoe UI" pitchFamily="34" charset="0"/>
                  <a:ea typeface="Segoe UI" pitchFamily="34" charset="0"/>
                  <a:cs typeface="Segoe UI" pitchFamily="34" charset="0"/>
                </a:endParaRPr>
              </a:p>
            </p:txBody>
          </p:sp>
          <p:sp>
            <p:nvSpPr>
              <p:cNvPr id="109" name="TextBox 108"/>
              <p:cNvSpPr txBox="1"/>
              <p:nvPr/>
            </p:nvSpPr>
            <p:spPr>
              <a:xfrm>
                <a:off x="7890096" y="1159112"/>
                <a:ext cx="1753757" cy="430887"/>
              </a:xfrm>
              <a:prstGeom prst="rect">
                <a:avLst/>
              </a:prstGeom>
              <a:noFill/>
            </p:spPr>
            <p:txBody>
              <a:bodyPr wrap="square" lIns="0" tIns="0" rIns="0" bIns="0" rtlCol="0">
                <a:spAutoFit/>
              </a:bodyPr>
              <a:lstStyle/>
              <a:p>
                <a:pPr algn="ctr"/>
                <a:r>
                  <a:rPr lang="en-US" sz="1400" b="1" dirty="0" smtClean="0">
                    <a:latin typeface="Segoe UI Light" pitchFamily="34" charset="0"/>
                  </a:rPr>
                  <a:t>Remote Desktop  Virtualization Host</a:t>
                </a:r>
              </a:p>
            </p:txBody>
          </p:sp>
          <p:pic>
            <p:nvPicPr>
              <p:cNvPr id="110" name="Picture 3"/>
              <p:cNvPicPr>
                <a:picLocks noChangeAspect="1" noChangeArrowheads="1"/>
              </p:cNvPicPr>
              <p:nvPr/>
            </p:nvPicPr>
            <p:blipFill>
              <a:blip r:embed="rId4" cstate="email">
                <a:biLevel thresh="25000"/>
                <a:extLst>
                  <a:ext uri="{28A0092B-C50C-407E-A947-70E740481C1C}">
                    <a14:useLocalDpi xmlns:a14="http://schemas.microsoft.com/office/drawing/2010/main"/>
                  </a:ext>
                </a:extLst>
              </a:blip>
              <a:srcRect/>
              <a:stretch>
                <a:fillRect/>
              </a:stretch>
            </p:blipFill>
            <p:spPr bwMode="auto">
              <a:xfrm>
                <a:off x="8309775" y="1810197"/>
                <a:ext cx="914400" cy="5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1" name="Picture 3"/>
              <p:cNvPicPr>
                <a:picLocks noChangeAspect="1" noChangeArrowheads="1"/>
              </p:cNvPicPr>
              <p:nvPr/>
            </p:nvPicPr>
            <p:blipFill>
              <a:blip r:embed="rId4" cstate="email">
                <a:biLevel thresh="25000"/>
                <a:extLst>
                  <a:ext uri="{28A0092B-C50C-407E-A947-70E740481C1C}">
                    <a14:useLocalDpi xmlns:a14="http://schemas.microsoft.com/office/drawing/2010/main"/>
                  </a:ext>
                </a:extLst>
              </a:blip>
              <a:srcRect/>
              <a:stretch>
                <a:fillRect/>
              </a:stretch>
            </p:blipFill>
            <p:spPr bwMode="auto">
              <a:xfrm>
                <a:off x="8309775" y="2572197"/>
                <a:ext cx="914400" cy="5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12" name="Group 111"/>
            <p:cNvGrpSpPr/>
            <p:nvPr/>
          </p:nvGrpSpPr>
          <p:grpSpPr>
            <a:xfrm>
              <a:off x="9621041" y="2425935"/>
              <a:ext cx="1294242" cy="562489"/>
              <a:chOff x="9730702" y="5115727"/>
              <a:chExt cx="1554209" cy="675473"/>
            </a:xfrm>
          </p:grpSpPr>
          <p:grpSp>
            <p:nvGrpSpPr>
              <p:cNvPr id="113" name="Group 112"/>
              <p:cNvGrpSpPr/>
              <p:nvPr/>
            </p:nvGrpSpPr>
            <p:grpSpPr>
              <a:xfrm>
                <a:off x="9730702" y="5115727"/>
                <a:ext cx="477824" cy="675473"/>
                <a:chOff x="9730702" y="5115727"/>
                <a:chExt cx="477824" cy="675473"/>
              </a:xfrm>
            </p:grpSpPr>
            <p:pic>
              <p:nvPicPr>
                <p:cNvPr id="120" name="Picture 10" descr="D:\DVD_ART35\Logos\Microsoft Office 2007 - all products\Word 2007\Office Word 2007 Product Icon.png"/>
                <p:cNvPicPr>
                  <a:picLocks noChangeAspect="1" noChangeArrowheads="1"/>
                </p:cNvPicPr>
                <p:nvPr/>
              </p:nvPicPr>
              <p:blipFill>
                <a:blip r:embed="rId5" cstate="print">
                  <a:duotone>
                    <a:schemeClr val="accent1">
                      <a:shade val="45000"/>
                      <a:satMod val="135000"/>
                    </a:schemeClr>
                    <a:prstClr val="white"/>
                  </a:duotone>
                </a:blip>
                <a:srcRect/>
                <a:stretch>
                  <a:fillRect/>
                </a:stretch>
              </p:blipFill>
              <p:spPr bwMode="auto">
                <a:xfrm>
                  <a:off x="9730702" y="5115727"/>
                  <a:ext cx="360281" cy="481483"/>
                </a:xfrm>
                <a:prstGeom prst="rect">
                  <a:avLst/>
                </a:prstGeom>
                <a:noFill/>
              </p:spPr>
            </p:pic>
            <p:pic>
              <p:nvPicPr>
                <p:cNvPr id="121" name="Picture 11" descr="D:\DVD_ART35\Logos\Microsoft Office 2007 - all products\Excel 2007\Office Excel 2007 Product Icon.png"/>
                <p:cNvPicPr>
                  <a:picLocks noChangeAspect="1" noChangeArrowheads="1"/>
                </p:cNvPicPr>
                <p:nvPr/>
              </p:nvPicPr>
              <p:blipFill>
                <a:blip r:embed="rId6" cstate="print">
                  <a:duotone>
                    <a:schemeClr val="accent1">
                      <a:shade val="45000"/>
                      <a:satMod val="135000"/>
                    </a:schemeClr>
                    <a:prstClr val="white"/>
                  </a:duotone>
                </a:blip>
                <a:srcRect/>
                <a:stretch>
                  <a:fillRect/>
                </a:stretch>
              </p:blipFill>
              <p:spPr bwMode="auto">
                <a:xfrm>
                  <a:off x="9862663" y="5341321"/>
                  <a:ext cx="345863" cy="449879"/>
                </a:xfrm>
                <a:prstGeom prst="rect">
                  <a:avLst/>
                </a:prstGeom>
                <a:noFill/>
              </p:spPr>
            </p:pic>
          </p:grpSp>
          <p:grpSp>
            <p:nvGrpSpPr>
              <p:cNvPr id="114" name="Group 113"/>
              <p:cNvGrpSpPr/>
              <p:nvPr/>
            </p:nvGrpSpPr>
            <p:grpSpPr>
              <a:xfrm>
                <a:off x="10268895" y="5115727"/>
                <a:ext cx="477824" cy="675473"/>
                <a:chOff x="10268894" y="5115727"/>
                <a:chExt cx="477824" cy="675473"/>
              </a:xfrm>
            </p:grpSpPr>
            <p:pic>
              <p:nvPicPr>
                <p:cNvPr id="118" name="Picture 10" descr="D:\DVD_ART35\Logos\Microsoft Office 2007 - all products\Word 2007\Office Word 2007 Product Icon.png"/>
                <p:cNvPicPr>
                  <a:picLocks noChangeAspect="1" noChangeArrowheads="1"/>
                </p:cNvPicPr>
                <p:nvPr/>
              </p:nvPicPr>
              <p:blipFill>
                <a:blip r:embed="rId5" cstate="print">
                  <a:duotone>
                    <a:schemeClr val="accent1">
                      <a:shade val="45000"/>
                      <a:satMod val="135000"/>
                    </a:schemeClr>
                    <a:prstClr val="white"/>
                  </a:duotone>
                </a:blip>
                <a:srcRect/>
                <a:stretch>
                  <a:fillRect/>
                </a:stretch>
              </p:blipFill>
              <p:spPr bwMode="auto">
                <a:xfrm>
                  <a:off x="10268894" y="5115727"/>
                  <a:ext cx="360281" cy="481483"/>
                </a:xfrm>
                <a:prstGeom prst="rect">
                  <a:avLst/>
                </a:prstGeom>
                <a:noFill/>
              </p:spPr>
            </p:pic>
            <p:pic>
              <p:nvPicPr>
                <p:cNvPr id="119" name="Picture 11" descr="D:\DVD_ART35\Logos\Microsoft Office 2007 - all products\Excel 2007\Office Excel 2007 Product Icon.png"/>
                <p:cNvPicPr>
                  <a:picLocks noChangeAspect="1" noChangeArrowheads="1"/>
                </p:cNvPicPr>
                <p:nvPr/>
              </p:nvPicPr>
              <p:blipFill>
                <a:blip r:embed="rId6" cstate="print">
                  <a:duotone>
                    <a:schemeClr val="accent1">
                      <a:shade val="45000"/>
                      <a:satMod val="135000"/>
                    </a:schemeClr>
                    <a:prstClr val="white"/>
                  </a:duotone>
                </a:blip>
                <a:srcRect/>
                <a:stretch>
                  <a:fillRect/>
                </a:stretch>
              </p:blipFill>
              <p:spPr bwMode="auto">
                <a:xfrm>
                  <a:off x="10400855" y="5341321"/>
                  <a:ext cx="345863" cy="449879"/>
                </a:xfrm>
                <a:prstGeom prst="rect">
                  <a:avLst/>
                </a:prstGeom>
                <a:noFill/>
              </p:spPr>
            </p:pic>
          </p:grpSp>
          <p:grpSp>
            <p:nvGrpSpPr>
              <p:cNvPr id="115" name="Group 114"/>
              <p:cNvGrpSpPr/>
              <p:nvPr/>
            </p:nvGrpSpPr>
            <p:grpSpPr>
              <a:xfrm>
                <a:off x="10807087" y="5115727"/>
                <a:ext cx="477824" cy="675473"/>
                <a:chOff x="10807087" y="5115727"/>
                <a:chExt cx="477824" cy="675473"/>
              </a:xfrm>
            </p:grpSpPr>
            <p:pic>
              <p:nvPicPr>
                <p:cNvPr id="116" name="Picture 10" descr="D:\DVD_ART35\Logos\Microsoft Office 2007 - all products\Word 2007\Office Word 2007 Product Icon.png"/>
                <p:cNvPicPr>
                  <a:picLocks noChangeAspect="1" noChangeArrowheads="1"/>
                </p:cNvPicPr>
                <p:nvPr/>
              </p:nvPicPr>
              <p:blipFill>
                <a:blip r:embed="rId5" cstate="print">
                  <a:duotone>
                    <a:schemeClr val="accent1">
                      <a:shade val="45000"/>
                      <a:satMod val="135000"/>
                    </a:schemeClr>
                    <a:prstClr val="white"/>
                  </a:duotone>
                </a:blip>
                <a:srcRect/>
                <a:stretch>
                  <a:fillRect/>
                </a:stretch>
              </p:blipFill>
              <p:spPr bwMode="auto">
                <a:xfrm>
                  <a:off x="10807087" y="5115727"/>
                  <a:ext cx="360281" cy="481483"/>
                </a:xfrm>
                <a:prstGeom prst="rect">
                  <a:avLst/>
                </a:prstGeom>
                <a:noFill/>
              </p:spPr>
            </p:pic>
            <p:pic>
              <p:nvPicPr>
                <p:cNvPr id="117" name="Picture 11" descr="D:\DVD_ART35\Logos\Microsoft Office 2007 - all products\Excel 2007\Office Excel 2007 Product Icon.png"/>
                <p:cNvPicPr>
                  <a:picLocks noChangeAspect="1" noChangeArrowheads="1"/>
                </p:cNvPicPr>
                <p:nvPr/>
              </p:nvPicPr>
              <p:blipFill>
                <a:blip r:embed="rId6" cstate="print">
                  <a:duotone>
                    <a:schemeClr val="accent1">
                      <a:shade val="45000"/>
                      <a:satMod val="135000"/>
                    </a:schemeClr>
                    <a:prstClr val="white"/>
                  </a:duotone>
                </a:blip>
                <a:srcRect/>
                <a:stretch>
                  <a:fillRect/>
                </a:stretch>
              </p:blipFill>
              <p:spPr bwMode="auto">
                <a:xfrm>
                  <a:off x="10939048" y="5341321"/>
                  <a:ext cx="345863" cy="449879"/>
                </a:xfrm>
                <a:prstGeom prst="rect">
                  <a:avLst/>
                </a:prstGeom>
                <a:noFill/>
              </p:spPr>
            </p:pic>
          </p:grpSp>
        </p:grpSp>
        <p:cxnSp>
          <p:nvCxnSpPr>
            <p:cNvPr id="122" name="Straight Connector 121"/>
            <p:cNvCxnSpPr/>
            <p:nvPr/>
          </p:nvCxnSpPr>
          <p:spPr bwMode="auto">
            <a:xfrm>
              <a:off x="7029271" y="3040810"/>
              <a:ext cx="452883" cy="0"/>
            </a:xfrm>
            <a:prstGeom prst="line">
              <a:avLst/>
            </a:prstGeom>
            <a:ln w="38100">
              <a:solidFill>
                <a:schemeClr val="tx1"/>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133" name="Group 132"/>
          <p:cNvGrpSpPr/>
          <p:nvPr/>
        </p:nvGrpSpPr>
        <p:grpSpPr>
          <a:xfrm>
            <a:off x="7029270" y="3630190"/>
            <a:ext cx="4207714" cy="2711372"/>
            <a:chOff x="7029270" y="3630190"/>
            <a:chExt cx="4207714" cy="2711372"/>
          </a:xfrm>
        </p:grpSpPr>
        <p:sp>
          <p:nvSpPr>
            <p:cNvPr id="14" name="TextBox 13"/>
            <p:cNvSpPr txBox="1"/>
            <p:nvPr/>
          </p:nvSpPr>
          <p:spPr>
            <a:xfrm>
              <a:off x="7503184" y="3630190"/>
              <a:ext cx="3733800" cy="2711372"/>
            </a:xfrm>
            <a:prstGeom prst="rect">
              <a:avLst/>
            </a:prstGeom>
            <a:noFill/>
            <a:ln>
              <a:solidFill>
                <a:schemeClr val="bg2">
                  <a:lumMod val="25000"/>
                  <a:lumOff val="75000"/>
                </a:schemeClr>
              </a:solidFill>
            </a:ln>
          </p:spPr>
          <p:style>
            <a:lnRef idx="2">
              <a:schemeClr val="accent1"/>
            </a:lnRef>
            <a:fillRef idx="1">
              <a:schemeClr val="lt1"/>
            </a:fillRef>
            <a:effectRef idx="0">
              <a:schemeClr val="accent1"/>
            </a:effectRef>
            <a:fontRef idx="minor">
              <a:schemeClr val="dk1"/>
            </a:fontRef>
          </p:style>
          <p:txBody>
            <a:bodyPr wrap="square" lIns="91440" tIns="91440" rIns="91440" bIns="91440" rtlCol="0" anchor="b">
              <a:noAutofit/>
            </a:bodyPr>
            <a:lstStyle/>
            <a:p>
              <a:pPr algn="r">
                <a:lnSpc>
                  <a:spcPct val="90000"/>
                </a:lnSpc>
                <a:spcBef>
                  <a:spcPct val="20000"/>
                </a:spcBef>
                <a:buSzPct val="90000"/>
              </a:pPr>
              <a:r>
                <a:rPr lang="en-US" sz="1400" dirty="0" smtClean="0">
                  <a:solidFill>
                    <a:schemeClr val="tx2">
                      <a:alpha val="99000"/>
                    </a:schemeClr>
                  </a:solidFill>
                </a:rPr>
                <a:t>Session Collection</a:t>
              </a:r>
            </a:p>
          </p:txBody>
        </p:sp>
        <p:grpSp>
          <p:nvGrpSpPr>
            <p:cNvPr id="40" name="Group 39"/>
            <p:cNvGrpSpPr/>
            <p:nvPr/>
          </p:nvGrpSpPr>
          <p:grpSpPr>
            <a:xfrm>
              <a:off x="9560583" y="4295341"/>
              <a:ext cx="1402269" cy="788267"/>
              <a:chOff x="10102343" y="4361075"/>
              <a:chExt cx="1402269" cy="788267"/>
            </a:xfrm>
          </p:grpSpPr>
          <p:pic>
            <p:nvPicPr>
              <p:cNvPr id="41" name="Picture 10"/>
              <p:cNvPicPr>
                <a:picLocks noChangeAspect="1" noChangeArrowheads="1"/>
              </p:cNvPicPr>
              <p:nvPr/>
            </p:nvPicPr>
            <p:blipFill>
              <a:blip r:embed="rId7" cstate="email">
                <a:biLevel thresh="50000"/>
                <a:extLst>
                  <a:ext uri="{28A0092B-C50C-407E-A947-70E740481C1C}">
                    <a14:useLocalDpi xmlns:a14="http://schemas.microsoft.com/office/drawing/2010/main"/>
                  </a:ext>
                </a:extLst>
              </a:blip>
              <a:srcRect/>
              <a:stretch>
                <a:fillRect/>
              </a:stretch>
            </p:blipFill>
            <p:spPr bwMode="auto">
              <a:xfrm flipH="1">
                <a:off x="10102343" y="4571600"/>
                <a:ext cx="522446" cy="577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10"/>
              <p:cNvPicPr>
                <a:picLocks noChangeAspect="1" noChangeArrowheads="1"/>
              </p:cNvPicPr>
              <p:nvPr/>
            </p:nvPicPr>
            <p:blipFill>
              <a:blip r:embed="rId7" cstate="email">
                <a:biLevel thresh="50000"/>
                <a:extLst>
                  <a:ext uri="{28A0092B-C50C-407E-A947-70E740481C1C}">
                    <a14:useLocalDpi xmlns:a14="http://schemas.microsoft.com/office/drawing/2010/main"/>
                  </a:ext>
                </a:extLst>
              </a:blip>
              <a:srcRect/>
              <a:stretch>
                <a:fillRect/>
              </a:stretch>
            </p:blipFill>
            <p:spPr bwMode="auto">
              <a:xfrm flipH="1">
                <a:off x="10982166" y="4571600"/>
                <a:ext cx="522446" cy="577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10"/>
              <p:cNvPicPr>
                <a:picLocks noChangeAspect="1" noChangeArrowheads="1"/>
              </p:cNvPicPr>
              <p:nvPr/>
            </p:nvPicPr>
            <p:blipFill>
              <a:blip r:embed="rId7" cstate="email">
                <a:biLevel thresh="50000"/>
                <a:extLst>
                  <a:ext uri="{28A0092B-C50C-407E-A947-70E740481C1C}">
                    <a14:useLocalDpi xmlns:a14="http://schemas.microsoft.com/office/drawing/2010/main"/>
                  </a:ext>
                </a:extLst>
              </a:blip>
              <a:srcRect/>
              <a:stretch>
                <a:fillRect/>
              </a:stretch>
            </p:blipFill>
            <p:spPr bwMode="auto">
              <a:xfrm flipH="1">
                <a:off x="10514012" y="4361075"/>
                <a:ext cx="522446" cy="577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4" name="Group 43"/>
            <p:cNvGrpSpPr/>
            <p:nvPr/>
          </p:nvGrpSpPr>
          <p:grpSpPr>
            <a:xfrm>
              <a:off x="7622467" y="3763691"/>
              <a:ext cx="1753759" cy="2185279"/>
              <a:chOff x="7847012" y="3724029"/>
              <a:chExt cx="1753759" cy="2185279"/>
            </a:xfrm>
          </p:grpSpPr>
          <p:sp>
            <p:nvSpPr>
              <p:cNvPr id="45" name="Rectangle 44"/>
              <p:cNvSpPr/>
              <p:nvPr/>
            </p:nvSpPr>
            <p:spPr bwMode="auto">
              <a:xfrm>
                <a:off x="7847012" y="3724029"/>
                <a:ext cx="1753758" cy="2185279"/>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8824"/>
                    </a:srgbClr>
                  </a:solidFill>
                  <a:latin typeface="Segoe UI" pitchFamily="34" charset="0"/>
                  <a:ea typeface="Segoe UI" pitchFamily="34" charset="0"/>
                  <a:cs typeface="Segoe UI" pitchFamily="34" charset="0"/>
                </a:endParaRPr>
              </a:p>
            </p:txBody>
          </p:sp>
          <p:sp>
            <p:nvSpPr>
              <p:cNvPr id="46" name="TextBox 45"/>
              <p:cNvSpPr txBox="1"/>
              <p:nvPr/>
            </p:nvSpPr>
            <p:spPr>
              <a:xfrm>
                <a:off x="7847013" y="3816341"/>
                <a:ext cx="1753758" cy="436489"/>
              </a:xfrm>
              <a:prstGeom prst="rect">
                <a:avLst/>
              </a:prstGeom>
              <a:noFill/>
            </p:spPr>
            <p:txBody>
              <a:bodyPr wrap="square" lIns="0" tIns="0" rIns="0" bIns="0" rtlCol="0">
                <a:spAutoFit/>
              </a:bodyPr>
              <a:lstStyle/>
              <a:p>
                <a:pPr algn="ctr"/>
                <a:r>
                  <a:rPr lang="en-US" sz="1400" b="1" dirty="0" smtClean="0">
                    <a:latin typeface="Segoe UI Light" pitchFamily="34" charset="0"/>
                  </a:rPr>
                  <a:t>Remote Desktop  Session Host</a:t>
                </a:r>
              </a:p>
            </p:txBody>
          </p:sp>
          <p:pic>
            <p:nvPicPr>
              <p:cNvPr id="47" name="Picture 3"/>
              <p:cNvPicPr>
                <a:picLocks noChangeAspect="1" noChangeArrowheads="1"/>
              </p:cNvPicPr>
              <p:nvPr/>
            </p:nvPicPr>
            <p:blipFill>
              <a:blip r:embed="rId4" cstate="email">
                <a:biLevel thresh="25000"/>
                <a:extLst>
                  <a:ext uri="{28A0092B-C50C-407E-A947-70E740481C1C}">
                    <a14:useLocalDpi xmlns:a14="http://schemas.microsoft.com/office/drawing/2010/main"/>
                  </a:ext>
                </a:extLst>
              </a:blip>
              <a:srcRect/>
              <a:stretch>
                <a:fillRect/>
              </a:stretch>
            </p:blipFill>
            <p:spPr bwMode="auto">
              <a:xfrm>
                <a:off x="8266691" y="4467426"/>
                <a:ext cx="914400" cy="5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3"/>
              <p:cNvPicPr>
                <a:picLocks noChangeAspect="1" noChangeArrowheads="1"/>
              </p:cNvPicPr>
              <p:nvPr/>
            </p:nvPicPr>
            <p:blipFill>
              <a:blip r:embed="rId4" cstate="email">
                <a:biLevel thresh="25000"/>
                <a:extLst>
                  <a:ext uri="{28A0092B-C50C-407E-A947-70E740481C1C}">
                    <a14:useLocalDpi xmlns:a14="http://schemas.microsoft.com/office/drawing/2010/main"/>
                  </a:ext>
                </a:extLst>
              </a:blip>
              <a:srcRect/>
              <a:stretch>
                <a:fillRect/>
              </a:stretch>
            </p:blipFill>
            <p:spPr bwMode="auto">
              <a:xfrm>
                <a:off x="8266691" y="5229426"/>
                <a:ext cx="914400" cy="5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9" name="Group 48"/>
            <p:cNvGrpSpPr/>
            <p:nvPr/>
          </p:nvGrpSpPr>
          <p:grpSpPr>
            <a:xfrm>
              <a:off x="9592410" y="5224994"/>
              <a:ext cx="1294242" cy="562489"/>
              <a:chOff x="9730702" y="5115727"/>
              <a:chExt cx="1554209" cy="675473"/>
            </a:xfrm>
          </p:grpSpPr>
          <p:grpSp>
            <p:nvGrpSpPr>
              <p:cNvPr id="50" name="Group 49"/>
              <p:cNvGrpSpPr/>
              <p:nvPr/>
            </p:nvGrpSpPr>
            <p:grpSpPr>
              <a:xfrm>
                <a:off x="9730702" y="5115727"/>
                <a:ext cx="477824" cy="675473"/>
                <a:chOff x="9730702" y="5115727"/>
                <a:chExt cx="477824" cy="675473"/>
              </a:xfrm>
            </p:grpSpPr>
            <p:pic>
              <p:nvPicPr>
                <p:cNvPr id="57" name="Picture 10" descr="D:\DVD_ART35\Logos\Microsoft Office 2007 - all products\Word 2007\Office Word 2007 Product Icon.png"/>
                <p:cNvPicPr>
                  <a:picLocks noChangeAspect="1" noChangeArrowheads="1"/>
                </p:cNvPicPr>
                <p:nvPr/>
              </p:nvPicPr>
              <p:blipFill>
                <a:blip r:embed="rId5" cstate="print">
                  <a:duotone>
                    <a:schemeClr val="accent1">
                      <a:shade val="45000"/>
                      <a:satMod val="135000"/>
                    </a:schemeClr>
                    <a:prstClr val="white"/>
                  </a:duotone>
                </a:blip>
                <a:srcRect/>
                <a:stretch>
                  <a:fillRect/>
                </a:stretch>
              </p:blipFill>
              <p:spPr bwMode="auto">
                <a:xfrm>
                  <a:off x="9730702" y="5115727"/>
                  <a:ext cx="360281" cy="481483"/>
                </a:xfrm>
                <a:prstGeom prst="rect">
                  <a:avLst/>
                </a:prstGeom>
                <a:noFill/>
              </p:spPr>
            </p:pic>
            <p:pic>
              <p:nvPicPr>
                <p:cNvPr id="58" name="Picture 11" descr="D:\DVD_ART35\Logos\Microsoft Office 2007 - all products\Excel 2007\Office Excel 2007 Product Icon.png"/>
                <p:cNvPicPr>
                  <a:picLocks noChangeAspect="1" noChangeArrowheads="1"/>
                </p:cNvPicPr>
                <p:nvPr/>
              </p:nvPicPr>
              <p:blipFill>
                <a:blip r:embed="rId6" cstate="print">
                  <a:duotone>
                    <a:schemeClr val="accent1">
                      <a:shade val="45000"/>
                      <a:satMod val="135000"/>
                    </a:schemeClr>
                    <a:prstClr val="white"/>
                  </a:duotone>
                </a:blip>
                <a:srcRect/>
                <a:stretch>
                  <a:fillRect/>
                </a:stretch>
              </p:blipFill>
              <p:spPr bwMode="auto">
                <a:xfrm>
                  <a:off x="9862663" y="5341321"/>
                  <a:ext cx="345863" cy="449879"/>
                </a:xfrm>
                <a:prstGeom prst="rect">
                  <a:avLst/>
                </a:prstGeom>
                <a:noFill/>
              </p:spPr>
            </p:pic>
          </p:grpSp>
          <p:grpSp>
            <p:nvGrpSpPr>
              <p:cNvPr id="51" name="Group 50"/>
              <p:cNvGrpSpPr/>
              <p:nvPr/>
            </p:nvGrpSpPr>
            <p:grpSpPr>
              <a:xfrm>
                <a:off x="10268895" y="5115727"/>
                <a:ext cx="477824" cy="675473"/>
                <a:chOff x="10268894" y="5115727"/>
                <a:chExt cx="477824" cy="675473"/>
              </a:xfrm>
            </p:grpSpPr>
            <p:pic>
              <p:nvPicPr>
                <p:cNvPr id="55" name="Picture 10" descr="D:\DVD_ART35\Logos\Microsoft Office 2007 - all products\Word 2007\Office Word 2007 Product Icon.png"/>
                <p:cNvPicPr>
                  <a:picLocks noChangeAspect="1" noChangeArrowheads="1"/>
                </p:cNvPicPr>
                <p:nvPr/>
              </p:nvPicPr>
              <p:blipFill>
                <a:blip r:embed="rId5" cstate="print">
                  <a:duotone>
                    <a:schemeClr val="accent1">
                      <a:shade val="45000"/>
                      <a:satMod val="135000"/>
                    </a:schemeClr>
                    <a:prstClr val="white"/>
                  </a:duotone>
                </a:blip>
                <a:srcRect/>
                <a:stretch>
                  <a:fillRect/>
                </a:stretch>
              </p:blipFill>
              <p:spPr bwMode="auto">
                <a:xfrm>
                  <a:off x="10268894" y="5115727"/>
                  <a:ext cx="360281" cy="481483"/>
                </a:xfrm>
                <a:prstGeom prst="rect">
                  <a:avLst/>
                </a:prstGeom>
                <a:noFill/>
              </p:spPr>
            </p:pic>
            <p:pic>
              <p:nvPicPr>
                <p:cNvPr id="56" name="Picture 11" descr="D:\DVD_ART35\Logos\Microsoft Office 2007 - all products\Excel 2007\Office Excel 2007 Product Icon.png"/>
                <p:cNvPicPr>
                  <a:picLocks noChangeAspect="1" noChangeArrowheads="1"/>
                </p:cNvPicPr>
                <p:nvPr/>
              </p:nvPicPr>
              <p:blipFill>
                <a:blip r:embed="rId6" cstate="print">
                  <a:duotone>
                    <a:schemeClr val="accent1">
                      <a:shade val="45000"/>
                      <a:satMod val="135000"/>
                    </a:schemeClr>
                    <a:prstClr val="white"/>
                  </a:duotone>
                </a:blip>
                <a:srcRect/>
                <a:stretch>
                  <a:fillRect/>
                </a:stretch>
              </p:blipFill>
              <p:spPr bwMode="auto">
                <a:xfrm>
                  <a:off x="10400855" y="5341321"/>
                  <a:ext cx="345863" cy="449879"/>
                </a:xfrm>
                <a:prstGeom prst="rect">
                  <a:avLst/>
                </a:prstGeom>
                <a:noFill/>
              </p:spPr>
            </p:pic>
          </p:grpSp>
          <p:grpSp>
            <p:nvGrpSpPr>
              <p:cNvPr id="52" name="Group 51"/>
              <p:cNvGrpSpPr/>
              <p:nvPr/>
            </p:nvGrpSpPr>
            <p:grpSpPr>
              <a:xfrm>
                <a:off x="10807087" y="5115727"/>
                <a:ext cx="477824" cy="675473"/>
                <a:chOff x="10807087" y="5115727"/>
                <a:chExt cx="477824" cy="675473"/>
              </a:xfrm>
            </p:grpSpPr>
            <p:pic>
              <p:nvPicPr>
                <p:cNvPr id="53" name="Picture 10" descr="D:\DVD_ART35\Logos\Microsoft Office 2007 - all products\Word 2007\Office Word 2007 Product Icon.png"/>
                <p:cNvPicPr>
                  <a:picLocks noChangeAspect="1" noChangeArrowheads="1"/>
                </p:cNvPicPr>
                <p:nvPr/>
              </p:nvPicPr>
              <p:blipFill>
                <a:blip r:embed="rId5" cstate="print">
                  <a:duotone>
                    <a:schemeClr val="accent1">
                      <a:shade val="45000"/>
                      <a:satMod val="135000"/>
                    </a:schemeClr>
                    <a:prstClr val="white"/>
                  </a:duotone>
                </a:blip>
                <a:srcRect/>
                <a:stretch>
                  <a:fillRect/>
                </a:stretch>
              </p:blipFill>
              <p:spPr bwMode="auto">
                <a:xfrm>
                  <a:off x="10807087" y="5115727"/>
                  <a:ext cx="360281" cy="481483"/>
                </a:xfrm>
                <a:prstGeom prst="rect">
                  <a:avLst/>
                </a:prstGeom>
                <a:noFill/>
              </p:spPr>
            </p:pic>
            <p:pic>
              <p:nvPicPr>
                <p:cNvPr id="54" name="Picture 11" descr="D:\DVD_ART35\Logos\Microsoft Office 2007 - all products\Excel 2007\Office Excel 2007 Product Icon.png"/>
                <p:cNvPicPr>
                  <a:picLocks noChangeAspect="1" noChangeArrowheads="1"/>
                </p:cNvPicPr>
                <p:nvPr/>
              </p:nvPicPr>
              <p:blipFill>
                <a:blip r:embed="rId6" cstate="print">
                  <a:duotone>
                    <a:schemeClr val="accent1">
                      <a:shade val="45000"/>
                      <a:satMod val="135000"/>
                    </a:schemeClr>
                    <a:prstClr val="white"/>
                  </a:duotone>
                </a:blip>
                <a:srcRect/>
                <a:stretch>
                  <a:fillRect/>
                </a:stretch>
              </p:blipFill>
              <p:spPr bwMode="auto">
                <a:xfrm>
                  <a:off x="10939048" y="5341321"/>
                  <a:ext cx="345863" cy="449879"/>
                </a:xfrm>
                <a:prstGeom prst="rect">
                  <a:avLst/>
                </a:prstGeom>
                <a:noFill/>
              </p:spPr>
            </p:pic>
          </p:grpSp>
        </p:grpSp>
        <p:cxnSp>
          <p:nvCxnSpPr>
            <p:cNvPr id="123" name="Straight Connector 122"/>
            <p:cNvCxnSpPr/>
            <p:nvPr/>
          </p:nvCxnSpPr>
          <p:spPr bwMode="auto">
            <a:xfrm>
              <a:off x="7029270" y="4059036"/>
              <a:ext cx="452883" cy="0"/>
            </a:xfrm>
            <a:prstGeom prst="line">
              <a:avLst/>
            </a:prstGeom>
            <a:ln w="38100">
              <a:solidFill>
                <a:schemeClr val="tx1"/>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131" name="Group 130"/>
          <p:cNvGrpSpPr/>
          <p:nvPr/>
        </p:nvGrpSpPr>
        <p:grpSpPr>
          <a:xfrm>
            <a:off x="4778470" y="2282283"/>
            <a:ext cx="2250801" cy="2205599"/>
            <a:chOff x="4778470" y="2282283"/>
            <a:chExt cx="2250801" cy="2205599"/>
          </a:xfrm>
        </p:grpSpPr>
        <p:grpSp>
          <p:nvGrpSpPr>
            <p:cNvPr id="101" name="Group 100"/>
            <p:cNvGrpSpPr/>
            <p:nvPr/>
          </p:nvGrpSpPr>
          <p:grpSpPr>
            <a:xfrm>
              <a:off x="4778470" y="2611964"/>
              <a:ext cx="2250801" cy="1875918"/>
              <a:chOff x="5139011" y="2546750"/>
              <a:chExt cx="2250801" cy="1875918"/>
            </a:xfrm>
          </p:grpSpPr>
          <p:sp>
            <p:nvSpPr>
              <p:cNvPr id="102" name="Rectangle 101"/>
              <p:cNvSpPr/>
              <p:nvPr/>
            </p:nvSpPr>
            <p:spPr bwMode="auto">
              <a:xfrm>
                <a:off x="5139011" y="2546750"/>
                <a:ext cx="2250801" cy="1875918"/>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8824"/>
                    </a:srgbClr>
                  </a:solidFill>
                  <a:latin typeface="Segoe UI" pitchFamily="34" charset="0"/>
                  <a:ea typeface="Segoe UI" pitchFamily="34" charset="0"/>
                  <a:cs typeface="Segoe UI" pitchFamily="34" charset="0"/>
                </a:endParaRPr>
              </a:p>
            </p:txBody>
          </p:sp>
          <p:pic>
            <p:nvPicPr>
              <p:cNvPr id="103" name="Picture 18"/>
              <p:cNvPicPr>
                <a:picLocks noChangeAspect="1" noChangeArrowheads="1"/>
              </p:cNvPicPr>
              <p:nvPr/>
            </p:nvPicPr>
            <p:blipFill>
              <a:blip r:embed="rId8" cstate="email">
                <a:biLevel thresh="25000"/>
                <a:extLst>
                  <a:ext uri="{28A0092B-C50C-407E-A947-70E740481C1C}">
                    <a14:useLocalDpi xmlns:a14="http://schemas.microsoft.com/office/drawing/2010/main"/>
                  </a:ext>
                </a:extLst>
              </a:blip>
              <a:srcRect/>
              <a:stretch>
                <a:fillRect/>
              </a:stretch>
            </p:blipFill>
            <p:spPr bwMode="auto">
              <a:xfrm>
                <a:off x="6720724" y="3712281"/>
                <a:ext cx="364288" cy="53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 name="TextBox 103"/>
              <p:cNvSpPr txBox="1"/>
              <p:nvPr/>
            </p:nvSpPr>
            <p:spPr>
              <a:xfrm>
                <a:off x="5942012" y="3739902"/>
                <a:ext cx="704594" cy="430887"/>
              </a:xfrm>
              <a:prstGeom prst="rect">
                <a:avLst/>
              </a:prstGeom>
              <a:noFill/>
            </p:spPr>
            <p:txBody>
              <a:bodyPr wrap="square" lIns="0" tIns="0" rIns="0" bIns="0" rtlCol="0">
                <a:spAutoFit/>
              </a:bodyPr>
              <a:lstStyle/>
              <a:p>
                <a:pPr algn="ctr"/>
                <a:r>
                  <a:rPr lang="en-US" sz="1400" b="1" dirty="0" smtClean="0">
                    <a:latin typeface="Segoe UI Light" pitchFamily="34" charset="0"/>
                  </a:rPr>
                  <a:t>SQL Database</a:t>
                </a:r>
              </a:p>
            </p:txBody>
          </p:sp>
          <p:sp>
            <p:nvSpPr>
              <p:cNvPr id="105" name="TextBox 104"/>
              <p:cNvSpPr txBox="1"/>
              <p:nvPr/>
            </p:nvSpPr>
            <p:spPr>
              <a:xfrm>
                <a:off x="5942012" y="2690029"/>
                <a:ext cx="1329523" cy="646331"/>
              </a:xfrm>
              <a:prstGeom prst="rect">
                <a:avLst/>
              </a:prstGeom>
              <a:noFill/>
            </p:spPr>
            <p:txBody>
              <a:bodyPr wrap="square" lIns="0" tIns="0" rIns="0" bIns="0" rtlCol="0">
                <a:spAutoFit/>
              </a:bodyPr>
              <a:lstStyle/>
              <a:p>
                <a:pPr algn="ctr"/>
                <a:r>
                  <a:rPr lang="en-US" sz="1400" b="1" dirty="0" smtClean="0">
                    <a:latin typeface="Segoe UI Light" pitchFamily="34" charset="0"/>
                  </a:rPr>
                  <a:t>Remote Desktop Connection Broker</a:t>
                </a:r>
              </a:p>
            </p:txBody>
          </p:sp>
          <p:pic>
            <p:nvPicPr>
              <p:cNvPr id="106" name="Picture 8"/>
              <p:cNvPicPr>
                <a:picLocks noChangeAspect="1" noChangeArrowheads="1"/>
              </p:cNvPicPr>
              <p:nvPr/>
            </p:nvPicPr>
            <p:blipFill>
              <a:blip r:embed="rId9" cstate="email">
                <a:biLevel thresh="50000"/>
                <a:extLst>
                  <a:ext uri="{28A0092B-C50C-407E-A947-70E740481C1C}">
                    <a14:useLocalDpi xmlns:a14="http://schemas.microsoft.com/office/drawing/2010/main"/>
                  </a:ext>
                </a:extLst>
              </a:blip>
              <a:srcRect/>
              <a:stretch>
                <a:fillRect/>
              </a:stretch>
            </p:blipFill>
            <p:spPr bwMode="auto">
              <a:xfrm>
                <a:off x="5226449" y="2909294"/>
                <a:ext cx="867963"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124" name="Straight Arrow Connector 123"/>
            <p:cNvCxnSpPr/>
            <p:nvPr/>
          </p:nvCxnSpPr>
          <p:spPr>
            <a:xfrm>
              <a:off x="5903870" y="2282283"/>
              <a:ext cx="1" cy="28537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pic>
        <p:nvPicPr>
          <p:cNvPr id="16" name="Picture 13"/>
          <p:cNvPicPr>
            <a:picLocks noChangeAspect="1" noChangeArrowheads="1"/>
          </p:cNvPicPr>
          <p:nvPr/>
        </p:nvPicPr>
        <p:blipFill>
          <a:blip r:embed="rId10" cstate="email">
            <a:biLevel thresh="50000"/>
            <a:extLst>
              <a:ext uri="{28A0092B-C50C-407E-A947-70E740481C1C}">
                <a14:useLocalDpi xmlns:a14="http://schemas.microsoft.com/office/drawing/2010/main"/>
              </a:ext>
            </a:extLst>
          </a:blip>
          <a:srcRect/>
          <a:stretch>
            <a:fillRect/>
          </a:stretch>
        </p:blipFill>
        <p:spPr bwMode="auto">
          <a:xfrm>
            <a:off x="940041" y="2339718"/>
            <a:ext cx="555309" cy="585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5" name="Group 134"/>
          <p:cNvGrpSpPr/>
          <p:nvPr/>
        </p:nvGrpSpPr>
        <p:grpSpPr>
          <a:xfrm>
            <a:off x="1711983" y="1807828"/>
            <a:ext cx="2971800" cy="1649163"/>
            <a:chOff x="1711983" y="1807828"/>
            <a:chExt cx="2971800" cy="1649163"/>
          </a:xfrm>
        </p:grpSpPr>
        <p:grpSp>
          <p:nvGrpSpPr>
            <p:cNvPr id="24" name="Group 23"/>
            <p:cNvGrpSpPr/>
            <p:nvPr/>
          </p:nvGrpSpPr>
          <p:grpSpPr>
            <a:xfrm>
              <a:off x="2437413" y="1807828"/>
              <a:ext cx="1517970" cy="1649163"/>
              <a:chOff x="2416083" y="2077601"/>
              <a:chExt cx="1517970" cy="1649163"/>
            </a:xfrm>
          </p:grpSpPr>
          <p:sp>
            <p:nvSpPr>
              <p:cNvPr id="25" name="Rectangle 24"/>
              <p:cNvSpPr/>
              <p:nvPr/>
            </p:nvSpPr>
            <p:spPr bwMode="auto">
              <a:xfrm>
                <a:off x="2416083" y="2077601"/>
                <a:ext cx="1517970" cy="1649163"/>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8824"/>
                    </a:srgbClr>
                  </a:solidFill>
                  <a:latin typeface="Segoe UI" pitchFamily="34" charset="0"/>
                  <a:ea typeface="Segoe UI" pitchFamily="34" charset="0"/>
                  <a:cs typeface="Segoe UI" pitchFamily="34" charset="0"/>
                </a:endParaRPr>
              </a:p>
            </p:txBody>
          </p:sp>
          <p:grpSp>
            <p:nvGrpSpPr>
              <p:cNvPr id="26" name="Group 25"/>
              <p:cNvGrpSpPr/>
              <p:nvPr/>
            </p:nvGrpSpPr>
            <p:grpSpPr>
              <a:xfrm>
                <a:off x="2904763" y="2190106"/>
                <a:ext cx="577919" cy="963551"/>
                <a:chOff x="3508079" y="2202614"/>
                <a:chExt cx="642170" cy="1070675"/>
              </a:xfrm>
            </p:grpSpPr>
            <p:pic>
              <p:nvPicPr>
                <p:cNvPr id="28" name="Picture 5"/>
                <p:cNvPicPr>
                  <a:picLocks noChangeAspect="1" noChangeArrowheads="1"/>
                </p:cNvPicPr>
                <p:nvPr/>
              </p:nvPicPr>
              <p:blipFill>
                <a:blip r:embed="rId11" cstate="email">
                  <a:biLevel thresh="50000"/>
                  <a:extLst>
                    <a:ext uri="{28A0092B-C50C-407E-A947-70E740481C1C}">
                      <a14:useLocalDpi xmlns:a14="http://schemas.microsoft.com/office/drawing/2010/main"/>
                    </a:ext>
                  </a:extLst>
                </a:blip>
                <a:srcRect/>
                <a:stretch>
                  <a:fillRect/>
                </a:stretch>
              </p:blipFill>
              <p:spPr bwMode="auto">
                <a:xfrm>
                  <a:off x="3690959" y="2358889"/>
                  <a:ext cx="45929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4"/>
                <p:cNvPicPr>
                  <a:picLocks noChangeAspect="1" noChangeArrowheads="1"/>
                </p:cNvPicPr>
                <p:nvPr/>
              </p:nvPicPr>
              <p:blipFill>
                <a:blip r:embed="rId12" cstate="email">
                  <a:biLevel thresh="50000"/>
                  <a:extLst>
                    <a:ext uri="{28A0092B-C50C-407E-A947-70E740481C1C}">
                      <a14:useLocalDpi xmlns:a14="http://schemas.microsoft.com/office/drawing/2010/main"/>
                    </a:ext>
                  </a:extLst>
                </a:blip>
                <a:srcRect/>
                <a:stretch>
                  <a:fillRect/>
                </a:stretch>
              </p:blipFill>
              <p:spPr bwMode="auto">
                <a:xfrm>
                  <a:off x="3508079" y="2202614"/>
                  <a:ext cx="365760" cy="284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7" name="TextBox 26"/>
              <p:cNvSpPr txBox="1"/>
              <p:nvPr/>
            </p:nvSpPr>
            <p:spPr>
              <a:xfrm>
                <a:off x="2503314" y="3237996"/>
                <a:ext cx="1380818" cy="387776"/>
              </a:xfrm>
              <a:prstGeom prst="rect">
                <a:avLst/>
              </a:prstGeom>
              <a:noFill/>
            </p:spPr>
            <p:txBody>
              <a:bodyPr wrap="square" lIns="0" tIns="0" rIns="0" bIns="0" rtlCol="0">
                <a:spAutoFit/>
              </a:bodyPr>
              <a:lstStyle/>
              <a:p>
                <a:pPr algn="ctr"/>
                <a:r>
                  <a:rPr lang="en-US" sz="1400" b="1" dirty="0" smtClean="0">
                    <a:latin typeface="Segoe UI Light" pitchFamily="34" charset="0"/>
                  </a:rPr>
                  <a:t>Remote Desktop Web Access</a:t>
                </a:r>
              </a:p>
            </p:txBody>
          </p:sp>
        </p:grpSp>
        <p:cxnSp>
          <p:nvCxnSpPr>
            <p:cNvPr id="125" name="Straight Arrow Connector 124"/>
            <p:cNvCxnSpPr/>
            <p:nvPr/>
          </p:nvCxnSpPr>
          <p:spPr>
            <a:xfrm>
              <a:off x="1711983" y="2632409"/>
              <a:ext cx="457200"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p:cNvCxnSpPr/>
            <p:nvPr/>
          </p:nvCxnSpPr>
          <p:spPr>
            <a:xfrm>
              <a:off x="4074183" y="3040810"/>
              <a:ext cx="609600"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889363" y="4086034"/>
            <a:ext cx="656667" cy="726169"/>
            <a:chOff x="1532803" y="3300975"/>
            <a:chExt cx="884624" cy="978253"/>
          </a:xfrm>
        </p:grpSpPr>
        <p:pic>
          <p:nvPicPr>
            <p:cNvPr id="18" name="Picture 10"/>
            <p:cNvPicPr>
              <a:picLocks noChangeAspect="1" noChangeArrowheads="1"/>
            </p:cNvPicPr>
            <p:nvPr/>
          </p:nvPicPr>
          <p:blipFill>
            <a:blip r:embed="rId7" cstate="email">
              <a:biLevel thresh="50000"/>
              <a:extLst>
                <a:ext uri="{28A0092B-C50C-407E-A947-70E740481C1C}">
                  <a14:useLocalDpi xmlns:a14="http://schemas.microsoft.com/office/drawing/2010/main"/>
                </a:ext>
              </a:extLst>
            </a:blip>
            <a:srcRect/>
            <a:stretch>
              <a:fillRect/>
            </a:stretch>
          </p:blipFill>
          <p:spPr bwMode="auto">
            <a:xfrm>
              <a:off x="1532803" y="3300975"/>
              <a:ext cx="884624" cy="978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4"/>
            <p:cNvPicPr>
              <a:picLocks noChangeAspect="1" noChangeArrowheads="1"/>
            </p:cNvPicPr>
            <p:nvPr/>
          </p:nvPicPr>
          <p:blipFill>
            <a:blip r:embed="rId12" cstate="email">
              <a:biLevel thresh="50000"/>
              <a:extLst>
                <a:ext uri="{28A0092B-C50C-407E-A947-70E740481C1C}">
                  <a14:useLocalDpi xmlns:a14="http://schemas.microsoft.com/office/drawing/2010/main"/>
                </a:ext>
              </a:extLst>
            </a:blip>
            <a:srcRect/>
            <a:stretch>
              <a:fillRect/>
            </a:stretch>
          </p:blipFill>
          <p:spPr bwMode="auto">
            <a:xfrm rot="21037742">
              <a:off x="1735614" y="3351712"/>
              <a:ext cx="559968" cy="435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4" name="Group 133"/>
          <p:cNvGrpSpPr/>
          <p:nvPr/>
        </p:nvGrpSpPr>
        <p:grpSpPr>
          <a:xfrm>
            <a:off x="1711983" y="3624537"/>
            <a:ext cx="2971800" cy="1649163"/>
            <a:chOff x="1711983" y="3624537"/>
            <a:chExt cx="2971800" cy="1649163"/>
          </a:xfrm>
        </p:grpSpPr>
        <p:grpSp>
          <p:nvGrpSpPr>
            <p:cNvPr id="30" name="Group 29"/>
            <p:cNvGrpSpPr/>
            <p:nvPr/>
          </p:nvGrpSpPr>
          <p:grpSpPr>
            <a:xfrm>
              <a:off x="2437413" y="3624537"/>
              <a:ext cx="1517970" cy="1649163"/>
              <a:chOff x="2416083" y="3919808"/>
              <a:chExt cx="1517970" cy="1649163"/>
            </a:xfrm>
          </p:grpSpPr>
          <p:sp>
            <p:nvSpPr>
              <p:cNvPr id="31" name="Rectangle 30"/>
              <p:cNvSpPr/>
              <p:nvPr/>
            </p:nvSpPr>
            <p:spPr bwMode="auto">
              <a:xfrm>
                <a:off x="2416083" y="3919808"/>
                <a:ext cx="1517970" cy="1649163"/>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8824"/>
                    </a:srgbClr>
                  </a:solidFill>
                  <a:latin typeface="Segoe UI" pitchFamily="34" charset="0"/>
                  <a:ea typeface="Segoe UI" pitchFamily="34" charset="0"/>
                  <a:cs typeface="Segoe UI" pitchFamily="34" charset="0"/>
                </a:endParaRPr>
              </a:p>
            </p:txBody>
          </p:sp>
          <p:grpSp>
            <p:nvGrpSpPr>
              <p:cNvPr id="32" name="Group 31"/>
              <p:cNvGrpSpPr/>
              <p:nvPr/>
            </p:nvGrpSpPr>
            <p:grpSpPr>
              <a:xfrm>
                <a:off x="2886108" y="3969786"/>
                <a:ext cx="577919" cy="996848"/>
                <a:chOff x="3508079" y="3975342"/>
                <a:chExt cx="642170" cy="1107673"/>
              </a:xfrm>
            </p:grpSpPr>
            <p:pic>
              <p:nvPicPr>
                <p:cNvPr id="34" name="Picture 4"/>
                <p:cNvPicPr>
                  <a:picLocks noChangeAspect="1" noChangeArrowheads="1"/>
                </p:cNvPicPr>
                <p:nvPr/>
              </p:nvPicPr>
              <p:blipFill>
                <a:blip r:embed="rId13" cstate="email">
                  <a:biLevel thresh="50000"/>
                  <a:extLst>
                    <a:ext uri="{28A0092B-C50C-407E-A947-70E740481C1C}">
                      <a14:useLocalDpi xmlns:a14="http://schemas.microsoft.com/office/drawing/2010/main"/>
                    </a:ext>
                  </a:extLst>
                </a:blip>
                <a:srcRect/>
                <a:stretch>
                  <a:fillRect/>
                </a:stretch>
              </p:blipFill>
              <p:spPr bwMode="auto">
                <a:xfrm>
                  <a:off x="3508079" y="3975342"/>
                  <a:ext cx="365760" cy="499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5"/>
                <p:cNvPicPr>
                  <a:picLocks noChangeAspect="1" noChangeArrowheads="1"/>
                </p:cNvPicPr>
                <p:nvPr/>
              </p:nvPicPr>
              <p:blipFill>
                <a:blip r:embed="rId11" cstate="email">
                  <a:biLevel thresh="50000"/>
                  <a:extLst>
                    <a:ext uri="{28A0092B-C50C-407E-A947-70E740481C1C}">
                      <a14:useLocalDpi xmlns:a14="http://schemas.microsoft.com/office/drawing/2010/main"/>
                    </a:ext>
                  </a:extLst>
                </a:blip>
                <a:srcRect/>
                <a:stretch>
                  <a:fillRect/>
                </a:stretch>
              </p:blipFill>
              <p:spPr bwMode="auto">
                <a:xfrm>
                  <a:off x="3690959" y="4168615"/>
                  <a:ext cx="45929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TextBox 32"/>
              <p:cNvSpPr txBox="1"/>
              <p:nvPr/>
            </p:nvSpPr>
            <p:spPr>
              <a:xfrm>
                <a:off x="2545522" y="5047137"/>
                <a:ext cx="1259091" cy="387776"/>
              </a:xfrm>
              <a:prstGeom prst="rect">
                <a:avLst/>
              </a:prstGeom>
              <a:noFill/>
            </p:spPr>
            <p:txBody>
              <a:bodyPr wrap="square" lIns="0" tIns="0" rIns="0" bIns="0" rtlCol="0">
                <a:spAutoFit/>
              </a:bodyPr>
              <a:lstStyle/>
              <a:p>
                <a:pPr algn="ctr"/>
                <a:r>
                  <a:rPr lang="en-US" sz="1400" b="1" dirty="0" smtClean="0">
                    <a:latin typeface="Segoe UI Light" pitchFamily="34" charset="0"/>
                  </a:rPr>
                  <a:t>Remote Desktop Gateway</a:t>
                </a:r>
              </a:p>
            </p:txBody>
          </p:sp>
        </p:grpSp>
        <p:cxnSp>
          <p:nvCxnSpPr>
            <p:cNvPr id="126" name="Straight Arrow Connector 125"/>
            <p:cNvCxnSpPr/>
            <p:nvPr/>
          </p:nvCxnSpPr>
          <p:spPr>
            <a:xfrm>
              <a:off x="1711983" y="4449118"/>
              <a:ext cx="457200"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Straight Arrow Connector 127"/>
            <p:cNvCxnSpPr/>
            <p:nvPr/>
          </p:nvCxnSpPr>
          <p:spPr>
            <a:xfrm>
              <a:off x="4074183" y="4059036"/>
              <a:ext cx="609600"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36" name="Group 135"/>
          <p:cNvGrpSpPr/>
          <p:nvPr/>
        </p:nvGrpSpPr>
        <p:grpSpPr>
          <a:xfrm>
            <a:off x="4778470" y="2113969"/>
            <a:ext cx="2724715" cy="3978314"/>
            <a:chOff x="4778470" y="2113969"/>
            <a:chExt cx="2724715" cy="3978314"/>
          </a:xfrm>
        </p:grpSpPr>
        <p:cxnSp>
          <p:nvCxnSpPr>
            <p:cNvPr id="13" name="Elbow Connector 12"/>
            <p:cNvCxnSpPr>
              <a:stCxn id="15" idx="1"/>
              <a:endCxn id="37" idx="3"/>
            </p:cNvCxnSpPr>
            <p:nvPr/>
          </p:nvCxnSpPr>
          <p:spPr>
            <a:xfrm rot="10800000" flipV="1">
              <a:off x="7029272" y="2113969"/>
              <a:ext cx="473913" cy="3501993"/>
            </a:xfrm>
            <a:prstGeom prst="bentConnector3">
              <a:avLst/>
            </a:prstGeom>
            <a:ln w="25400">
              <a:solidFill>
                <a:schemeClr val="tx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a:off x="4778470" y="5139642"/>
              <a:ext cx="2250801" cy="952641"/>
              <a:chOff x="5313820" y="4967205"/>
              <a:chExt cx="2667000" cy="1128795"/>
            </a:xfrm>
          </p:grpSpPr>
          <p:sp>
            <p:nvSpPr>
              <p:cNvPr id="37" name="Rectangle 36"/>
              <p:cNvSpPr/>
              <p:nvPr/>
            </p:nvSpPr>
            <p:spPr bwMode="auto">
              <a:xfrm>
                <a:off x="5313820" y="4967205"/>
                <a:ext cx="2667000" cy="1128795"/>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8824"/>
                    </a:srgbClr>
                  </a:solidFill>
                  <a:latin typeface="Segoe UI" pitchFamily="34" charset="0"/>
                  <a:ea typeface="Segoe UI" pitchFamily="34" charset="0"/>
                  <a:cs typeface="Segoe UI" pitchFamily="34" charset="0"/>
                </a:endParaRPr>
              </a:p>
            </p:txBody>
          </p:sp>
          <p:pic>
            <p:nvPicPr>
              <p:cNvPr id="38" name="Picture 5"/>
              <p:cNvPicPr>
                <a:picLocks noChangeAspect="1" noChangeArrowheads="1"/>
              </p:cNvPicPr>
              <p:nvPr/>
            </p:nvPicPr>
            <p:blipFill>
              <a:blip r:embed="rId11" cstate="email">
                <a:biLevel thresh="50000"/>
                <a:extLst>
                  <a:ext uri="{28A0092B-C50C-407E-A947-70E740481C1C}">
                    <a14:useLocalDpi xmlns:a14="http://schemas.microsoft.com/office/drawing/2010/main"/>
                  </a:ext>
                </a:extLst>
              </a:blip>
              <a:srcRect/>
              <a:stretch>
                <a:fillRect/>
              </a:stretch>
            </p:blipFill>
            <p:spPr bwMode="auto">
              <a:xfrm>
                <a:off x="5746481" y="5074402"/>
                <a:ext cx="45929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6257154" y="5316159"/>
                <a:ext cx="1543085" cy="430887"/>
              </a:xfrm>
              <a:prstGeom prst="rect">
                <a:avLst/>
              </a:prstGeom>
              <a:noFill/>
            </p:spPr>
            <p:txBody>
              <a:bodyPr wrap="square" lIns="0" tIns="0" rIns="0" bIns="0" rtlCol="0">
                <a:spAutoFit/>
              </a:bodyPr>
              <a:lstStyle/>
              <a:p>
                <a:pPr algn="ctr"/>
                <a:r>
                  <a:rPr lang="en-US" sz="1400" b="1" dirty="0" smtClean="0">
                    <a:latin typeface="Segoe UI Light" pitchFamily="34" charset="0"/>
                  </a:rPr>
                  <a:t>Remote Desktop Licensing</a:t>
                </a:r>
              </a:p>
            </p:txBody>
          </p:sp>
        </p:grpSp>
        <p:cxnSp>
          <p:nvCxnSpPr>
            <p:cNvPr id="129" name="Elbow Connector 128"/>
            <p:cNvCxnSpPr>
              <a:stCxn id="37" idx="3"/>
              <a:endCxn id="14" idx="1"/>
            </p:cNvCxnSpPr>
            <p:nvPr/>
          </p:nvCxnSpPr>
          <p:spPr>
            <a:xfrm flipV="1">
              <a:off x="7029271" y="4985876"/>
              <a:ext cx="473913" cy="630087"/>
            </a:xfrm>
            <a:prstGeom prst="bentConnector3">
              <a:avLst/>
            </a:prstGeom>
            <a:ln w="25400">
              <a:solidFill>
                <a:schemeClr val="tx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061973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1"/>
                                        </p:tgtEl>
                                        <p:attrNameLst>
                                          <p:attrName>style.visibility</p:attrName>
                                        </p:attrNameLst>
                                      </p:cBhvr>
                                      <p:to>
                                        <p:strVal val="visible"/>
                                      </p:to>
                                    </p:set>
                                    <p:animEffect transition="in" filter="wipe(up)">
                                      <p:cBhvr>
                                        <p:cTn id="7" dur="500"/>
                                        <p:tgtEl>
                                          <p:spTgt spid="1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3"/>
                                        </p:tgtEl>
                                        <p:attrNameLst>
                                          <p:attrName>style.visibility</p:attrName>
                                        </p:attrNameLst>
                                      </p:cBhvr>
                                      <p:to>
                                        <p:strVal val="visible"/>
                                      </p:to>
                                    </p:set>
                                    <p:animEffect transition="in" filter="wipe(left)">
                                      <p:cBhvr>
                                        <p:cTn id="12" dur="500"/>
                                        <p:tgtEl>
                                          <p:spTgt spid="1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2"/>
                                        </p:tgtEl>
                                        <p:attrNameLst>
                                          <p:attrName>style.visibility</p:attrName>
                                        </p:attrNameLst>
                                      </p:cBhvr>
                                      <p:to>
                                        <p:strVal val="visible"/>
                                      </p:to>
                                    </p:set>
                                    <p:animEffect transition="in" filter="wipe(left)">
                                      <p:cBhvr>
                                        <p:cTn id="17" dur="500"/>
                                        <p:tgtEl>
                                          <p:spTgt spid="13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34"/>
                                        </p:tgtEl>
                                        <p:attrNameLst>
                                          <p:attrName>style.visibility</p:attrName>
                                        </p:attrNameLst>
                                      </p:cBhvr>
                                      <p:to>
                                        <p:strVal val="visible"/>
                                      </p:to>
                                    </p:set>
                                    <p:animEffect transition="in" filter="wipe(left)">
                                      <p:cBhvr>
                                        <p:cTn id="27" dur="500"/>
                                        <p:tgtEl>
                                          <p:spTgt spid="13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35"/>
                                        </p:tgtEl>
                                        <p:attrNameLst>
                                          <p:attrName>style.visibility</p:attrName>
                                        </p:attrNameLst>
                                      </p:cBhvr>
                                      <p:to>
                                        <p:strVal val="visible"/>
                                      </p:to>
                                    </p:set>
                                    <p:animEffect transition="in" filter="wipe(left)">
                                      <p:cBhvr>
                                        <p:cTn id="37" dur="500"/>
                                        <p:tgtEl>
                                          <p:spTgt spid="13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136"/>
                                        </p:tgtEl>
                                        <p:attrNameLst>
                                          <p:attrName>style.visibility</p:attrName>
                                        </p:attrNameLst>
                                      </p:cBhvr>
                                      <p:to>
                                        <p:strVal val="visible"/>
                                      </p:to>
                                    </p:set>
                                    <p:animEffect transition="in" filter="wipe(right)">
                                      <p:cBhvr>
                                        <p:cTn id="42"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Building the Infrastructure</a:t>
            </a:r>
          </a:p>
          <a:p>
            <a:endParaRPr lang="en-US" dirty="0" smtClean="0"/>
          </a:p>
          <a:p>
            <a:r>
              <a:rPr lang="en-US" dirty="0" smtClean="0"/>
              <a:t>- aka “The Next-Next-Finish” - </a:t>
            </a:r>
            <a:endParaRPr lang="en-US" dirty="0"/>
          </a:p>
        </p:txBody>
      </p:sp>
    </p:spTree>
    <p:extLst>
      <p:ext uri="{BB962C8B-B14F-4D97-AF65-F5344CB8AC3E}">
        <p14:creationId xmlns:p14="http://schemas.microsoft.com/office/powerpoint/2010/main" val="2207253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701" y="2127000"/>
            <a:ext cx="9143936" cy="1828786"/>
          </a:xfrm>
        </p:spPr>
        <p:txBody>
          <a:bodyPr/>
          <a:lstStyle/>
          <a:p>
            <a:pPr>
              <a:lnSpc>
                <a:spcPct val="100000"/>
              </a:lnSpc>
            </a:pPr>
            <a:r>
              <a:rPr lang="en-US" sz="5400" dirty="0"/>
              <a:t>x86, x64 or ARM? </a:t>
            </a:r>
            <a:r>
              <a:rPr lang="en-US" sz="5400" dirty="0" smtClean="0"/>
              <a:t/>
            </a:r>
            <a:br>
              <a:rPr lang="en-US" sz="5400" dirty="0" smtClean="0"/>
            </a:br>
            <a:r>
              <a:rPr lang="en-US" sz="2800" dirty="0" smtClean="0"/>
              <a:t>Forget </a:t>
            </a:r>
            <a:r>
              <a:rPr lang="en-US" sz="2800" dirty="0"/>
              <a:t>the details and </a:t>
            </a:r>
            <a:r>
              <a:rPr lang="en-US" sz="2800" dirty="0" smtClean="0"/>
              <a:t>use </a:t>
            </a:r>
            <a:r>
              <a:rPr lang="en-US" sz="2800" dirty="0"/>
              <a:t>Remote Resources to </a:t>
            </a:r>
            <a:r>
              <a:rPr lang="en-US" sz="2800" dirty="0" smtClean="0"/>
              <a:t>run any app </a:t>
            </a:r>
            <a:r>
              <a:rPr lang="en-US" sz="2800" dirty="0"/>
              <a:t>on your Windows Device </a:t>
            </a:r>
            <a:endParaRPr lang="en-US" sz="3200" dirty="0"/>
          </a:p>
        </p:txBody>
      </p:sp>
      <p:sp>
        <p:nvSpPr>
          <p:cNvPr id="5" name="Text Placeholder 4"/>
          <p:cNvSpPr>
            <a:spLocks noGrp="1"/>
          </p:cNvSpPr>
          <p:nvPr>
            <p:ph type="body" sz="quarter" idx="12"/>
          </p:nvPr>
        </p:nvSpPr>
        <p:spPr/>
        <p:txBody>
          <a:bodyPr/>
          <a:lstStyle/>
          <a:p>
            <a:r>
              <a:rPr lang="en-US" dirty="0" smtClean="0"/>
              <a:t>Joao Botto</a:t>
            </a:r>
            <a:endParaRPr lang="en-US" dirty="0"/>
          </a:p>
        </p:txBody>
      </p:sp>
      <p:sp>
        <p:nvSpPr>
          <p:cNvPr id="14" name="Text Placeholder 13"/>
          <p:cNvSpPr>
            <a:spLocks noGrp="1"/>
          </p:cNvSpPr>
          <p:nvPr>
            <p:ph type="body" sz="quarter" idx="13"/>
          </p:nvPr>
        </p:nvSpPr>
        <p:spPr/>
        <p:txBody>
          <a:bodyPr/>
          <a:lstStyle/>
          <a:p>
            <a:r>
              <a:rPr lang="en-US" dirty="0"/>
              <a:t>WCA-B316</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Remote Apps</a:t>
            </a:r>
            <a:endParaRPr lang="en-US" dirty="0"/>
          </a:p>
        </p:txBody>
      </p:sp>
      <p:sp>
        <p:nvSpPr>
          <p:cNvPr id="6" name="Text Placeholder 5"/>
          <p:cNvSpPr>
            <a:spLocks noGrp="1"/>
          </p:cNvSpPr>
          <p:nvPr>
            <p:ph type="body" sz="quarter" idx="10"/>
          </p:nvPr>
        </p:nvSpPr>
        <p:spPr>
          <a:xfrm>
            <a:off x="274638" y="1212850"/>
            <a:ext cx="11887200" cy="4462760"/>
          </a:xfrm>
        </p:spPr>
        <p:txBody>
          <a:bodyPr/>
          <a:lstStyle/>
          <a:p>
            <a:endParaRPr lang="en-US" dirty="0" smtClean="0"/>
          </a:p>
          <a:p>
            <a:r>
              <a:rPr lang="en-US" dirty="0" smtClean="0"/>
              <a:t>Windows 7 + Server 2008 R2</a:t>
            </a:r>
          </a:p>
          <a:p>
            <a:pPr lvl="1"/>
            <a:r>
              <a:rPr lang="en-US" dirty="0" smtClean="0"/>
              <a:t>Pinning </a:t>
            </a:r>
          </a:p>
          <a:p>
            <a:pPr lvl="1"/>
            <a:r>
              <a:rPr lang="en-US" dirty="0" smtClean="0"/>
              <a:t>Jump Lists</a:t>
            </a:r>
          </a:p>
          <a:p>
            <a:pPr lvl="1"/>
            <a:r>
              <a:rPr lang="en-US" dirty="0" smtClean="0"/>
              <a:t>Progress States</a:t>
            </a:r>
          </a:p>
          <a:p>
            <a:pPr lvl="1"/>
            <a:endParaRPr lang="en-US" dirty="0" smtClean="0"/>
          </a:p>
          <a:p>
            <a:r>
              <a:rPr lang="en-US" dirty="0" smtClean="0"/>
              <a:t>Windows 8 + Server 2012</a:t>
            </a:r>
          </a:p>
          <a:p>
            <a:pPr lvl="1"/>
            <a:r>
              <a:rPr lang="en-US" dirty="0" smtClean="0"/>
              <a:t>Application Icon with Remote Desktop logo overlay</a:t>
            </a:r>
          </a:p>
          <a:p>
            <a:pPr lvl="1"/>
            <a:r>
              <a:rPr lang="en-US" dirty="0" smtClean="0"/>
              <a:t>Tabbed Windows</a:t>
            </a:r>
          </a:p>
          <a:p>
            <a:pPr lvl="1"/>
            <a:endParaRPr lang="en-US" dirty="0" smtClean="0"/>
          </a:p>
        </p:txBody>
      </p:sp>
    </p:spTree>
    <p:extLst>
      <p:ext uri="{BB962C8B-B14F-4D97-AF65-F5344CB8AC3E}">
        <p14:creationId xmlns:p14="http://schemas.microsoft.com/office/powerpoint/2010/main" val="2451909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Publish Remote App</a:t>
            </a:r>
          </a:p>
          <a:p>
            <a:endParaRPr lang="en-US" dirty="0"/>
          </a:p>
          <a:p>
            <a:r>
              <a:rPr lang="en-US" dirty="0" smtClean="0"/>
              <a:t>- aka “The Restaurant Menu” - </a:t>
            </a:r>
            <a:endParaRPr lang="en-US" dirty="0"/>
          </a:p>
        </p:txBody>
      </p:sp>
    </p:spTree>
    <p:extLst>
      <p:ext uri="{BB962C8B-B14F-4D97-AF65-F5344CB8AC3E}">
        <p14:creationId xmlns:p14="http://schemas.microsoft.com/office/powerpoint/2010/main" val="886971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Connecting to the Feed</a:t>
            </a:r>
            <a:endParaRPr lang="en-US" dirty="0"/>
          </a:p>
        </p:txBody>
      </p:sp>
      <p:sp>
        <p:nvSpPr>
          <p:cNvPr id="6" name="Text Placeholder 5"/>
          <p:cNvSpPr>
            <a:spLocks noGrp="1"/>
          </p:cNvSpPr>
          <p:nvPr>
            <p:ph type="body" sz="quarter" idx="10"/>
          </p:nvPr>
        </p:nvSpPr>
        <p:spPr>
          <a:xfrm>
            <a:off x="274638" y="1212850"/>
            <a:ext cx="11887200" cy="5139869"/>
          </a:xfrm>
        </p:spPr>
        <p:txBody>
          <a:bodyPr/>
          <a:lstStyle/>
          <a:p>
            <a:endParaRPr lang="en-US" dirty="0" smtClean="0"/>
          </a:p>
          <a:p>
            <a:r>
              <a:rPr lang="en-US" dirty="0" smtClean="0"/>
              <a:t>Remote Desktop Client</a:t>
            </a:r>
          </a:p>
          <a:p>
            <a:r>
              <a:rPr lang="en-US" dirty="0" err="1" smtClean="0"/>
              <a:t>RDWeb</a:t>
            </a:r>
            <a:r>
              <a:rPr lang="en-US" dirty="0" smtClean="0"/>
              <a:t> Access</a:t>
            </a:r>
          </a:p>
          <a:p>
            <a:r>
              <a:rPr lang="en-US" dirty="0" err="1" smtClean="0"/>
              <a:t>RemoteApp</a:t>
            </a:r>
            <a:r>
              <a:rPr lang="en-US" dirty="0" smtClean="0"/>
              <a:t> and Desktop Connections</a:t>
            </a:r>
          </a:p>
          <a:p>
            <a:r>
              <a:rPr lang="en-US" dirty="0" smtClean="0"/>
              <a:t>Default Feed URL Group Policy</a:t>
            </a:r>
          </a:p>
          <a:p>
            <a:r>
              <a:rPr lang="en-US" dirty="0" smtClean="0"/>
              <a:t>E-mail Address</a:t>
            </a:r>
          </a:p>
          <a:p>
            <a:endParaRPr lang="en-US" dirty="0" smtClean="0"/>
          </a:p>
          <a:p>
            <a:pPr lvl="1"/>
            <a:endParaRPr lang="en-US" dirty="0" smtClean="0"/>
          </a:p>
        </p:txBody>
      </p:sp>
    </p:spTree>
    <p:extLst>
      <p:ext uri="{BB962C8B-B14F-4D97-AF65-F5344CB8AC3E}">
        <p14:creationId xmlns:p14="http://schemas.microsoft.com/office/powerpoint/2010/main" val="3270026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User Experience</a:t>
            </a:r>
          </a:p>
          <a:p>
            <a:endParaRPr lang="en-US" dirty="0" smtClean="0"/>
          </a:p>
          <a:p>
            <a:r>
              <a:rPr lang="en-US" dirty="0" smtClean="0"/>
              <a:t>- aka “A Good Experience for All Users” -</a:t>
            </a:r>
            <a:endParaRPr lang="en-US" dirty="0"/>
          </a:p>
        </p:txBody>
      </p:sp>
    </p:spTree>
    <p:extLst>
      <p:ext uri="{BB962C8B-B14F-4D97-AF65-F5344CB8AC3E}">
        <p14:creationId xmlns:p14="http://schemas.microsoft.com/office/powerpoint/2010/main" val="3719277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Must be very EXPENSIVE…</a:t>
            </a:r>
            <a:endParaRPr lang="en-US" dirty="0"/>
          </a:p>
        </p:txBody>
      </p:sp>
      <p:sp>
        <p:nvSpPr>
          <p:cNvPr id="3" name="Text Placeholder 2"/>
          <p:cNvSpPr>
            <a:spLocks noGrp="1"/>
          </p:cNvSpPr>
          <p:nvPr>
            <p:ph type="body" sz="quarter" idx="10"/>
          </p:nvPr>
        </p:nvSpPr>
        <p:spPr>
          <a:xfrm>
            <a:off x="274638" y="3135916"/>
            <a:ext cx="11887200" cy="1514261"/>
          </a:xfrm>
        </p:spPr>
        <p:txBody>
          <a:bodyPr/>
          <a:lstStyle/>
          <a:p>
            <a:pPr algn="r"/>
            <a:r>
              <a:rPr lang="en-US" sz="9600" spc="-100" dirty="0" smtClean="0"/>
              <a:t>Not Really!</a:t>
            </a:r>
          </a:p>
        </p:txBody>
      </p:sp>
      <p:pic>
        <p:nvPicPr>
          <p:cNvPr id="6" name="Picture 5"/>
          <p:cNvPicPr>
            <a:picLocks noChangeAspect="1"/>
          </p:cNvPicPr>
          <p:nvPr/>
        </p:nvPicPr>
        <p:blipFill>
          <a:blip r:embed="rId3"/>
          <a:stretch>
            <a:fillRect/>
          </a:stretch>
        </p:blipFill>
        <p:spPr>
          <a:xfrm>
            <a:off x="4697861" y="2545198"/>
            <a:ext cx="3040753" cy="2714958"/>
          </a:xfrm>
          <a:prstGeom prst="rect">
            <a:avLst/>
          </a:prstGeom>
        </p:spPr>
      </p:pic>
    </p:spTree>
    <p:extLst>
      <p:ext uri="{BB962C8B-B14F-4D97-AF65-F5344CB8AC3E}">
        <p14:creationId xmlns:p14="http://schemas.microsoft.com/office/powerpoint/2010/main" val="1841413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Legalese</a:t>
            </a:r>
            <a:endParaRPr lang="en-US" dirty="0"/>
          </a:p>
        </p:txBody>
      </p:sp>
      <p:pic>
        <p:nvPicPr>
          <p:cNvPr id="3" name="Picture 2"/>
          <p:cNvPicPr>
            <a:picLocks noChangeAspect="1"/>
          </p:cNvPicPr>
          <p:nvPr/>
        </p:nvPicPr>
        <p:blipFill>
          <a:blip r:embed="rId3"/>
          <a:stretch>
            <a:fillRect/>
          </a:stretch>
        </p:blipFill>
        <p:spPr>
          <a:xfrm>
            <a:off x="288925" y="1419586"/>
            <a:ext cx="11858625" cy="5305425"/>
          </a:xfrm>
          <a:prstGeom prst="rect">
            <a:avLst/>
          </a:prstGeom>
        </p:spPr>
      </p:pic>
    </p:spTree>
    <p:extLst>
      <p:ext uri="{BB962C8B-B14F-4D97-AF65-F5344CB8AC3E}">
        <p14:creationId xmlns:p14="http://schemas.microsoft.com/office/powerpoint/2010/main" val="4104220365"/>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Track Resources</a:t>
            </a:r>
            <a:endParaRPr lang="en-US" dirty="0"/>
          </a:p>
        </p:txBody>
      </p:sp>
      <p:sp>
        <p:nvSpPr>
          <p:cNvPr id="6" name="Rectangle 5"/>
          <p:cNvSpPr/>
          <p:nvPr/>
        </p:nvSpPr>
        <p:spPr bwMode="auto">
          <a:xfrm>
            <a:off x="266520" y="1295327"/>
            <a:ext cx="11885832" cy="5482413"/>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2499" y="1396286"/>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solidFill>
                  <a:srgbClr val="FFFFFF"/>
                </a:solidFill>
              </a:rPr>
              <a:t>Windows Enterprise: </a:t>
            </a:r>
            <a:r>
              <a:rPr lang="en-US" sz="3599" u="sng" dirty="0">
                <a:solidFill>
                  <a:srgbClr val="00B0F0"/>
                </a:solidFill>
                <a:hlinkClick r:id="rId4" action="ppaction://hlinkfile"/>
              </a:rPr>
              <a:t>windows.com/enterprise</a:t>
            </a:r>
            <a:r>
              <a:rPr lang="en-US" sz="3599" dirty="0">
                <a:solidFill>
                  <a:srgbClr val="FFFFFF"/>
                </a:solidFill>
              </a:rPr>
              <a:t> </a:t>
            </a:r>
          </a:p>
        </p:txBody>
      </p:sp>
      <p:sp>
        <p:nvSpPr>
          <p:cNvPr id="8" name="Rectangle 7"/>
          <p:cNvSpPr/>
          <p:nvPr/>
        </p:nvSpPr>
        <p:spPr bwMode="invGray">
          <a:xfrm>
            <a:off x="372499" y="2307787"/>
            <a:ext cx="11788497" cy="612897"/>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Windows Springboard: </a:t>
            </a:r>
            <a:r>
              <a:rPr lang="en-US" sz="3672" u="sng" dirty="0">
                <a:solidFill>
                  <a:srgbClr val="00B0F0"/>
                </a:solidFill>
                <a:hlinkClick r:id="rId5" action="ppaction://hlinkfile"/>
              </a:rPr>
              <a:t>windows.com/</a:t>
            </a:r>
            <a:r>
              <a:rPr lang="en-US" sz="3672" u="sng" dirty="0" err="1">
                <a:solidFill>
                  <a:srgbClr val="00B0F0"/>
                </a:solidFill>
                <a:hlinkClick r:id="rId5" action="ppaction://hlinkfile"/>
              </a:rPr>
              <a:t>ITpro</a:t>
            </a:r>
            <a:endParaRPr lang="en-US" sz="3599" u="sng" dirty="0">
              <a:solidFill>
                <a:srgbClr val="00B0F0"/>
              </a:solidFill>
            </a:endParaRPr>
          </a:p>
        </p:txBody>
      </p:sp>
      <p:sp>
        <p:nvSpPr>
          <p:cNvPr id="9" name="Rectangle 8"/>
          <p:cNvSpPr/>
          <p:nvPr/>
        </p:nvSpPr>
        <p:spPr bwMode="invGray">
          <a:xfrm>
            <a:off x="372499" y="3219288"/>
            <a:ext cx="11788497" cy="1732356"/>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Microsoft Desktop Optimization Package (MDOP): </a:t>
            </a:r>
            <a:r>
              <a:rPr lang="en-US" sz="3599" u="sng" dirty="0">
                <a:solidFill>
                  <a:srgbClr val="00B0F0"/>
                </a:solidFill>
                <a:hlinkClick r:id="rId6" action="ppaction://hlinkfile"/>
              </a:rPr>
              <a:t>microsoft.com/</a:t>
            </a:r>
            <a:r>
              <a:rPr lang="en-US" sz="3599" u="sng" dirty="0" err="1">
                <a:solidFill>
                  <a:srgbClr val="00B0F0"/>
                </a:solidFill>
                <a:hlinkClick r:id="rId6" action="ppaction://hlinkfile"/>
              </a:rPr>
              <a:t>mdop</a:t>
            </a:r>
            <a:endParaRPr lang="en-US" sz="3599" u="sng" dirty="0">
              <a:solidFill>
                <a:srgbClr val="00B0F0"/>
              </a:solidFill>
            </a:endParaRPr>
          </a:p>
          <a:p>
            <a:pPr defTabSz="932563">
              <a:lnSpc>
                <a:spcPct val="90000"/>
              </a:lnSpc>
              <a:spcBef>
                <a:spcPct val="20000"/>
              </a:spcBef>
              <a:buSzPct val="105000"/>
            </a:pPr>
            <a:endParaRPr lang="en-US" sz="3599" dirty="0">
              <a:gradFill>
                <a:gsLst>
                  <a:gs pos="1250">
                    <a:srgbClr val="FFFFFF"/>
                  </a:gs>
                  <a:gs pos="100000">
                    <a:srgbClr val="FFFFFF"/>
                  </a:gs>
                </a:gsLst>
                <a:lin ang="5400000" scaled="0"/>
              </a:gradFill>
            </a:endParaRPr>
          </a:p>
        </p:txBody>
      </p:sp>
      <p:sp>
        <p:nvSpPr>
          <p:cNvPr id="10" name="Rectangle 9"/>
          <p:cNvSpPr/>
          <p:nvPr/>
        </p:nvSpPr>
        <p:spPr bwMode="invGray">
          <a:xfrm>
            <a:off x="372499" y="4437093"/>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Desktop Virtualization (DV): </a:t>
            </a:r>
            <a:r>
              <a:rPr lang="en-US" sz="3599" u="sng" dirty="0">
                <a:solidFill>
                  <a:srgbClr val="00B0F0"/>
                </a:solidFill>
                <a:hlinkClick r:id="rId7" action="ppaction://hlinkfile"/>
              </a:rPr>
              <a:t>microsoft.com/dv</a:t>
            </a:r>
            <a:endParaRPr lang="en-US" sz="3599" u="sng" dirty="0">
              <a:solidFill>
                <a:srgbClr val="00B0F0"/>
              </a:solidFill>
            </a:endParaRPr>
          </a:p>
        </p:txBody>
      </p:sp>
      <p:sp useBgFill="1">
        <p:nvSpPr>
          <p:cNvPr id="11" name="Freeform 10"/>
          <p:cNvSpPr/>
          <p:nvPr/>
        </p:nvSpPr>
        <p:spPr bwMode="auto">
          <a:xfrm>
            <a:off x="883" y="497"/>
            <a:ext cx="12434711" cy="6993533"/>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invGray">
          <a:xfrm>
            <a:off x="372499" y="5240451"/>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Windows To Go: </a:t>
            </a:r>
            <a:r>
              <a:rPr lang="en-US" sz="3599" u="sng" dirty="0">
                <a:solidFill>
                  <a:srgbClr val="00B0F0"/>
                </a:solidFill>
                <a:hlinkClick r:id="rId8" action="ppaction://hlinkfile"/>
              </a:rPr>
              <a:t>microsoft.com/windows/</a:t>
            </a:r>
            <a:r>
              <a:rPr lang="en-US" sz="3599" u="sng" dirty="0" err="1">
                <a:solidFill>
                  <a:srgbClr val="00B0F0"/>
                </a:solidFill>
                <a:hlinkClick r:id="rId8" action="ppaction://hlinkfile"/>
              </a:rPr>
              <a:t>wtg</a:t>
            </a:r>
            <a:endParaRPr lang="en-US" sz="3599" u="sng" dirty="0">
              <a:solidFill>
                <a:srgbClr val="00B0F0"/>
              </a:solidFill>
            </a:endParaRPr>
          </a:p>
        </p:txBody>
      </p:sp>
      <p:sp>
        <p:nvSpPr>
          <p:cNvPr id="14" name="Rectangle 13"/>
          <p:cNvSpPr/>
          <p:nvPr/>
        </p:nvSpPr>
        <p:spPr bwMode="invGray">
          <a:xfrm>
            <a:off x="372499" y="6026426"/>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Outlook.com: </a:t>
            </a:r>
            <a:r>
              <a:rPr lang="en-US" sz="3599" u="sng" dirty="0">
                <a:solidFill>
                  <a:srgbClr val="00B0F0"/>
                </a:solidFill>
                <a:hlinkClick r:id="rId9" action="ppaction://hlinkfile"/>
              </a:rPr>
              <a:t>tryoutlook.com</a:t>
            </a:r>
            <a:endParaRPr lang="en-US" sz="3599" u="sng" dirty="0">
              <a:solidFill>
                <a:srgbClr val="00B0F0"/>
              </a:solidFill>
            </a:endParaRPr>
          </a:p>
        </p:txBody>
      </p:sp>
    </p:spTree>
    <p:extLst>
      <p:ext uri="{BB962C8B-B14F-4D97-AF65-F5344CB8AC3E}">
        <p14:creationId xmlns:p14="http://schemas.microsoft.com/office/powerpoint/2010/main" val="2054429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0-#ppt_w/2"/>
                                          </p:val>
                                        </p:tav>
                                        <p:tav tm="100000">
                                          <p:val>
                                            <p:strVal val="#ppt_x"/>
                                          </p:val>
                                        </p:tav>
                                      </p:tavLst>
                                    </p:anim>
                                    <p:anim calcmode="lin" valueType="num">
                                      <p:cBhvr additive="base">
                                        <p:cTn id="28" dur="10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tgtEl>
                                          <p:spTgt spid="14"/>
                                        </p:tgtEl>
                                        <p:attrNameLst>
                                          <p:attrName>ppt_x</p:attrName>
                                        </p:attrNameLst>
                                      </p:cBhvr>
                                      <p:tavLst>
                                        <p:tav tm="0">
                                          <p:val>
                                            <p:strVal val="0-#ppt_w/2"/>
                                          </p:val>
                                        </p:tav>
                                        <p:tav tm="100000">
                                          <p:val>
                                            <p:strVal val="#ppt_x"/>
                                          </p:val>
                                        </p:tav>
                                      </p:tavLst>
                                    </p:anim>
                                    <p:anim calcmode="lin" valueType="num">
                                      <p:cBhvr additive="base">
                                        <p:cTn id="32"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3"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1112839" y="1214472"/>
            <a:ext cx="6024123" cy="6014980"/>
          </a:xfrm>
        </p:spPr>
        <p:txBody>
          <a:bodyPr/>
          <a:lstStyle/>
          <a:p>
            <a:pPr defTabSz="932597">
              <a:spcBef>
                <a:spcPts val="600"/>
              </a:spcBef>
              <a:buSzTx/>
            </a:pPr>
            <a:r>
              <a:rPr lang="en-US" sz="2040" dirty="0">
                <a:solidFill>
                  <a:srgbClr val="FFFFFF"/>
                </a:solidFill>
                <a:latin typeface="Segoe UI"/>
              </a:rPr>
              <a:t>System Center 2012 Configuration Manager</a:t>
            </a:r>
          </a:p>
          <a:p>
            <a:pPr defTabSz="932597">
              <a:spcBef>
                <a:spcPts val="600"/>
              </a:spcBef>
              <a:buSzTx/>
            </a:pPr>
            <a:r>
              <a:rPr lang="en-US" sz="1428" dirty="0">
                <a:solidFill>
                  <a:srgbClr val="FFFFFF"/>
                </a:solidFill>
                <a:latin typeface="Segoe UI"/>
                <a:hlinkClick r:id="rId3" action="ppaction://hlinkfile"/>
              </a:rPr>
              <a:t>http://technet.microsoft.com/en-us/evalcenter/hh667640.aspx?wt.mc_id=TEC_105_1_33</a:t>
            </a:r>
            <a:endParaRPr lang="en-US" sz="1428" dirty="0">
              <a:solidFill>
                <a:srgbClr val="FFFFFF"/>
              </a:solidFill>
              <a:latin typeface="Segoe UI"/>
            </a:endParaRPr>
          </a:p>
          <a:p>
            <a:pPr defTabSz="932597">
              <a:spcBef>
                <a:spcPts val="600"/>
              </a:spcBef>
              <a:buSzTx/>
            </a:pPr>
            <a:endParaRPr lang="en-US" sz="816" dirty="0">
              <a:solidFill>
                <a:srgbClr val="FFFFFF"/>
              </a:solidFill>
              <a:latin typeface="Segoe UI"/>
            </a:endParaRPr>
          </a:p>
          <a:p>
            <a:pPr defTabSz="932597">
              <a:spcBef>
                <a:spcPts val="600"/>
              </a:spcBef>
              <a:buSzTx/>
            </a:pPr>
            <a:r>
              <a:rPr lang="en-US" sz="2040" dirty="0">
                <a:solidFill>
                  <a:srgbClr val="FFFFFF"/>
                </a:solidFill>
                <a:latin typeface="Segoe UI"/>
              </a:rPr>
              <a:t>Windows Intune</a:t>
            </a:r>
          </a:p>
          <a:p>
            <a:pPr defTabSz="932597">
              <a:spcBef>
                <a:spcPts val="600"/>
              </a:spcBef>
              <a:buSzTx/>
            </a:pPr>
            <a:r>
              <a:rPr lang="en-US" sz="1428" dirty="0">
                <a:solidFill>
                  <a:srgbClr val="FFFFFF"/>
                </a:solidFill>
                <a:latin typeface="Segoe UI"/>
                <a:hlinkClick r:id="rId4"/>
              </a:rPr>
              <a:t>http://www.microsoft.com/en-us/windows/windowsintune/try-and-buy</a:t>
            </a:r>
            <a:endParaRPr lang="en-US" sz="1428" dirty="0">
              <a:solidFill>
                <a:srgbClr val="FFFFFF"/>
              </a:solidFill>
              <a:latin typeface="Segoe UI"/>
            </a:endParaRPr>
          </a:p>
          <a:p>
            <a:pPr defTabSz="932597">
              <a:spcBef>
                <a:spcPts val="612"/>
              </a:spcBef>
              <a:buSzTx/>
            </a:pPr>
            <a:endParaRPr lang="en-US" sz="816" dirty="0">
              <a:solidFill>
                <a:srgbClr val="FFFFFF"/>
              </a:solidFill>
              <a:latin typeface="Segoe UI"/>
            </a:endParaRPr>
          </a:p>
          <a:p>
            <a:pPr defTabSz="932597">
              <a:spcBef>
                <a:spcPts val="612"/>
              </a:spcBef>
              <a:buSzTx/>
            </a:pPr>
            <a:r>
              <a:rPr lang="en-US" sz="2040" dirty="0">
                <a:solidFill>
                  <a:srgbClr val="FFFFFF"/>
                </a:solidFill>
                <a:latin typeface="Segoe UI"/>
              </a:rPr>
              <a:t>Windows Server 2012 </a:t>
            </a:r>
          </a:p>
          <a:p>
            <a:pPr defTabSz="932597">
              <a:spcBef>
                <a:spcPts val="612"/>
              </a:spcBef>
              <a:buSzTx/>
            </a:pPr>
            <a:r>
              <a:rPr lang="en-US" sz="1428" u="sng" dirty="0">
                <a:solidFill>
                  <a:srgbClr val="FFFFFF"/>
                </a:solidFill>
                <a:hlinkClick r:id="rId5"/>
              </a:rPr>
              <a:t>http://www.microsoft.com/en-us/server-cloud/windows-server</a:t>
            </a:r>
            <a:r>
              <a:rPr lang="en-US" sz="1428" u="sng" dirty="0">
                <a:solidFill>
                  <a:srgbClr val="FFFFFF"/>
                </a:solidFill>
              </a:rPr>
              <a:t> </a:t>
            </a:r>
          </a:p>
          <a:p>
            <a:pPr defTabSz="932597">
              <a:spcBef>
                <a:spcPts val="612"/>
              </a:spcBef>
              <a:buSzTx/>
            </a:pPr>
            <a:endParaRPr lang="en-US" sz="816" u="sng" dirty="0">
              <a:solidFill>
                <a:srgbClr val="FFFFFF"/>
              </a:solidFill>
            </a:endParaRPr>
          </a:p>
          <a:p>
            <a:pPr defTabSz="932597">
              <a:spcBef>
                <a:spcPts val="612"/>
              </a:spcBef>
              <a:buSzTx/>
            </a:pPr>
            <a:r>
              <a:rPr lang="en-US" sz="2040" dirty="0">
                <a:solidFill>
                  <a:srgbClr val="FFFFFF"/>
                </a:solidFill>
                <a:latin typeface="Segoe UI"/>
              </a:rPr>
              <a:t>Windows Server 2012 VDI and </a:t>
            </a:r>
            <a:br>
              <a:rPr lang="en-US" sz="2040" dirty="0">
                <a:solidFill>
                  <a:srgbClr val="FFFFFF"/>
                </a:solidFill>
                <a:latin typeface="Segoe UI"/>
              </a:rPr>
            </a:br>
            <a:r>
              <a:rPr lang="en-US" sz="2040" dirty="0">
                <a:solidFill>
                  <a:srgbClr val="FFFFFF"/>
                </a:solidFill>
                <a:latin typeface="Segoe UI"/>
              </a:rPr>
              <a:t>Remote Desktop Services</a:t>
            </a:r>
          </a:p>
          <a:p>
            <a:pPr defTabSz="932597">
              <a:spcBef>
                <a:spcPts val="612"/>
              </a:spcBef>
              <a:buSzTx/>
            </a:pPr>
            <a:r>
              <a:rPr lang="en-US" sz="1428" dirty="0">
                <a:solidFill>
                  <a:srgbClr val="000000"/>
                </a:solidFill>
                <a:latin typeface="+mn-lt"/>
                <a:hlinkClick r:id="rId6"/>
              </a:rPr>
              <a:t>http://technet.microsoft.com/en-us/evalcenter/hh670538.aspx?ocid=&amp;wt.mc_id=TEC_108_1_33</a:t>
            </a:r>
            <a:endParaRPr lang="en-US" sz="1428" dirty="0">
              <a:solidFill>
                <a:srgbClr val="000000"/>
              </a:solidFill>
              <a:latin typeface="+mn-lt"/>
            </a:endParaRPr>
          </a:p>
          <a:p>
            <a:pPr defTabSz="932597">
              <a:spcBef>
                <a:spcPts val="612"/>
              </a:spcBef>
              <a:buSzTx/>
            </a:pPr>
            <a:r>
              <a:rPr lang="en-US" sz="1428" dirty="0">
                <a:solidFill>
                  <a:srgbClr val="000000"/>
                </a:solidFill>
                <a:latin typeface="+mn-lt"/>
                <a:hlinkClick r:id="rId7"/>
              </a:rPr>
              <a:t>http://www.microsoft.com/en-us/server-cloud/windows-server/virtual-desktop-infrastructure.aspx</a:t>
            </a:r>
            <a:r>
              <a:rPr lang="en-US" sz="1428" dirty="0">
                <a:solidFill>
                  <a:srgbClr val="000000"/>
                </a:solidFill>
                <a:latin typeface="+mn-lt"/>
              </a:rPr>
              <a:t> </a:t>
            </a:r>
          </a:p>
          <a:p>
            <a:pPr defTabSz="932597">
              <a:spcBef>
                <a:spcPts val="612"/>
              </a:spcBef>
              <a:buSzTx/>
            </a:pPr>
            <a:endParaRPr lang="en-US" sz="816" dirty="0">
              <a:solidFill>
                <a:srgbClr val="000000"/>
              </a:solidFill>
              <a:latin typeface="+mn-lt"/>
            </a:endParaRPr>
          </a:p>
          <a:p>
            <a:pPr defTabSz="932597">
              <a:spcBef>
                <a:spcPts val="612"/>
              </a:spcBef>
              <a:buSzTx/>
            </a:pPr>
            <a:r>
              <a:rPr lang="en-US" sz="2000" dirty="0">
                <a:solidFill>
                  <a:srgbClr val="FFFFFF"/>
                </a:solidFill>
                <a:latin typeface="Segoe UI"/>
              </a:rPr>
              <a:t>More Resources:</a:t>
            </a:r>
          </a:p>
          <a:p>
            <a:pPr lvl="1" defTabSz="932597" fontAlgn="base">
              <a:spcAft>
                <a:spcPts val="408"/>
              </a:spcAft>
              <a:buClr>
                <a:srgbClr val="000000">
                  <a:lumMod val="75000"/>
                  <a:lumOff val="25000"/>
                </a:srgbClr>
              </a:buClr>
              <a:tabLst>
                <a:tab pos="642783" algn="l"/>
              </a:tabLst>
            </a:pPr>
            <a:r>
              <a:rPr lang="en-US" sz="1428" dirty="0">
                <a:solidFill>
                  <a:srgbClr val="000000"/>
                </a:solidFill>
                <a:hlinkClick r:id="rId8"/>
              </a:rPr>
              <a:t>microsoft.com/</a:t>
            </a:r>
            <a:r>
              <a:rPr lang="en-US" sz="1428" b="1" dirty="0" err="1">
                <a:solidFill>
                  <a:srgbClr val="000000"/>
                </a:solidFill>
                <a:hlinkClick r:id="rId8"/>
              </a:rPr>
              <a:t>workstyle</a:t>
            </a:r>
            <a:r>
              <a:rPr lang="en-US" sz="1428" dirty="0">
                <a:solidFill>
                  <a:srgbClr val="000000"/>
                </a:solidFill>
              </a:rPr>
              <a:t/>
            </a:r>
            <a:br>
              <a:rPr lang="en-US" sz="1428" dirty="0">
                <a:solidFill>
                  <a:srgbClr val="000000"/>
                </a:solidFill>
              </a:rPr>
            </a:br>
            <a:r>
              <a:rPr lang="en-US" sz="1428" dirty="0">
                <a:solidFill>
                  <a:srgbClr val="000000"/>
                </a:solidFill>
                <a:hlinkClick r:id="rId9"/>
              </a:rPr>
              <a:t>microsoft.com/</a:t>
            </a:r>
            <a:r>
              <a:rPr lang="en-US" sz="1428" b="1" dirty="0">
                <a:solidFill>
                  <a:srgbClr val="000000"/>
                </a:solidFill>
                <a:hlinkClick r:id="rId9"/>
              </a:rPr>
              <a:t>server-cloud/user-device-management</a:t>
            </a:r>
            <a:endParaRPr lang="en-US" sz="1399" b="1" dirty="0">
              <a:solidFill>
                <a:srgbClr val="000000"/>
              </a:solidFill>
            </a:endParaRPr>
          </a:p>
          <a:p>
            <a:pPr lvl="1" defTabSz="932597" fontAlgn="base">
              <a:spcAft>
                <a:spcPts val="408"/>
              </a:spcAft>
              <a:buClr>
                <a:srgbClr val="000000">
                  <a:lumMod val="75000"/>
                  <a:lumOff val="25000"/>
                </a:srgbClr>
              </a:buClr>
              <a:tabLst>
                <a:tab pos="642783" algn="l"/>
              </a:tabLst>
            </a:pPr>
            <a:endParaRPr lang="en-US" i="1" dirty="0" smtClean="0">
              <a:solidFill>
                <a:srgbClr val="FFFFFF"/>
              </a:solidFill>
            </a:endParaRPr>
          </a:p>
          <a:p>
            <a:pPr lvl="1" defTabSz="932597" fontAlgn="base">
              <a:spcBef>
                <a:spcPts val="0"/>
              </a:spcBef>
              <a:spcAft>
                <a:spcPts val="1248"/>
              </a:spcAft>
              <a:buClr>
                <a:srgbClr val="FFFFFF">
                  <a:lumMod val="75000"/>
                  <a:lumOff val="25000"/>
                </a:srgbClr>
              </a:buClr>
              <a:tabLst>
                <a:tab pos="655700" algn="l"/>
                <a:tab pos="1843224" algn="l"/>
              </a:tabLst>
            </a:pPr>
            <a:endParaRPr lang="en-US" sz="1632" dirty="0">
              <a:solidFill>
                <a:srgbClr val="000000"/>
              </a:solidFill>
            </a:endParaRPr>
          </a:p>
        </p:txBody>
      </p:sp>
      <p:sp>
        <p:nvSpPr>
          <p:cNvPr id="30" name="Rectangle 29"/>
          <p:cNvSpPr/>
          <p:nvPr/>
        </p:nvSpPr>
        <p:spPr>
          <a:xfrm>
            <a:off x="751389" y="8226659"/>
            <a:ext cx="8964879" cy="376689"/>
          </a:xfrm>
          <a:prstGeom prst="rect">
            <a:avLst/>
          </a:prstGeom>
          <a:noFill/>
        </p:spPr>
        <p:txBody>
          <a:bodyPr wrap="square" lIns="93264" tIns="46632" rIns="93264" bIns="46632">
            <a:spAutoFit/>
          </a:bodyPr>
          <a:lstStyle/>
          <a:p>
            <a:pPr marL="0" lvl="1" fontAlgn="base">
              <a:lnSpc>
                <a:spcPct val="90000"/>
              </a:lnSpc>
              <a:spcBef>
                <a:spcPct val="20000"/>
              </a:spcBef>
              <a:spcAft>
                <a:spcPts val="408"/>
              </a:spcAft>
              <a:buClr>
                <a:schemeClr val="tx1">
                  <a:lumMod val="75000"/>
                  <a:lumOff val="25000"/>
                </a:schemeClr>
              </a:buClr>
              <a:buSzPct val="90000"/>
              <a:tabLst>
                <a:tab pos="642783" algn="l"/>
              </a:tabLst>
            </a:pPr>
            <a:endParaRPr lang="en-US" sz="2000" b="1" spc="-51" dirty="0">
              <a:solidFill>
                <a:schemeClr val="bg1"/>
              </a:solidFill>
            </a:endParaRPr>
          </a:p>
        </p:txBody>
      </p:sp>
      <p:sp>
        <p:nvSpPr>
          <p:cNvPr id="23" name="Freeform 9"/>
          <p:cNvSpPr>
            <a:spLocks noEditPoints="1"/>
          </p:cNvSpPr>
          <p:nvPr/>
        </p:nvSpPr>
        <p:spPr bwMode="black">
          <a:xfrm>
            <a:off x="422584" y="5734519"/>
            <a:ext cx="637146"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5" name="Title 4"/>
          <p:cNvSpPr>
            <a:spLocks noGrp="1"/>
          </p:cNvSpPr>
          <p:nvPr>
            <p:ph type="title"/>
          </p:nvPr>
        </p:nvSpPr>
        <p:spPr/>
        <p:txBody>
          <a:bodyPr/>
          <a:lstStyle/>
          <a:p>
            <a:r>
              <a:rPr lang="en-US" sz="4896" dirty="0">
                <a:solidFill>
                  <a:schemeClr val="tx2"/>
                </a:solidFill>
                <a:latin typeface="Segoe UI Light" pitchFamily="34" charset="0"/>
              </a:rPr>
              <a:t>For More Information</a:t>
            </a:r>
            <a:endParaRPr lang="en-US" dirty="0"/>
          </a:p>
        </p:txBody>
      </p:sp>
      <p:sp>
        <p:nvSpPr>
          <p:cNvPr id="11" name="Freeform 9"/>
          <p:cNvSpPr>
            <a:spLocks noEditPoints="1"/>
          </p:cNvSpPr>
          <p:nvPr/>
        </p:nvSpPr>
        <p:spPr bwMode="black">
          <a:xfrm>
            <a:off x="422584" y="1301554"/>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12" name="Freeform 9"/>
          <p:cNvSpPr>
            <a:spLocks noEditPoints="1"/>
          </p:cNvSpPr>
          <p:nvPr/>
        </p:nvSpPr>
        <p:spPr bwMode="black">
          <a:xfrm>
            <a:off x="422584" y="2190280"/>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13" name="Freeform 9"/>
          <p:cNvSpPr>
            <a:spLocks noEditPoints="1"/>
          </p:cNvSpPr>
          <p:nvPr/>
        </p:nvSpPr>
        <p:spPr bwMode="black">
          <a:xfrm>
            <a:off x="422584" y="3079006"/>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pic>
        <p:nvPicPr>
          <p:cNvPr id="15" name="Picture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invGray">
          <a:xfrm>
            <a:off x="10252632" y="6009852"/>
            <a:ext cx="1569764" cy="336267"/>
          </a:xfrm>
          <a:prstGeom prst="rect">
            <a:avLst/>
          </a:prstGeom>
        </p:spPr>
      </p:pic>
      <p:sp>
        <p:nvSpPr>
          <p:cNvPr id="20" name="Freeform 9"/>
          <p:cNvSpPr>
            <a:spLocks noEditPoints="1"/>
          </p:cNvSpPr>
          <p:nvPr/>
        </p:nvSpPr>
        <p:spPr bwMode="black">
          <a:xfrm>
            <a:off x="422584" y="3967733"/>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grpSp>
        <p:nvGrpSpPr>
          <p:cNvPr id="24" name="Group 23"/>
          <p:cNvGrpSpPr/>
          <p:nvPr/>
        </p:nvGrpSpPr>
        <p:grpSpPr>
          <a:xfrm>
            <a:off x="7424749" y="2215415"/>
            <a:ext cx="4709054" cy="2300750"/>
            <a:chOff x="269239" y="2376280"/>
            <a:chExt cx="4617139" cy="2255842"/>
          </a:xfrm>
        </p:grpSpPr>
        <p:sp>
          <p:nvSpPr>
            <p:cNvPr id="25" name="Freeform 9"/>
            <p:cNvSpPr>
              <a:spLocks noEditPoints="1"/>
            </p:cNvSpPr>
            <p:nvPr/>
          </p:nvSpPr>
          <p:spPr bwMode="auto">
            <a:xfrm>
              <a:off x="269240" y="3280554"/>
              <a:ext cx="3828481" cy="399007"/>
            </a:xfrm>
            <a:custGeom>
              <a:avLst/>
              <a:gdLst>
                <a:gd name="T0" fmla="*/ 89 w 1963"/>
                <a:gd name="T1" fmla="*/ 187 h 202"/>
                <a:gd name="T2" fmla="*/ 0 w 1963"/>
                <a:gd name="T3" fmla="*/ 174 h 202"/>
                <a:gd name="T4" fmla="*/ 421 w 1963"/>
                <a:gd name="T5" fmla="*/ 40 h 202"/>
                <a:gd name="T6" fmla="*/ 307 w 1963"/>
                <a:gd name="T7" fmla="*/ 141 h 202"/>
                <a:gd name="T8" fmla="*/ 1849 w 1963"/>
                <a:gd name="T9" fmla="*/ 106 h 202"/>
                <a:gd name="T10" fmla="*/ 1815 w 1963"/>
                <a:gd name="T11" fmla="*/ 162 h 202"/>
                <a:gd name="T12" fmla="*/ 1877 w 1963"/>
                <a:gd name="T13" fmla="*/ 160 h 202"/>
                <a:gd name="T14" fmla="*/ 1858 w 1963"/>
                <a:gd name="T15" fmla="*/ 70 h 202"/>
                <a:gd name="T16" fmla="*/ 805 w 1963"/>
                <a:gd name="T17" fmla="*/ 95 h 202"/>
                <a:gd name="T18" fmla="*/ 832 w 1963"/>
                <a:gd name="T19" fmla="*/ 145 h 202"/>
                <a:gd name="T20" fmla="*/ 777 w 1963"/>
                <a:gd name="T21" fmla="*/ 145 h 202"/>
                <a:gd name="T22" fmla="*/ 621 w 1963"/>
                <a:gd name="T23" fmla="*/ 34 h 202"/>
                <a:gd name="T24" fmla="*/ 620 w 1963"/>
                <a:gd name="T25" fmla="*/ 86 h 202"/>
                <a:gd name="T26" fmla="*/ 580 w 1963"/>
                <a:gd name="T27" fmla="*/ 163 h 202"/>
                <a:gd name="T28" fmla="*/ 620 w 1963"/>
                <a:gd name="T29" fmla="*/ 130 h 202"/>
                <a:gd name="T30" fmla="*/ 621 w 1963"/>
                <a:gd name="T31" fmla="*/ 109 h 202"/>
                <a:gd name="T32" fmla="*/ 1555 w 1963"/>
                <a:gd name="T33" fmla="*/ 42 h 202"/>
                <a:gd name="T34" fmla="*/ 1611 w 1963"/>
                <a:gd name="T35" fmla="*/ 100 h 202"/>
                <a:gd name="T36" fmla="*/ 1548 w 1963"/>
                <a:gd name="T37" fmla="*/ 77 h 202"/>
                <a:gd name="T38" fmla="*/ 1121 w 1963"/>
                <a:gd name="T39" fmla="*/ 93 h 202"/>
                <a:gd name="T40" fmla="*/ 1118 w 1963"/>
                <a:gd name="T41" fmla="*/ 157 h 202"/>
                <a:gd name="T42" fmla="*/ 1064 w 1963"/>
                <a:gd name="T43" fmla="*/ 127 h 202"/>
                <a:gd name="T44" fmla="*/ 1105 w 1963"/>
                <a:gd name="T45" fmla="*/ 92 h 202"/>
                <a:gd name="T46" fmla="*/ 1280 w 1963"/>
                <a:gd name="T47" fmla="*/ 143 h 202"/>
                <a:gd name="T48" fmla="*/ 1311 w 1963"/>
                <a:gd name="T49" fmla="*/ 152 h 202"/>
                <a:gd name="T50" fmla="*/ 1301 w 1963"/>
                <a:gd name="T51" fmla="*/ 90 h 202"/>
                <a:gd name="T52" fmla="*/ 1012 w 1963"/>
                <a:gd name="T53" fmla="*/ 38 h 202"/>
                <a:gd name="T54" fmla="*/ 1010 w 1963"/>
                <a:gd name="T55" fmla="*/ 150 h 202"/>
                <a:gd name="T56" fmla="*/ 1018 w 1963"/>
                <a:gd name="T57" fmla="*/ 161 h 202"/>
                <a:gd name="T58" fmla="*/ 1005 w 1963"/>
                <a:gd name="T59" fmla="*/ 51 h 202"/>
                <a:gd name="T60" fmla="*/ 656 w 1963"/>
                <a:gd name="T61" fmla="*/ 138 h 202"/>
                <a:gd name="T62" fmla="*/ 704 w 1963"/>
                <a:gd name="T63" fmla="*/ 86 h 202"/>
                <a:gd name="T64" fmla="*/ 667 w 1963"/>
                <a:gd name="T65" fmla="*/ 126 h 202"/>
                <a:gd name="T66" fmla="*/ 1918 w 1963"/>
                <a:gd name="T67" fmla="*/ 149 h 202"/>
                <a:gd name="T68" fmla="*/ 1936 w 1963"/>
                <a:gd name="T69" fmla="*/ 40 h 202"/>
                <a:gd name="T70" fmla="*/ 1924 w 1963"/>
                <a:gd name="T71" fmla="*/ 50 h 202"/>
                <a:gd name="T72" fmla="*/ 1963 w 1963"/>
                <a:gd name="T73" fmla="*/ 149 h 202"/>
                <a:gd name="T74" fmla="*/ 1487 w 1963"/>
                <a:gd name="T75" fmla="*/ 115 h 202"/>
                <a:gd name="T76" fmla="*/ 1449 w 1963"/>
                <a:gd name="T77" fmla="*/ 63 h 202"/>
                <a:gd name="T78" fmla="*/ 1475 w 1963"/>
                <a:gd name="T79" fmla="*/ 110 h 202"/>
                <a:gd name="T80" fmla="*/ 1700 w 1963"/>
                <a:gd name="T81" fmla="*/ 149 h 202"/>
                <a:gd name="T82" fmla="*/ 1716 w 1963"/>
                <a:gd name="T83" fmla="*/ 39 h 202"/>
                <a:gd name="T84" fmla="*/ 1742 w 1963"/>
                <a:gd name="T85" fmla="*/ 67 h 202"/>
                <a:gd name="T86" fmla="*/ 1761 w 1963"/>
                <a:gd name="T87" fmla="*/ 162 h 202"/>
                <a:gd name="T88" fmla="*/ 523 w 1963"/>
                <a:gd name="T89" fmla="*/ 98 h 202"/>
                <a:gd name="T90" fmla="*/ 535 w 1963"/>
                <a:gd name="T91" fmla="*/ 88 h 202"/>
                <a:gd name="T92" fmla="*/ 467 w 1963"/>
                <a:gd name="T93" fmla="*/ 162 h 202"/>
                <a:gd name="T94" fmla="*/ 1232 w 1963"/>
                <a:gd name="T95" fmla="*/ 146 h 202"/>
                <a:gd name="T96" fmla="*/ 872 w 1963"/>
                <a:gd name="T97" fmla="*/ 160 h 202"/>
                <a:gd name="T98" fmla="*/ 898 w 1963"/>
                <a:gd name="T99" fmla="*/ 85 h 202"/>
                <a:gd name="T100" fmla="*/ 890 w 1963"/>
                <a:gd name="T101" fmla="*/ 123 h 202"/>
                <a:gd name="T102" fmla="*/ 1649 w 1963"/>
                <a:gd name="T103" fmla="*/ 162 h 202"/>
                <a:gd name="T104" fmla="*/ 1649 w 1963"/>
                <a:gd name="T105" fmla="*/ 57 h 202"/>
                <a:gd name="T106" fmla="*/ 1141 w 1963"/>
                <a:gd name="T107" fmla="*/ 75 h 202"/>
                <a:gd name="T108" fmla="*/ 1186 w 1963"/>
                <a:gd name="T109" fmla="*/ 89 h 202"/>
                <a:gd name="T110" fmla="*/ 1388 w 1963"/>
                <a:gd name="T111" fmla="*/ 94 h 202"/>
                <a:gd name="T112" fmla="*/ 1381 w 1963"/>
                <a:gd name="T113" fmla="*/ 92 h 202"/>
                <a:gd name="T114" fmla="*/ 432 w 1963"/>
                <a:gd name="T115" fmla="*/ 16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63" h="202">
                  <a:moveTo>
                    <a:pt x="89" y="99"/>
                  </a:moveTo>
                  <a:cubicBezTo>
                    <a:pt x="89" y="71"/>
                    <a:pt x="89" y="44"/>
                    <a:pt x="89" y="16"/>
                  </a:cubicBezTo>
                  <a:cubicBezTo>
                    <a:pt x="127" y="10"/>
                    <a:pt x="164" y="5"/>
                    <a:pt x="202" y="0"/>
                  </a:cubicBezTo>
                  <a:cubicBezTo>
                    <a:pt x="202" y="2"/>
                    <a:pt x="202" y="97"/>
                    <a:pt x="202" y="99"/>
                  </a:cubicBezTo>
                  <a:cubicBezTo>
                    <a:pt x="165" y="99"/>
                    <a:pt x="127" y="99"/>
                    <a:pt x="89" y="99"/>
                  </a:cubicBezTo>
                  <a:close/>
                  <a:moveTo>
                    <a:pt x="202" y="103"/>
                  </a:moveTo>
                  <a:cubicBezTo>
                    <a:pt x="164" y="103"/>
                    <a:pt x="127" y="103"/>
                    <a:pt x="89" y="103"/>
                  </a:cubicBezTo>
                  <a:cubicBezTo>
                    <a:pt x="89" y="131"/>
                    <a:pt x="89" y="159"/>
                    <a:pt x="89" y="187"/>
                  </a:cubicBezTo>
                  <a:cubicBezTo>
                    <a:pt x="127" y="192"/>
                    <a:pt x="164" y="197"/>
                    <a:pt x="202" y="202"/>
                  </a:cubicBezTo>
                  <a:cubicBezTo>
                    <a:pt x="202" y="169"/>
                    <a:pt x="202" y="136"/>
                    <a:pt x="202" y="103"/>
                  </a:cubicBezTo>
                  <a:close/>
                  <a:moveTo>
                    <a:pt x="86" y="99"/>
                  </a:moveTo>
                  <a:cubicBezTo>
                    <a:pt x="86" y="72"/>
                    <a:pt x="86" y="44"/>
                    <a:pt x="86" y="16"/>
                  </a:cubicBezTo>
                  <a:cubicBezTo>
                    <a:pt x="57" y="20"/>
                    <a:pt x="28" y="24"/>
                    <a:pt x="0" y="28"/>
                  </a:cubicBezTo>
                  <a:cubicBezTo>
                    <a:pt x="0" y="52"/>
                    <a:pt x="0" y="76"/>
                    <a:pt x="0" y="99"/>
                  </a:cubicBezTo>
                  <a:cubicBezTo>
                    <a:pt x="29" y="99"/>
                    <a:pt x="57" y="99"/>
                    <a:pt x="86" y="99"/>
                  </a:cubicBezTo>
                  <a:close/>
                  <a:moveTo>
                    <a:pt x="0" y="174"/>
                  </a:moveTo>
                  <a:cubicBezTo>
                    <a:pt x="28" y="178"/>
                    <a:pt x="57" y="182"/>
                    <a:pt x="86" y="186"/>
                  </a:cubicBezTo>
                  <a:cubicBezTo>
                    <a:pt x="86" y="158"/>
                    <a:pt x="86" y="131"/>
                    <a:pt x="86" y="103"/>
                  </a:cubicBezTo>
                  <a:cubicBezTo>
                    <a:pt x="57" y="103"/>
                    <a:pt x="29" y="103"/>
                    <a:pt x="0" y="103"/>
                  </a:cubicBezTo>
                  <a:cubicBezTo>
                    <a:pt x="0" y="127"/>
                    <a:pt x="0" y="150"/>
                    <a:pt x="0" y="174"/>
                  </a:cubicBezTo>
                  <a:close/>
                  <a:moveTo>
                    <a:pt x="343" y="66"/>
                  </a:moveTo>
                  <a:cubicBezTo>
                    <a:pt x="352" y="98"/>
                    <a:pt x="361" y="130"/>
                    <a:pt x="370" y="162"/>
                  </a:cubicBezTo>
                  <a:cubicBezTo>
                    <a:pt x="375" y="162"/>
                    <a:pt x="381" y="162"/>
                    <a:pt x="386" y="162"/>
                  </a:cubicBezTo>
                  <a:cubicBezTo>
                    <a:pt x="398" y="121"/>
                    <a:pt x="409" y="81"/>
                    <a:pt x="421" y="40"/>
                  </a:cubicBezTo>
                  <a:cubicBezTo>
                    <a:pt x="415" y="40"/>
                    <a:pt x="410" y="40"/>
                    <a:pt x="405" y="40"/>
                  </a:cubicBezTo>
                  <a:cubicBezTo>
                    <a:pt x="396" y="74"/>
                    <a:pt x="387" y="108"/>
                    <a:pt x="378" y="142"/>
                  </a:cubicBezTo>
                  <a:cubicBezTo>
                    <a:pt x="378" y="142"/>
                    <a:pt x="378" y="142"/>
                    <a:pt x="378" y="142"/>
                  </a:cubicBezTo>
                  <a:cubicBezTo>
                    <a:pt x="369" y="108"/>
                    <a:pt x="359" y="74"/>
                    <a:pt x="350" y="41"/>
                  </a:cubicBezTo>
                  <a:cubicBezTo>
                    <a:pt x="345" y="41"/>
                    <a:pt x="341" y="41"/>
                    <a:pt x="336" y="41"/>
                  </a:cubicBezTo>
                  <a:cubicBezTo>
                    <a:pt x="326" y="74"/>
                    <a:pt x="317" y="107"/>
                    <a:pt x="307" y="141"/>
                  </a:cubicBezTo>
                  <a:cubicBezTo>
                    <a:pt x="307" y="141"/>
                    <a:pt x="307" y="141"/>
                    <a:pt x="307" y="141"/>
                  </a:cubicBezTo>
                  <a:cubicBezTo>
                    <a:pt x="307" y="141"/>
                    <a:pt x="307" y="141"/>
                    <a:pt x="307" y="141"/>
                  </a:cubicBezTo>
                  <a:cubicBezTo>
                    <a:pt x="307" y="141"/>
                    <a:pt x="307" y="141"/>
                    <a:pt x="306" y="141"/>
                  </a:cubicBezTo>
                  <a:cubicBezTo>
                    <a:pt x="297" y="108"/>
                    <a:pt x="288" y="74"/>
                    <a:pt x="278" y="40"/>
                  </a:cubicBezTo>
                  <a:cubicBezTo>
                    <a:pt x="273" y="40"/>
                    <a:pt x="268" y="40"/>
                    <a:pt x="263" y="40"/>
                  </a:cubicBezTo>
                  <a:cubicBezTo>
                    <a:pt x="275" y="81"/>
                    <a:pt x="286" y="121"/>
                    <a:pt x="298" y="162"/>
                  </a:cubicBezTo>
                  <a:cubicBezTo>
                    <a:pt x="304" y="162"/>
                    <a:pt x="309" y="162"/>
                    <a:pt x="315" y="162"/>
                  </a:cubicBezTo>
                  <a:cubicBezTo>
                    <a:pt x="324" y="130"/>
                    <a:pt x="333" y="98"/>
                    <a:pt x="342" y="66"/>
                  </a:cubicBezTo>
                  <a:cubicBezTo>
                    <a:pt x="342" y="66"/>
                    <a:pt x="342" y="66"/>
                    <a:pt x="343" y="66"/>
                  </a:cubicBezTo>
                  <a:close/>
                  <a:moveTo>
                    <a:pt x="1849" y="106"/>
                  </a:moveTo>
                  <a:cubicBezTo>
                    <a:pt x="1862" y="102"/>
                    <a:pt x="1870" y="94"/>
                    <a:pt x="1873" y="81"/>
                  </a:cubicBezTo>
                  <a:cubicBezTo>
                    <a:pt x="1874" y="77"/>
                    <a:pt x="1874" y="73"/>
                    <a:pt x="1873" y="69"/>
                  </a:cubicBezTo>
                  <a:cubicBezTo>
                    <a:pt x="1873" y="58"/>
                    <a:pt x="1867" y="50"/>
                    <a:pt x="1857" y="44"/>
                  </a:cubicBezTo>
                  <a:cubicBezTo>
                    <a:pt x="1852" y="42"/>
                    <a:pt x="1846" y="40"/>
                    <a:pt x="1840" y="40"/>
                  </a:cubicBezTo>
                  <a:cubicBezTo>
                    <a:pt x="1827" y="40"/>
                    <a:pt x="1815" y="40"/>
                    <a:pt x="1802" y="40"/>
                  </a:cubicBezTo>
                  <a:cubicBezTo>
                    <a:pt x="1801" y="40"/>
                    <a:pt x="1801" y="40"/>
                    <a:pt x="1800" y="40"/>
                  </a:cubicBezTo>
                  <a:cubicBezTo>
                    <a:pt x="1800" y="43"/>
                    <a:pt x="1800" y="160"/>
                    <a:pt x="1801" y="162"/>
                  </a:cubicBezTo>
                  <a:cubicBezTo>
                    <a:pt x="1805" y="162"/>
                    <a:pt x="1813" y="162"/>
                    <a:pt x="1815" y="162"/>
                  </a:cubicBezTo>
                  <a:cubicBezTo>
                    <a:pt x="1815" y="145"/>
                    <a:pt x="1815" y="127"/>
                    <a:pt x="1815" y="110"/>
                  </a:cubicBezTo>
                  <a:cubicBezTo>
                    <a:pt x="1819" y="110"/>
                    <a:pt x="1822" y="110"/>
                    <a:pt x="1826" y="110"/>
                  </a:cubicBezTo>
                  <a:cubicBezTo>
                    <a:pt x="1832" y="110"/>
                    <a:pt x="1837" y="112"/>
                    <a:pt x="1840" y="117"/>
                  </a:cubicBezTo>
                  <a:cubicBezTo>
                    <a:pt x="1843" y="120"/>
                    <a:pt x="1844" y="122"/>
                    <a:pt x="1845" y="126"/>
                  </a:cubicBezTo>
                  <a:cubicBezTo>
                    <a:pt x="1850" y="137"/>
                    <a:pt x="1855" y="148"/>
                    <a:pt x="1860" y="160"/>
                  </a:cubicBezTo>
                  <a:cubicBezTo>
                    <a:pt x="1861" y="160"/>
                    <a:pt x="1861" y="161"/>
                    <a:pt x="1861" y="162"/>
                  </a:cubicBezTo>
                  <a:cubicBezTo>
                    <a:pt x="1867" y="162"/>
                    <a:pt x="1873" y="162"/>
                    <a:pt x="1878" y="162"/>
                  </a:cubicBezTo>
                  <a:cubicBezTo>
                    <a:pt x="1878" y="161"/>
                    <a:pt x="1878" y="160"/>
                    <a:pt x="1877" y="160"/>
                  </a:cubicBezTo>
                  <a:cubicBezTo>
                    <a:pt x="1874" y="153"/>
                    <a:pt x="1871" y="147"/>
                    <a:pt x="1868" y="141"/>
                  </a:cubicBezTo>
                  <a:cubicBezTo>
                    <a:pt x="1865" y="134"/>
                    <a:pt x="1862" y="126"/>
                    <a:pt x="1858" y="119"/>
                  </a:cubicBezTo>
                  <a:cubicBezTo>
                    <a:pt x="1856" y="114"/>
                    <a:pt x="1852" y="109"/>
                    <a:pt x="1846" y="107"/>
                  </a:cubicBezTo>
                  <a:cubicBezTo>
                    <a:pt x="1848" y="106"/>
                    <a:pt x="1849" y="106"/>
                    <a:pt x="1849" y="106"/>
                  </a:cubicBezTo>
                  <a:close/>
                  <a:moveTo>
                    <a:pt x="1816" y="53"/>
                  </a:moveTo>
                  <a:cubicBezTo>
                    <a:pt x="1823" y="53"/>
                    <a:pt x="1831" y="53"/>
                    <a:pt x="1838" y="53"/>
                  </a:cubicBezTo>
                  <a:cubicBezTo>
                    <a:pt x="1841" y="54"/>
                    <a:pt x="1843" y="54"/>
                    <a:pt x="1846" y="55"/>
                  </a:cubicBezTo>
                  <a:cubicBezTo>
                    <a:pt x="1853" y="57"/>
                    <a:pt x="1857" y="62"/>
                    <a:pt x="1858" y="70"/>
                  </a:cubicBezTo>
                  <a:cubicBezTo>
                    <a:pt x="1860" y="81"/>
                    <a:pt x="1856" y="89"/>
                    <a:pt x="1847" y="94"/>
                  </a:cubicBezTo>
                  <a:cubicBezTo>
                    <a:pt x="1844" y="96"/>
                    <a:pt x="1840" y="97"/>
                    <a:pt x="1837" y="97"/>
                  </a:cubicBezTo>
                  <a:cubicBezTo>
                    <a:pt x="1830" y="97"/>
                    <a:pt x="1823" y="97"/>
                    <a:pt x="1816" y="97"/>
                  </a:cubicBezTo>
                  <a:cubicBezTo>
                    <a:pt x="1815" y="97"/>
                    <a:pt x="1815" y="97"/>
                    <a:pt x="1815" y="97"/>
                  </a:cubicBezTo>
                  <a:cubicBezTo>
                    <a:pt x="1815" y="83"/>
                    <a:pt x="1815" y="68"/>
                    <a:pt x="1815" y="53"/>
                  </a:cubicBezTo>
                  <a:cubicBezTo>
                    <a:pt x="1815" y="53"/>
                    <a:pt x="1815" y="53"/>
                    <a:pt x="1816" y="53"/>
                  </a:cubicBezTo>
                  <a:close/>
                  <a:moveTo>
                    <a:pt x="804" y="95"/>
                  </a:moveTo>
                  <a:cubicBezTo>
                    <a:pt x="804" y="95"/>
                    <a:pt x="805" y="95"/>
                    <a:pt x="805" y="95"/>
                  </a:cubicBezTo>
                  <a:cubicBezTo>
                    <a:pt x="811" y="117"/>
                    <a:pt x="818" y="140"/>
                    <a:pt x="824" y="162"/>
                  </a:cubicBezTo>
                  <a:cubicBezTo>
                    <a:pt x="829" y="162"/>
                    <a:pt x="834" y="162"/>
                    <a:pt x="839" y="162"/>
                  </a:cubicBezTo>
                  <a:cubicBezTo>
                    <a:pt x="847" y="133"/>
                    <a:pt x="856" y="104"/>
                    <a:pt x="865" y="75"/>
                  </a:cubicBezTo>
                  <a:cubicBezTo>
                    <a:pt x="860" y="75"/>
                    <a:pt x="855" y="75"/>
                    <a:pt x="851" y="75"/>
                  </a:cubicBezTo>
                  <a:cubicBezTo>
                    <a:pt x="849" y="81"/>
                    <a:pt x="848" y="87"/>
                    <a:pt x="846" y="93"/>
                  </a:cubicBezTo>
                  <a:cubicBezTo>
                    <a:pt x="844" y="99"/>
                    <a:pt x="843" y="104"/>
                    <a:pt x="841" y="110"/>
                  </a:cubicBezTo>
                  <a:cubicBezTo>
                    <a:pt x="840" y="116"/>
                    <a:pt x="838" y="122"/>
                    <a:pt x="837" y="128"/>
                  </a:cubicBezTo>
                  <a:cubicBezTo>
                    <a:pt x="835" y="133"/>
                    <a:pt x="834" y="139"/>
                    <a:pt x="832" y="145"/>
                  </a:cubicBezTo>
                  <a:cubicBezTo>
                    <a:pt x="832" y="145"/>
                    <a:pt x="831" y="145"/>
                    <a:pt x="831" y="145"/>
                  </a:cubicBezTo>
                  <a:cubicBezTo>
                    <a:pt x="825" y="122"/>
                    <a:pt x="818" y="98"/>
                    <a:pt x="812" y="75"/>
                  </a:cubicBezTo>
                  <a:cubicBezTo>
                    <a:pt x="807" y="75"/>
                    <a:pt x="803" y="75"/>
                    <a:pt x="799" y="75"/>
                  </a:cubicBezTo>
                  <a:cubicBezTo>
                    <a:pt x="799" y="75"/>
                    <a:pt x="799" y="75"/>
                    <a:pt x="799" y="76"/>
                  </a:cubicBezTo>
                  <a:cubicBezTo>
                    <a:pt x="792" y="98"/>
                    <a:pt x="785" y="121"/>
                    <a:pt x="778" y="144"/>
                  </a:cubicBezTo>
                  <a:cubicBezTo>
                    <a:pt x="778" y="144"/>
                    <a:pt x="778" y="144"/>
                    <a:pt x="778" y="144"/>
                  </a:cubicBezTo>
                  <a:cubicBezTo>
                    <a:pt x="778" y="145"/>
                    <a:pt x="778" y="145"/>
                    <a:pt x="778" y="145"/>
                  </a:cubicBezTo>
                  <a:cubicBezTo>
                    <a:pt x="778" y="145"/>
                    <a:pt x="777" y="145"/>
                    <a:pt x="777" y="145"/>
                  </a:cubicBezTo>
                  <a:cubicBezTo>
                    <a:pt x="777" y="145"/>
                    <a:pt x="777" y="145"/>
                    <a:pt x="777" y="145"/>
                  </a:cubicBezTo>
                  <a:cubicBezTo>
                    <a:pt x="771" y="122"/>
                    <a:pt x="764" y="98"/>
                    <a:pt x="758" y="75"/>
                  </a:cubicBezTo>
                  <a:cubicBezTo>
                    <a:pt x="753" y="75"/>
                    <a:pt x="748" y="75"/>
                    <a:pt x="743" y="75"/>
                  </a:cubicBezTo>
                  <a:cubicBezTo>
                    <a:pt x="752" y="104"/>
                    <a:pt x="761" y="133"/>
                    <a:pt x="769" y="162"/>
                  </a:cubicBezTo>
                  <a:cubicBezTo>
                    <a:pt x="774" y="162"/>
                    <a:pt x="779" y="162"/>
                    <a:pt x="783" y="162"/>
                  </a:cubicBezTo>
                  <a:cubicBezTo>
                    <a:pt x="790" y="140"/>
                    <a:pt x="797" y="117"/>
                    <a:pt x="804" y="95"/>
                  </a:cubicBezTo>
                  <a:close/>
                  <a:moveTo>
                    <a:pt x="635" y="34"/>
                  </a:moveTo>
                  <a:cubicBezTo>
                    <a:pt x="632" y="33"/>
                    <a:pt x="623" y="33"/>
                    <a:pt x="621" y="34"/>
                  </a:cubicBezTo>
                  <a:cubicBezTo>
                    <a:pt x="621" y="34"/>
                    <a:pt x="621" y="34"/>
                    <a:pt x="621" y="34"/>
                  </a:cubicBezTo>
                  <a:cubicBezTo>
                    <a:pt x="621" y="34"/>
                    <a:pt x="621" y="34"/>
                    <a:pt x="621" y="34"/>
                  </a:cubicBezTo>
                  <a:cubicBezTo>
                    <a:pt x="621" y="51"/>
                    <a:pt x="621" y="68"/>
                    <a:pt x="621" y="85"/>
                  </a:cubicBezTo>
                  <a:cubicBezTo>
                    <a:pt x="621" y="85"/>
                    <a:pt x="621" y="86"/>
                    <a:pt x="621" y="86"/>
                  </a:cubicBezTo>
                  <a:cubicBezTo>
                    <a:pt x="621" y="86"/>
                    <a:pt x="621" y="86"/>
                    <a:pt x="621" y="86"/>
                  </a:cubicBezTo>
                  <a:cubicBezTo>
                    <a:pt x="621" y="86"/>
                    <a:pt x="621" y="86"/>
                    <a:pt x="621" y="86"/>
                  </a:cubicBezTo>
                  <a:cubicBezTo>
                    <a:pt x="621" y="86"/>
                    <a:pt x="621" y="86"/>
                    <a:pt x="621" y="86"/>
                  </a:cubicBezTo>
                  <a:cubicBezTo>
                    <a:pt x="620" y="86"/>
                    <a:pt x="620" y="86"/>
                    <a:pt x="620" y="86"/>
                  </a:cubicBezTo>
                  <a:cubicBezTo>
                    <a:pt x="620" y="85"/>
                    <a:pt x="619" y="85"/>
                    <a:pt x="619" y="84"/>
                  </a:cubicBezTo>
                  <a:cubicBezTo>
                    <a:pt x="615" y="79"/>
                    <a:pt x="609" y="75"/>
                    <a:pt x="602" y="74"/>
                  </a:cubicBezTo>
                  <a:cubicBezTo>
                    <a:pt x="598" y="73"/>
                    <a:pt x="594" y="73"/>
                    <a:pt x="590" y="73"/>
                  </a:cubicBezTo>
                  <a:cubicBezTo>
                    <a:pt x="582" y="74"/>
                    <a:pt x="575" y="77"/>
                    <a:pt x="570" y="82"/>
                  </a:cubicBezTo>
                  <a:cubicBezTo>
                    <a:pt x="564" y="87"/>
                    <a:pt x="560" y="94"/>
                    <a:pt x="557" y="102"/>
                  </a:cubicBezTo>
                  <a:cubicBezTo>
                    <a:pt x="555" y="111"/>
                    <a:pt x="554" y="120"/>
                    <a:pt x="555" y="129"/>
                  </a:cubicBezTo>
                  <a:cubicBezTo>
                    <a:pt x="556" y="134"/>
                    <a:pt x="557" y="140"/>
                    <a:pt x="560" y="145"/>
                  </a:cubicBezTo>
                  <a:cubicBezTo>
                    <a:pt x="564" y="153"/>
                    <a:pt x="571" y="160"/>
                    <a:pt x="580" y="163"/>
                  </a:cubicBezTo>
                  <a:cubicBezTo>
                    <a:pt x="586" y="164"/>
                    <a:pt x="592" y="165"/>
                    <a:pt x="598" y="164"/>
                  </a:cubicBezTo>
                  <a:cubicBezTo>
                    <a:pt x="607" y="162"/>
                    <a:pt x="614" y="157"/>
                    <a:pt x="619" y="149"/>
                  </a:cubicBezTo>
                  <a:cubicBezTo>
                    <a:pt x="620" y="149"/>
                    <a:pt x="620" y="148"/>
                    <a:pt x="621" y="148"/>
                  </a:cubicBezTo>
                  <a:cubicBezTo>
                    <a:pt x="621" y="148"/>
                    <a:pt x="621" y="148"/>
                    <a:pt x="621" y="148"/>
                  </a:cubicBezTo>
                  <a:cubicBezTo>
                    <a:pt x="621" y="153"/>
                    <a:pt x="621" y="157"/>
                    <a:pt x="621" y="162"/>
                  </a:cubicBezTo>
                  <a:cubicBezTo>
                    <a:pt x="626" y="162"/>
                    <a:pt x="630" y="162"/>
                    <a:pt x="635" y="162"/>
                  </a:cubicBezTo>
                  <a:cubicBezTo>
                    <a:pt x="635" y="119"/>
                    <a:pt x="635" y="76"/>
                    <a:pt x="635" y="34"/>
                  </a:cubicBezTo>
                  <a:close/>
                  <a:moveTo>
                    <a:pt x="620" y="130"/>
                  </a:moveTo>
                  <a:cubicBezTo>
                    <a:pt x="619" y="137"/>
                    <a:pt x="616" y="143"/>
                    <a:pt x="610" y="147"/>
                  </a:cubicBezTo>
                  <a:cubicBezTo>
                    <a:pt x="601" y="154"/>
                    <a:pt x="582" y="155"/>
                    <a:pt x="574" y="140"/>
                  </a:cubicBezTo>
                  <a:cubicBezTo>
                    <a:pt x="571" y="135"/>
                    <a:pt x="570" y="130"/>
                    <a:pt x="569" y="124"/>
                  </a:cubicBezTo>
                  <a:cubicBezTo>
                    <a:pt x="569" y="117"/>
                    <a:pt x="569" y="111"/>
                    <a:pt x="571" y="104"/>
                  </a:cubicBezTo>
                  <a:cubicBezTo>
                    <a:pt x="572" y="103"/>
                    <a:pt x="572" y="101"/>
                    <a:pt x="573" y="100"/>
                  </a:cubicBezTo>
                  <a:cubicBezTo>
                    <a:pt x="578" y="90"/>
                    <a:pt x="586" y="85"/>
                    <a:pt x="597" y="85"/>
                  </a:cubicBezTo>
                  <a:cubicBezTo>
                    <a:pt x="608" y="85"/>
                    <a:pt x="615" y="90"/>
                    <a:pt x="619" y="99"/>
                  </a:cubicBezTo>
                  <a:cubicBezTo>
                    <a:pt x="620" y="102"/>
                    <a:pt x="621" y="106"/>
                    <a:pt x="621" y="109"/>
                  </a:cubicBezTo>
                  <a:cubicBezTo>
                    <a:pt x="621" y="111"/>
                    <a:pt x="621" y="114"/>
                    <a:pt x="621" y="117"/>
                  </a:cubicBezTo>
                  <a:cubicBezTo>
                    <a:pt x="621" y="117"/>
                    <a:pt x="621" y="117"/>
                    <a:pt x="621" y="117"/>
                  </a:cubicBezTo>
                  <a:cubicBezTo>
                    <a:pt x="621" y="121"/>
                    <a:pt x="621" y="125"/>
                    <a:pt x="620" y="130"/>
                  </a:cubicBezTo>
                  <a:close/>
                  <a:moveTo>
                    <a:pt x="1608" y="73"/>
                  </a:moveTo>
                  <a:cubicBezTo>
                    <a:pt x="1607" y="66"/>
                    <a:pt x="1605" y="59"/>
                    <a:pt x="1601" y="53"/>
                  </a:cubicBezTo>
                  <a:cubicBezTo>
                    <a:pt x="1597" y="47"/>
                    <a:pt x="1591" y="42"/>
                    <a:pt x="1585" y="40"/>
                  </a:cubicBezTo>
                  <a:cubicBezTo>
                    <a:pt x="1582" y="39"/>
                    <a:pt x="1578" y="39"/>
                    <a:pt x="1575" y="38"/>
                  </a:cubicBezTo>
                  <a:cubicBezTo>
                    <a:pt x="1568" y="38"/>
                    <a:pt x="1562" y="39"/>
                    <a:pt x="1555" y="42"/>
                  </a:cubicBezTo>
                  <a:cubicBezTo>
                    <a:pt x="1549" y="46"/>
                    <a:pt x="1544" y="51"/>
                    <a:pt x="1540" y="58"/>
                  </a:cubicBezTo>
                  <a:cubicBezTo>
                    <a:pt x="1536" y="66"/>
                    <a:pt x="1534" y="75"/>
                    <a:pt x="1533" y="84"/>
                  </a:cubicBezTo>
                  <a:cubicBezTo>
                    <a:pt x="1531" y="96"/>
                    <a:pt x="1531" y="109"/>
                    <a:pt x="1533" y="122"/>
                  </a:cubicBezTo>
                  <a:cubicBezTo>
                    <a:pt x="1534" y="130"/>
                    <a:pt x="1535" y="137"/>
                    <a:pt x="1539" y="144"/>
                  </a:cubicBezTo>
                  <a:cubicBezTo>
                    <a:pt x="1545" y="155"/>
                    <a:pt x="1553" y="163"/>
                    <a:pt x="1566" y="164"/>
                  </a:cubicBezTo>
                  <a:cubicBezTo>
                    <a:pt x="1579" y="165"/>
                    <a:pt x="1590" y="161"/>
                    <a:pt x="1598" y="151"/>
                  </a:cubicBezTo>
                  <a:cubicBezTo>
                    <a:pt x="1602" y="145"/>
                    <a:pt x="1605" y="138"/>
                    <a:pt x="1607" y="131"/>
                  </a:cubicBezTo>
                  <a:cubicBezTo>
                    <a:pt x="1610" y="121"/>
                    <a:pt x="1611" y="111"/>
                    <a:pt x="1611" y="100"/>
                  </a:cubicBezTo>
                  <a:cubicBezTo>
                    <a:pt x="1611" y="91"/>
                    <a:pt x="1610" y="82"/>
                    <a:pt x="1608" y="73"/>
                  </a:cubicBezTo>
                  <a:close/>
                  <a:moveTo>
                    <a:pt x="1594" y="129"/>
                  </a:moveTo>
                  <a:cubicBezTo>
                    <a:pt x="1593" y="134"/>
                    <a:pt x="1591" y="138"/>
                    <a:pt x="1589" y="142"/>
                  </a:cubicBezTo>
                  <a:cubicBezTo>
                    <a:pt x="1585" y="147"/>
                    <a:pt x="1581" y="151"/>
                    <a:pt x="1575" y="152"/>
                  </a:cubicBezTo>
                  <a:cubicBezTo>
                    <a:pt x="1567" y="153"/>
                    <a:pt x="1560" y="151"/>
                    <a:pt x="1555" y="144"/>
                  </a:cubicBezTo>
                  <a:cubicBezTo>
                    <a:pt x="1551" y="140"/>
                    <a:pt x="1550" y="135"/>
                    <a:pt x="1548" y="129"/>
                  </a:cubicBezTo>
                  <a:cubicBezTo>
                    <a:pt x="1547" y="122"/>
                    <a:pt x="1546" y="115"/>
                    <a:pt x="1546" y="107"/>
                  </a:cubicBezTo>
                  <a:cubicBezTo>
                    <a:pt x="1546" y="97"/>
                    <a:pt x="1546" y="87"/>
                    <a:pt x="1548" y="77"/>
                  </a:cubicBezTo>
                  <a:cubicBezTo>
                    <a:pt x="1549" y="72"/>
                    <a:pt x="1550" y="67"/>
                    <a:pt x="1552" y="63"/>
                  </a:cubicBezTo>
                  <a:cubicBezTo>
                    <a:pt x="1554" y="61"/>
                    <a:pt x="1555" y="59"/>
                    <a:pt x="1556" y="57"/>
                  </a:cubicBezTo>
                  <a:cubicBezTo>
                    <a:pt x="1563" y="48"/>
                    <a:pt x="1580" y="47"/>
                    <a:pt x="1588" y="59"/>
                  </a:cubicBezTo>
                  <a:cubicBezTo>
                    <a:pt x="1591" y="64"/>
                    <a:pt x="1593" y="70"/>
                    <a:pt x="1594" y="76"/>
                  </a:cubicBezTo>
                  <a:cubicBezTo>
                    <a:pt x="1596" y="84"/>
                    <a:pt x="1596" y="92"/>
                    <a:pt x="1596" y="104"/>
                  </a:cubicBezTo>
                  <a:cubicBezTo>
                    <a:pt x="1596" y="111"/>
                    <a:pt x="1596" y="120"/>
                    <a:pt x="1594" y="129"/>
                  </a:cubicBezTo>
                  <a:close/>
                  <a:moveTo>
                    <a:pt x="1125" y="114"/>
                  </a:moveTo>
                  <a:cubicBezTo>
                    <a:pt x="1125" y="107"/>
                    <a:pt x="1124" y="100"/>
                    <a:pt x="1121" y="93"/>
                  </a:cubicBezTo>
                  <a:cubicBezTo>
                    <a:pt x="1117" y="85"/>
                    <a:pt x="1112" y="78"/>
                    <a:pt x="1103" y="75"/>
                  </a:cubicBezTo>
                  <a:cubicBezTo>
                    <a:pt x="1096" y="73"/>
                    <a:pt x="1090" y="72"/>
                    <a:pt x="1083" y="73"/>
                  </a:cubicBezTo>
                  <a:cubicBezTo>
                    <a:pt x="1070" y="76"/>
                    <a:pt x="1061" y="83"/>
                    <a:pt x="1055" y="94"/>
                  </a:cubicBezTo>
                  <a:cubicBezTo>
                    <a:pt x="1050" y="103"/>
                    <a:pt x="1049" y="114"/>
                    <a:pt x="1049" y="124"/>
                  </a:cubicBezTo>
                  <a:cubicBezTo>
                    <a:pt x="1050" y="131"/>
                    <a:pt x="1051" y="137"/>
                    <a:pt x="1054" y="143"/>
                  </a:cubicBezTo>
                  <a:cubicBezTo>
                    <a:pt x="1059" y="154"/>
                    <a:pt x="1068" y="161"/>
                    <a:pt x="1080" y="163"/>
                  </a:cubicBezTo>
                  <a:cubicBezTo>
                    <a:pt x="1088" y="165"/>
                    <a:pt x="1096" y="164"/>
                    <a:pt x="1103" y="163"/>
                  </a:cubicBezTo>
                  <a:cubicBezTo>
                    <a:pt x="1109" y="161"/>
                    <a:pt x="1113" y="160"/>
                    <a:pt x="1118" y="157"/>
                  </a:cubicBezTo>
                  <a:cubicBezTo>
                    <a:pt x="1119" y="156"/>
                    <a:pt x="1119" y="155"/>
                    <a:pt x="1119" y="154"/>
                  </a:cubicBezTo>
                  <a:cubicBezTo>
                    <a:pt x="1119" y="151"/>
                    <a:pt x="1119" y="148"/>
                    <a:pt x="1119" y="144"/>
                  </a:cubicBezTo>
                  <a:cubicBezTo>
                    <a:pt x="1119" y="144"/>
                    <a:pt x="1119" y="144"/>
                    <a:pt x="1119" y="143"/>
                  </a:cubicBezTo>
                  <a:cubicBezTo>
                    <a:pt x="1119" y="143"/>
                    <a:pt x="1118" y="143"/>
                    <a:pt x="1118" y="143"/>
                  </a:cubicBezTo>
                  <a:cubicBezTo>
                    <a:pt x="1118" y="144"/>
                    <a:pt x="1117" y="144"/>
                    <a:pt x="1116" y="145"/>
                  </a:cubicBezTo>
                  <a:cubicBezTo>
                    <a:pt x="1107" y="151"/>
                    <a:pt x="1096" y="153"/>
                    <a:pt x="1085" y="152"/>
                  </a:cubicBezTo>
                  <a:cubicBezTo>
                    <a:pt x="1076" y="150"/>
                    <a:pt x="1070" y="145"/>
                    <a:pt x="1066" y="137"/>
                  </a:cubicBezTo>
                  <a:cubicBezTo>
                    <a:pt x="1065" y="134"/>
                    <a:pt x="1065" y="130"/>
                    <a:pt x="1064" y="127"/>
                  </a:cubicBezTo>
                  <a:cubicBezTo>
                    <a:pt x="1064" y="126"/>
                    <a:pt x="1064" y="124"/>
                    <a:pt x="1064" y="122"/>
                  </a:cubicBezTo>
                  <a:cubicBezTo>
                    <a:pt x="1084" y="122"/>
                    <a:pt x="1104" y="122"/>
                    <a:pt x="1125" y="122"/>
                  </a:cubicBezTo>
                  <a:cubicBezTo>
                    <a:pt x="1125" y="119"/>
                    <a:pt x="1125" y="117"/>
                    <a:pt x="1125" y="114"/>
                  </a:cubicBezTo>
                  <a:close/>
                  <a:moveTo>
                    <a:pt x="1064" y="110"/>
                  </a:moveTo>
                  <a:cubicBezTo>
                    <a:pt x="1064" y="108"/>
                    <a:pt x="1064" y="107"/>
                    <a:pt x="1065" y="105"/>
                  </a:cubicBezTo>
                  <a:cubicBezTo>
                    <a:pt x="1066" y="100"/>
                    <a:pt x="1069" y="94"/>
                    <a:pt x="1074" y="90"/>
                  </a:cubicBezTo>
                  <a:cubicBezTo>
                    <a:pt x="1081" y="84"/>
                    <a:pt x="1089" y="84"/>
                    <a:pt x="1098" y="86"/>
                  </a:cubicBezTo>
                  <a:cubicBezTo>
                    <a:pt x="1101" y="88"/>
                    <a:pt x="1103" y="90"/>
                    <a:pt x="1105" y="92"/>
                  </a:cubicBezTo>
                  <a:cubicBezTo>
                    <a:pt x="1109" y="98"/>
                    <a:pt x="1110" y="104"/>
                    <a:pt x="1111" y="110"/>
                  </a:cubicBezTo>
                  <a:cubicBezTo>
                    <a:pt x="1095" y="110"/>
                    <a:pt x="1080" y="110"/>
                    <a:pt x="1064" y="110"/>
                  </a:cubicBezTo>
                  <a:close/>
                  <a:moveTo>
                    <a:pt x="1351" y="109"/>
                  </a:moveTo>
                  <a:cubicBezTo>
                    <a:pt x="1351" y="103"/>
                    <a:pt x="1349" y="97"/>
                    <a:pt x="1347" y="92"/>
                  </a:cubicBezTo>
                  <a:cubicBezTo>
                    <a:pt x="1343" y="84"/>
                    <a:pt x="1337" y="78"/>
                    <a:pt x="1329" y="75"/>
                  </a:cubicBezTo>
                  <a:cubicBezTo>
                    <a:pt x="1323" y="73"/>
                    <a:pt x="1316" y="72"/>
                    <a:pt x="1309" y="74"/>
                  </a:cubicBezTo>
                  <a:cubicBezTo>
                    <a:pt x="1297" y="76"/>
                    <a:pt x="1288" y="82"/>
                    <a:pt x="1282" y="93"/>
                  </a:cubicBezTo>
                  <a:cubicBezTo>
                    <a:pt x="1273" y="108"/>
                    <a:pt x="1274" y="130"/>
                    <a:pt x="1280" y="143"/>
                  </a:cubicBezTo>
                  <a:cubicBezTo>
                    <a:pt x="1285" y="154"/>
                    <a:pt x="1294" y="161"/>
                    <a:pt x="1306" y="163"/>
                  </a:cubicBezTo>
                  <a:cubicBezTo>
                    <a:pt x="1314" y="165"/>
                    <a:pt x="1322" y="164"/>
                    <a:pt x="1330" y="163"/>
                  </a:cubicBezTo>
                  <a:cubicBezTo>
                    <a:pt x="1334" y="162"/>
                    <a:pt x="1339" y="160"/>
                    <a:pt x="1343" y="157"/>
                  </a:cubicBezTo>
                  <a:cubicBezTo>
                    <a:pt x="1345" y="156"/>
                    <a:pt x="1345" y="155"/>
                    <a:pt x="1345" y="153"/>
                  </a:cubicBezTo>
                  <a:cubicBezTo>
                    <a:pt x="1345" y="151"/>
                    <a:pt x="1345" y="148"/>
                    <a:pt x="1345" y="145"/>
                  </a:cubicBezTo>
                  <a:cubicBezTo>
                    <a:pt x="1345" y="144"/>
                    <a:pt x="1345" y="144"/>
                    <a:pt x="1345" y="143"/>
                  </a:cubicBezTo>
                  <a:cubicBezTo>
                    <a:pt x="1344" y="143"/>
                    <a:pt x="1343" y="144"/>
                    <a:pt x="1343" y="144"/>
                  </a:cubicBezTo>
                  <a:cubicBezTo>
                    <a:pt x="1333" y="151"/>
                    <a:pt x="1323" y="154"/>
                    <a:pt x="1311" y="152"/>
                  </a:cubicBezTo>
                  <a:cubicBezTo>
                    <a:pt x="1303" y="150"/>
                    <a:pt x="1296" y="145"/>
                    <a:pt x="1293" y="137"/>
                  </a:cubicBezTo>
                  <a:cubicBezTo>
                    <a:pt x="1292" y="134"/>
                    <a:pt x="1291" y="131"/>
                    <a:pt x="1290" y="128"/>
                  </a:cubicBezTo>
                  <a:cubicBezTo>
                    <a:pt x="1290" y="126"/>
                    <a:pt x="1290" y="124"/>
                    <a:pt x="1290" y="122"/>
                  </a:cubicBezTo>
                  <a:cubicBezTo>
                    <a:pt x="1310" y="122"/>
                    <a:pt x="1331" y="122"/>
                    <a:pt x="1351" y="122"/>
                  </a:cubicBezTo>
                  <a:cubicBezTo>
                    <a:pt x="1351" y="118"/>
                    <a:pt x="1351" y="113"/>
                    <a:pt x="1351" y="109"/>
                  </a:cubicBezTo>
                  <a:close/>
                  <a:moveTo>
                    <a:pt x="1290" y="110"/>
                  </a:moveTo>
                  <a:cubicBezTo>
                    <a:pt x="1291" y="108"/>
                    <a:pt x="1291" y="106"/>
                    <a:pt x="1291" y="105"/>
                  </a:cubicBezTo>
                  <a:cubicBezTo>
                    <a:pt x="1293" y="99"/>
                    <a:pt x="1296" y="94"/>
                    <a:pt x="1301" y="90"/>
                  </a:cubicBezTo>
                  <a:cubicBezTo>
                    <a:pt x="1308" y="84"/>
                    <a:pt x="1316" y="84"/>
                    <a:pt x="1324" y="86"/>
                  </a:cubicBezTo>
                  <a:cubicBezTo>
                    <a:pt x="1328" y="88"/>
                    <a:pt x="1331" y="91"/>
                    <a:pt x="1333" y="94"/>
                  </a:cubicBezTo>
                  <a:cubicBezTo>
                    <a:pt x="1336" y="98"/>
                    <a:pt x="1337" y="105"/>
                    <a:pt x="1337" y="110"/>
                  </a:cubicBezTo>
                  <a:cubicBezTo>
                    <a:pt x="1321" y="110"/>
                    <a:pt x="1306" y="110"/>
                    <a:pt x="1290" y="110"/>
                  </a:cubicBezTo>
                  <a:close/>
                  <a:moveTo>
                    <a:pt x="1033" y="56"/>
                  </a:moveTo>
                  <a:cubicBezTo>
                    <a:pt x="1033" y="53"/>
                    <a:pt x="1033" y="51"/>
                    <a:pt x="1033" y="48"/>
                  </a:cubicBezTo>
                  <a:cubicBezTo>
                    <a:pt x="1033" y="42"/>
                    <a:pt x="1033" y="42"/>
                    <a:pt x="1027" y="40"/>
                  </a:cubicBezTo>
                  <a:cubicBezTo>
                    <a:pt x="1022" y="39"/>
                    <a:pt x="1017" y="38"/>
                    <a:pt x="1012" y="38"/>
                  </a:cubicBezTo>
                  <a:cubicBezTo>
                    <a:pt x="1005" y="38"/>
                    <a:pt x="999" y="38"/>
                    <a:pt x="992" y="41"/>
                  </a:cubicBezTo>
                  <a:cubicBezTo>
                    <a:pt x="980" y="45"/>
                    <a:pt x="972" y="53"/>
                    <a:pt x="971" y="66"/>
                  </a:cubicBezTo>
                  <a:cubicBezTo>
                    <a:pt x="969" y="76"/>
                    <a:pt x="972" y="85"/>
                    <a:pt x="979" y="93"/>
                  </a:cubicBezTo>
                  <a:cubicBezTo>
                    <a:pt x="984" y="97"/>
                    <a:pt x="989" y="101"/>
                    <a:pt x="995" y="104"/>
                  </a:cubicBezTo>
                  <a:cubicBezTo>
                    <a:pt x="999" y="107"/>
                    <a:pt x="1003" y="109"/>
                    <a:pt x="1007" y="112"/>
                  </a:cubicBezTo>
                  <a:cubicBezTo>
                    <a:pt x="1010" y="114"/>
                    <a:pt x="1013" y="116"/>
                    <a:pt x="1016" y="118"/>
                  </a:cubicBezTo>
                  <a:cubicBezTo>
                    <a:pt x="1020" y="122"/>
                    <a:pt x="1022" y="126"/>
                    <a:pt x="1023" y="131"/>
                  </a:cubicBezTo>
                  <a:cubicBezTo>
                    <a:pt x="1023" y="141"/>
                    <a:pt x="1019" y="147"/>
                    <a:pt x="1010" y="150"/>
                  </a:cubicBezTo>
                  <a:cubicBezTo>
                    <a:pt x="1008" y="150"/>
                    <a:pt x="1005" y="151"/>
                    <a:pt x="1002" y="151"/>
                  </a:cubicBezTo>
                  <a:cubicBezTo>
                    <a:pt x="991" y="152"/>
                    <a:pt x="981" y="148"/>
                    <a:pt x="972" y="142"/>
                  </a:cubicBezTo>
                  <a:cubicBezTo>
                    <a:pt x="971" y="141"/>
                    <a:pt x="971" y="141"/>
                    <a:pt x="970" y="141"/>
                  </a:cubicBezTo>
                  <a:cubicBezTo>
                    <a:pt x="970" y="142"/>
                    <a:pt x="970" y="142"/>
                    <a:pt x="970" y="143"/>
                  </a:cubicBezTo>
                  <a:cubicBezTo>
                    <a:pt x="970" y="146"/>
                    <a:pt x="970" y="150"/>
                    <a:pt x="970" y="153"/>
                  </a:cubicBezTo>
                  <a:cubicBezTo>
                    <a:pt x="970" y="158"/>
                    <a:pt x="970" y="158"/>
                    <a:pt x="974" y="159"/>
                  </a:cubicBezTo>
                  <a:cubicBezTo>
                    <a:pt x="981" y="162"/>
                    <a:pt x="988" y="164"/>
                    <a:pt x="995" y="164"/>
                  </a:cubicBezTo>
                  <a:cubicBezTo>
                    <a:pt x="1003" y="164"/>
                    <a:pt x="1011" y="164"/>
                    <a:pt x="1018" y="161"/>
                  </a:cubicBezTo>
                  <a:cubicBezTo>
                    <a:pt x="1035" y="154"/>
                    <a:pt x="1040" y="140"/>
                    <a:pt x="1037" y="125"/>
                  </a:cubicBezTo>
                  <a:cubicBezTo>
                    <a:pt x="1036" y="118"/>
                    <a:pt x="1032" y="113"/>
                    <a:pt x="1027" y="108"/>
                  </a:cubicBezTo>
                  <a:cubicBezTo>
                    <a:pt x="1022" y="104"/>
                    <a:pt x="1017" y="100"/>
                    <a:pt x="1011" y="97"/>
                  </a:cubicBezTo>
                  <a:cubicBezTo>
                    <a:pt x="1007" y="95"/>
                    <a:pt x="1003" y="92"/>
                    <a:pt x="999" y="90"/>
                  </a:cubicBezTo>
                  <a:cubicBezTo>
                    <a:pt x="996" y="88"/>
                    <a:pt x="994" y="87"/>
                    <a:pt x="992" y="85"/>
                  </a:cubicBezTo>
                  <a:cubicBezTo>
                    <a:pt x="988" y="82"/>
                    <a:pt x="986" y="78"/>
                    <a:pt x="985" y="73"/>
                  </a:cubicBezTo>
                  <a:cubicBezTo>
                    <a:pt x="984" y="64"/>
                    <a:pt x="988" y="57"/>
                    <a:pt x="996" y="53"/>
                  </a:cubicBezTo>
                  <a:cubicBezTo>
                    <a:pt x="999" y="52"/>
                    <a:pt x="1002" y="51"/>
                    <a:pt x="1005" y="51"/>
                  </a:cubicBezTo>
                  <a:cubicBezTo>
                    <a:pt x="1015" y="51"/>
                    <a:pt x="1024" y="52"/>
                    <a:pt x="1032" y="58"/>
                  </a:cubicBezTo>
                  <a:cubicBezTo>
                    <a:pt x="1032" y="58"/>
                    <a:pt x="1032" y="58"/>
                    <a:pt x="1033" y="58"/>
                  </a:cubicBezTo>
                  <a:cubicBezTo>
                    <a:pt x="1033" y="58"/>
                    <a:pt x="1033" y="57"/>
                    <a:pt x="1033" y="56"/>
                  </a:cubicBezTo>
                  <a:close/>
                  <a:moveTo>
                    <a:pt x="736" y="100"/>
                  </a:moveTo>
                  <a:cubicBezTo>
                    <a:pt x="731" y="87"/>
                    <a:pt x="723" y="78"/>
                    <a:pt x="709" y="74"/>
                  </a:cubicBezTo>
                  <a:cubicBezTo>
                    <a:pt x="702" y="72"/>
                    <a:pt x="694" y="72"/>
                    <a:pt x="687" y="74"/>
                  </a:cubicBezTo>
                  <a:cubicBezTo>
                    <a:pt x="673" y="76"/>
                    <a:pt x="662" y="84"/>
                    <a:pt x="657" y="98"/>
                  </a:cubicBezTo>
                  <a:cubicBezTo>
                    <a:pt x="651" y="111"/>
                    <a:pt x="651" y="124"/>
                    <a:pt x="656" y="138"/>
                  </a:cubicBezTo>
                  <a:cubicBezTo>
                    <a:pt x="660" y="149"/>
                    <a:pt x="668" y="158"/>
                    <a:pt x="680" y="162"/>
                  </a:cubicBezTo>
                  <a:cubicBezTo>
                    <a:pt x="687" y="164"/>
                    <a:pt x="694" y="165"/>
                    <a:pt x="701" y="164"/>
                  </a:cubicBezTo>
                  <a:cubicBezTo>
                    <a:pt x="717" y="162"/>
                    <a:pt x="728" y="154"/>
                    <a:pt x="734" y="139"/>
                  </a:cubicBezTo>
                  <a:cubicBezTo>
                    <a:pt x="737" y="133"/>
                    <a:pt x="738" y="125"/>
                    <a:pt x="738" y="118"/>
                  </a:cubicBezTo>
                  <a:cubicBezTo>
                    <a:pt x="738" y="112"/>
                    <a:pt x="737" y="105"/>
                    <a:pt x="736" y="100"/>
                  </a:cubicBezTo>
                  <a:close/>
                  <a:moveTo>
                    <a:pt x="670" y="103"/>
                  </a:moveTo>
                  <a:cubicBezTo>
                    <a:pt x="674" y="92"/>
                    <a:pt x="683" y="85"/>
                    <a:pt x="694" y="85"/>
                  </a:cubicBezTo>
                  <a:cubicBezTo>
                    <a:pt x="698" y="85"/>
                    <a:pt x="701" y="85"/>
                    <a:pt x="704" y="86"/>
                  </a:cubicBezTo>
                  <a:cubicBezTo>
                    <a:pt x="711" y="88"/>
                    <a:pt x="717" y="92"/>
                    <a:pt x="720" y="99"/>
                  </a:cubicBezTo>
                  <a:cubicBezTo>
                    <a:pt x="723" y="104"/>
                    <a:pt x="723" y="109"/>
                    <a:pt x="724" y="114"/>
                  </a:cubicBezTo>
                  <a:cubicBezTo>
                    <a:pt x="724" y="120"/>
                    <a:pt x="724" y="127"/>
                    <a:pt x="722" y="133"/>
                  </a:cubicBezTo>
                  <a:cubicBezTo>
                    <a:pt x="722" y="134"/>
                    <a:pt x="721" y="136"/>
                    <a:pt x="721" y="137"/>
                  </a:cubicBezTo>
                  <a:cubicBezTo>
                    <a:pt x="717" y="146"/>
                    <a:pt x="709" y="151"/>
                    <a:pt x="700" y="152"/>
                  </a:cubicBezTo>
                  <a:cubicBezTo>
                    <a:pt x="695" y="152"/>
                    <a:pt x="691" y="152"/>
                    <a:pt x="687" y="151"/>
                  </a:cubicBezTo>
                  <a:cubicBezTo>
                    <a:pt x="677" y="148"/>
                    <a:pt x="672" y="141"/>
                    <a:pt x="669" y="132"/>
                  </a:cubicBezTo>
                  <a:cubicBezTo>
                    <a:pt x="668" y="130"/>
                    <a:pt x="668" y="128"/>
                    <a:pt x="667" y="126"/>
                  </a:cubicBezTo>
                  <a:cubicBezTo>
                    <a:pt x="667" y="124"/>
                    <a:pt x="667" y="121"/>
                    <a:pt x="667" y="120"/>
                  </a:cubicBezTo>
                  <a:cubicBezTo>
                    <a:pt x="667" y="113"/>
                    <a:pt x="668" y="108"/>
                    <a:pt x="670" y="103"/>
                  </a:cubicBezTo>
                  <a:close/>
                  <a:moveTo>
                    <a:pt x="1955" y="149"/>
                  </a:moveTo>
                  <a:cubicBezTo>
                    <a:pt x="1953" y="149"/>
                    <a:pt x="1950" y="149"/>
                    <a:pt x="1948" y="149"/>
                  </a:cubicBezTo>
                  <a:cubicBezTo>
                    <a:pt x="1945" y="149"/>
                    <a:pt x="1943" y="149"/>
                    <a:pt x="1940" y="149"/>
                  </a:cubicBezTo>
                  <a:cubicBezTo>
                    <a:pt x="1938" y="149"/>
                    <a:pt x="1935" y="149"/>
                    <a:pt x="1933" y="149"/>
                  </a:cubicBezTo>
                  <a:cubicBezTo>
                    <a:pt x="1930" y="149"/>
                    <a:pt x="1928" y="149"/>
                    <a:pt x="1925" y="149"/>
                  </a:cubicBezTo>
                  <a:cubicBezTo>
                    <a:pt x="1923" y="149"/>
                    <a:pt x="1920" y="149"/>
                    <a:pt x="1918" y="149"/>
                  </a:cubicBezTo>
                  <a:cubicBezTo>
                    <a:pt x="1915" y="149"/>
                    <a:pt x="1913" y="149"/>
                    <a:pt x="1910" y="149"/>
                  </a:cubicBezTo>
                  <a:cubicBezTo>
                    <a:pt x="1908" y="149"/>
                    <a:pt x="1905" y="150"/>
                    <a:pt x="1903" y="149"/>
                  </a:cubicBezTo>
                  <a:cubicBezTo>
                    <a:pt x="1902" y="144"/>
                    <a:pt x="1904" y="139"/>
                    <a:pt x="1907" y="135"/>
                  </a:cubicBezTo>
                  <a:cubicBezTo>
                    <a:pt x="1909" y="133"/>
                    <a:pt x="1911" y="130"/>
                    <a:pt x="1913" y="128"/>
                  </a:cubicBezTo>
                  <a:cubicBezTo>
                    <a:pt x="1919" y="124"/>
                    <a:pt x="1925" y="119"/>
                    <a:pt x="1931" y="115"/>
                  </a:cubicBezTo>
                  <a:cubicBezTo>
                    <a:pt x="1936" y="111"/>
                    <a:pt x="1941" y="107"/>
                    <a:pt x="1945" y="103"/>
                  </a:cubicBezTo>
                  <a:cubicBezTo>
                    <a:pt x="1955" y="93"/>
                    <a:pt x="1959" y="81"/>
                    <a:pt x="1958" y="67"/>
                  </a:cubicBezTo>
                  <a:cubicBezTo>
                    <a:pt x="1957" y="53"/>
                    <a:pt x="1949" y="44"/>
                    <a:pt x="1936" y="40"/>
                  </a:cubicBezTo>
                  <a:cubicBezTo>
                    <a:pt x="1930" y="38"/>
                    <a:pt x="1924" y="38"/>
                    <a:pt x="1917" y="39"/>
                  </a:cubicBezTo>
                  <a:cubicBezTo>
                    <a:pt x="1908" y="39"/>
                    <a:pt x="1901" y="43"/>
                    <a:pt x="1894" y="49"/>
                  </a:cubicBezTo>
                  <a:cubicBezTo>
                    <a:pt x="1893" y="50"/>
                    <a:pt x="1893" y="50"/>
                    <a:pt x="1893" y="51"/>
                  </a:cubicBezTo>
                  <a:cubicBezTo>
                    <a:pt x="1893" y="55"/>
                    <a:pt x="1893" y="59"/>
                    <a:pt x="1893" y="63"/>
                  </a:cubicBezTo>
                  <a:cubicBezTo>
                    <a:pt x="1893" y="63"/>
                    <a:pt x="1893" y="64"/>
                    <a:pt x="1893" y="65"/>
                  </a:cubicBezTo>
                  <a:cubicBezTo>
                    <a:pt x="1894" y="64"/>
                    <a:pt x="1894" y="63"/>
                    <a:pt x="1895" y="63"/>
                  </a:cubicBezTo>
                  <a:cubicBezTo>
                    <a:pt x="1898" y="59"/>
                    <a:pt x="1902" y="56"/>
                    <a:pt x="1906" y="54"/>
                  </a:cubicBezTo>
                  <a:cubicBezTo>
                    <a:pt x="1912" y="51"/>
                    <a:pt x="1918" y="50"/>
                    <a:pt x="1924" y="50"/>
                  </a:cubicBezTo>
                  <a:cubicBezTo>
                    <a:pt x="1936" y="51"/>
                    <a:pt x="1944" y="59"/>
                    <a:pt x="1944" y="71"/>
                  </a:cubicBezTo>
                  <a:cubicBezTo>
                    <a:pt x="1944" y="81"/>
                    <a:pt x="1941" y="89"/>
                    <a:pt x="1935" y="96"/>
                  </a:cubicBezTo>
                  <a:cubicBezTo>
                    <a:pt x="1931" y="101"/>
                    <a:pt x="1926" y="104"/>
                    <a:pt x="1921" y="108"/>
                  </a:cubicBezTo>
                  <a:cubicBezTo>
                    <a:pt x="1914" y="113"/>
                    <a:pt x="1908" y="118"/>
                    <a:pt x="1902" y="124"/>
                  </a:cubicBezTo>
                  <a:cubicBezTo>
                    <a:pt x="1893" y="131"/>
                    <a:pt x="1888" y="141"/>
                    <a:pt x="1888" y="152"/>
                  </a:cubicBezTo>
                  <a:cubicBezTo>
                    <a:pt x="1888" y="155"/>
                    <a:pt x="1888" y="159"/>
                    <a:pt x="1888" y="162"/>
                  </a:cubicBezTo>
                  <a:cubicBezTo>
                    <a:pt x="1913" y="162"/>
                    <a:pt x="1938" y="162"/>
                    <a:pt x="1963" y="162"/>
                  </a:cubicBezTo>
                  <a:cubicBezTo>
                    <a:pt x="1963" y="158"/>
                    <a:pt x="1963" y="154"/>
                    <a:pt x="1963" y="149"/>
                  </a:cubicBezTo>
                  <a:cubicBezTo>
                    <a:pt x="1960" y="149"/>
                    <a:pt x="1958" y="149"/>
                    <a:pt x="1955" y="149"/>
                  </a:cubicBezTo>
                  <a:close/>
                  <a:moveTo>
                    <a:pt x="1504" y="149"/>
                  </a:moveTo>
                  <a:cubicBezTo>
                    <a:pt x="1499" y="149"/>
                    <a:pt x="1494" y="149"/>
                    <a:pt x="1489" y="149"/>
                  </a:cubicBezTo>
                  <a:cubicBezTo>
                    <a:pt x="1484" y="149"/>
                    <a:pt x="1479" y="149"/>
                    <a:pt x="1474" y="149"/>
                  </a:cubicBezTo>
                  <a:cubicBezTo>
                    <a:pt x="1469" y="149"/>
                    <a:pt x="1464" y="149"/>
                    <a:pt x="1459" y="149"/>
                  </a:cubicBezTo>
                  <a:cubicBezTo>
                    <a:pt x="1459" y="145"/>
                    <a:pt x="1460" y="140"/>
                    <a:pt x="1463" y="136"/>
                  </a:cubicBezTo>
                  <a:cubicBezTo>
                    <a:pt x="1465" y="132"/>
                    <a:pt x="1468" y="130"/>
                    <a:pt x="1471" y="127"/>
                  </a:cubicBezTo>
                  <a:cubicBezTo>
                    <a:pt x="1476" y="123"/>
                    <a:pt x="1482" y="119"/>
                    <a:pt x="1487" y="115"/>
                  </a:cubicBezTo>
                  <a:cubicBezTo>
                    <a:pt x="1491" y="112"/>
                    <a:pt x="1495" y="109"/>
                    <a:pt x="1499" y="106"/>
                  </a:cubicBezTo>
                  <a:cubicBezTo>
                    <a:pt x="1503" y="102"/>
                    <a:pt x="1506" y="98"/>
                    <a:pt x="1509" y="93"/>
                  </a:cubicBezTo>
                  <a:cubicBezTo>
                    <a:pt x="1514" y="86"/>
                    <a:pt x="1515" y="77"/>
                    <a:pt x="1515" y="69"/>
                  </a:cubicBezTo>
                  <a:cubicBezTo>
                    <a:pt x="1514" y="55"/>
                    <a:pt x="1506" y="44"/>
                    <a:pt x="1492" y="40"/>
                  </a:cubicBezTo>
                  <a:cubicBezTo>
                    <a:pt x="1486" y="38"/>
                    <a:pt x="1480" y="38"/>
                    <a:pt x="1474" y="39"/>
                  </a:cubicBezTo>
                  <a:cubicBezTo>
                    <a:pt x="1465" y="39"/>
                    <a:pt x="1457" y="43"/>
                    <a:pt x="1450" y="49"/>
                  </a:cubicBezTo>
                  <a:cubicBezTo>
                    <a:pt x="1449" y="50"/>
                    <a:pt x="1449" y="51"/>
                    <a:pt x="1449" y="52"/>
                  </a:cubicBezTo>
                  <a:cubicBezTo>
                    <a:pt x="1449" y="55"/>
                    <a:pt x="1449" y="59"/>
                    <a:pt x="1449" y="63"/>
                  </a:cubicBezTo>
                  <a:cubicBezTo>
                    <a:pt x="1449" y="63"/>
                    <a:pt x="1449" y="64"/>
                    <a:pt x="1449" y="65"/>
                  </a:cubicBezTo>
                  <a:cubicBezTo>
                    <a:pt x="1450" y="64"/>
                    <a:pt x="1450" y="63"/>
                    <a:pt x="1451" y="63"/>
                  </a:cubicBezTo>
                  <a:cubicBezTo>
                    <a:pt x="1454" y="60"/>
                    <a:pt x="1457" y="58"/>
                    <a:pt x="1460" y="56"/>
                  </a:cubicBezTo>
                  <a:cubicBezTo>
                    <a:pt x="1466" y="52"/>
                    <a:pt x="1473" y="50"/>
                    <a:pt x="1481" y="50"/>
                  </a:cubicBezTo>
                  <a:cubicBezTo>
                    <a:pt x="1491" y="51"/>
                    <a:pt x="1498" y="57"/>
                    <a:pt x="1500" y="66"/>
                  </a:cubicBezTo>
                  <a:cubicBezTo>
                    <a:pt x="1501" y="70"/>
                    <a:pt x="1501" y="74"/>
                    <a:pt x="1500" y="78"/>
                  </a:cubicBezTo>
                  <a:cubicBezTo>
                    <a:pt x="1499" y="86"/>
                    <a:pt x="1495" y="92"/>
                    <a:pt x="1490" y="98"/>
                  </a:cubicBezTo>
                  <a:cubicBezTo>
                    <a:pt x="1485" y="102"/>
                    <a:pt x="1480" y="106"/>
                    <a:pt x="1475" y="110"/>
                  </a:cubicBezTo>
                  <a:cubicBezTo>
                    <a:pt x="1468" y="115"/>
                    <a:pt x="1462" y="120"/>
                    <a:pt x="1456" y="126"/>
                  </a:cubicBezTo>
                  <a:cubicBezTo>
                    <a:pt x="1450" y="131"/>
                    <a:pt x="1446" y="138"/>
                    <a:pt x="1445" y="146"/>
                  </a:cubicBezTo>
                  <a:cubicBezTo>
                    <a:pt x="1444" y="151"/>
                    <a:pt x="1444" y="156"/>
                    <a:pt x="1444" y="162"/>
                  </a:cubicBezTo>
                  <a:cubicBezTo>
                    <a:pt x="1444" y="162"/>
                    <a:pt x="1445" y="162"/>
                    <a:pt x="1445" y="162"/>
                  </a:cubicBezTo>
                  <a:cubicBezTo>
                    <a:pt x="1469" y="162"/>
                    <a:pt x="1494" y="162"/>
                    <a:pt x="1519" y="162"/>
                  </a:cubicBezTo>
                  <a:cubicBezTo>
                    <a:pt x="1519" y="158"/>
                    <a:pt x="1519" y="154"/>
                    <a:pt x="1519" y="149"/>
                  </a:cubicBezTo>
                  <a:cubicBezTo>
                    <a:pt x="1514" y="149"/>
                    <a:pt x="1509" y="149"/>
                    <a:pt x="1504" y="149"/>
                  </a:cubicBezTo>
                  <a:close/>
                  <a:moveTo>
                    <a:pt x="1700" y="149"/>
                  </a:moveTo>
                  <a:cubicBezTo>
                    <a:pt x="1700" y="149"/>
                    <a:pt x="1700" y="148"/>
                    <a:pt x="1700" y="148"/>
                  </a:cubicBezTo>
                  <a:cubicBezTo>
                    <a:pt x="1700" y="143"/>
                    <a:pt x="1702" y="139"/>
                    <a:pt x="1705" y="135"/>
                  </a:cubicBezTo>
                  <a:cubicBezTo>
                    <a:pt x="1707" y="132"/>
                    <a:pt x="1710" y="129"/>
                    <a:pt x="1713" y="126"/>
                  </a:cubicBezTo>
                  <a:cubicBezTo>
                    <a:pt x="1718" y="123"/>
                    <a:pt x="1724" y="119"/>
                    <a:pt x="1729" y="115"/>
                  </a:cubicBezTo>
                  <a:cubicBezTo>
                    <a:pt x="1733" y="112"/>
                    <a:pt x="1738" y="108"/>
                    <a:pt x="1742" y="104"/>
                  </a:cubicBezTo>
                  <a:cubicBezTo>
                    <a:pt x="1753" y="94"/>
                    <a:pt x="1757" y="81"/>
                    <a:pt x="1756" y="67"/>
                  </a:cubicBezTo>
                  <a:cubicBezTo>
                    <a:pt x="1755" y="54"/>
                    <a:pt x="1747" y="44"/>
                    <a:pt x="1734" y="40"/>
                  </a:cubicBezTo>
                  <a:cubicBezTo>
                    <a:pt x="1728" y="38"/>
                    <a:pt x="1722" y="38"/>
                    <a:pt x="1716" y="39"/>
                  </a:cubicBezTo>
                  <a:cubicBezTo>
                    <a:pt x="1706" y="39"/>
                    <a:pt x="1699" y="43"/>
                    <a:pt x="1692" y="49"/>
                  </a:cubicBezTo>
                  <a:cubicBezTo>
                    <a:pt x="1691" y="50"/>
                    <a:pt x="1690" y="50"/>
                    <a:pt x="1691" y="52"/>
                  </a:cubicBezTo>
                  <a:cubicBezTo>
                    <a:pt x="1691" y="55"/>
                    <a:pt x="1691" y="59"/>
                    <a:pt x="1691" y="63"/>
                  </a:cubicBezTo>
                  <a:cubicBezTo>
                    <a:pt x="1691" y="63"/>
                    <a:pt x="1691" y="64"/>
                    <a:pt x="1691" y="65"/>
                  </a:cubicBezTo>
                  <a:cubicBezTo>
                    <a:pt x="1692" y="64"/>
                    <a:pt x="1692" y="63"/>
                    <a:pt x="1693" y="63"/>
                  </a:cubicBezTo>
                  <a:cubicBezTo>
                    <a:pt x="1696" y="59"/>
                    <a:pt x="1700" y="56"/>
                    <a:pt x="1705" y="54"/>
                  </a:cubicBezTo>
                  <a:cubicBezTo>
                    <a:pt x="1711" y="51"/>
                    <a:pt x="1717" y="50"/>
                    <a:pt x="1723" y="50"/>
                  </a:cubicBezTo>
                  <a:cubicBezTo>
                    <a:pt x="1733" y="51"/>
                    <a:pt x="1740" y="58"/>
                    <a:pt x="1742" y="67"/>
                  </a:cubicBezTo>
                  <a:cubicBezTo>
                    <a:pt x="1742" y="71"/>
                    <a:pt x="1742" y="76"/>
                    <a:pt x="1741" y="80"/>
                  </a:cubicBezTo>
                  <a:cubicBezTo>
                    <a:pt x="1740" y="87"/>
                    <a:pt x="1736" y="93"/>
                    <a:pt x="1731" y="98"/>
                  </a:cubicBezTo>
                  <a:cubicBezTo>
                    <a:pt x="1727" y="102"/>
                    <a:pt x="1722" y="106"/>
                    <a:pt x="1717" y="109"/>
                  </a:cubicBezTo>
                  <a:cubicBezTo>
                    <a:pt x="1710" y="114"/>
                    <a:pt x="1704" y="119"/>
                    <a:pt x="1698" y="125"/>
                  </a:cubicBezTo>
                  <a:cubicBezTo>
                    <a:pt x="1693" y="130"/>
                    <a:pt x="1689" y="136"/>
                    <a:pt x="1687" y="143"/>
                  </a:cubicBezTo>
                  <a:cubicBezTo>
                    <a:pt x="1686" y="149"/>
                    <a:pt x="1686" y="155"/>
                    <a:pt x="1686" y="162"/>
                  </a:cubicBezTo>
                  <a:cubicBezTo>
                    <a:pt x="1686" y="162"/>
                    <a:pt x="1686" y="162"/>
                    <a:pt x="1686" y="162"/>
                  </a:cubicBezTo>
                  <a:cubicBezTo>
                    <a:pt x="1711" y="162"/>
                    <a:pt x="1736" y="162"/>
                    <a:pt x="1761" y="162"/>
                  </a:cubicBezTo>
                  <a:cubicBezTo>
                    <a:pt x="1761" y="158"/>
                    <a:pt x="1761" y="154"/>
                    <a:pt x="1761" y="149"/>
                  </a:cubicBezTo>
                  <a:cubicBezTo>
                    <a:pt x="1741" y="149"/>
                    <a:pt x="1721" y="149"/>
                    <a:pt x="1700" y="149"/>
                  </a:cubicBezTo>
                  <a:close/>
                  <a:moveTo>
                    <a:pt x="481" y="159"/>
                  </a:moveTo>
                  <a:cubicBezTo>
                    <a:pt x="481" y="144"/>
                    <a:pt x="481" y="128"/>
                    <a:pt x="481" y="113"/>
                  </a:cubicBezTo>
                  <a:cubicBezTo>
                    <a:pt x="481" y="111"/>
                    <a:pt x="481" y="109"/>
                    <a:pt x="481" y="107"/>
                  </a:cubicBezTo>
                  <a:cubicBezTo>
                    <a:pt x="482" y="100"/>
                    <a:pt x="485" y="95"/>
                    <a:pt x="490" y="91"/>
                  </a:cubicBezTo>
                  <a:cubicBezTo>
                    <a:pt x="497" y="85"/>
                    <a:pt x="504" y="84"/>
                    <a:pt x="512" y="86"/>
                  </a:cubicBezTo>
                  <a:cubicBezTo>
                    <a:pt x="518" y="88"/>
                    <a:pt x="521" y="92"/>
                    <a:pt x="523" y="98"/>
                  </a:cubicBezTo>
                  <a:cubicBezTo>
                    <a:pt x="525" y="102"/>
                    <a:pt x="525" y="107"/>
                    <a:pt x="525" y="111"/>
                  </a:cubicBezTo>
                  <a:cubicBezTo>
                    <a:pt x="525" y="127"/>
                    <a:pt x="525" y="143"/>
                    <a:pt x="525" y="159"/>
                  </a:cubicBezTo>
                  <a:cubicBezTo>
                    <a:pt x="525" y="160"/>
                    <a:pt x="525" y="161"/>
                    <a:pt x="525" y="162"/>
                  </a:cubicBezTo>
                  <a:cubicBezTo>
                    <a:pt x="530" y="162"/>
                    <a:pt x="534" y="162"/>
                    <a:pt x="539" y="162"/>
                  </a:cubicBezTo>
                  <a:cubicBezTo>
                    <a:pt x="539" y="161"/>
                    <a:pt x="539" y="160"/>
                    <a:pt x="539" y="159"/>
                  </a:cubicBezTo>
                  <a:cubicBezTo>
                    <a:pt x="539" y="143"/>
                    <a:pt x="539" y="126"/>
                    <a:pt x="539" y="110"/>
                  </a:cubicBezTo>
                  <a:cubicBezTo>
                    <a:pt x="539" y="108"/>
                    <a:pt x="539" y="106"/>
                    <a:pt x="539" y="104"/>
                  </a:cubicBezTo>
                  <a:cubicBezTo>
                    <a:pt x="539" y="98"/>
                    <a:pt x="538" y="93"/>
                    <a:pt x="535" y="88"/>
                  </a:cubicBezTo>
                  <a:cubicBezTo>
                    <a:pt x="532" y="81"/>
                    <a:pt x="527" y="77"/>
                    <a:pt x="520" y="74"/>
                  </a:cubicBezTo>
                  <a:cubicBezTo>
                    <a:pt x="518" y="74"/>
                    <a:pt x="515" y="73"/>
                    <a:pt x="513" y="73"/>
                  </a:cubicBezTo>
                  <a:cubicBezTo>
                    <a:pt x="500" y="72"/>
                    <a:pt x="490" y="77"/>
                    <a:pt x="483" y="87"/>
                  </a:cubicBezTo>
                  <a:cubicBezTo>
                    <a:pt x="482" y="88"/>
                    <a:pt x="482" y="88"/>
                    <a:pt x="481" y="89"/>
                  </a:cubicBezTo>
                  <a:cubicBezTo>
                    <a:pt x="481" y="89"/>
                    <a:pt x="481" y="89"/>
                    <a:pt x="481" y="89"/>
                  </a:cubicBezTo>
                  <a:cubicBezTo>
                    <a:pt x="481" y="84"/>
                    <a:pt x="481" y="80"/>
                    <a:pt x="481" y="75"/>
                  </a:cubicBezTo>
                  <a:cubicBezTo>
                    <a:pt x="477" y="75"/>
                    <a:pt x="469" y="75"/>
                    <a:pt x="467" y="75"/>
                  </a:cubicBezTo>
                  <a:cubicBezTo>
                    <a:pt x="467" y="104"/>
                    <a:pt x="467" y="133"/>
                    <a:pt x="467" y="162"/>
                  </a:cubicBezTo>
                  <a:cubicBezTo>
                    <a:pt x="472" y="162"/>
                    <a:pt x="476" y="162"/>
                    <a:pt x="481" y="162"/>
                  </a:cubicBezTo>
                  <a:cubicBezTo>
                    <a:pt x="481" y="161"/>
                    <a:pt x="481" y="160"/>
                    <a:pt x="481" y="159"/>
                  </a:cubicBezTo>
                  <a:close/>
                  <a:moveTo>
                    <a:pt x="1273" y="75"/>
                  </a:moveTo>
                  <a:cubicBezTo>
                    <a:pt x="1268" y="75"/>
                    <a:pt x="1263" y="75"/>
                    <a:pt x="1258" y="75"/>
                  </a:cubicBezTo>
                  <a:cubicBezTo>
                    <a:pt x="1256" y="83"/>
                    <a:pt x="1253" y="91"/>
                    <a:pt x="1250" y="99"/>
                  </a:cubicBezTo>
                  <a:cubicBezTo>
                    <a:pt x="1247" y="107"/>
                    <a:pt x="1244" y="115"/>
                    <a:pt x="1241" y="123"/>
                  </a:cubicBezTo>
                  <a:cubicBezTo>
                    <a:pt x="1238" y="130"/>
                    <a:pt x="1236" y="138"/>
                    <a:pt x="1232" y="146"/>
                  </a:cubicBezTo>
                  <a:cubicBezTo>
                    <a:pt x="1232" y="146"/>
                    <a:pt x="1232" y="146"/>
                    <a:pt x="1232" y="146"/>
                  </a:cubicBezTo>
                  <a:cubicBezTo>
                    <a:pt x="1224" y="122"/>
                    <a:pt x="1216" y="99"/>
                    <a:pt x="1207" y="75"/>
                  </a:cubicBezTo>
                  <a:cubicBezTo>
                    <a:pt x="1205" y="75"/>
                    <a:pt x="1202" y="75"/>
                    <a:pt x="1200" y="75"/>
                  </a:cubicBezTo>
                  <a:cubicBezTo>
                    <a:pt x="1197" y="75"/>
                    <a:pt x="1195" y="75"/>
                    <a:pt x="1192" y="75"/>
                  </a:cubicBezTo>
                  <a:cubicBezTo>
                    <a:pt x="1203" y="104"/>
                    <a:pt x="1214" y="133"/>
                    <a:pt x="1225" y="162"/>
                  </a:cubicBezTo>
                  <a:cubicBezTo>
                    <a:pt x="1229" y="162"/>
                    <a:pt x="1234" y="162"/>
                    <a:pt x="1238" y="162"/>
                  </a:cubicBezTo>
                  <a:cubicBezTo>
                    <a:pt x="1241" y="156"/>
                    <a:pt x="1273" y="77"/>
                    <a:pt x="1273" y="75"/>
                  </a:cubicBezTo>
                  <a:close/>
                  <a:moveTo>
                    <a:pt x="870" y="157"/>
                  </a:moveTo>
                  <a:cubicBezTo>
                    <a:pt x="870" y="159"/>
                    <a:pt x="871" y="159"/>
                    <a:pt x="872" y="160"/>
                  </a:cubicBezTo>
                  <a:cubicBezTo>
                    <a:pt x="883" y="165"/>
                    <a:pt x="895" y="166"/>
                    <a:pt x="906" y="162"/>
                  </a:cubicBezTo>
                  <a:cubicBezTo>
                    <a:pt x="918" y="158"/>
                    <a:pt x="924" y="149"/>
                    <a:pt x="923" y="137"/>
                  </a:cubicBezTo>
                  <a:cubicBezTo>
                    <a:pt x="923" y="131"/>
                    <a:pt x="921" y="126"/>
                    <a:pt x="917" y="122"/>
                  </a:cubicBezTo>
                  <a:cubicBezTo>
                    <a:pt x="914" y="120"/>
                    <a:pt x="911" y="118"/>
                    <a:pt x="908" y="117"/>
                  </a:cubicBezTo>
                  <a:cubicBezTo>
                    <a:pt x="905" y="115"/>
                    <a:pt x="901" y="113"/>
                    <a:pt x="897" y="112"/>
                  </a:cubicBezTo>
                  <a:cubicBezTo>
                    <a:pt x="895" y="110"/>
                    <a:pt x="892" y="108"/>
                    <a:pt x="889" y="107"/>
                  </a:cubicBezTo>
                  <a:cubicBezTo>
                    <a:pt x="884" y="103"/>
                    <a:pt x="883" y="94"/>
                    <a:pt x="888" y="89"/>
                  </a:cubicBezTo>
                  <a:cubicBezTo>
                    <a:pt x="891" y="87"/>
                    <a:pt x="894" y="85"/>
                    <a:pt x="898" y="85"/>
                  </a:cubicBezTo>
                  <a:cubicBezTo>
                    <a:pt x="905" y="85"/>
                    <a:pt x="912" y="86"/>
                    <a:pt x="918" y="90"/>
                  </a:cubicBezTo>
                  <a:cubicBezTo>
                    <a:pt x="918" y="90"/>
                    <a:pt x="919" y="91"/>
                    <a:pt x="919" y="91"/>
                  </a:cubicBezTo>
                  <a:cubicBezTo>
                    <a:pt x="919" y="86"/>
                    <a:pt x="919" y="82"/>
                    <a:pt x="919" y="77"/>
                  </a:cubicBezTo>
                  <a:cubicBezTo>
                    <a:pt x="919" y="77"/>
                    <a:pt x="918" y="76"/>
                    <a:pt x="917" y="76"/>
                  </a:cubicBezTo>
                  <a:cubicBezTo>
                    <a:pt x="910" y="73"/>
                    <a:pt x="902" y="72"/>
                    <a:pt x="895" y="73"/>
                  </a:cubicBezTo>
                  <a:cubicBezTo>
                    <a:pt x="888" y="74"/>
                    <a:pt x="883" y="77"/>
                    <a:pt x="878" y="81"/>
                  </a:cubicBezTo>
                  <a:cubicBezTo>
                    <a:pt x="867" y="90"/>
                    <a:pt x="867" y="110"/>
                    <a:pt x="880" y="118"/>
                  </a:cubicBezTo>
                  <a:cubicBezTo>
                    <a:pt x="884" y="120"/>
                    <a:pt x="887" y="122"/>
                    <a:pt x="890" y="123"/>
                  </a:cubicBezTo>
                  <a:cubicBezTo>
                    <a:pt x="895" y="126"/>
                    <a:pt x="900" y="128"/>
                    <a:pt x="905" y="131"/>
                  </a:cubicBezTo>
                  <a:cubicBezTo>
                    <a:pt x="909" y="134"/>
                    <a:pt x="910" y="138"/>
                    <a:pt x="909" y="143"/>
                  </a:cubicBezTo>
                  <a:cubicBezTo>
                    <a:pt x="908" y="147"/>
                    <a:pt x="905" y="150"/>
                    <a:pt x="901" y="151"/>
                  </a:cubicBezTo>
                  <a:cubicBezTo>
                    <a:pt x="901" y="151"/>
                    <a:pt x="900" y="151"/>
                    <a:pt x="899" y="152"/>
                  </a:cubicBezTo>
                  <a:cubicBezTo>
                    <a:pt x="890" y="153"/>
                    <a:pt x="881" y="151"/>
                    <a:pt x="873" y="146"/>
                  </a:cubicBezTo>
                  <a:cubicBezTo>
                    <a:pt x="872" y="145"/>
                    <a:pt x="871" y="145"/>
                    <a:pt x="870" y="144"/>
                  </a:cubicBezTo>
                  <a:cubicBezTo>
                    <a:pt x="870" y="149"/>
                    <a:pt x="870" y="153"/>
                    <a:pt x="870" y="157"/>
                  </a:cubicBezTo>
                  <a:close/>
                  <a:moveTo>
                    <a:pt x="1649" y="162"/>
                  </a:moveTo>
                  <a:cubicBezTo>
                    <a:pt x="1653" y="162"/>
                    <a:pt x="1658" y="162"/>
                    <a:pt x="1662" y="162"/>
                  </a:cubicBezTo>
                  <a:cubicBezTo>
                    <a:pt x="1662" y="120"/>
                    <a:pt x="1662" y="79"/>
                    <a:pt x="1662" y="38"/>
                  </a:cubicBezTo>
                  <a:cubicBezTo>
                    <a:pt x="1661" y="38"/>
                    <a:pt x="1660" y="38"/>
                    <a:pt x="1659" y="38"/>
                  </a:cubicBezTo>
                  <a:cubicBezTo>
                    <a:pt x="1658" y="38"/>
                    <a:pt x="1657" y="38"/>
                    <a:pt x="1656" y="39"/>
                  </a:cubicBezTo>
                  <a:cubicBezTo>
                    <a:pt x="1646" y="47"/>
                    <a:pt x="1634" y="53"/>
                    <a:pt x="1622" y="57"/>
                  </a:cubicBezTo>
                  <a:cubicBezTo>
                    <a:pt x="1621" y="57"/>
                    <a:pt x="1621" y="57"/>
                    <a:pt x="1620" y="57"/>
                  </a:cubicBezTo>
                  <a:cubicBezTo>
                    <a:pt x="1620" y="62"/>
                    <a:pt x="1620" y="66"/>
                    <a:pt x="1620" y="71"/>
                  </a:cubicBezTo>
                  <a:cubicBezTo>
                    <a:pt x="1631" y="68"/>
                    <a:pt x="1640" y="64"/>
                    <a:pt x="1649" y="57"/>
                  </a:cubicBezTo>
                  <a:cubicBezTo>
                    <a:pt x="1649" y="92"/>
                    <a:pt x="1649" y="127"/>
                    <a:pt x="1649" y="162"/>
                  </a:cubicBezTo>
                  <a:close/>
                  <a:moveTo>
                    <a:pt x="1177" y="74"/>
                  </a:moveTo>
                  <a:cubicBezTo>
                    <a:pt x="1172" y="74"/>
                    <a:pt x="1167" y="76"/>
                    <a:pt x="1163" y="80"/>
                  </a:cubicBezTo>
                  <a:cubicBezTo>
                    <a:pt x="1160" y="83"/>
                    <a:pt x="1157" y="86"/>
                    <a:pt x="1156" y="90"/>
                  </a:cubicBezTo>
                  <a:cubicBezTo>
                    <a:pt x="1155" y="91"/>
                    <a:pt x="1155" y="91"/>
                    <a:pt x="1155" y="92"/>
                  </a:cubicBezTo>
                  <a:cubicBezTo>
                    <a:pt x="1155" y="92"/>
                    <a:pt x="1154" y="92"/>
                    <a:pt x="1154" y="92"/>
                  </a:cubicBezTo>
                  <a:cubicBezTo>
                    <a:pt x="1154" y="86"/>
                    <a:pt x="1154" y="81"/>
                    <a:pt x="1154" y="75"/>
                  </a:cubicBezTo>
                  <a:cubicBezTo>
                    <a:pt x="1150" y="75"/>
                    <a:pt x="1145" y="75"/>
                    <a:pt x="1141" y="75"/>
                  </a:cubicBezTo>
                  <a:cubicBezTo>
                    <a:pt x="1141" y="104"/>
                    <a:pt x="1141" y="133"/>
                    <a:pt x="1141" y="162"/>
                  </a:cubicBezTo>
                  <a:cubicBezTo>
                    <a:pt x="1143" y="162"/>
                    <a:pt x="1153" y="162"/>
                    <a:pt x="1154" y="162"/>
                  </a:cubicBezTo>
                  <a:cubicBezTo>
                    <a:pt x="1154" y="161"/>
                    <a:pt x="1154" y="160"/>
                    <a:pt x="1154" y="159"/>
                  </a:cubicBezTo>
                  <a:cubicBezTo>
                    <a:pt x="1154" y="146"/>
                    <a:pt x="1154" y="132"/>
                    <a:pt x="1154" y="119"/>
                  </a:cubicBezTo>
                  <a:cubicBezTo>
                    <a:pt x="1154" y="116"/>
                    <a:pt x="1155" y="113"/>
                    <a:pt x="1155" y="110"/>
                  </a:cubicBezTo>
                  <a:cubicBezTo>
                    <a:pt x="1156" y="104"/>
                    <a:pt x="1158" y="98"/>
                    <a:pt x="1161" y="93"/>
                  </a:cubicBezTo>
                  <a:cubicBezTo>
                    <a:pt x="1168" y="85"/>
                    <a:pt x="1178" y="85"/>
                    <a:pt x="1184" y="88"/>
                  </a:cubicBezTo>
                  <a:cubicBezTo>
                    <a:pt x="1185" y="88"/>
                    <a:pt x="1185" y="89"/>
                    <a:pt x="1186" y="89"/>
                  </a:cubicBezTo>
                  <a:cubicBezTo>
                    <a:pt x="1186" y="84"/>
                    <a:pt x="1186" y="80"/>
                    <a:pt x="1186" y="75"/>
                  </a:cubicBezTo>
                  <a:cubicBezTo>
                    <a:pt x="1183" y="74"/>
                    <a:pt x="1180" y="74"/>
                    <a:pt x="1177" y="74"/>
                  </a:cubicBezTo>
                  <a:close/>
                  <a:moveTo>
                    <a:pt x="1367" y="162"/>
                  </a:moveTo>
                  <a:cubicBezTo>
                    <a:pt x="1372" y="162"/>
                    <a:pt x="1376" y="162"/>
                    <a:pt x="1381" y="162"/>
                  </a:cubicBezTo>
                  <a:cubicBezTo>
                    <a:pt x="1381" y="161"/>
                    <a:pt x="1381" y="160"/>
                    <a:pt x="1381" y="159"/>
                  </a:cubicBezTo>
                  <a:cubicBezTo>
                    <a:pt x="1381" y="145"/>
                    <a:pt x="1381" y="132"/>
                    <a:pt x="1381" y="118"/>
                  </a:cubicBezTo>
                  <a:cubicBezTo>
                    <a:pt x="1381" y="115"/>
                    <a:pt x="1381" y="112"/>
                    <a:pt x="1381" y="109"/>
                  </a:cubicBezTo>
                  <a:cubicBezTo>
                    <a:pt x="1382" y="103"/>
                    <a:pt x="1384" y="98"/>
                    <a:pt x="1388" y="94"/>
                  </a:cubicBezTo>
                  <a:cubicBezTo>
                    <a:pt x="1394" y="85"/>
                    <a:pt x="1404" y="85"/>
                    <a:pt x="1411" y="88"/>
                  </a:cubicBezTo>
                  <a:cubicBezTo>
                    <a:pt x="1411" y="88"/>
                    <a:pt x="1411" y="89"/>
                    <a:pt x="1412" y="89"/>
                  </a:cubicBezTo>
                  <a:cubicBezTo>
                    <a:pt x="1412" y="84"/>
                    <a:pt x="1412" y="79"/>
                    <a:pt x="1412" y="75"/>
                  </a:cubicBezTo>
                  <a:cubicBezTo>
                    <a:pt x="1411" y="74"/>
                    <a:pt x="1410" y="74"/>
                    <a:pt x="1409" y="74"/>
                  </a:cubicBezTo>
                  <a:cubicBezTo>
                    <a:pt x="1407" y="74"/>
                    <a:pt x="1406" y="74"/>
                    <a:pt x="1404" y="74"/>
                  </a:cubicBezTo>
                  <a:cubicBezTo>
                    <a:pt x="1398" y="74"/>
                    <a:pt x="1393" y="76"/>
                    <a:pt x="1389" y="79"/>
                  </a:cubicBezTo>
                  <a:cubicBezTo>
                    <a:pt x="1386" y="82"/>
                    <a:pt x="1384" y="86"/>
                    <a:pt x="1382" y="90"/>
                  </a:cubicBezTo>
                  <a:cubicBezTo>
                    <a:pt x="1382" y="91"/>
                    <a:pt x="1382" y="91"/>
                    <a:pt x="1381" y="92"/>
                  </a:cubicBezTo>
                  <a:cubicBezTo>
                    <a:pt x="1381" y="92"/>
                    <a:pt x="1381" y="92"/>
                    <a:pt x="1381" y="92"/>
                  </a:cubicBezTo>
                  <a:cubicBezTo>
                    <a:pt x="1381" y="89"/>
                    <a:pt x="1381" y="86"/>
                    <a:pt x="1381" y="84"/>
                  </a:cubicBezTo>
                  <a:cubicBezTo>
                    <a:pt x="1381" y="81"/>
                    <a:pt x="1381" y="78"/>
                    <a:pt x="1381" y="75"/>
                  </a:cubicBezTo>
                  <a:cubicBezTo>
                    <a:pt x="1376" y="75"/>
                    <a:pt x="1372" y="75"/>
                    <a:pt x="1367" y="75"/>
                  </a:cubicBezTo>
                  <a:cubicBezTo>
                    <a:pt x="1367" y="78"/>
                    <a:pt x="1367" y="160"/>
                    <a:pt x="1367" y="162"/>
                  </a:cubicBezTo>
                  <a:close/>
                  <a:moveTo>
                    <a:pt x="446" y="75"/>
                  </a:moveTo>
                  <a:cubicBezTo>
                    <a:pt x="441" y="75"/>
                    <a:pt x="437" y="75"/>
                    <a:pt x="432" y="75"/>
                  </a:cubicBezTo>
                  <a:cubicBezTo>
                    <a:pt x="432" y="104"/>
                    <a:pt x="432" y="133"/>
                    <a:pt x="432" y="162"/>
                  </a:cubicBezTo>
                  <a:cubicBezTo>
                    <a:pt x="437" y="162"/>
                    <a:pt x="441" y="162"/>
                    <a:pt x="446" y="162"/>
                  </a:cubicBezTo>
                  <a:cubicBezTo>
                    <a:pt x="446" y="157"/>
                    <a:pt x="446" y="77"/>
                    <a:pt x="446" y="75"/>
                  </a:cubicBezTo>
                  <a:close/>
                  <a:moveTo>
                    <a:pt x="448" y="47"/>
                  </a:moveTo>
                  <a:cubicBezTo>
                    <a:pt x="448" y="42"/>
                    <a:pt x="444" y="38"/>
                    <a:pt x="439" y="38"/>
                  </a:cubicBezTo>
                  <a:cubicBezTo>
                    <a:pt x="434" y="38"/>
                    <a:pt x="430" y="42"/>
                    <a:pt x="430" y="47"/>
                  </a:cubicBezTo>
                  <a:cubicBezTo>
                    <a:pt x="430" y="52"/>
                    <a:pt x="434" y="56"/>
                    <a:pt x="439" y="56"/>
                  </a:cubicBezTo>
                  <a:cubicBezTo>
                    <a:pt x="444" y="56"/>
                    <a:pt x="448" y="52"/>
                    <a:pt x="448" y="47"/>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solidFill>
                  <a:srgbClr val="505050"/>
                </a:solidFill>
              </a:endParaRPr>
            </a:p>
          </p:txBody>
        </p:sp>
        <p:sp>
          <p:nvSpPr>
            <p:cNvPr id="26" name="Freeform 5"/>
            <p:cNvSpPr>
              <a:spLocks noEditPoints="1"/>
            </p:cNvSpPr>
            <p:nvPr/>
          </p:nvSpPr>
          <p:spPr bwMode="auto">
            <a:xfrm>
              <a:off x="269408" y="2376280"/>
              <a:ext cx="2801159" cy="406857"/>
            </a:xfrm>
            <a:custGeom>
              <a:avLst/>
              <a:gdLst>
                <a:gd name="T0" fmla="*/ 51 w 807"/>
                <a:gd name="T1" fmla="*/ 106 h 115"/>
                <a:gd name="T2" fmla="*/ 115 w 807"/>
                <a:gd name="T3" fmla="*/ 0 h 115"/>
                <a:gd name="T4" fmla="*/ 48 w 807"/>
                <a:gd name="T5" fmla="*/ 59 h 115"/>
                <a:gd name="T6" fmla="*/ 195 w 807"/>
                <a:gd name="T7" fmla="*/ 37 h 115"/>
                <a:gd name="T8" fmla="*/ 221 w 807"/>
                <a:gd name="T9" fmla="*/ 88 h 115"/>
                <a:gd name="T10" fmla="*/ 224 w 807"/>
                <a:gd name="T11" fmla="*/ 48 h 115"/>
                <a:gd name="T12" fmla="*/ 175 w 807"/>
                <a:gd name="T13" fmla="*/ 80 h 115"/>
                <a:gd name="T14" fmla="*/ 168 w 807"/>
                <a:gd name="T15" fmla="*/ 85 h 115"/>
                <a:gd name="T16" fmla="*/ 0 w 807"/>
                <a:gd name="T17" fmla="*/ 56 h 115"/>
                <a:gd name="T18" fmla="*/ 0 w 807"/>
                <a:gd name="T19" fmla="*/ 56 h 115"/>
                <a:gd name="T20" fmla="*/ 488 w 807"/>
                <a:gd name="T21" fmla="*/ 54 h 115"/>
                <a:gd name="T22" fmla="*/ 473 w 807"/>
                <a:gd name="T23" fmla="*/ 81 h 115"/>
                <a:gd name="T24" fmla="*/ 442 w 807"/>
                <a:gd name="T25" fmla="*/ 82 h 115"/>
                <a:gd name="T26" fmla="*/ 448 w 807"/>
                <a:gd name="T27" fmla="*/ 85 h 115"/>
                <a:gd name="T28" fmla="*/ 353 w 807"/>
                <a:gd name="T29" fmla="*/ 19 h 115"/>
                <a:gd name="T30" fmla="*/ 318 w 807"/>
                <a:gd name="T31" fmla="*/ 56 h 115"/>
                <a:gd name="T32" fmla="*/ 354 w 807"/>
                <a:gd name="T33" fmla="*/ 92 h 115"/>
                <a:gd name="T34" fmla="*/ 338 w 807"/>
                <a:gd name="T35" fmla="*/ 86 h 115"/>
                <a:gd name="T36" fmla="*/ 353 w 807"/>
                <a:gd name="T37" fmla="*/ 63 h 115"/>
                <a:gd name="T38" fmla="*/ 804 w 807"/>
                <a:gd name="T39" fmla="*/ 53 h 115"/>
                <a:gd name="T40" fmla="*/ 779 w 807"/>
                <a:gd name="T41" fmla="*/ 92 h 115"/>
                <a:gd name="T42" fmla="*/ 807 w 807"/>
                <a:gd name="T43" fmla="*/ 69 h 115"/>
                <a:gd name="T44" fmla="*/ 772 w 807"/>
                <a:gd name="T45" fmla="*/ 62 h 115"/>
                <a:gd name="T46" fmla="*/ 389 w 807"/>
                <a:gd name="T47" fmla="*/ 93 h 115"/>
                <a:gd name="T48" fmla="*/ 390 w 807"/>
                <a:gd name="T49" fmla="*/ 85 h 115"/>
                <a:gd name="T50" fmla="*/ 392 w 807"/>
                <a:gd name="T51" fmla="*/ 86 h 115"/>
                <a:gd name="T52" fmla="*/ 693 w 807"/>
                <a:gd name="T53" fmla="*/ 91 h 115"/>
                <a:gd name="T54" fmla="*/ 693 w 807"/>
                <a:gd name="T55" fmla="*/ 69 h 115"/>
                <a:gd name="T56" fmla="*/ 668 w 807"/>
                <a:gd name="T57" fmla="*/ 68 h 115"/>
                <a:gd name="T58" fmla="*/ 722 w 807"/>
                <a:gd name="T59" fmla="*/ 64 h 115"/>
                <a:gd name="T60" fmla="*/ 747 w 807"/>
                <a:gd name="T61" fmla="*/ 72 h 115"/>
                <a:gd name="T62" fmla="*/ 754 w 807"/>
                <a:gd name="T63" fmla="*/ 54 h 115"/>
                <a:gd name="T64" fmla="*/ 714 w 807"/>
                <a:gd name="T65" fmla="*/ 43 h 115"/>
                <a:gd name="T66" fmla="*/ 585 w 807"/>
                <a:gd name="T67" fmla="*/ 91 h 115"/>
                <a:gd name="T68" fmla="*/ 610 w 807"/>
                <a:gd name="T69" fmla="*/ 58 h 115"/>
                <a:gd name="T70" fmla="*/ 617 w 807"/>
                <a:gd name="T71" fmla="*/ 55 h 115"/>
                <a:gd name="T72" fmla="*/ 577 w 807"/>
                <a:gd name="T73" fmla="*/ 43 h 115"/>
                <a:gd name="T74" fmla="*/ 274 w 807"/>
                <a:gd name="T75" fmla="*/ 92 h 115"/>
                <a:gd name="T76" fmla="*/ 298 w 807"/>
                <a:gd name="T77" fmla="*/ 60 h 115"/>
                <a:gd name="T78" fmla="*/ 307 w 807"/>
                <a:gd name="T79" fmla="*/ 63 h 115"/>
                <a:gd name="T80" fmla="*/ 274 w 807"/>
                <a:gd name="T81" fmla="*/ 43 h 115"/>
                <a:gd name="T82" fmla="*/ 510 w 807"/>
                <a:gd name="T83" fmla="*/ 41 h 115"/>
                <a:gd name="T84" fmla="*/ 517 w 807"/>
                <a:gd name="T85" fmla="*/ 81 h 115"/>
                <a:gd name="T86" fmla="*/ 503 w 807"/>
                <a:gd name="T87" fmla="*/ 93 h 115"/>
                <a:gd name="T88" fmla="*/ 508 w 807"/>
                <a:gd name="T89" fmla="*/ 62 h 115"/>
                <a:gd name="T90" fmla="*/ 515 w 807"/>
                <a:gd name="T91" fmla="*/ 41 h 115"/>
                <a:gd name="T92" fmla="*/ 653 w 807"/>
                <a:gd name="T93" fmla="*/ 42 h 115"/>
                <a:gd name="T94" fmla="*/ 625 w 807"/>
                <a:gd name="T95" fmla="*/ 43 h 115"/>
                <a:gd name="T96" fmla="*/ 633 w 807"/>
                <a:gd name="T97" fmla="*/ 80 h 115"/>
                <a:gd name="T98" fmla="*/ 563 w 807"/>
                <a:gd name="T99" fmla="*/ 91 h 115"/>
                <a:gd name="T100" fmla="*/ 563 w 807"/>
                <a:gd name="T101" fmla="*/ 91 h 115"/>
                <a:gd name="T102" fmla="*/ 246 w 807"/>
                <a:gd name="T103" fmla="*/ 43 h 115"/>
                <a:gd name="T104" fmla="*/ 250 w 807"/>
                <a:gd name="T105" fmla="*/ 2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7" h="115">
                  <a:moveTo>
                    <a:pt x="51" y="59"/>
                  </a:moveTo>
                  <a:cubicBezTo>
                    <a:pt x="73" y="59"/>
                    <a:pt x="94" y="59"/>
                    <a:pt x="115" y="59"/>
                  </a:cubicBezTo>
                  <a:cubicBezTo>
                    <a:pt x="115" y="77"/>
                    <a:pt x="115" y="96"/>
                    <a:pt x="115" y="115"/>
                  </a:cubicBezTo>
                  <a:cubicBezTo>
                    <a:pt x="94" y="112"/>
                    <a:pt x="73" y="109"/>
                    <a:pt x="51" y="106"/>
                  </a:cubicBezTo>
                  <a:cubicBezTo>
                    <a:pt x="51" y="90"/>
                    <a:pt x="51" y="75"/>
                    <a:pt x="51" y="59"/>
                  </a:cubicBezTo>
                  <a:close/>
                  <a:moveTo>
                    <a:pt x="52" y="56"/>
                  </a:moveTo>
                  <a:cubicBezTo>
                    <a:pt x="73" y="56"/>
                    <a:pt x="94" y="56"/>
                    <a:pt x="115" y="56"/>
                  </a:cubicBezTo>
                  <a:cubicBezTo>
                    <a:pt x="115" y="37"/>
                    <a:pt x="115" y="18"/>
                    <a:pt x="115" y="0"/>
                  </a:cubicBezTo>
                  <a:cubicBezTo>
                    <a:pt x="94" y="3"/>
                    <a:pt x="73" y="5"/>
                    <a:pt x="52" y="8"/>
                  </a:cubicBezTo>
                  <a:cubicBezTo>
                    <a:pt x="52" y="25"/>
                    <a:pt x="52" y="40"/>
                    <a:pt x="52" y="56"/>
                  </a:cubicBezTo>
                  <a:close/>
                  <a:moveTo>
                    <a:pt x="48" y="106"/>
                  </a:moveTo>
                  <a:cubicBezTo>
                    <a:pt x="48" y="90"/>
                    <a:pt x="48" y="74"/>
                    <a:pt x="48" y="59"/>
                  </a:cubicBezTo>
                  <a:cubicBezTo>
                    <a:pt x="32" y="59"/>
                    <a:pt x="16" y="59"/>
                    <a:pt x="0" y="59"/>
                  </a:cubicBezTo>
                  <a:cubicBezTo>
                    <a:pt x="0" y="72"/>
                    <a:pt x="0" y="86"/>
                    <a:pt x="0" y="99"/>
                  </a:cubicBezTo>
                  <a:cubicBezTo>
                    <a:pt x="16" y="101"/>
                    <a:pt x="32" y="103"/>
                    <a:pt x="48" y="106"/>
                  </a:cubicBezTo>
                  <a:close/>
                  <a:moveTo>
                    <a:pt x="195" y="37"/>
                  </a:moveTo>
                  <a:cubicBezTo>
                    <a:pt x="195" y="39"/>
                    <a:pt x="196" y="40"/>
                    <a:pt x="196" y="41"/>
                  </a:cubicBezTo>
                  <a:cubicBezTo>
                    <a:pt x="200" y="57"/>
                    <a:pt x="205" y="72"/>
                    <a:pt x="209" y="88"/>
                  </a:cubicBezTo>
                  <a:cubicBezTo>
                    <a:pt x="210" y="92"/>
                    <a:pt x="212" y="92"/>
                    <a:pt x="215" y="92"/>
                  </a:cubicBezTo>
                  <a:cubicBezTo>
                    <a:pt x="219" y="92"/>
                    <a:pt x="220" y="91"/>
                    <a:pt x="221" y="88"/>
                  </a:cubicBezTo>
                  <a:cubicBezTo>
                    <a:pt x="225" y="72"/>
                    <a:pt x="230" y="56"/>
                    <a:pt x="234" y="41"/>
                  </a:cubicBezTo>
                  <a:cubicBezTo>
                    <a:pt x="236" y="35"/>
                    <a:pt x="238" y="29"/>
                    <a:pt x="239" y="23"/>
                  </a:cubicBezTo>
                  <a:cubicBezTo>
                    <a:pt x="231" y="22"/>
                    <a:pt x="231" y="22"/>
                    <a:pt x="229" y="30"/>
                  </a:cubicBezTo>
                  <a:cubicBezTo>
                    <a:pt x="227" y="36"/>
                    <a:pt x="225" y="42"/>
                    <a:pt x="224" y="48"/>
                  </a:cubicBezTo>
                  <a:cubicBezTo>
                    <a:pt x="221" y="59"/>
                    <a:pt x="218" y="69"/>
                    <a:pt x="215" y="80"/>
                  </a:cubicBezTo>
                  <a:cubicBezTo>
                    <a:pt x="210" y="62"/>
                    <a:pt x="206" y="46"/>
                    <a:pt x="201" y="29"/>
                  </a:cubicBezTo>
                  <a:cubicBezTo>
                    <a:pt x="199" y="22"/>
                    <a:pt x="199" y="22"/>
                    <a:pt x="191" y="23"/>
                  </a:cubicBezTo>
                  <a:cubicBezTo>
                    <a:pt x="186" y="42"/>
                    <a:pt x="180" y="60"/>
                    <a:pt x="175" y="80"/>
                  </a:cubicBezTo>
                  <a:cubicBezTo>
                    <a:pt x="169" y="60"/>
                    <a:pt x="164" y="42"/>
                    <a:pt x="159" y="23"/>
                  </a:cubicBezTo>
                  <a:cubicBezTo>
                    <a:pt x="156" y="23"/>
                    <a:pt x="153" y="23"/>
                    <a:pt x="150" y="23"/>
                  </a:cubicBezTo>
                  <a:cubicBezTo>
                    <a:pt x="150" y="25"/>
                    <a:pt x="151" y="26"/>
                    <a:pt x="151" y="28"/>
                  </a:cubicBezTo>
                  <a:cubicBezTo>
                    <a:pt x="156" y="47"/>
                    <a:pt x="162" y="66"/>
                    <a:pt x="168" y="85"/>
                  </a:cubicBezTo>
                  <a:cubicBezTo>
                    <a:pt x="170" y="93"/>
                    <a:pt x="170" y="93"/>
                    <a:pt x="179" y="92"/>
                  </a:cubicBezTo>
                  <a:cubicBezTo>
                    <a:pt x="179" y="92"/>
                    <a:pt x="179" y="92"/>
                    <a:pt x="180" y="91"/>
                  </a:cubicBezTo>
                  <a:cubicBezTo>
                    <a:pt x="185" y="74"/>
                    <a:pt x="190" y="56"/>
                    <a:pt x="195" y="37"/>
                  </a:cubicBezTo>
                  <a:close/>
                  <a:moveTo>
                    <a:pt x="0" y="56"/>
                  </a:moveTo>
                  <a:cubicBezTo>
                    <a:pt x="16" y="56"/>
                    <a:pt x="32" y="56"/>
                    <a:pt x="48" y="56"/>
                  </a:cubicBezTo>
                  <a:cubicBezTo>
                    <a:pt x="48" y="40"/>
                    <a:pt x="48" y="25"/>
                    <a:pt x="48" y="9"/>
                  </a:cubicBezTo>
                  <a:cubicBezTo>
                    <a:pt x="32" y="11"/>
                    <a:pt x="16" y="13"/>
                    <a:pt x="0" y="16"/>
                  </a:cubicBezTo>
                  <a:cubicBezTo>
                    <a:pt x="0" y="29"/>
                    <a:pt x="0" y="43"/>
                    <a:pt x="0" y="56"/>
                  </a:cubicBezTo>
                  <a:close/>
                  <a:moveTo>
                    <a:pt x="467" y="88"/>
                  </a:moveTo>
                  <a:cubicBezTo>
                    <a:pt x="468" y="92"/>
                    <a:pt x="470" y="92"/>
                    <a:pt x="472" y="92"/>
                  </a:cubicBezTo>
                  <a:cubicBezTo>
                    <a:pt x="475" y="92"/>
                    <a:pt x="477" y="92"/>
                    <a:pt x="478" y="88"/>
                  </a:cubicBezTo>
                  <a:cubicBezTo>
                    <a:pt x="481" y="77"/>
                    <a:pt x="485" y="66"/>
                    <a:pt x="488" y="54"/>
                  </a:cubicBezTo>
                  <a:cubicBezTo>
                    <a:pt x="489" y="50"/>
                    <a:pt x="490" y="47"/>
                    <a:pt x="492" y="43"/>
                  </a:cubicBezTo>
                  <a:cubicBezTo>
                    <a:pt x="484" y="42"/>
                    <a:pt x="484" y="42"/>
                    <a:pt x="482" y="49"/>
                  </a:cubicBezTo>
                  <a:cubicBezTo>
                    <a:pt x="482" y="50"/>
                    <a:pt x="481" y="51"/>
                    <a:pt x="481" y="52"/>
                  </a:cubicBezTo>
                  <a:cubicBezTo>
                    <a:pt x="479" y="61"/>
                    <a:pt x="476" y="71"/>
                    <a:pt x="473" y="81"/>
                  </a:cubicBezTo>
                  <a:cubicBezTo>
                    <a:pt x="473" y="81"/>
                    <a:pt x="473" y="81"/>
                    <a:pt x="472" y="80"/>
                  </a:cubicBezTo>
                  <a:cubicBezTo>
                    <a:pt x="469" y="68"/>
                    <a:pt x="465" y="55"/>
                    <a:pt x="462" y="43"/>
                  </a:cubicBezTo>
                  <a:cubicBezTo>
                    <a:pt x="456" y="41"/>
                    <a:pt x="454" y="43"/>
                    <a:pt x="452" y="48"/>
                  </a:cubicBezTo>
                  <a:cubicBezTo>
                    <a:pt x="449" y="59"/>
                    <a:pt x="446" y="70"/>
                    <a:pt x="442" y="82"/>
                  </a:cubicBezTo>
                  <a:cubicBezTo>
                    <a:pt x="438" y="68"/>
                    <a:pt x="435" y="55"/>
                    <a:pt x="431" y="43"/>
                  </a:cubicBezTo>
                  <a:cubicBezTo>
                    <a:pt x="428" y="43"/>
                    <a:pt x="426" y="43"/>
                    <a:pt x="423" y="43"/>
                  </a:cubicBezTo>
                  <a:cubicBezTo>
                    <a:pt x="428" y="59"/>
                    <a:pt x="432" y="76"/>
                    <a:pt x="437" y="92"/>
                  </a:cubicBezTo>
                  <a:cubicBezTo>
                    <a:pt x="445" y="93"/>
                    <a:pt x="445" y="93"/>
                    <a:pt x="448" y="85"/>
                  </a:cubicBezTo>
                  <a:cubicBezTo>
                    <a:pt x="451" y="75"/>
                    <a:pt x="454" y="65"/>
                    <a:pt x="457" y="54"/>
                  </a:cubicBezTo>
                  <a:cubicBezTo>
                    <a:pt x="461" y="66"/>
                    <a:pt x="464" y="77"/>
                    <a:pt x="467" y="88"/>
                  </a:cubicBezTo>
                  <a:close/>
                  <a:moveTo>
                    <a:pt x="361" y="19"/>
                  </a:moveTo>
                  <a:cubicBezTo>
                    <a:pt x="359" y="19"/>
                    <a:pt x="356" y="19"/>
                    <a:pt x="353" y="19"/>
                  </a:cubicBezTo>
                  <a:cubicBezTo>
                    <a:pt x="353" y="24"/>
                    <a:pt x="353" y="28"/>
                    <a:pt x="353" y="33"/>
                  </a:cubicBezTo>
                  <a:cubicBezTo>
                    <a:pt x="353" y="38"/>
                    <a:pt x="353" y="42"/>
                    <a:pt x="353" y="47"/>
                  </a:cubicBezTo>
                  <a:cubicBezTo>
                    <a:pt x="353" y="47"/>
                    <a:pt x="352" y="47"/>
                    <a:pt x="352" y="47"/>
                  </a:cubicBezTo>
                  <a:cubicBezTo>
                    <a:pt x="340" y="37"/>
                    <a:pt x="324" y="41"/>
                    <a:pt x="318" y="56"/>
                  </a:cubicBezTo>
                  <a:cubicBezTo>
                    <a:pt x="315" y="63"/>
                    <a:pt x="315" y="70"/>
                    <a:pt x="317" y="78"/>
                  </a:cubicBezTo>
                  <a:cubicBezTo>
                    <a:pt x="320" y="90"/>
                    <a:pt x="331" y="96"/>
                    <a:pt x="343" y="92"/>
                  </a:cubicBezTo>
                  <a:cubicBezTo>
                    <a:pt x="347" y="91"/>
                    <a:pt x="350" y="88"/>
                    <a:pt x="353" y="86"/>
                  </a:cubicBezTo>
                  <a:cubicBezTo>
                    <a:pt x="353" y="88"/>
                    <a:pt x="354" y="90"/>
                    <a:pt x="354" y="92"/>
                  </a:cubicBezTo>
                  <a:cubicBezTo>
                    <a:pt x="356" y="92"/>
                    <a:pt x="359" y="92"/>
                    <a:pt x="361" y="92"/>
                  </a:cubicBezTo>
                  <a:cubicBezTo>
                    <a:pt x="361" y="67"/>
                    <a:pt x="361" y="43"/>
                    <a:pt x="361" y="19"/>
                  </a:cubicBezTo>
                  <a:close/>
                  <a:moveTo>
                    <a:pt x="352" y="77"/>
                  </a:moveTo>
                  <a:cubicBezTo>
                    <a:pt x="350" y="83"/>
                    <a:pt x="344" y="86"/>
                    <a:pt x="338" y="86"/>
                  </a:cubicBezTo>
                  <a:cubicBezTo>
                    <a:pt x="332" y="86"/>
                    <a:pt x="327" y="82"/>
                    <a:pt x="325" y="76"/>
                  </a:cubicBezTo>
                  <a:cubicBezTo>
                    <a:pt x="323" y="70"/>
                    <a:pt x="324" y="64"/>
                    <a:pt x="326" y="58"/>
                  </a:cubicBezTo>
                  <a:cubicBezTo>
                    <a:pt x="328" y="51"/>
                    <a:pt x="335" y="47"/>
                    <a:pt x="342" y="48"/>
                  </a:cubicBezTo>
                  <a:cubicBezTo>
                    <a:pt x="349" y="50"/>
                    <a:pt x="353" y="55"/>
                    <a:pt x="353" y="63"/>
                  </a:cubicBezTo>
                  <a:cubicBezTo>
                    <a:pt x="353" y="64"/>
                    <a:pt x="353" y="65"/>
                    <a:pt x="353" y="66"/>
                  </a:cubicBezTo>
                  <a:cubicBezTo>
                    <a:pt x="354" y="66"/>
                    <a:pt x="354" y="66"/>
                    <a:pt x="354" y="66"/>
                  </a:cubicBezTo>
                  <a:cubicBezTo>
                    <a:pt x="353" y="70"/>
                    <a:pt x="353" y="74"/>
                    <a:pt x="352" y="77"/>
                  </a:cubicBezTo>
                  <a:close/>
                  <a:moveTo>
                    <a:pt x="804" y="53"/>
                  </a:moveTo>
                  <a:cubicBezTo>
                    <a:pt x="801" y="46"/>
                    <a:pt x="796" y="42"/>
                    <a:pt x="789" y="42"/>
                  </a:cubicBezTo>
                  <a:cubicBezTo>
                    <a:pt x="777" y="40"/>
                    <a:pt x="768" y="46"/>
                    <a:pt x="765" y="57"/>
                  </a:cubicBezTo>
                  <a:cubicBezTo>
                    <a:pt x="760" y="69"/>
                    <a:pt x="764" y="84"/>
                    <a:pt x="773" y="90"/>
                  </a:cubicBezTo>
                  <a:cubicBezTo>
                    <a:pt x="775" y="91"/>
                    <a:pt x="777" y="92"/>
                    <a:pt x="779" y="92"/>
                  </a:cubicBezTo>
                  <a:cubicBezTo>
                    <a:pt x="785" y="92"/>
                    <a:pt x="791" y="92"/>
                    <a:pt x="797" y="91"/>
                  </a:cubicBezTo>
                  <a:cubicBezTo>
                    <a:pt x="803" y="90"/>
                    <a:pt x="803" y="88"/>
                    <a:pt x="802" y="82"/>
                  </a:cubicBezTo>
                  <a:cubicBezTo>
                    <a:pt x="784" y="90"/>
                    <a:pt x="773" y="86"/>
                    <a:pt x="772" y="69"/>
                  </a:cubicBezTo>
                  <a:cubicBezTo>
                    <a:pt x="783" y="69"/>
                    <a:pt x="794" y="69"/>
                    <a:pt x="807" y="69"/>
                  </a:cubicBezTo>
                  <a:cubicBezTo>
                    <a:pt x="806" y="63"/>
                    <a:pt x="805" y="58"/>
                    <a:pt x="804" y="53"/>
                  </a:cubicBezTo>
                  <a:close/>
                  <a:moveTo>
                    <a:pt x="786" y="48"/>
                  </a:moveTo>
                  <a:cubicBezTo>
                    <a:pt x="793" y="49"/>
                    <a:pt x="797" y="52"/>
                    <a:pt x="798" y="62"/>
                  </a:cubicBezTo>
                  <a:cubicBezTo>
                    <a:pt x="789" y="62"/>
                    <a:pt x="781" y="62"/>
                    <a:pt x="772" y="62"/>
                  </a:cubicBezTo>
                  <a:cubicBezTo>
                    <a:pt x="772" y="55"/>
                    <a:pt x="779" y="48"/>
                    <a:pt x="786" y="48"/>
                  </a:cubicBezTo>
                  <a:close/>
                  <a:moveTo>
                    <a:pt x="404" y="42"/>
                  </a:moveTo>
                  <a:cubicBezTo>
                    <a:pt x="389" y="39"/>
                    <a:pt x="373" y="44"/>
                    <a:pt x="371" y="64"/>
                  </a:cubicBezTo>
                  <a:cubicBezTo>
                    <a:pt x="369" y="78"/>
                    <a:pt x="377" y="90"/>
                    <a:pt x="389" y="93"/>
                  </a:cubicBezTo>
                  <a:cubicBezTo>
                    <a:pt x="407" y="96"/>
                    <a:pt x="420" y="85"/>
                    <a:pt x="420" y="67"/>
                  </a:cubicBezTo>
                  <a:cubicBezTo>
                    <a:pt x="420" y="54"/>
                    <a:pt x="414" y="45"/>
                    <a:pt x="404" y="42"/>
                  </a:cubicBezTo>
                  <a:close/>
                  <a:moveTo>
                    <a:pt x="392" y="86"/>
                  </a:moveTo>
                  <a:cubicBezTo>
                    <a:pt x="391" y="86"/>
                    <a:pt x="391" y="86"/>
                    <a:pt x="390" y="85"/>
                  </a:cubicBezTo>
                  <a:cubicBezTo>
                    <a:pt x="382" y="83"/>
                    <a:pt x="377" y="72"/>
                    <a:pt x="380" y="60"/>
                  </a:cubicBezTo>
                  <a:cubicBezTo>
                    <a:pt x="383" y="51"/>
                    <a:pt x="391" y="46"/>
                    <a:pt x="400" y="49"/>
                  </a:cubicBezTo>
                  <a:cubicBezTo>
                    <a:pt x="408" y="51"/>
                    <a:pt x="411" y="57"/>
                    <a:pt x="411" y="68"/>
                  </a:cubicBezTo>
                  <a:cubicBezTo>
                    <a:pt x="411" y="81"/>
                    <a:pt x="404" y="88"/>
                    <a:pt x="392" y="86"/>
                  </a:cubicBezTo>
                  <a:close/>
                  <a:moveTo>
                    <a:pt x="660" y="77"/>
                  </a:moveTo>
                  <a:cubicBezTo>
                    <a:pt x="661" y="89"/>
                    <a:pt x="669" y="95"/>
                    <a:pt x="681" y="93"/>
                  </a:cubicBezTo>
                  <a:cubicBezTo>
                    <a:pt x="685" y="92"/>
                    <a:pt x="689" y="89"/>
                    <a:pt x="692" y="87"/>
                  </a:cubicBezTo>
                  <a:cubicBezTo>
                    <a:pt x="693" y="88"/>
                    <a:pt x="693" y="90"/>
                    <a:pt x="693" y="91"/>
                  </a:cubicBezTo>
                  <a:cubicBezTo>
                    <a:pt x="696" y="91"/>
                    <a:pt x="698" y="91"/>
                    <a:pt x="701" y="91"/>
                  </a:cubicBezTo>
                  <a:cubicBezTo>
                    <a:pt x="701" y="75"/>
                    <a:pt x="701" y="59"/>
                    <a:pt x="701" y="43"/>
                  </a:cubicBezTo>
                  <a:cubicBezTo>
                    <a:pt x="698" y="43"/>
                    <a:pt x="695" y="43"/>
                    <a:pt x="693" y="43"/>
                  </a:cubicBezTo>
                  <a:cubicBezTo>
                    <a:pt x="693" y="52"/>
                    <a:pt x="693" y="61"/>
                    <a:pt x="693" y="69"/>
                  </a:cubicBezTo>
                  <a:cubicBezTo>
                    <a:pt x="692" y="72"/>
                    <a:pt x="692" y="76"/>
                    <a:pt x="691" y="79"/>
                  </a:cubicBezTo>
                  <a:cubicBezTo>
                    <a:pt x="689" y="84"/>
                    <a:pt x="684" y="87"/>
                    <a:pt x="677" y="86"/>
                  </a:cubicBezTo>
                  <a:cubicBezTo>
                    <a:pt x="672" y="85"/>
                    <a:pt x="669" y="82"/>
                    <a:pt x="668" y="75"/>
                  </a:cubicBezTo>
                  <a:cubicBezTo>
                    <a:pt x="668" y="73"/>
                    <a:pt x="668" y="71"/>
                    <a:pt x="668" y="68"/>
                  </a:cubicBezTo>
                  <a:cubicBezTo>
                    <a:pt x="668" y="60"/>
                    <a:pt x="668" y="51"/>
                    <a:pt x="668" y="43"/>
                  </a:cubicBezTo>
                  <a:cubicBezTo>
                    <a:pt x="665" y="43"/>
                    <a:pt x="663" y="43"/>
                    <a:pt x="660" y="43"/>
                  </a:cubicBezTo>
                  <a:cubicBezTo>
                    <a:pt x="660" y="54"/>
                    <a:pt x="659" y="65"/>
                    <a:pt x="660" y="77"/>
                  </a:cubicBezTo>
                  <a:close/>
                  <a:moveTo>
                    <a:pt x="722" y="64"/>
                  </a:moveTo>
                  <a:cubicBezTo>
                    <a:pt x="722" y="61"/>
                    <a:pt x="723" y="59"/>
                    <a:pt x="724" y="56"/>
                  </a:cubicBezTo>
                  <a:cubicBezTo>
                    <a:pt x="726" y="51"/>
                    <a:pt x="732" y="48"/>
                    <a:pt x="737" y="48"/>
                  </a:cubicBezTo>
                  <a:cubicBezTo>
                    <a:pt x="742" y="49"/>
                    <a:pt x="746" y="53"/>
                    <a:pt x="746" y="59"/>
                  </a:cubicBezTo>
                  <a:cubicBezTo>
                    <a:pt x="747" y="64"/>
                    <a:pt x="747" y="68"/>
                    <a:pt x="747" y="72"/>
                  </a:cubicBezTo>
                  <a:cubicBezTo>
                    <a:pt x="747" y="78"/>
                    <a:pt x="747" y="85"/>
                    <a:pt x="747" y="91"/>
                  </a:cubicBezTo>
                  <a:cubicBezTo>
                    <a:pt x="750" y="91"/>
                    <a:pt x="752" y="91"/>
                    <a:pt x="755" y="91"/>
                  </a:cubicBezTo>
                  <a:cubicBezTo>
                    <a:pt x="755" y="86"/>
                    <a:pt x="755" y="80"/>
                    <a:pt x="755" y="74"/>
                  </a:cubicBezTo>
                  <a:cubicBezTo>
                    <a:pt x="755" y="67"/>
                    <a:pt x="755" y="61"/>
                    <a:pt x="754" y="54"/>
                  </a:cubicBezTo>
                  <a:cubicBezTo>
                    <a:pt x="752" y="46"/>
                    <a:pt x="747" y="42"/>
                    <a:pt x="738" y="41"/>
                  </a:cubicBezTo>
                  <a:cubicBezTo>
                    <a:pt x="732" y="41"/>
                    <a:pt x="727" y="44"/>
                    <a:pt x="722" y="49"/>
                  </a:cubicBezTo>
                  <a:cubicBezTo>
                    <a:pt x="722" y="47"/>
                    <a:pt x="722" y="45"/>
                    <a:pt x="722" y="43"/>
                  </a:cubicBezTo>
                  <a:cubicBezTo>
                    <a:pt x="719" y="43"/>
                    <a:pt x="717" y="43"/>
                    <a:pt x="714" y="43"/>
                  </a:cubicBezTo>
                  <a:cubicBezTo>
                    <a:pt x="714" y="59"/>
                    <a:pt x="714" y="75"/>
                    <a:pt x="714" y="91"/>
                  </a:cubicBezTo>
                  <a:cubicBezTo>
                    <a:pt x="717" y="91"/>
                    <a:pt x="719" y="91"/>
                    <a:pt x="722" y="91"/>
                  </a:cubicBezTo>
                  <a:cubicBezTo>
                    <a:pt x="722" y="82"/>
                    <a:pt x="722" y="73"/>
                    <a:pt x="722" y="64"/>
                  </a:cubicBezTo>
                  <a:close/>
                  <a:moveTo>
                    <a:pt x="585" y="91"/>
                  </a:moveTo>
                  <a:cubicBezTo>
                    <a:pt x="585" y="82"/>
                    <a:pt x="585" y="73"/>
                    <a:pt x="586" y="65"/>
                  </a:cubicBezTo>
                  <a:cubicBezTo>
                    <a:pt x="586" y="61"/>
                    <a:pt x="587" y="56"/>
                    <a:pt x="589" y="53"/>
                  </a:cubicBezTo>
                  <a:cubicBezTo>
                    <a:pt x="592" y="49"/>
                    <a:pt x="597" y="48"/>
                    <a:pt x="602" y="49"/>
                  </a:cubicBezTo>
                  <a:cubicBezTo>
                    <a:pt x="607" y="50"/>
                    <a:pt x="609" y="53"/>
                    <a:pt x="610" y="58"/>
                  </a:cubicBezTo>
                  <a:cubicBezTo>
                    <a:pt x="610" y="61"/>
                    <a:pt x="610" y="64"/>
                    <a:pt x="610" y="66"/>
                  </a:cubicBezTo>
                  <a:cubicBezTo>
                    <a:pt x="610" y="75"/>
                    <a:pt x="610" y="83"/>
                    <a:pt x="610" y="91"/>
                  </a:cubicBezTo>
                  <a:cubicBezTo>
                    <a:pt x="613" y="91"/>
                    <a:pt x="616" y="91"/>
                    <a:pt x="618" y="91"/>
                  </a:cubicBezTo>
                  <a:cubicBezTo>
                    <a:pt x="618" y="79"/>
                    <a:pt x="618" y="67"/>
                    <a:pt x="617" y="55"/>
                  </a:cubicBezTo>
                  <a:cubicBezTo>
                    <a:pt x="617" y="46"/>
                    <a:pt x="611" y="42"/>
                    <a:pt x="601" y="41"/>
                  </a:cubicBezTo>
                  <a:cubicBezTo>
                    <a:pt x="595" y="41"/>
                    <a:pt x="590" y="44"/>
                    <a:pt x="586" y="49"/>
                  </a:cubicBezTo>
                  <a:cubicBezTo>
                    <a:pt x="585" y="47"/>
                    <a:pt x="585" y="45"/>
                    <a:pt x="585" y="43"/>
                  </a:cubicBezTo>
                  <a:cubicBezTo>
                    <a:pt x="582" y="43"/>
                    <a:pt x="580" y="43"/>
                    <a:pt x="577" y="43"/>
                  </a:cubicBezTo>
                  <a:cubicBezTo>
                    <a:pt x="577" y="59"/>
                    <a:pt x="577" y="75"/>
                    <a:pt x="577" y="91"/>
                  </a:cubicBezTo>
                  <a:cubicBezTo>
                    <a:pt x="580" y="91"/>
                    <a:pt x="583" y="91"/>
                    <a:pt x="585" y="91"/>
                  </a:cubicBezTo>
                  <a:close/>
                  <a:moveTo>
                    <a:pt x="266" y="92"/>
                  </a:moveTo>
                  <a:cubicBezTo>
                    <a:pt x="269" y="92"/>
                    <a:pt x="271" y="92"/>
                    <a:pt x="274" y="92"/>
                  </a:cubicBezTo>
                  <a:cubicBezTo>
                    <a:pt x="274" y="89"/>
                    <a:pt x="274" y="87"/>
                    <a:pt x="274" y="85"/>
                  </a:cubicBezTo>
                  <a:cubicBezTo>
                    <a:pt x="274" y="77"/>
                    <a:pt x="274" y="69"/>
                    <a:pt x="274" y="62"/>
                  </a:cubicBezTo>
                  <a:cubicBezTo>
                    <a:pt x="274" y="54"/>
                    <a:pt x="280" y="48"/>
                    <a:pt x="287" y="48"/>
                  </a:cubicBezTo>
                  <a:cubicBezTo>
                    <a:pt x="294" y="48"/>
                    <a:pt x="297" y="52"/>
                    <a:pt x="298" y="60"/>
                  </a:cubicBezTo>
                  <a:cubicBezTo>
                    <a:pt x="299" y="66"/>
                    <a:pt x="299" y="72"/>
                    <a:pt x="299" y="78"/>
                  </a:cubicBezTo>
                  <a:cubicBezTo>
                    <a:pt x="299" y="82"/>
                    <a:pt x="299" y="87"/>
                    <a:pt x="299" y="92"/>
                  </a:cubicBezTo>
                  <a:cubicBezTo>
                    <a:pt x="302" y="92"/>
                    <a:pt x="304" y="92"/>
                    <a:pt x="307" y="92"/>
                  </a:cubicBezTo>
                  <a:cubicBezTo>
                    <a:pt x="307" y="82"/>
                    <a:pt x="307" y="72"/>
                    <a:pt x="307" y="63"/>
                  </a:cubicBezTo>
                  <a:cubicBezTo>
                    <a:pt x="307" y="61"/>
                    <a:pt x="307" y="59"/>
                    <a:pt x="306" y="57"/>
                  </a:cubicBezTo>
                  <a:cubicBezTo>
                    <a:pt x="305" y="46"/>
                    <a:pt x="298" y="39"/>
                    <a:pt x="287" y="42"/>
                  </a:cubicBezTo>
                  <a:cubicBezTo>
                    <a:pt x="282" y="43"/>
                    <a:pt x="278" y="46"/>
                    <a:pt x="274" y="48"/>
                  </a:cubicBezTo>
                  <a:cubicBezTo>
                    <a:pt x="274" y="47"/>
                    <a:pt x="274" y="45"/>
                    <a:pt x="274" y="43"/>
                  </a:cubicBezTo>
                  <a:cubicBezTo>
                    <a:pt x="271" y="43"/>
                    <a:pt x="269" y="43"/>
                    <a:pt x="266" y="43"/>
                  </a:cubicBezTo>
                  <a:cubicBezTo>
                    <a:pt x="266" y="59"/>
                    <a:pt x="266" y="75"/>
                    <a:pt x="266" y="92"/>
                  </a:cubicBezTo>
                  <a:close/>
                  <a:moveTo>
                    <a:pt x="515" y="41"/>
                  </a:moveTo>
                  <a:cubicBezTo>
                    <a:pt x="513" y="41"/>
                    <a:pt x="512" y="41"/>
                    <a:pt x="510" y="41"/>
                  </a:cubicBezTo>
                  <a:cubicBezTo>
                    <a:pt x="502" y="42"/>
                    <a:pt x="496" y="47"/>
                    <a:pt x="495" y="54"/>
                  </a:cubicBezTo>
                  <a:cubicBezTo>
                    <a:pt x="494" y="60"/>
                    <a:pt x="497" y="66"/>
                    <a:pt x="505" y="69"/>
                  </a:cubicBezTo>
                  <a:cubicBezTo>
                    <a:pt x="508" y="71"/>
                    <a:pt x="512" y="72"/>
                    <a:pt x="514" y="74"/>
                  </a:cubicBezTo>
                  <a:cubicBezTo>
                    <a:pt x="516" y="76"/>
                    <a:pt x="517" y="79"/>
                    <a:pt x="517" y="81"/>
                  </a:cubicBezTo>
                  <a:cubicBezTo>
                    <a:pt x="516" y="83"/>
                    <a:pt x="514" y="85"/>
                    <a:pt x="512" y="86"/>
                  </a:cubicBezTo>
                  <a:cubicBezTo>
                    <a:pt x="510" y="86"/>
                    <a:pt x="507" y="86"/>
                    <a:pt x="505" y="86"/>
                  </a:cubicBezTo>
                  <a:cubicBezTo>
                    <a:pt x="502" y="85"/>
                    <a:pt x="498" y="84"/>
                    <a:pt x="495" y="82"/>
                  </a:cubicBezTo>
                  <a:cubicBezTo>
                    <a:pt x="494" y="91"/>
                    <a:pt x="495" y="92"/>
                    <a:pt x="503" y="93"/>
                  </a:cubicBezTo>
                  <a:cubicBezTo>
                    <a:pt x="507" y="93"/>
                    <a:pt x="512" y="93"/>
                    <a:pt x="515" y="92"/>
                  </a:cubicBezTo>
                  <a:cubicBezTo>
                    <a:pt x="521" y="90"/>
                    <a:pt x="524" y="86"/>
                    <a:pt x="525" y="81"/>
                  </a:cubicBezTo>
                  <a:cubicBezTo>
                    <a:pt x="526" y="74"/>
                    <a:pt x="524" y="70"/>
                    <a:pt x="518" y="67"/>
                  </a:cubicBezTo>
                  <a:cubicBezTo>
                    <a:pt x="515" y="65"/>
                    <a:pt x="511" y="63"/>
                    <a:pt x="508" y="62"/>
                  </a:cubicBezTo>
                  <a:cubicBezTo>
                    <a:pt x="504" y="60"/>
                    <a:pt x="503" y="57"/>
                    <a:pt x="504" y="53"/>
                  </a:cubicBezTo>
                  <a:cubicBezTo>
                    <a:pt x="504" y="50"/>
                    <a:pt x="507" y="48"/>
                    <a:pt x="511" y="48"/>
                  </a:cubicBezTo>
                  <a:cubicBezTo>
                    <a:pt x="515" y="49"/>
                    <a:pt x="519" y="50"/>
                    <a:pt x="523" y="50"/>
                  </a:cubicBezTo>
                  <a:cubicBezTo>
                    <a:pt x="523" y="43"/>
                    <a:pt x="523" y="42"/>
                    <a:pt x="515" y="41"/>
                  </a:cubicBezTo>
                  <a:close/>
                  <a:moveTo>
                    <a:pt x="642" y="81"/>
                  </a:moveTo>
                  <a:cubicBezTo>
                    <a:pt x="641" y="70"/>
                    <a:pt x="641" y="60"/>
                    <a:pt x="641" y="49"/>
                  </a:cubicBezTo>
                  <a:cubicBezTo>
                    <a:pt x="645" y="49"/>
                    <a:pt x="649" y="49"/>
                    <a:pt x="653" y="49"/>
                  </a:cubicBezTo>
                  <a:cubicBezTo>
                    <a:pt x="653" y="47"/>
                    <a:pt x="653" y="45"/>
                    <a:pt x="653" y="42"/>
                  </a:cubicBezTo>
                  <a:cubicBezTo>
                    <a:pt x="649" y="42"/>
                    <a:pt x="645" y="42"/>
                    <a:pt x="641" y="42"/>
                  </a:cubicBezTo>
                  <a:cubicBezTo>
                    <a:pt x="641" y="38"/>
                    <a:pt x="641" y="33"/>
                    <a:pt x="641" y="29"/>
                  </a:cubicBezTo>
                  <a:cubicBezTo>
                    <a:pt x="629" y="28"/>
                    <a:pt x="634" y="37"/>
                    <a:pt x="632" y="42"/>
                  </a:cubicBezTo>
                  <a:cubicBezTo>
                    <a:pt x="630" y="42"/>
                    <a:pt x="627" y="43"/>
                    <a:pt x="625" y="43"/>
                  </a:cubicBezTo>
                  <a:cubicBezTo>
                    <a:pt x="625" y="45"/>
                    <a:pt x="625" y="47"/>
                    <a:pt x="625" y="49"/>
                  </a:cubicBezTo>
                  <a:cubicBezTo>
                    <a:pt x="627" y="49"/>
                    <a:pt x="630" y="49"/>
                    <a:pt x="633" y="50"/>
                  </a:cubicBezTo>
                  <a:cubicBezTo>
                    <a:pt x="633" y="51"/>
                    <a:pt x="633" y="53"/>
                    <a:pt x="633" y="55"/>
                  </a:cubicBezTo>
                  <a:cubicBezTo>
                    <a:pt x="633" y="63"/>
                    <a:pt x="633" y="72"/>
                    <a:pt x="633" y="80"/>
                  </a:cubicBezTo>
                  <a:cubicBezTo>
                    <a:pt x="633" y="89"/>
                    <a:pt x="638" y="93"/>
                    <a:pt x="647" y="93"/>
                  </a:cubicBezTo>
                  <a:cubicBezTo>
                    <a:pt x="653" y="93"/>
                    <a:pt x="654" y="92"/>
                    <a:pt x="653" y="85"/>
                  </a:cubicBezTo>
                  <a:cubicBezTo>
                    <a:pt x="646" y="87"/>
                    <a:pt x="642" y="86"/>
                    <a:pt x="642" y="81"/>
                  </a:cubicBezTo>
                  <a:close/>
                  <a:moveTo>
                    <a:pt x="563" y="91"/>
                  </a:moveTo>
                  <a:cubicBezTo>
                    <a:pt x="563" y="69"/>
                    <a:pt x="563" y="46"/>
                    <a:pt x="563" y="23"/>
                  </a:cubicBezTo>
                  <a:cubicBezTo>
                    <a:pt x="560" y="23"/>
                    <a:pt x="557" y="23"/>
                    <a:pt x="555" y="23"/>
                  </a:cubicBezTo>
                  <a:cubicBezTo>
                    <a:pt x="555" y="46"/>
                    <a:pt x="555" y="69"/>
                    <a:pt x="555" y="91"/>
                  </a:cubicBezTo>
                  <a:cubicBezTo>
                    <a:pt x="558" y="91"/>
                    <a:pt x="560" y="91"/>
                    <a:pt x="563" y="91"/>
                  </a:cubicBezTo>
                  <a:close/>
                  <a:moveTo>
                    <a:pt x="246" y="92"/>
                  </a:moveTo>
                  <a:cubicBezTo>
                    <a:pt x="249" y="92"/>
                    <a:pt x="251" y="92"/>
                    <a:pt x="253" y="92"/>
                  </a:cubicBezTo>
                  <a:cubicBezTo>
                    <a:pt x="253" y="75"/>
                    <a:pt x="253" y="59"/>
                    <a:pt x="253" y="43"/>
                  </a:cubicBezTo>
                  <a:cubicBezTo>
                    <a:pt x="251" y="43"/>
                    <a:pt x="249" y="43"/>
                    <a:pt x="246" y="43"/>
                  </a:cubicBezTo>
                  <a:cubicBezTo>
                    <a:pt x="246" y="59"/>
                    <a:pt x="246" y="76"/>
                    <a:pt x="246" y="92"/>
                  </a:cubicBezTo>
                  <a:close/>
                  <a:moveTo>
                    <a:pt x="251" y="32"/>
                  </a:moveTo>
                  <a:cubicBezTo>
                    <a:pt x="252" y="30"/>
                    <a:pt x="254" y="29"/>
                    <a:pt x="255" y="27"/>
                  </a:cubicBezTo>
                  <a:cubicBezTo>
                    <a:pt x="256" y="23"/>
                    <a:pt x="253" y="21"/>
                    <a:pt x="250" y="21"/>
                  </a:cubicBezTo>
                  <a:cubicBezTo>
                    <a:pt x="247" y="21"/>
                    <a:pt x="244" y="23"/>
                    <a:pt x="245" y="26"/>
                  </a:cubicBezTo>
                  <a:cubicBezTo>
                    <a:pt x="245" y="28"/>
                    <a:pt x="247" y="30"/>
                    <a:pt x="248" y="32"/>
                  </a:cubicBezTo>
                  <a:cubicBezTo>
                    <a:pt x="249" y="32"/>
                    <a:pt x="250" y="32"/>
                    <a:pt x="251" y="32"/>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ln>
                  <a:solidFill>
                    <a:schemeClr val="tx2"/>
                  </a:solidFill>
                </a:ln>
                <a:solidFill>
                  <a:schemeClr val="tx2"/>
                </a:solidFill>
              </a:endParaRPr>
            </a:p>
          </p:txBody>
        </p:sp>
        <p:sp>
          <p:nvSpPr>
            <p:cNvPr id="27" name="Freeform 13"/>
            <p:cNvSpPr>
              <a:spLocks noEditPoints="1"/>
            </p:cNvSpPr>
            <p:nvPr/>
          </p:nvSpPr>
          <p:spPr bwMode="auto">
            <a:xfrm>
              <a:off x="824453" y="4269317"/>
              <a:ext cx="4061925" cy="313208"/>
            </a:xfrm>
            <a:custGeom>
              <a:avLst/>
              <a:gdLst>
                <a:gd name="T0" fmla="*/ 905 w 1754"/>
                <a:gd name="T1" fmla="*/ 38 h 133"/>
                <a:gd name="T2" fmla="*/ 1676 w 1754"/>
                <a:gd name="T3" fmla="*/ 52 h 133"/>
                <a:gd name="T4" fmla="*/ 1678 w 1754"/>
                <a:gd name="T5" fmla="*/ 80 h 133"/>
                <a:gd name="T6" fmla="*/ 1453 w 1754"/>
                <a:gd name="T7" fmla="*/ 100 h 133"/>
                <a:gd name="T8" fmla="*/ 971 w 1754"/>
                <a:gd name="T9" fmla="*/ 14 h 133"/>
                <a:gd name="T10" fmla="*/ 1018 w 1754"/>
                <a:gd name="T11" fmla="*/ 88 h 133"/>
                <a:gd name="T12" fmla="*/ 1082 w 1754"/>
                <a:gd name="T13" fmla="*/ 98 h 133"/>
                <a:gd name="T14" fmla="*/ 1030 w 1754"/>
                <a:gd name="T15" fmla="*/ 76 h 133"/>
                <a:gd name="T16" fmla="*/ 763 w 1754"/>
                <a:gd name="T17" fmla="*/ 86 h 133"/>
                <a:gd name="T18" fmla="*/ 1265 w 1754"/>
                <a:gd name="T19" fmla="*/ 58 h 133"/>
                <a:gd name="T20" fmla="*/ 1256 w 1754"/>
                <a:gd name="T21" fmla="*/ 100 h 133"/>
                <a:gd name="T22" fmla="*/ 582 w 1754"/>
                <a:gd name="T23" fmla="*/ 20 h 133"/>
                <a:gd name="T24" fmla="*/ 1564 w 1754"/>
                <a:gd name="T25" fmla="*/ 7 h 133"/>
                <a:gd name="T26" fmla="*/ 1538 w 1754"/>
                <a:gd name="T27" fmla="*/ 71 h 133"/>
                <a:gd name="T28" fmla="*/ 1746 w 1754"/>
                <a:gd name="T29" fmla="*/ 16 h 133"/>
                <a:gd name="T30" fmla="*/ 1718 w 1754"/>
                <a:gd name="T31" fmla="*/ 62 h 133"/>
                <a:gd name="T32" fmla="*/ 1748 w 1754"/>
                <a:gd name="T33" fmla="*/ 44 h 133"/>
                <a:gd name="T34" fmla="*/ 1377 w 1754"/>
                <a:gd name="T35" fmla="*/ 65 h 133"/>
                <a:gd name="T36" fmla="*/ 1381 w 1754"/>
                <a:gd name="T37" fmla="*/ 19 h 133"/>
                <a:gd name="T38" fmla="*/ 653 w 1754"/>
                <a:gd name="T39" fmla="*/ 41 h 133"/>
                <a:gd name="T40" fmla="*/ 598 w 1754"/>
                <a:gd name="T41" fmla="*/ 50 h 133"/>
                <a:gd name="T42" fmla="*/ 1114 w 1754"/>
                <a:gd name="T43" fmla="*/ 41 h 133"/>
                <a:gd name="T44" fmla="*/ 668 w 1754"/>
                <a:gd name="T45" fmla="*/ 36 h 133"/>
                <a:gd name="T46" fmla="*/ 696 w 1754"/>
                <a:gd name="T47" fmla="*/ 95 h 133"/>
                <a:gd name="T48" fmla="*/ 723 w 1754"/>
                <a:gd name="T49" fmla="*/ 101 h 133"/>
                <a:gd name="T50" fmla="*/ 201 w 1754"/>
                <a:gd name="T51" fmla="*/ 36 h 133"/>
                <a:gd name="T52" fmla="*/ 1174 w 1754"/>
                <a:gd name="T53" fmla="*/ 84 h 133"/>
                <a:gd name="T54" fmla="*/ 697 w 1754"/>
                <a:gd name="T55" fmla="*/ 46 h 133"/>
                <a:gd name="T56" fmla="*/ 1410 w 1754"/>
                <a:gd name="T57" fmla="*/ 69 h 133"/>
                <a:gd name="T58" fmla="*/ 963 w 1754"/>
                <a:gd name="T59" fmla="*/ 49 h 133"/>
                <a:gd name="T60" fmla="*/ 986 w 1754"/>
                <a:gd name="T61" fmla="*/ 103 h 133"/>
                <a:gd name="T62" fmla="*/ 1424 w 1754"/>
                <a:gd name="T63" fmla="*/ 11 h 133"/>
                <a:gd name="T64" fmla="*/ 754 w 1754"/>
                <a:gd name="T65" fmla="*/ 92 h 133"/>
                <a:gd name="T66" fmla="*/ 1377 w 1754"/>
                <a:gd name="T67" fmla="*/ 17 h 133"/>
                <a:gd name="T68" fmla="*/ 964 w 1754"/>
                <a:gd name="T69" fmla="*/ 41 h 133"/>
                <a:gd name="T70" fmla="*/ 1015 w 1754"/>
                <a:gd name="T71" fmla="*/ 90 h 133"/>
                <a:gd name="T72" fmla="*/ 603 w 1754"/>
                <a:gd name="T73" fmla="*/ 123 h 133"/>
                <a:gd name="T74" fmla="*/ 1356 w 1754"/>
                <a:gd name="T75" fmla="*/ 19 h 133"/>
                <a:gd name="T76" fmla="*/ 1261 w 1754"/>
                <a:gd name="T77" fmla="*/ 45 h 133"/>
                <a:gd name="T78" fmla="*/ 788 w 1754"/>
                <a:gd name="T79" fmla="*/ 34 h 133"/>
                <a:gd name="T80" fmla="*/ 966 w 1754"/>
                <a:gd name="T81" fmla="*/ 36 h 133"/>
                <a:gd name="T82" fmla="*/ 689 w 1754"/>
                <a:gd name="T83" fmla="*/ 67 h 133"/>
                <a:gd name="T84" fmla="*/ 966 w 1754"/>
                <a:gd name="T85" fmla="*/ 73 h 133"/>
                <a:gd name="T86" fmla="*/ 1677 w 1754"/>
                <a:gd name="T87" fmla="*/ 78 h 133"/>
                <a:gd name="T88" fmla="*/ 1355 w 1754"/>
                <a:gd name="T89" fmla="*/ 9 h 133"/>
                <a:gd name="T90" fmla="*/ 1212 w 1754"/>
                <a:gd name="T91" fmla="*/ 49 h 133"/>
                <a:gd name="T92" fmla="*/ 639 w 1754"/>
                <a:gd name="T93" fmla="*/ 49 h 133"/>
                <a:gd name="T94" fmla="*/ 740 w 1754"/>
                <a:gd name="T95" fmla="*/ 93 h 133"/>
                <a:gd name="T96" fmla="*/ 1260 w 1754"/>
                <a:gd name="T97" fmla="*/ 98 h 133"/>
                <a:gd name="T98" fmla="*/ 800 w 1754"/>
                <a:gd name="T99" fmla="*/ 43 h 133"/>
                <a:gd name="T100" fmla="*/ 606 w 1754"/>
                <a:gd name="T101" fmla="*/ 40 h 133"/>
                <a:gd name="T102" fmla="*/ 1041 w 1754"/>
                <a:gd name="T103" fmla="*/ 39 h 133"/>
                <a:gd name="T104" fmla="*/ 1360 w 1754"/>
                <a:gd name="T105" fmla="*/ 78 h 133"/>
                <a:gd name="T106" fmla="*/ 1139 w 1754"/>
                <a:gd name="T107" fmla="*/ 45 h 133"/>
                <a:gd name="T108" fmla="*/ 1563 w 1754"/>
                <a:gd name="T109" fmla="*/ 50 h 133"/>
                <a:gd name="T110" fmla="*/ 1571 w 1754"/>
                <a:gd name="T111" fmla="*/ 57 h 133"/>
                <a:gd name="T112" fmla="*/ 579 w 1754"/>
                <a:gd name="T113" fmla="*/ 58 h 133"/>
                <a:gd name="T114" fmla="*/ 585 w 1754"/>
                <a:gd name="T115" fmla="*/ 92 h 133"/>
                <a:gd name="T116" fmla="*/ 1654 w 1754"/>
                <a:gd name="T117" fmla="*/ 63 h 133"/>
                <a:gd name="T118" fmla="*/ 1422 w 1754"/>
                <a:gd name="T119" fmla="*/ 97 h 133"/>
                <a:gd name="T120" fmla="*/ 720 w 1754"/>
                <a:gd name="T121" fmla="*/ 99 h 133"/>
                <a:gd name="T122" fmla="*/ 1700 w 1754"/>
                <a:gd name="T123" fmla="*/ 26 h 133"/>
                <a:gd name="T124" fmla="*/ 795 w 1754"/>
                <a:gd name="T125" fmla="*/ 3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54" h="133">
                  <a:moveTo>
                    <a:pt x="48" y="83"/>
                  </a:moveTo>
                  <a:cubicBezTo>
                    <a:pt x="49" y="82"/>
                    <a:pt x="49" y="82"/>
                    <a:pt x="49" y="81"/>
                  </a:cubicBezTo>
                  <a:cubicBezTo>
                    <a:pt x="60" y="57"/>
                    <a:pt x="71" y="33"/>
                    <a:pt x="82" y="9"/>
                  </a:cubicBezTo>
                  <a:cubicBezTo>
                    <a:pt x="82" y="9"/>
                    <a:pt x="82" y="9"/>
                    <a:pt x="82" y="8"/>
                  </a:cubicBezTo>
                  <a:cubicBezTo>
                    <a:pt x="82" y="8"/>
                    <a:pt x="83" y="7"/>
                    <a:pt x="83" y="7"/>
                  </a:cubicBezTo>
                  <a:cubicBezTo>
                    <a:pt x="87" y="7"/>
                    <a:pt x="91" y="7"/>
                    <a:pt x="95" y="7"/>
                  </a:cubicBezTo>
                  <a:cubicBezTo>
                    <a:pt x="96" y="7"/>
                    <a:pt x="96" y="8"/>
                    <a:pt x="96" y="9"/>
                  </a:cubicBezTo>
                  <a:cubicBezTo>
                    <a:pt x="96" y="9"/>
                    <a:pt x="96" y="9"/>
                    <a:pt x="96" y="10"/>
                  </a:cubicBezTo>
                  <a:cubicBezTo>
                    <a:pt x="96" y="40"/>
                    <a:pt x="96" y="69"/>
                    <a:pt x="96" y="99"/>
                  </a:cubicBezTo>
                  <a:cubicBezTo>
                    <a:pt x="96" y="102"/>
                    <a:pt x="97" y="101"/>
                    <a:pt x="94" y="101"/>
                  </a:cubicBezTo>
                  <a:cubicBezTo>
                    <a:pt x="91" y="102"/>
                    <a:pt x="89" y="101"/>
                    <a:pt x="86" y="101"/>
                  </a:cubicBezTo>
                  <a:cubicBezTo>
                    <a:pt x="85" y="102"/>
                    <a:pt x="85" y="101"/>
                    <a:pt x="85" y="101"/>
                  </a:cubicBezTo>
                  <a:cubicBezTo>
                    <a:pt x="85" y="100"/>
                    <a:pt x="85" y="100"/>
                    <a:pt x="85" y="99"/>
                  </a:cubicBezTo>
                  <a:cubicBezTo>
                    <a:pt x="85" y="75"/>
                    <a:pt x="85" y="51"/>
                    <a:pt x="85" y="27"/>
                  </a:cubicBezTo>
                  <a:cubicBezTo>
                    <a:pt x="85" y="27"/>
                    <a:pt x="85" y="26"/>
                    <a:pt x="85" y="25"/>
                  </a:cubicBezTo>
                  <a:cubicBezTo>
                    <a:pt x="84" y="26"/>
                    <a:pt x="84" y="26"/>
                    <a:pt x="84" y="27"/>
                  </a:cubicBezTo>
                  <a:cubicBezTo>
                    <a:pt x="73" y="51"/>
                    <a:pt x="63" y="75"/>
                    <a:pt x="52" y="100"/>
                  </a:cubicBezTo>
                  <a:cubicBezTo>
                    <a:pt x="52" y="100"/>
                    <a:pt x="52" y="100"/>
                    <a:pt x="51" y="101"/>
                  </a:cubicBezTo>
                  <a:cubicBezTo>
                    <a:pt x="51" y="101"/>
                    <a:pt x="51" y="102"/>
                    <a:pt x="50" y="101"/>
                  </a:cubicBezTo>
                  <a:cubicBezTo>
                    <a:pt x="49" y="101"/>
                    <a:pt x="47" y="102"/>
                    <a:pt x="46" y="101"/>
                  </a:cubicBezTo>
                  <a:cubicBezTo>
                    <a:pt x="45" y="101"/>
                    <a:pt x="44" y="99"/>
                    <a:pt x="44" y="98"/>
                  </a:cubicBezTo>
                  <a:cubicBezTo>
                    <a:pt x="33" y="74"/>
                    <a:pt x="23" y="50"/>
                    <a:pt x="12" y="27"/>
                  </a:cubicBezTo>
                  <a:cubicBezTo>
                    <a:pt x="12" y="26"/>
                    <a:pt x="12" y="25"/>
                    <a:pt x="11" y="25"/>
                  </a:cubicBezTo>
                  <a:cubicBezTo>
                    <a:pt x="11" y="26"/>
                    <a:pt x="11" y="26"/>
                    <a:pt x="11" y="27"/>
                  </a:cubicBezTo>
                  <a:cubicBezTo>
                    <a:pt x="11" y="51"/>
                    <a:pt x="11" y="75"/>
                    <a:pt x="11" y="99"/>
                  </a:cubicBezTo>
                  <a:cubicBezTo>
                    <a:pt x="11" y="102"/>
                    <a:pt x="11" y="101"/>
                    <a:pt x="9" y="101"/>
                  </a:cubicBezTo>
                  <a:cubicBezTo>
                    <a:pt x="6" y="102"/>
                    <a:pt x="4" y="101"/>
                    <a:pt x="2" y="101"/>
                  </a:cubicBezTo>
                  <a:cubicBezTo>
                    <a:pt x="0" y="101"/>
                    <a:pt x="0" y="101"/>
                    <a:pt x="0" y="100"/>
                  </a:cubicBezTo>
                  <a:cubicBezTo>
                    <a:pt x="0" y="100"/>
                    <a:pt x="0" y="100"/>
                    <a:pt x="0" y="99"/>
                  </a:cubicBezTo>
                  <a:cubicBezTo>
                    <a:pt x="0" y="69"/>
                    <a:pt x="0" y="39"/>
                    <a:pt x="0" y="9"/>
                  </a:cubicBezTo>
                  <a:cubicBezTo>
                    <a:pt x="0" y="9"/>
                    <a:pt x="0" y="9"/>
                    <a:pt x="0" y="9"/>
                  </a:cubicBezTo>
                  <a:cubicBezTo>
                    <a:pt x="0" y="7"/>
                    <a:pt x="0" y="7"/>
                    <a:pt x="2" y="7"/>
                  </a:cubicBezTo>
                  <a:cubicBezTo>
                    <a:pt x="6" y="7"/>
                    <a:pt x="9" y="7"/>
                    <a:pt x="13" y="7"/>
                  </a:cubicBezTo>
                  <a:cubicBezTo>
                    <a:pt x="15" y="7"/>
                    <a:pt x="15" y="8"/>
                    <a:pt x="16" y="9"/>
                  </a:cubicBezTo>
                  <a:cubicBezTo>
                    <a:pt x="23" y="26"/>
                    <a:pt x="31" y="44"/>
                    <a:pt x="39" y="61"/>
                  </a:cubicBezTo>
                  <a:cubicBezTo>
                    <a:pt x="42" y="68"/>
                    <a:pt x="44" y="74"/>
                    <a:pt x="47" y="81"/>
                  </a:cubicBezTo>
                  <a:cubicBezTo>
                    <a:pt x="48" y="82"/>
                    <a:pt x="48" y="82"/>
                    <a:pt x="48" y="83"/>
                  </a:cubicBezTo>
                  <a:close/>
                  <a:moveTo>
                    <a:pt x="493" y="94"/>
                  </a:moveTo>
                  <a:cubicBezTo>
                    <a:pt x="490" y="93"/>
                    <a:pt x="488" y="91"/>
                    <a:pt x="487" y="88"/>
                  </a:cubicBezTo>
                  <a:cubicBezTo>
                    <a:pt x="486" y="86"/>
                    <a:pt x="486" y="84"/>
                    <a:pt x="486" y="81"/>
                  </a:cubicBezTo>
                  <a:cubicBezTo>
                    <a:pt x="486" y="69"/>
                    <a:pt x="486" y="57"/>
                    <a:pt x="486" y="45"/>
                  </a:cubicBezTo>
                  <a:cubicBezTo>
                    <a:pt x="486" y="45"/>
                    <a:pt x="486" y="45"/>
                    <a:pt x="486" y="44"/>
                  </a:cubicBezTo>
                  <a:cubicBezTo>
                    <a:pt x="486" y="44"/>
                    <a:pt x="486" y="43"/>
                    <a:pt x="487" y="43"/>
                  </a:cubicBezTo>
                  <a:cubicBezTo>
                    <a:pt x="487" y="43"/>
                    <a:pt x="487" y="43"/>
                    <a:pt x="488" y="43"/>
                  </a:cubicBezTo>
                  <a:cubicBezTo>
                    <a:pt x="492" y="43"/>
                    <a:pt x="497" y="43"/>
                    <a:pt x="501" y="43"/>
                  </a:cubicBezTo>
                  <a:cubicBezTo>
                    <a:pt x="502" y="43"/>
                    <a:pt x="503" y="43"/>
                    <a:pt x="503" y="42"/>
                  </a:cubicBezTo>
                  <a:cubicBezTo>
                    <a:pt x="503" y="40"/>
                    <a:pt x="503" y="38"/>
                    <a:pt x="503" y="36"/>
                  </a:cubicBezTo>
                  <a:cubicBezTo>
                    <a:pt x="503" y="34"/>
                    <a:pt x="503" y="34"/>
                    <a:pt x="501" y="34"/>
                  </a:cubicBezTo>
                  <a:cubicBezTo>
                    <a:pt x="497" y="34"/>
                    <a:pt x="492" y="34"/>
                    <a:pt x="487" y="34"/>
                  </a:cubicBezTo>
                  <a:cubicBezTo>
                    <a:pt x="486" y="34"/>
                    <a:pt x="486" y="35"/>
                    <a:pt x="486" y="33"/>
                  </a:cubicBezTo>
                  <a:cubicBezTo>
                    <a:pt x="486" y="27"/>
                    <a:pt x="486" y="22"/>
                    <a:pt x="486" y="16"/>
                  </a:cubicBezTo>
                  <a:cubicBezTo>
                    <a:pt x="486" y="16"/>
                    <a:pt x="486" y="15"/>
                    <a:pt x="485" y="15"/>
                  </a:cubicBezTo>
                  <a:cubicBezTo>
                    <a:pt x="482" y="16"/>
                    <a:pt x="479" y="17"/>
                    <a:pt x="476" y="18"/>
                  </a:cubicBezTo>
                  <a:cubicBezTo>
                    <a:pt x="475" y="18"/>
                    <a:pt x="475" y="18"/>
                    <a:pt x="475" y="19"/>
                  </a:cubicBezTo>
                  <a:cubicBezTo>
                    <a:pt x="475" y="19"/>
                    <a:pt x="475" y="19"/>
                    <a:pt x="475" y="20"/>
                  </a:cubicBezTo>
                  <a:cubicBezTo>
                    <a:pt x="475" y="24"/>
                    <a:pt x="475" y="28"/>
                    <a:pt x="475" y="33"/>
                  </a:cubicBezTo>
                  <a:cubicBezTo>
                    <a:pt x="475" y="34"/>
                    <a:pt x="475" y="34"/>
                    <a:pt x="474" y="34"/>
                  </a:cubicBezTo>
                  <a:cubicBezTo>
                    <a:pt x="466" y="34"/>
                    <a:pt x="458" y="34"/>
                    <a:pt x="450" y="34"/>
                  </a:cubicBezTo>
                  <a:cubicBezTo>
                    <a:pt x="449" y="34"/>
                    <a:pt x="448" y="34"/>
                    <a:pt x="448" y="33"/>
                  </a:cubicBezTo>
                  <a:cubicBezTo>
                    <a:pt x="448" y="30"/>
                    <a:pt x="448" y="27"/>
                    <a:pt x="449" y="24"/>
                  </a:cubicBezTo>
                  <a:cubicBezTo>
                    <a:pt x="449" y="22"/>
                    <a:pt x="449" y="19"/>
                    <a:pt x="450" y="16"/>
                  </a:cubicBezTo>
                  <a:cubicBezTo>
                    <a:pt x="451" y="13"/>
                    <a:pt x="453" y="11"/>
                    <a:pt x="455" y="10"/>
                  </a:cubicBezTo>
                  <a:cubicBezTo>
                    <a:pt x="457" y="10"/>
                    <a:pt x="459" y="10"/>
                    <a:pt x="461" y="10"/>
                  </a:cubicBezTo>
                  <a:cubicBezTo>
                    <a:pt x="463" y="10"/>
                    <a:pt x="465" y="10"/>
                    <a:pt x="467" y="11"/>
                  </a:cubicBezTo>
                  <a:cubicBezTo>
                    <a:pt x="467" y="8"/>
                    <a:pt x="467" y="6"/>
                    <a:pt x="467" y="3"/>
                  </a:cubicBezTo>
                  <a:cubicBezTo>
                    <a:pt x="467" y="2"/>
                    <a:pt x="466" y="2"/>
                    <a:pt x="466" y="1"/>
                  </a:cubicBezTo>
                  <a:cubicBezTo>
                    <a:pt x="461" y="0"/>
                    <a:pt x="455" y="0"/>
                    <a:pt x="451" y="2"/>
                  </a:cubicBezTo>
                  <a:cubicBezTo>
                    <a:pt x="443" y="6"/>
                    <a:pt x="439" y="12"/>
                    <a:pt x="438" y="20"/>
                  </a:cubicBezTo>
                  <a:cubicBezTo>
                    <a:pt x="437" y="24"/>
                    <a:pt x="438" y="28"/>
                    <a:pt x="438" y="32"/>
                  </a:cubicBezTo>
                  <a:cubicBezTo>
                    <a:pt x="438" y="34"/>
                    <a:pt x="438" y="34"/>
                    <a:pt x="435" y="34"/>
                  </a:cubicBezTo>
                  <a:cubicBezTo>
                    <a:pt x="433" y="34"/>
                    <a:pt x="430" y="34"/>
                    <a:pt x="428" y="34"/>
                  </a:cubicBezTo>
                  <a:cubicBezTo>
                    <a:pt x="426" y="34"/>
                    <a:pt x="426" y="34"/>
                    <a:pt x="426" y="36"/>
                  </a:cubicBezTo>
                  <a:cubicBezTo>
                    <a:pt x="426" y="38"/>
                    <a:pt x="426" y="40"/>
                    <a:pt x="426" y="42"/>
                  </a:cubicBezTo>
                  <a:cubicBezTo>
                    <a:pt x="426" y="44"/>
                    <a:pt x="426" y="43"/>
                    <a:pt x="428" y="43"/>
                  </a:cubicBezTo>
                  <a:cubicBezTo>
                    <a:pt x="431" y="43"/>
                    <a:pt x="434" y="43"/>
                    <a:pt x="436" y="43"/>
                  </a:cubicBezTo>
                  <a:cubicBezTo>
                    <a:pt x="437" y="43"/>
                    <a:pt x="438" y="44"/>
                    <a:pt x="438" y="45"/>
                  </a:cubicBezTo>
                  <a:cubicBezTo>
                    <a:pt x="438" y="45"/>
                    <a:pt x="438" y="45"/>
                    <a:pt x="438" y="46"/>
                  </a:cubicBezTo>
                  <a:cubicBezTo>
                    <a:pt x="438" y="64"/>
                    <a:pt x="438" y="81"/>
                    <a:pt x="438" y="99"/>
                  </a:cubicBezTo>
                  <a:cubicBezTo>
                    <a:pt x="438" y="100"/>
                    <a:pt x="438" y="100"/>
                    <a:pt x="438" y="100"/>
                  </a:cubicBezTo>
                  <a:cubicBezTo>
                    <a:pt x="438" y="101"/>
                    <a:pt x="438" y="102"/>
                    <a:pt x="439" y="102"/>
                  </a:cubicBezTo>
                  <a:cubicBezTo>
                    <a:pt x="441" y="101"/>
                    <a:pt x="444" y="102"/>
                    <a:pt x="446" y="101"/>
                  </a:cubicBezTo>
                  <a:cubicBezTo>
                    <a:pt x="449" y="101"/>
                    <a:pt x="448" y="102"/>
                    <a:pt x="448" y="99"/>
                  </a:cubicBezTo>
                  <a:cubicBezTo>
                    <a:pt x="448" y="81"/>
                    <a:pt x="448" y="63"/>
                    <a:pt x="448" y="45"/>
                  </a:cubicBezTo>
                  <a:cubicBezTo>
                    <a:pt x="448" y="43"/>
                    <a:pt x="449" y="43"/>
                    <a:pt x="450" y="43"/>
                  </a:cubicBezTo>
                  <a:cubicBezTo>
                    <a:pt x="458" y="43"/>
                    <a:pt x="465" y="43"/>
                    <a:pt x="473" y="43"/>
                  </a:cubicBezTo>
                  <a:cubicBezTo>
                    <a:pt x="475" y="43"/>
                    <a:pt x="475" y="43"/>
                    <a:pt x="475" y="46"/>
                  </a:cubicBezTo>
                  <a:cubicBezTo>
                    <a:pt x="475" y="58"/>
                    <a:pt x="475" y="71"/>
                    <a:pt x="475" y="83"/>
                  </a:cubicBezTo>
                  <a:cubicBezTo>
                    <a:pt x="475" y="87"/>
                    <a:pt x="475" y="91"/>
                    <a:pt x="477" y="94"/>
                  </a:cubicBezTo>
                  <a:cubicBezTo>
                    <a:pt x="479" y="98"/>
                    <a:pt x="482" y="101"/>
                    <a:pt x="486" y="102"/>
                  </a:cubicBezTo>
                  <a:cubicBezTo>
                    <a:pt x="490" y="103"/>
                    <a:pt x="493" y="103"/>
                    <a:pt x="497" y="103"/>
                  </a:cubicBezTo>
                  <a:cubicBezTo>
                    <a:pt x="498" y="103"/>
                    <a:pt x="500" y="102"/>
                    <a:pt x="502" y="101"/>
                  </a:cubicBezTo>
                  <a:cubicBezTo>
                    <a:pt x="502" y="101"/>
                    <a:pt x="503" y="101"/>
                    <a:pt x="503" y="100"/>
                  </a:cubicBezTo>
                  <a:cubicBezTo>
                    <a:pt x="503" y="97"/>
                    <a:pt x="503" y="95"/>
                    <a:pt x="503" y="92"/>
                  </a:cubicBezTo>
                  <a:cubicBezTo>
                    <a:pt x="499" y="94"/>
                    <a:pt x="496" y="94"/>
                    <a:pt x="493" y="94"/>
                  </a:cubicBezTo>
                  <a:close/>
                  <a:moveTo>
                    <a:pt x="841" y="42"/>
                  </a:moveTo>
                  <a:cubicBezTo>
                    <a:pt x="841" y="42"/>
                    <a:pt x="841" y="42"/>
                    <a:pt x="841" y="42"/>
                  </a:cubicBezTo>
                  <a:cubicBezTo>
                    <a:pt x="841" y="42"/>
                    <a:pt x="841" y="42"/>
                    <a:pt x="841" y="42"/>
                  </a:cubicBezTo>
                  <a:cubicBezTo>
                    <a:pt x="842" y="42"/>
                    <a:pt x="842" y="42"/>
                    <a:pt x="843" y="42"/>
                  </a:cubicBezTo>
                  <a:cubicBezTo>
                    <a:pt x="844" y="42"/>
                    <a:pt x="845" y="42"/>
                    <a:pt x="845" y="42"/>
                  </a:cubicBezTo>
                  <a:cubicBezTo>
                    <a:pt x="846" y="42"/>
                    <a:pt x="847" y="42"/>
                    <a:pt x="848" y="42"/>
                  </a:cubicBezTo>
                  <a:cubicBezTo>
                    <a:pt x="848" y="42"/>
                    <a:pt x="848" y="42"/>
                    <a:pt x="848" y="42"/>
                  </a:cubicBezTo>
                  <a:cubicBezTo>
                    <a:pt x="848" y="42"/>
                    <a:pt x="848" y="42"/>
                    <a:pt x="848" y="42"/>
                  </a:cubicBezTo>
                  <a:cubicBezTo>
                    <a:pt x="848" y="43"/>
                    <a:pt x="849" y="42"/>
                    <a:pt x="849" y="43"/>
                  </a:cubicBezTo>
                  <a:cubicBezTo>
                    <a:pt x="849" y="43"/>
                    <a:pt x="849" y="43"/>
                    <a:pt x="849" y="43"/>
                  </a:cubicBezTo>
                  <a:cubicBezTo>
                    <a:pt x="849" y="43"/>
                    <a:pt x="849" y="43"/>
                    <a:pt x="849" y="43"/>
                  </a:cubicBezTo>
                  <a:cubicBezTo>
                    <a:pt x="850" y="43"/>
                    <a:pt x="850" y="43"/>
                    <a:pt x="850" y="43"/>
                  </a:cubicBezTo>
                  <a:cubicBezTo>
                    <a:pt x="850" y="43"/>
                    <a:pt x="850" y="43"/>
                    <a:pt x="850" y="43"/>
                  </a:cubicBezTo>
                  <a:cubicBezTo>
                    <a:pt x="851" y="43"/>
                    <a:pt x="851" y="43"/>
                    <a:pt x="851" y="43"/>
                  </a:cubicBezTo>
                  <a:cubicBezTo>
                    <a:pt x="851" y="43"/>
                    <a:pt x="851" y="43"/>
                    <a:pt x="851" y="43"/>
                  </a:cubicBezTo>
                  <a:cubicBezTo>
                    <a:pt x="851" y="44"/>
                    <a:pt x="852" y="44"/>
                    <a:pt x="852" y="44"/>
                  </a:cubicBezTo>
                  <a:cubicBezTo>
                    <a:pt x="852" y="44"/>
                    <a:pt x="852" y="44"/>
                    <a:pt x="852" y="44"/>
                  </a:cubicBezTo>
                  <a:cubicBezTo>
                    <a:pt x="852" y="44"/>
                    <a:pt x="852" y="44"/>
                    <a:pt x="852" y="44"/>
                  </a:cubicBezTo>
                  <a:cubicBezTo>
                    <a:pt x="852" y="44"/>
                    <a:pt x="852" y="44"/>
                    <a:pt x="852" y="44"/>
                  </a:cubicBezTo>
                  <a:cubicBezTo>
                    <a:pt x="853" y="44"/>
                    <a:pt x="853" y="44"/>
                    <a:pt x="853" y="44"/>
                  </a:cubicBezTo>
                  <a:cubicBezTo>
                    <a:pt x="853" y="44"/>
                    <a:pt x="853" y="44"/>
                    <a:pt x="853" y="44"/>
                  </a:cubicBezTo>
                  <a:cubicBezTo>
                    <a:pt x="853" y="45"/>
                    <a:pt x="853" y="45"/>
                    <a:pt x="853" y="45"/>
                  </a:cubicBezTo>
                  <a:cubicBezTo>
                    <a:pt x="853" y="45"/>
                    <a:pt x="853" y="45"/>
                    <a:pt x="853" y="45"/>
                  </a:cubicBezTo>
                  <a:cubicBezTo>
                    <a:pt x="854" y="45"/>
                    <a:pt x="854" y="45"/>
                    <a:pt x="854" y="45"/>
                  </a:cubicBezTo>
                  <a:cubicBezTo>
                    <a:pt x="854" y="45"/>
                    <a:pt x="854" y="45"/>
                    <a:pt x="854" y="45"/>
                  </a:cubicBezTo>
                  <a:cubicBezTo>
                    <a:pt x="854" y="45"/>
                    <a:pt x="854" y="45"/>
                    <a:pt x="854" y="45"/>
                  </a:cubicBezTo>
                  <a:cubicBezTo>
                    <a:pt x="854" y="45"/>
                    <a:pt x="854" y="45"/>
                    <a:pt x="854" y="45"/>
                  </a:cubicBezTo>
                  <a:cubicBezTo>
                    <a:pt x="854" y="46"/>
                    <a:pt x="854" y="46"/>
                    <a:pt x="855" y="46"/>
                  </a:cubicBezTo>
                  <a:cubicBezTo>
                    <a:pt x="855" y="46"/>
                    <a:pt x="855" y="46"/>
                    <a:pt x="855" y="46"/>
                  </a:cubicBezTo>
                  <a:cubicBezTo>
                    <a:pt x="855" y="46"/>
                    <a:pt x="855" y="46"/>
                    <a:pt x="855" y="46"/>
                  </a:cubicBezTo>
                  <a:cubicBezTo>
                    <a:pt x="855" y="46"/>
                    <a:pt x="855" y="46"/>
                    <a:pt x="855" y="46"/>
                  </a:cubicBezTo>
                  <a:cubicBezTo>
                    <a:pt x="855" y="46"/>
                    <a:pt x="855" y="46"/>
                    <a:pt x="855" y="47"/>
                  </a:cubicBezTo>
                  <a:cubicBezTo>
                    <a:pt x="855" y="47"/>
                    <a:pt x="855" y="47"/>
                    <a:pt x="855" y="47"/>
                  </a:cubicBezTo>
                  <a:cubicBezTo>
                    <a:pt x="856" y="47"/>
                    <a:pt x="856" y="47"/>
                    <a:pt x="856" y="48"/>
                  </a:cubicBezTo>
                  <a:cubicBezTo>
                    <a:pt x="856" y="47"/>
                    <a:pt x="856" y="47"/>
                    <a:pt x="856" y="47"/>
                  </a:cubicBezTo>
                  <a:cubicBezTo>
                    <a:pt x="856" y="48"/>
                    <a:pt x="856" y="48"/>
                    <a:pt x="856" y="48"/>
                  </a:cubicBezTo>
                  <a:cubicBezTo>
                    <a:pt x="856" y="48"/>
                    <a:pt x="856" y="48"/>
                    <a:pt x="856" y="48"/>
                  </a:cubicBezTo>
                  <a:cubicBezTo>
                    <a:pt x="857" y="48"/>
                    <a:pt x="856" y="48"/>
                    <a:pt x="857" y="49"/>
                  </a:cubicBezTo>
                  <a:cubicBezTo>
                    <a:pt x="857" y="49"/>
                    <a:pt x="857" y="49"/>
                    <a:pt x="857" y="49"/>
                  </a:cubicBezTo>
                  <a:cubicBezTo>
                    <a:pt x="857" y="49"/>
                    <a:pt x="857" y="49"/>
                    <a:pt x="857" y="49"/>
                  </a:cubicBezTo>
                  <a:cubicBezTo>
                    <a:pt x="857" y="49"/>
                    <a:pt x="857" y="49"/>
                    <a:pt x="857" y="49"/>
                  </a:cubicBezTo>
                  <a:cubicBezTo>
                    <a:pt x="857" y="49"/>
                    <a:pt x="857" y="50"/>
                    <a:pt x="857" y="50"/>
                  </a:cubicBezTo>
                  <a:cubicBezTo>
                    <a:pt x="857" y="50"/>
                    <a:pt x="857" y="50"/>
                    <a:pt x="857" y="50"/>
                  </a:cubicBezTo>
                  <a:cubicBezTo>
                    <a:pt x="858" y="50"/>
                    <a:pt x="857" y="50"/>
                    <a:pt x="858" y="51"/>
                  </a:cubicBezTo>
                  <a:cubicBezTo>
                    <a:pt x="858" y="51"/>
                    <a:pt x="858" y="51"/>
                    <a:pt x="858" y="51"/>
                  </a:cubicBezTo>
                  <a:cubicBezTo>
                    <a:pt x="858" y="51"/>
                    <a:pt x="858" y="51"/>
                    <a:pt x="858" y="52"/>
                  </a:cubicBezTo>
                  <a:cubicBezTo>
                    <a:pt x="858" y="52"/>
                    <a:pt x="858" y="52"/>
                    <a:pt x="858" y="52"/>
                  </a:cubicBezTo>
                  <a:cubicBezTo>
                    <a:pt x="858" y="52"/>
                    <a:pt x="858" y="53"/>
                    <a:pt x="858" y="53"/>
                  </a:cubicBezTo>
                  <a:cubicBezTo>
                    <a:pt x="858" y="53"/>
                    <a:pt x="858" y="53"/>
                    <a:pt x="858" y="53"/>
                  </a:cubicBezTo>
                  <a:cubicBezTo>
                    <a:pt x="859" y="54"/>
                    <a:pt x="858" y="54"/>
                    <a:pt x="859" y="55"/>
                  </a:cubicBezTo>
                  <a:cubicBezTo>
                    <a:pt x="859" y="55"/>
                    <a:pt x="859" y="55"/>
                    <a:pt x="859" y="55"/>
                  </a:cubicBezTo>
                  <a:cubicBezTo>
                    <a:pt x="859" y="55"/>
                    <a:pt x="859" y="56"/>
                    <a:pt x="859" y="57"/>
                  </a:cubicBezTo>
                  <a:cubicBezTo>
                    <a:pt x="859" y="57"/>
                    <a:pt x="859" y="57"/>
                    <a:pt x="859" y="57"/>
                  </a:cubicBezTo>
                  <a:cubicBezTo>
                    <a:pt x="859" y="58"/>
                    <a:pt x="859" y="59"/>
                    <a:pt x="859" y="60"/>
                  </a:cubicBezTo>
                  <a:cubicBezTo>
                    <a:pt x="859" y="73"/>
                    <a:pt x="859" y="86"/>
                    <a:pt x="859" y="100"/>
                  </a:cubicBezTo>
                  <a:cubicBezTo>
                    <a:pt x="859" y="100"/>
                    <a:pt x="859" y="101"/>
                    <a:pt x="859" y="101"/>
                  </a:cubicBezTo>
                  <a:cubicBezTo>
                    <a:pt x="859" y="101"/>
                    <a:pt x="859" y="101"/>
                    <a:pt x="859" y="101"/>
                  </a:cubicBezTo>
                  <a:cubicBezTo>
                    <a:pt x="862" y="102"/>
                    <a:pt x="864" y="102"/>
                    <a:pt x="866" y="102"/>
                  </a:cubicBezTo>
                  <a:cubicBezTo>
                    <a:pt x="867" y="102"/>
                    <a:pt x="869" y="102"/>
                    <a:pt x="870" y="101"/>
                  </a:cubicBezTo>
                  <a:cubicBezTo>
                    <a:pt x="870" y="101"/>
                    <a:pt x="870" y="101"/>
                    <a:pt x="870" y="101"/>
                  </a:cubicBezTo>
                  <a:cubicBezTo>
                    <a:pt x="871" y="101"/>
                    <a:pt x="870" y="100"/>
                    <a:pt x="870" y="100"/>
                  </a:cubicBezTo>
                  <a:cubicBezTo>
                    <a:pt x="870" y="87"/>
                    <a:pt x="870" y="74"/>
                    <a:pt x="870" y="62"/>
                  </a:cubicBezTo>
                  <a:cubicBezTo>
                    <a:pt x="870" y="61"/>
                    <a:pt x="870" y="61"/>
                    <a:pt x="871" y="60"/>
                  </a:cubicBezTo>
                  <a:cubicBezTo>
                    <a:pt x="870" y="60"/>
                    <a:pt x="870" y="60"/>
                    <a:pt x="871" y="59"/>
                  </a:cubicBezTo>
                  <a:cubicBezTo>
                    <a:pt x="871" y="59"/>
                    <a:pt x="871" y="58"/>
                    <a:pt x="871" y="58"/>
                  </a:cubicBezTo>
                  <a:cubicBezTo>
                    <a:pt x="871" y="57"/>
                    <a:pt x="871" y="57"/>
                    <a:pt x="871" y="57"/>
                  </a:cubicBezTo>
                  <a:cubicBezTo>
                    <a:pt x="871" y="57"/>
                    <a:pt x="871" y="57"/>
                    <a:pt x="871" y="56"/>
                  </a:cubicBezTo>
                  <a:cubicBezTo>
                    <a:pt x="871" y="56"/>
                    <a:pt x="871" y="56"/>
                    <a:pt x="871" y="56"/>
                  </a:cubicBezTo>
                  <a:cubicBezTo>
                    <a:pt x="871" y="56"/>
                    <a:pt x="871" y="55"/>
                    <a:pt x="872" y="55"/>
                  </a:cubicBezTo>
                  <a:cubicBezTo>
                    <a:pt x="872" y="55"/>
                    <a:pt x="872" y="55"/>
                    <a:pt x="872" y="55"/>
                  </a:cubicBezTo>
                  <a:cubicBezTo>
                    <a:pt x="872" y="55"/>
                    <a:pt x="872" y="55"/>
                    <a:pt x="872" y="55"/>
                  </a:cubicBezTo>
                  <a:cubicBezTo>
                    <a:pt x="872" y="55"/>
                    <a:pt x="872" y="54"/>
                    <a:pt x="872" y="54"/>
                  </a:cubicBezTo>
                  <a:cubicBezTo>
                    <a:pt x="872" y="54"/>
                    <a:pt x="872" y="54"/>
                    <a:pt x="872" y="54"/>
                  </a:cubicBezTo>
                  <a:cubicBezTo>
                    <a:pt x="872" y="54"/>
                    <a:pt x="872" y="53"/>
                    <a:pt x="872" y="53"/>
                  </a:cubicBezTo>
                  <a:cubicBezTo>
                    <a:pt x="872" y="53"/>
                    <a:pt x="872" y="53"/>
                    <a:pt x="872" y="53"/>
                  </a:cubicBezTo>
                  <a:cubicBezTo>
                    <a:pt x="872" y="53"/>
                    <a:pt x="872" y="53"/>
                    <a:pt x="873" y="52"/>
                  </a:cubicBezTo>
                  <a:cubicBezTo>
                    <a:pt x="873" y="52"/>
                    <a:pt x="873" y="52"/>
                    <a:pt x="873" y="52"/>
                  </a:cubicBezTo>
                  <a:cubicBezTo>
                    <a:pt x="873" y="52"/>
                    <a:pt x="873" y="52"/>
                    <a:pt x="873" y="52"/>
                  </a:cubicBezTo>
                  <a:cubicBezTo>
                    <a:pt x="873" y="52"/>
                    <a:pt x="873" y="52"/>
                    <a:pt x="873" y="52"/>
                  </a:cubicBezTo>
                  <a:cubicBezTo>
                    <a:pt x="873" y="52"/>
                    <a:pt x="873" y="51"/>
                    <a:pt x="873" y="51"/>
                  </a:cubicBezTo>
                  <a:cubicBezTo>
                    <a:pt x="873" y="51"/>
                    <a:pt x="873" y="51"/>
                    <a:pt x="873" y="51"/>
                  </a:cubicBezTo>
                  <a:cubicBezTo>
                    <a:pt x="874" y="51"/>
                    <a:pt x="873" y="51"/>
                    <a:pt x="874" y="50"/>
                  </a:cubicBezTo>
                  <a:cubicBezTo>
                    <a:pt x="874" y="50"/>
                    <a:pt x="874" y="50"/>
                    <a:pt x="874" y="50"/>
                  </a:cubicBezTo>
                  <a:cubicBezTo>
                    <a:pt x="874" y="50"/>
                    <a:pt x="874" y="50"/>
                    <a:pt x="874" y="50"/>
                  </a:cubicBezTo>
                  <a:cubicBezTo>
                    <a:pt x="874" y="50"/>
                    <a:pt x="874" y="50"/>
                    <a:pt x="874" y="50"/>
                  </a:cubicBezTo>
                  <a:cubicBezTo>
                    <a:pt x="874" y="50"/>
                    <a:pt x="874" y="49"/>
                    <a:pt x="874" y="49"/>
                  </a:cubicBezTo>
                  <a:cubicBezTo>
                    <a:pt x="874" y="49"/>
                    <a:pt x="874" y="49"/>
                    <a:pt x="874" y="49"/>
                  </a:cubicBezTo>
                  <a:cubicBezTo>
                    <a:pt x="874" y="49"/>
                    <a:pt x="875" y="49"/>
                    <a:pt x="875" y="49"/>
                  </a:cubicBezTo>
                  <a:cubicBezTo>
                    <a:pt x="875" y="49"/>
                    <a:pt x="875" y="49"/>
                    <a:pt x="875" y="49"/>
                  </a:cubicBezTo>
                  <a:cubicBezTo>
                    <a:pt x="875" y="49"/>
                    <a:pt x="875" y="48"/>
                    <a:pt x="875" y="48"/>
                  </a:cubicBezTo>
                  <a:cubicBezTo>
                    <a:pt x="875" y="48"/>
                    <a:pt x="875" y="48"/>
                    <a:pt x="875" y="48"/>
                  </a:cubicBezTo>
                  <a:cubicBezTo>
                    <a:pt x="875" y="48"/>
                    <a:pt x="875" y="48"/>
                    <a:pt x="875" y="48"/>
                  </a:cubicBezTo>
                  <a:cubicBezTo>
                    <a:pt x="875" y="48"/>
                    <a:pt x="875" y="48"/>
                    <a:pt x="875" y="48"/>
                  </a:cubicBezTo>
                  <a:cubicBezTo>
                    <a:pt x="876" y="48"/>
                    <a:pt x="876" y="48"/>
                    <a:pt x="876" y="47"/>
                  </a:cubicBezTo>
                  <a:cubicBezTo>
                    <a:pt x="876" y="48"/>
                    <a:pt x="876" y="48"/>
                    <a:pt x="876" y="48"/>
                  </a:cubicBezTo>
                  <a:cubicBezTo>
                    <a:pt x="876" y="47"/>
                    <a:pt x="876" y="47"/>
                    <a:pt x="876" y="47"/>
                  </a:cubicBezTo>
                  <a:cubicBezTo>
                    <a:pt x="876" y="47"/>
                    <a:pt x="876" y="47"/>
                    <a:pt x="876" y="47"/>
                  </a:cubicBezTo>
                  <a:cubicBezTo>
                    <a:pt x="877" y="47"/>
                    <a:pt x="877" y="46"/>
                    <a:pt x="878" y="45"/>
                  </a:cubicBezTo>
                  <a:cubicBezTo>
                    <a:pt x="878" y="45"/>
                    <a:pt x="878" y="45"/>
                    <a:pt x="878" y="45"/>
                  </a:cubicBezTo>
                  <a:cubicBezTo>
                    <a:pt x="878" y="45"/>
                    <a:pt x="878" y="45"/>
                    <a:pt x="878" y="45"/>
                  </a:cubicBezTo>
                  <a:cubicBezTo>
                    <a:pt x="878" y="45"/>
                    <a:pt x="878" y="45"/>
                    <a:pt x="878" y="45"/>
                  </a:cubicBezTo>
                  <a:cubicBezTo>
                    <a:pt x="878" y="45"/>
                    <a:pt x="878" y="45"/>
                    <a:pt x="879" y="45"/>
                  </a:cubicBezTo>
                  <a:cubicBezTo>
                    <a:pt x="879" y="45"/>
                    <a:pt x="879" y="45"/>
                    <a:pt x="879" y="45"/>
                  </a:cubicBezTo>
                  <a:cubicBezTo>
                    <a:pt x="879" y="45"/>
                    <a:pt x="879" y="44"/>
                    <a:pt x="880" y="44"/>
                  </a:cubicBezTo>
                  <a:cubicBezTo>
                    <a:pt x="880" y="44"/>
                    <a:pt x="880" y="44"/>
                    <a:pt x="880" y="44"/>
                  </a:cubicBezTo>
                  <a:cubicBezTo>
                    <a:pt x="880" y="44"/>
                    <a:pt x="880" y="44"/>
                    <a:pt x="880" y="44"/>
                  </a:cubicBezTo>
                  <a:cubicBezTo>
                    <a:pt x="880" y="44"/>
                    <a:pt x="880" y="44"/>
                    <a:pt x="880" y="44"/>
                  </a:cubicBezTo>
                  <a:cubicBezTo>
                    <a:pt x="880" y="44"/>
                    <a:pt x="881" y="44"/>
                    <a:pt x="881" y="43"/>
                  </a:cubicBezTo>
                  <a:cubicBezTo>
                    <a:pt x="881" y="43"/>
                    <a:pt x="881" y="43"/>
                    <a:pt x="881" y="43"/>
                  </a:cubicBezTo>
                  <a:cubicBezTo>
                    <a:pt x="881" y="43"/>
                    <a:pt x="881" y="43"/>
                    <a:pt x="881" y="43"/>
                  </a:cubicBezTo>
                  <a:cubicBezTo>
                    <a:pt x="881" y="43"/>
                    <a:pt x="881" y="43"/>
                    <a:pt x="882" y="43"/>
                  </a:cubicBezTo>
                  <a:cubicBezTo>
                    <a:pt x="882" y="43"/>
                    <a:pt x="882" y="43"/>
                    <a:pt x="882" y="43"/>
                  </a:cubicBezTo>
                  <a:cubicBezTo>
                    <a:pt x="882" y="43"/>
                    <a:pt x="882" y="43"/>
                    <a:pt x="882" y="43"/>
                  </a:cubicBezTo>
                  <a:cubicBezTo>
                    <a:pt x="882" y="43"/>
                    <a:pt x="882" y="43"/>
                    <a:pt x="882" y="43"/>
                  </a:cubicBezTo>
                  <a:cubicBezTo>
                    <a:pt x="883" y="43"/>
                    <a:pt x="883" y="43"/>
                    <a:pt x="883" y="43"/>
                  </a:cubicBezTo>
                  <a:cubicBezTo>
                    <a:pt x="883" y="43"/>
                    <a:pt x="883" y="43"/>
                    <a:pt x="883" y="42"/>
                  </a:cubicBezTo>
                  <a:cubicBezTo>
                    <a:pt x="884" y="42"/>
                    <a:pt x="884" y="42"/>
                    <a:pt x="884" y="42"/>
                  </a:cubicBezTo>
                  <a:cubicBezTo>
                    <a:pt x="884" y="42"/>
                    <a:pt x="884" y="42"/>
                    <a:pt x="884" y="42"/>
                  </a:cubicBezTo>
                  <a:cubicBezTo>
                    <a:pt x="884" y="42"/>
                    <a:pt x="885" y="42"/>
                    <a:pt x="886" y="42"/>
                  </a:cubicBezTo>
                  <a:cubicBezTo>
                    <a:pt x="887" y="42"/>
                    <a:pt x="887" y="42"/>
                    <a:pt x="888" y="42"/>
                  </a:cubicBezTo>
                  <a:cubicBezTo>
                    <a:pt x="889" y="42"/>
                    <a:pt x="890" y="42"/>
                    <a:pt x="890" y="42"/>
                  </a:cubicBezTo>
                  <a:cubicBezTo>
                    <a:pt x="891" y="42"/>
                    <a:pt x="891" y="42"/>
                    <a:pt x="891" y="42"/>
                  </a:cubicBezTo>
                  <a:cubicBezTo>
                    <a:pt x="891" y="42"/>
                    <a:pt x="891" y="42"/>
                    <a:pt x="891" y="42"/>
                  </a:cubicBezTo>
                  <a:cubicBezTo>
                    <a:pt x="891" y="43"/>
                    <a:pt x="892" y="42"/>
                    <a:pt x="892" y="43"/>
                  </a:cubicBezTo>
                  <a:cubicBezTo>
                    <a:pt x="892" y="43"/>
                    <a:pt x="892" y="43"/>
                    <a:pt x="892" y="43"/>
                  </a:cubicBezTo>
                  <a:cubicBezTo>
                    <a:pt x="892" y="43"/>
                    <a:pt x="892" y="43"/>
                    <a:pt x="892" y="43"/>
                  </a:cubicBezTo>
                  <a:cubicBezTo>
                    <a:pt x="892" y="43"/>
                    <a:pt x="893" y="43"/>
                    <a:pt x="893" y="43"/>
                  </a:cubicBezTo>
                  <a:cubicBezTo>
                    <a:pt x="893" y="43"/>
                    <a:pt x="893" y="43"/>
                    <a:pt x="893" y="43"/>
                  </a:cubicBezTo>
                  <a:cubicBezTo>
                    <a:pt x="893" y="43"/>
                    <a:pt x="894" y="43"/>
                    <a:pt x="894" y="43"/>
                  </a:cubicBezTo>
                  <a:cubicBezTo>
                    <a:pt x="894" y="43"/>
                    <a:pt x="894" y="43"/>
                    <a:pt x="894" y="43"/>
                  </a:cubicBezTo>
                  <a:cubicBezTo>
                    <a:pt x="894" y="44"/>
                    <a:pt x="894" y="44"/>
                    <a:pt x="895" y="44"/>
                  </a:cubicBezTo>
                  <a:cubicBezTo>
                    <a:pt x="895" y="44"/>
                    <a:pt x="895" y="44"/>
                    <a:pt x="895" y="44"/>
                  </a:cubicBezTo>
                  <a:cubicBezTo>
                    <a:pt x="895" y="44"/>
                    <a:pt x="895" y="44"/>
                    <a:pt x="895" y="44"/>
                  </a:cubicBezTo>
                  <a:cubicBezTo>
                    <a:pt x="895" y="44"/>
                    <a:pt x="895" y="44"/>
                    <a:pt x="895" y="44"/>
                  </a:cubicBezTo>
                  <a:cubicBezTo>
                    <a:pt x="895" y="44"/>
                    <a:pt x="896" y="44"/>
                    <a:pt x="896" y="44"/>
                  </a:cubicBezTo>
                  <a:cubicBezTo>
                    <a:pt x="896" y="44"/>
                    <a:pt x="896" y="44"/>
                    <a:pt x="896" y="44"/>
                  </a:cubicBezTo>
                  <a:cubicBezTo>
                    <a:pt x="896" y="45"/>
                    <a:pt x="896" y="45"/>
                    <a:pt x="896" y="45"/>
                  </a:cubicBezTo>
                  <a:cubicBezTo>
                    <a:pt x="896" y="45"/>
                    <a:pt x="896" y="45"/>
                    <a:pt x="896" y="45"/>
                  </a:cubicBezTo>
                  <a:cubicBezTo>
                    <a:pt x="896" y="45"/>
                    <a:pt x="897" y="45"/>
                    <a:pt x="897" y="45"/>
                  </a:cubicBezTo>
                  <a:cubicBezTo>
                    <a:pt x="897" y="45"/>
                    <a:pt x="897" y="45"/>
                    <a:pt x="897" y="45"/>
                  </a:cubicBezTo>
                  <a:cubicBezTo>
                    <a:pt x="897" y="45"/>
                    <a:pt x="897" y="45"/>
                    <a:pt x="897" y="45"/>
                  </a:cubicBezTo>
                  <a:cubicBezTo>
                    <a:pt x="897" y="45"/>
                    <a:pt x="897" y="45"/>
                    <a:pt x="897" y="45"/>
                  </a:cubicBezTo>
                  <a:cubicBezTo>
                    <a:pt x="897" y="46"/>
                    <a:pt x="897" y="46"/>
                    <a:pt x="897" y="46"/>
                  </a:cubicBezTo>
                  <a:cubicBezTo>
                    <a:pt x="897" y="46"/>
                    <a:pt x="897" y="46"/>
                    <a:pt x="897" y="46"/>
                  </a:cubicBezTo>
                  <a:cubicBezTo>
                    <a:pt x="897" y="46"/>
                    <a:pt x="898" y="46"/>
                    <a:pt x="898" y="46"/>
                  </a:cubicBezTo>
                  <a:cubicBezTo>
                    <a:pt x="898" y="46"/>
                    <a:pt x="898" y="46"/>
                    <a:pt x="898" y="46"/>
                  </a:cubicBezTo>
                  <a:cubicBezTo>
                    <a:pt x="898" y="46"/>
                    <a:pt x="898" y="47"/>
                    <a:pt x="898" y="47"/>
                  </a:cubicBezTo>
                  <a:cubicBezTo>
                    <a:pt x="898" y="47"/>
                    <a:pt x="898" y="47"/>
                    <a:pt x="898" y="47"/>
                  </a:cubicBezTo>
                  <a:cubicBezTo>
                    <a:pt x="898" y="47"/>
                    <a:pt x="898" y="47"/>
                    <a:pt x="898" y="47"/>
                  </a:cubicBezTo>
                  <a:cubicBezTo>
                    <a:pt x="898" y="47"/>
                    <a:pt x="898" y="47"/>
                    <a:pt x="898" y="47"/>
                  </a:cubicBezTo>
                  <a:cubicBezTo>
                    <a:pt x="899" y="47"/>
                    <a:pt x="899" y="48"/>
                    <a:pt x="899" y="48"/>
                  </a:cubicBezTo>
                  <a:cubicBezTo>
                    <a:pt x="899" y="48"/>
                    <a:pt x="899" y="48"/>
                    <a:pt x="899" y="48"/>
                  </a:cubicBezTo>
                  <a:cubicBezTo>
                    <a:pt x="899" y="48"/>
                    <a:pt x="899" y="48"/>
                    <a:pt x="899" y="48"/>
                  </a:cubicBezTo>
                  <a:cubicBezTo>
                    <a:pt x="899" y="48"/>
                    <a:pt x="899" y="48"/>
                    <a:pt x="899" y="48"/>
                  </a:cubicBezTo>
                  <a:cubicBezTo>
                    <a:pt x="899" y="48"/>
                    <a:pt x="899" y="48"/>
                    <a:pt x="899" y="48"/>
                  </a:cubicBezTo>
                  <a:cubicBezTo>
                    <a:pt x="899" y="49"/>
                    <a:pt x="899" y="49"/>
                    <a:pt x="899" y="49"/>
                  </a:cubicBezTo>
                  <a:cubicBezTo>
                    <a:pt x="900" y="49"/>
                    <a:pt x="900" y="49"/>
                    <a:pt x="899" y="49"/>
                  </a:cubicBezTo>
                  <a:cubicBezTo>
                    <a:pt x="900" y="49"/>
                    <a:pt x="900" y="50"/>
                    <a:pt x="900" y="50"/>
                  </a:cubicBezTo>
                  <a:cubicBezTo>
                    <a:pt x="900" y="50"/>
                    <a:pt x="900" y="50"/>
                    <a:pt x="900" y="50"/>
                  </a:cubicBezTo>
                  <a:cubicBezTo>
                    <a:pt x="900" y="50"/>
                    <a:pt x="900" y="51"/>
                    <a:pt x="900" y="51"/>
                  </a:cubicBezTo>
                  <a:cubicBezTo>
                    <a:pt x="900" y="51"/>
                    <a:pt x="900" y="51"/>
                    <a:pt x="900" y="51"/>
                  </a:cubicBezTo>
                  <a:cubicBezTo>
                    <a:pt x="900" y="51"/>
                    <a:pt x="900" y="52"/>
                    <a:pt x="900" y="52"/>
                  </a:cubicBezTo>
                  <a:cubicBezTo>
                    <a:pt x="901" y="52"/>
                    <a:pt x="901" y="52"/>
                    <a:pt x="901" y="52"/>
                  </a:cubicBezTo>
                  <a:cubicBezTo>
                    <a:pt x="901" y="53"/>
                    <a:pt x="901" y="53"/>
                    <a:pt x="901" y="53"/>
                  </a:cubicBezTo>
                  <a:cubicBezTo>
                    <a:pt x="901" y="54"/>
                    <a:pt x="901" y="54"/>
                    <a:pt x="901" y="54"/>
                  </a:cubicBezTo>
                  <a:cubicBezTo>
                    <a:pt x="901" y="54"/>
                    <a:pt x="901" y="55"/>
                    <a:pt x="901" y="56"/>
                  </a:cubicBezTo>
                  <a:cubicBezTo>
                    <a:pt x="901" y="56"/>
                    <a:pt x="901" y="56"/>
                    <a:pt x="901" y="56"/>
                  </a:cubicBezTo>
                  <a:cubicBezTo>
                    <a:pt x="902" y="57"/>
                    <a:pt x="901" y="58"/>
                    <a:pt x="902" y="59"/>
                  </a:cubicBezTo>
                  <a:cubicBezTo>
                    <a:pt x="902" y="60"/>
                    <a:pt x="902" y="60"/>
                    <a:pt x="902" y="61"/>
                  </a:cubicBezTo>
                  <a:cubicBezTo>
                    <a:pt x="902" y="62"/>
                    <a:pt x="902" y="62"/>
                    <a:pt x="902" y="63"/>
                  </a:cubicBezTo>
                  <a:cubicBezTo>
                    <a:pt x="902" y="75"/>
                    <a:pt x="902" y="87"/>
                    <a:pt x="902" y="99"/>
                  </a:cubicBezTo>
                  <a:cubicBezTo>
                    <a:pt x="902" y="102"/>
                    <a:pt x="901" y="102"/>
                    <a:pt x="904" y="102"/>
                  </a:cubicBezTo>
                  <a:cubicBezTo>
                    <a:pt x="906" y="102"/>
                    <a:pt x="908" y="102"/>
                    <a:pt x="911" y="102"/>
                  </a:cubicBezTo>
                  <a:cubicBezTo>
                    <a:pt x="912" y="102"/>
                    <a:pt x="912" y="102"/>
                    <a:pt x="912" y="100"/>
                  </a:cubicBezTo>
                  <a:cubicBezTo>
                    <a:pt x="912" y="85"/>
                    <a:pt x="912" y="71"/>
                    <a:pt x="912" y="56"/>
                  </a:cubicBezTo>
                  <a:cubicBezTo>
                    <a:pt x="912" y="56"/>
                    <a:pt x="913" y="55"/>
                    <a:pt x="912" y="55"/>
                  </a:cubicBezTo>
                  <a:cubicBezTo>
                    <a:pt x="912" y="54"/>
                    <a:pt x="912" y="54"/>
                    <a:pt x="912" y="54"/>
                  </a:cubicBezTo>
                  <a:cubicBezTo>
                    <a:pt x="912" y="53"/>
                    <a:pt x="912" y="52"/>
                    <a:pt x="912" y="52"/>
                  </a:cubicBezTo>
                  <a:cubicBezTo>
                    <a:pt x="912" y="52"/>
                    <a:pt x="912" y="51"/>
                    <a:pt x="912" y="51"/>
                  </a:cubicBezTo>
                  <a:cubicBezTo>
                    <a:pt x="912" y="51"/>
                    <a:pt x="912" y="50"/>
                    <a:pt x="912" y="50"/>
                  </a:cubicBezTo>
                  <a:cubicBezTo>
                    <a:pt x="912" y="50"/>
                    <a:pt x="912" y="50"/>
                    <a:pt x="912" y="50"/>
                  </a:cubicBezTo>
                  <a:cubicBezTo>
                    <a:pt x="912" y="49"/>
                    <a:pt x="912" y="49"/>
                    <a:pt x="912" y="49"/>
                  </a:cubicBezTo>
                  <a:cubicBezTo>
                    <a:pt x="911" y="49"/>
                    <a:pt x="912" y="49"/>
                    <a:pt x="911" y="48"/>
                  </a:cubicBezTo>
                  <a:cubicBezTo>
                    <a:pt x="911" y="48"/>
                    <a:pt x="911" y="48"/>
                    <a:pt x="911" y="48"/>
                  </a:cubicBezTo>
                  <a:cubicBezTo>
                    <a:pt x="911" y="48"/>
                    <a:pt x="911" y="48"/>
                    <a:pt x="911" y="48"/>
                  </a:cubicBezTo>
                  <a:cubicBezTo>
                    <a:pt x="911" y="48"/>
                    <a:pt x="911" y="47"/>
                    <a:pt x="911" y="47"/>
                  </a:cubicBezTo>
                  <a:cubicBezTo>
                    <a:pt x="911" y="47"/>
                    <a:pt x="911" y="47"/>
                    <a:pt x="911" y="47"/>
                  </a:cubicBezTo>
                  <a:cubicBezTo>
                    <a:pt x="911" y="47"/>
                    <a:pt x="911" y="46"/>
                    <a:pt x="911" y="46"/>
                  </a:cubicBezTo>
                  <a:cubicBezTo>
                    <a:pt x="911" y="46"/>
                    <a:pt x="911" y="46"/>
                    <a:pt x="911" y="46"/>
                  </a:cubicBezTo>
                  <a:cubicBezTo>
                    <a:pt x="910" y="46"/>
                    <a:pt x="910" y="45"/>
                    <a:pt x="910" y="45"/>
                  </a:cubicBezTo>
                  <a:cubicBezTo>
                    <a:pt x="910" y="45"/>
                    <a:pt x="910" y="45"/>
                    <a:pt x="910" y="45"/>
                  </a:cubicBezTo>
                  <a:cubicBezTo>
                    <a:pt x="910" y="45"/>
                    <a:pt x="910" y="44"/>
                    <a:pt x="910" y="44"/>
                  </a:cubicBezTo>
                  <a:cubicBezTo>
                    <a:pt x="910" y="44"/>
                    <a:pt x="910" y="44"/>
                    <a:pt x="910" y="44"/>
                  </a:cubicBezTo>
                  <a:cubicBezTo>
                    <a:pt x="910" y="44"/>
                    <a:pt x="910" y="44"/>
                    <a:pt x="910" y="43"/>
                  </a:cubicBezTo>
                  <a:cubicBezTo>
                    <a:pt x="910" y="43"/>
                    <a:pt x="910" y="43"/>
                    <a:pt x="910" y="43"/>
                  </a:cubicBezTo>
                  <a:cubicBezTo>
                    <a:pt x="909" y="43"/>
                    <a:pt x="909" y="43"/>
                    <a:pt x="909" y="43"/>
                  </a:cubicBezTo>
                  <a:cubicBezTo>
                    <a:pt x="909" y="43"/>
                    <a:pt x="909" y="43"/>
                    <a:pt x="909" y="43"/>
                  </a:cubicBezTo>
                  <a:cubicBezTo>
                    <a:pt x="909" y="43"/>
                    <a:pt x="909" y="42"/>
                    <a:pt x="909" y="42"/>
                  </a:cubicBezTo>
                  <a:cubicBezTo>
                    <a:pt x="909" y="42"/>
                    <a:pt x="909" y="42"/>
                    <a:pt x="909" y="42"/>
                  </a:cubicBezTo>
                  <a:cubicBezTo>
                    <a:pt x="909" y="42"/>
                    <a:pt x="909" y="41"/>
                    <a:pt x="908" y="41"/>
                  </a:cubicBezTo>
                  <a:cubicBezTo>
                    <a:pt x="908" y="41"/>
                    <a:pt x="908" y="41"/>
                    <a:pt x="908" y="41"/>
                  </a:cubicBezTo>
                  <a:cubicBezTo>
                    <a:pt x="908" y="41"/>
                    <a:pt x="908" y="41"/>
                    <a:pt x="908" y="41"/>
                  </a:cubicBezTo>
                  <a:cubicBezTo>
                    <a:pt x="908" y="41"/>
                    <a:pt x="908" y="41"/>
                    <a:pt x="908" y="41"/>
                  </a:cubicBezTo>
                  <a:cubicBezTo>
                    <a:pt x="908" y="41"/>
                    <a:pt x="908" y="40"/>
                    <a:pt x="908" y="40"/>
                  </a:cubicBezTo>
                  <a:cubicBezTo>
                    <a:pt x="908" y="40"/>
                    <a:pt x="908" y="40"/>
                    <a:pt x="908" y="40"/>
                  </a:cubicBezTo>
                  <a:cubicBezTo>
                    <a:pt x="908" y="40"/>
                    <a:pt x="908" y="40"/>
                    <a:pt x="907" y="40"/>
                  </a:cubicBezTo>
                  <a:cubicBezTo>
                    <a:pt x="907" y="40"/>
                    <a:pt x="907" y="40"/>
                    <a:pt x="907" y="40"/>
                  </a:cubicBezTo>
                  <a:cubicBezTo>
                    <a:pt x="907" y="40"/>
                    <a:pt x="907" y="40"/>
                    <a:pt x="907" y="40"/>
                  </a:cubicBezTo>
                  <a:cubicBezTo>
                    <a:pt x="907" y="40"/>
                    <a:pt x="907" y="40"/>
                    <a:pt x="907" y="40"/>
                  </a:cubicBezTo>
                  <a:cubicBezTo>
                    <a:pt x="907" y="39"/>
                    <a:pt x="907" y="39"/>
                    <a:pt x="906" y="39"/>
                  </a:cubicBezTo>
                  <a:cubicBezTo>
                    <a:pt x="906" y="39"/>
                    <a:pt x="906" y="39"/>
                    <a:pt x="906" y="39"/>
                  </a:cubicBezTo>
                  <a:cubicBezTo>
                    <a:pt x="906" y="38"/>
                    <a:pt x="906" y="38"/>
                    <a:pt x="906" y="38"/>
                  </a:cubicBezTo>
                  <a:cubicBezTo>
                    <a:pt x="906" y="38"/>
                    <a:pt x="906" y="38"/>
                    <a:pt x="906" y="38"/>
                  </a:cubicBezTo>
                  <a:cubicBezTo>
                    <a:pt x="906" y="38"/>
                    <a:pt x="906" y="38"/>
                    <a:pt x="906" y="38"/>
                  </a:cubicBezTo>
                  <a:cubicBezTo>
                    <a:pt x="906" y="38"/>
                    <a:pt x="906" y="38"/>
                    <a:pt x="906" y="38"/>
                  </a:cubicBezTo>
                  <a:cubicBezTo>
                    <a:pt x="906" y="38"/>
                    <a:pt x="905" y="38"/>
                    <a:pt x="905" y="38"/>
                  </a:cubicBezTo>
                  <a:cubicBezTo>
                    <a:pt x="905" y="38"/>
                    <a:pt x="905" y="38"/>
                    <a:pt x="905" y="38"/>
                  </a:cubicBezTo>
                  <a:cubicBezTo>
                    <a:pt x="905" y="37"/>
                    <a:pt x="905" y="37"/>
                    <a:pt x="904" y="37"/>
                  </a:cubicBezTo>
                  <a:cubicBezTo>
                    <a:pt x="904" y="37"/>
                    <a:pt x="904" y="37"/>
                    <a:pt x="904" y="37"/>
                  </a:cubicBezTo>
                  <a:cubicBezTo>
                    <a:pt x="904" y="37"/>
                    <a:pt x="904" y="37"/>
                    <a:pt x="904" y="36"/>
                  </a:cubicBezTo>
                  <a:cubicBezTo>
                    <a:pt x="904" y="36"/>
                    <a:pt x="904" y="36"/>
                    <a:pt x="904" y="36"/>
                  </a:cubicBezTo>
                  <a:cubicBezTo>
                    <a:pt x="904" y="36"/>
                    <a:pt x="904" y="36"/>
                    <a:pt x="904" y="36"/>
                  </a:cubicBezTo>
                  <a:cubicBezTo>
                    <a:pt x="904" y="36"/>
                    <a:pt x="904" y="36"/>
                    <a:pt x="904" y="36"/>
                  </a:cubicBezTo>
                  <a:cubicBezTo>
                    <a:pt x="903" y="36"/>
                    <a:pt x="903" y="36"/>
                    <a:pt x="903" y="36"/>
                  </a:cubicBezTo>
                  <a:cubicBezTo>
                    <a:pt x="903" y="36"/>
                    <a:pt x="903" y="36"/>
                    <a:pt x="903" y="36"/>
                  </a:cubicBezTo>
                  <a:cubicBezTo>
                    <a:pt x="903" y="36"/>
                    <a:pt x="903" y="35"/>
                    <a:pt x="902" y="35"/>
                  </a:cubicBezTo>
                  <a:cubicBezTo>
                    <a:pt x="902" y="35"/>
                    <a:pt x="902" y="35"/>
                    <a:pt x="902" y="35"/>
                  </a:cubicBezTo>
                  <a:cubicBezTo>
                    <a:pt x="902" y="35"/>
                    <a:pt x="902" y="35"/>
                    <a:pt x="902" y="35"/>
                  </a:cubicBezTo>
                  <a:cubicBezTo>
                    <a:pt x="902" y="35"/>
                    <a:pt x="902" y="35"/>
                    <a:pt x="902" y="35"/>
                  </a:cubicBezTo>
                  <a:cubicBezTo>
                    <a:pt x="902" y="35"/>
                    <a:pt x="902" y="35"/>
                    <a:pt x="902" y="35"/>
                  </a:cubicBezTo>
                  <a:cubicBezTo>
                    <a:pt x="902" y="35"/>
                    <a:pt x="901" y="35"/>
                    <a:pt x="901" y="35"/>
                  </a:cubicBezTo>
                  <a:cubicBezTo>
                    <a:pt x="901" y="35"/>
                    <a:pt x="901" y="35"/>
                    <a:pt x="901" y="35"/>
                  </a:cubicBezTo>
                  <a:cubicBezTo>
                    <a:pt x="901" y="34"/>
                    <a:pt x="901" y="34"/>
                    <a:pt x="900" y="34"/>
                  </a:cubicBezTo>
                  <a:cubicBezTo>
                    <a:pt x="900" y="34"/>
                    <a:pt x="900" y="34"/>
                    <a:pt x="900" y="34"/>
                  </a:cubicBezTo>
                  <a:cubicBezTo>
                    <a:pt x="900" y="34"/>
                    <a:pt x="900" y="34"/>
                    <a:pt x="900" y="34"/>
                  </a:cubicBezTo>
                  <a:cubicBezTo>
                    <a:pt x="900" y="34"/>
                    <a:pt x="900" y="34"/>
                    <a:pt x="899" y="34"/>
                  </a:cubicBezTo>
                  <a:cubicBezTo>
                    <a:pt x="899" y="34"/>
                    <a:pt x="899" y="34"/>
                    <a:pt x="899" y="34"/>
                  </a:cubicBezTo>
                  <a:cubicBezTo>
                    <a:pt x="899" y="34"/>
                    <a:pt x="899" y="34"/>
                    <a:pt x="898" y="34"/>
                  </a:cubicBezTo>
                  <a:cubicBezTo>
                    <a:pt x="898" y="34"/>
                    <a:pt x="898" y="34"/>
                    <a:pt x="898" y="34"/>
                  </a:cubicBezTo>
                  <a:cubicBezTo>
                    <a:pt x="898" y="33"/>
                    <a:pt x="898" y="34"/>
                    <a:pt x="897" y="33"/>
                  </a:cubicBezTo>
                  <a:cubicBezTo>
                    <a:pt x="897" y="33"/>
                    <a:pt x="897" y="33"/>
                    <a:pt x="897" y="33"/>
                  </a:cubicBezTo>
                  <a:cubicBezTo>
                    <a:pt x="897" y="33"/>
                    <a:pt x="897" y="33"/>
                    <a:pt x="897" y="33"/>
                  </a:cubicBezTo>
                  <a:cubicBezTo>
                    <a:pt x="897" y="33"/>
                    <a:pt x="896" y="33"/>
                    <a:pt x="896" y="33"/>
                  </a:cubicBezTo>
                  <a:cubicBezTo>
                    <a:pt x="895" y="33"/>
                    <a:pt x="895" y="33"/>
                    <a:pt x="895" y="33"/>
                  </a:cubicBezTo>
                  <a:cubicBezTo>
                    <a:pt x="894" y="33"/>
                    <a:pt x="894" y="33"/>
                    <a:pt x="893" y="33"/>
                  </a:cubicBezTo>
                  <a:cubicBezTo>
                    <a:pt x="891" y="33"/>
                    <a:pt x="890" y="33"/>
                    <a:pt x="888" y="33"/>
                  </a:cubicBezTo>
                  <a:cubicBezTo>
                    <a:pt x="887" y="33"/>
                    <a:pt x="886" y="33"/>
                    <a:pt x="886" y="33"/>
                  </a:cubicBezTo>
                  <a:cubicBezTo>
                    <a:pt x="885" y="33"/>
                    <a:pt x="885" y="33"/>
                    <a:pt x="885" y="33"/>
                  </a:cubicBezTo>
                  <a:cubicBezTo>
                    <a:pt x="885" y="33"/>
                    <a:pt x="885" y="33"/>
                    <a:pt x="885" y="33"/>
                  </a:cubicBezTo>
                  <a:cubicBezTo>
                    <a:pt x="885" y="33"/>
                    <a:pt x="884" y="33"/>
                    <a:pt x="884" y="33"/>
                  </a:cubicBezTo>
                  <a:cubicBezTo>
                    <a:pt x="884" y="33"/>
                    <a:pt x="884" y="33"/>
                    <a:pt x="884" y="33"/>
                  </a:cubicBezTo>
                  <a:cubicBezTo>
                    <a:pt x="884" y="34"/>
                    <a:pt x="883" y="33"/>
                    <a:pt x="883" y="34"/>
                  </a:cubicBezTo>
                  <a:cubicBezTo>
                    <a:pt x="883" y="34"/>
                    <a:pt x="883" y="34"/>
                    <a:pt x="882" y="34"/>
                  </a:cubicBezTo>
                  <a:cubicBezTo>
                    <a:pt x="882" y="34"/>
                    <a:pt x="882" y="34"/>
                    <a:pt x="882" y="34"/>
                  </a:cubicBezTo>
                  <a:cubicBezTo>
                    <a:pt x="882" y="34"/>
                    <a:pt x="882" y="34"/>
                    <a:pt x="881" y="34"/>
                  </a:cubicBezTo>
                  <a:cubicBezTo>
                    <a:pt x="881" y="34"/>
                    <a:pt x="881" y="34"/>
                    <a:pt x="881" y="34"/>
                  </a:cubicBezTo>
                  <a:cubicBezTo>
                    <a:pt x="881" y="34"/>
                    <a:pt x="881" y="34"/>
                    <a:pt x="881" y="34"/>
                  </a:cubicBezTo>
                  <a:cubicBezTo>
                    <a:pt x="880" y="35"/>
                    <a:pt x="880" y="34"/>
                    <a:pt x="880" y="35"/>
                  </a:cubicBezTo>
                  <a:cubicBezTo>
                    <a:pt x="880" y="35"/>
                    <a:pt x="880" y="35"/>
                    <a:pt x="880" y="35"/>
                  </a:cubicBezTo>
                  <a:cubicBezTo>
                    <a:pt x="879" y="35"/>
                    <a:pt x="879" y="35"/>
                    <a:pt x="879" y="35"/>
                  </a:cubicBezTo>
                  <a:cubicBezTo>
                    <a:pt x="879" y="35"/>
                    <a:pt x="879" y="35"/>
                    <a:pt x="879" y="35"/>
                  </a:cubicBezTo>
                  <a:cubicBezTo>
                    <a:pt x="879" y="35"/>
                    <a:pt x="879" y="35"/>
                    <a:pt x="879" y="35"/>
                  </a:cubicBezTo>
                  <a:cubicBezTo>
                    <a:pt x="878" y="35"/>
                    <a:pt x="878" y="35"/>
                    <a:pt x="878" y="35"/>
                  </a:cubicBezTo>
                  <a:cubicBezTo>
                    <a:pt x="878" y="35"/>
                    <a:pt x="878" y="35"/>
                    <a:pt x="878" y="35"/>
                  </a:cubicBezTo>
                  <a:cubicBezTo>
                    <a:pt x="878" y="35"/>
                    <a:pt x="878" y="36"/>
                    <a:pt x="878" y="36"/>
                  </a:cubicBezTo>
                  <a:cubicBezTo>
                    <a:pt x="878" y="36"/>
                    <a:pt x="878" y="36"/>
                    <a:pt x="878" y="36"/>
                  </a:cubicBezTo>
                  <a:cubicBezTo>
                    <a:pt x="878" y="36"/>
                    <a:pt x="877" y="36"/>
                    <a:pt x="877" y="36"/>
                  </a:cubicBezTo>
                  <a:cubicBezTo>
                    <a:pt x="877" y="36"/>
                    <a:pt x="877" y="36"/>
                    <a:pt x="877" y="36"/>
                  </a:cubicBezTo>
                  <a:cubicBezTo>
                    <a:pt x="877" y="36"/>
                    <a:pt x="876" y="36"/>
                    <a:pt x="876" y="37"/>
                  </a:cubicBezTo>
                  <a:cubicBezTo>
                    <a:pt x="876" y="37"/>
                    <a:pt x="876" y="37"/>
                    <a:pt x="876" y="37"/>
                  </a:cubicBezTo>
                  <a:cubicBezTo>
                    <a:pt x="876" y="37"/>
                    <a:pt x="876" y="37"/>
                    <a:pt x="876" y="37"/>
                  </a:cubicBezTo>
                  <a:cubicBezTo>
                    <a:pt x="876" y="37"/>
                    <a:pt x="876" y="37"/>
                    <a:pt x="876" y="37"/>
                  </a:cubicBezTo>
                  <a:cubicBezTo>
                    <a:pt x="876" y="37"/>
                    <a:pt x="875" y="37"/>
                    <a:pt x="875" y="38"/>
                  </a:cubicBezTo>
                  <a:cubicBezTo>
                    <a:pt x="875" y="38"/>
                    <a:pt x="875" y="38"/>
                    <a:pt x="875" y="38"/>
                  </a:cubicBezTo>
                  <a:cubicBezTo>
                    <a:pt x="875" y="38"/>
                    <a:pt x="875" y="38"/>
                    <a:pt x="875" y="38"/>
                  </a:cubicBezTo>
                  <a:cubicBezTo>
                    <a:pt x="875" y="38"/>
                    <a:pt x="875" y="38"/>
                    <a:pt x="875" y="38"/>
                  </a:cubicBezTo>
                  <a:cubicBezTo>
                    <a:pt x="875" y="38"/>
                    <a:pt x="874" y="38"/>
                    <a:pt x="874" y="38"/>
                  </a:cubicBezTo>
                  <a:cubicBezTo>
                    <a:pt x="874" y="38"/>
                    <a:pt x="874" y="38"/>
                    <a:pt x="874" y="38"/>
                  </a:cubicBezTo>
                  <a:cubicBezTo>
                    <a:pt x="874" y="38"/>
                    <a:pt x="874" y="38"/>
                    <a:pt x="874" y="39"/>
                  </a:cubicBezTo>
                  <a:cubicBezTo>
                    <a:pt x="874" y="39"/>
                    <a:pt x="874" y="39"/>
                    <a:pt x="874" y="39"/>
                  </a:cubicBezTo>
                  <a:cubicBezTo>
                    <a:pt x="874" y="39"/>
                    <a:pt x="874" y="39"/>
                    <a:pt x="874" y="39"/>
                  </a:cubicBezTo>
                  <a:cubicBezTo>
                    <a:pt x="874" y="39"/>
                    <a:pt x="874" y="39"/>
                    <a:pt x="874" y="39"/>
                  </a:cubicBezTo>
                  <a:cubicBezTo>
                    <a:pt x="874" y="39"/>
                    <a:pt x="873" y="39"/>
                    <a:pt x="873" y="39"/>
                  </a:cubicBezTo>
                  <a:cubicBezTo>
                    <a:pt x="873" y="39"/>
                    <a:pt x="873" y="39"/>
                    <a:pt x="873" y="39"/>
                  </a:cubicBezTo>
                  <a:cubicBezTo>
                    <a:pt x="873" y="39"/>
                    <a:pt x="873" y="39"/>
                    <a:pt x="873" y="40"/>
                  </a:cubicBezTo>
                  <a:cubicBezTo>
                    <a:pt x="873" y="40"/>
                    <a:pt x="873" y="40"/>
                    <a:pt x="873" y="40"/>
                  </a:cubicBezTo>
                  <a:cubicBezTo>
                    <a:pt x="873" y="40"/>
                    <a:pt x="873" y="40"/>
                    <a:pt x="873" y="40"/>
                  </a:cubicBezTo>
                  <a:cubicBezTo>
                    <a:pt x="873" y="40"/>
                    <a:pt x="873" y="40"/>
                    <a:pt x="873" y="40"/>
                  </a:cubicBezTo>
                  <a:cubicBezTo>
                    <a:pt x="873" y="40"/>
                    <a:pt x="872" y="40"/>
                    <a:pt x="872" y="40"/>
                  </a:cubicBezTo>
                  <a:cubicBezTo>
                    <a:pt x="872" y="40"/>
                    <a:pt x="872" y="40"/>
                    <a:pt x="872" y="40"/>
                  </a:cubicBezTo>
                  <a:cubicBezTo>
                    <a:pt x="872" y="40"/>
                    <a:pt x="872" y="40"/>
                    <a:pt x="872" y="41"/>
                  </a:cubicBezTo>
                  <a:cubicBezTo>
                    <a:pt x="872" y="41"/>
                    <a:pt x="872" y="41"/>
                    <a:pt x="872" y="41"/>
                  </a:cubicBezTo>
                  <a:cubicBezTo>
                    <a:pt x="872" y="41"/>
                    <a:pt x="872" y="41"/>
                    <a:pt x="872" y="41"/>
                  </a:cubicBezTo>
                  <a:cubicBezTo>
                    <a:pt x="872" y="41"/>
                    <a:pt x="872" y="41"/>
                    <a:pt x="872" y="41"/>
                  </a:cubicBezTo>
                  <a:cubicBezTo>
                    <a:pt x="871" y="41"/>
                    <a:pt x="871" y="41"/>
                    <a:pt x="871" y="41"/>
                  </a:cubicBezTo>
                  <a:cubicBezTo>
                    <a:pt x="871" y="41"/>
                    <a:pt x="871" y="41"/>
                    <a:pt x="871" y="41"/>
                  </a:cubicBezTo>
                  <a:cubicBezTo>
                    <a:pt x="871" y="41"/>
                    <a:pt x="871" y="42"/>
                    <a:pt x="871" y="42"/>
                  </a:cubicBezTo>
                  <a:cubicBezTo>
                    <a:pt x="871" y="42"/>
                    <a:pt x="871" y="42"/>
                    <a:pt x="871" y="42"/>
                  </a:cubicBezTo>
                  <a:cubicBezTo>
                    <a:pt x="871" y="42"/>
                    <a:pt x="871" y="42"/>
                    <a:pt x="871" y="42"/>
                  </a:cubicBezTo>
                  <a:cubicBezTo>
                    <a:pt x="871" y="42"/>
                    <a:pt x="871" y="42"/>
                    <a:pt x="871" y="42"/>
                  </a:cubicBezTo>
                  <a:cubicBezTo>
                    <a:pt x="870" y="42"/>
                    <a:pt x="870" y="43"/>
                    <a:pt x="870" y="43"/>
                  </a:cubicBezTo>
                  <a:cubicBezTo>
                    <a:pt x="870" y="43"/>
                    <a:pt x="870" y="43"/>
                    <a:pt x="870" y="43"/>
                  </a:cubicBezTo>
                  <a:cubicBezTo>
                    <a:pt x="870" y="43"/>
                    <a:pt x="870" y="43"/>
                    <a:pt x="870" y="43"/>
                  </a:cubicBezTo>
                  <a:cubicBezTo>
                    <a:pt x="870" y="43"/>
                    <a:pt x="870" y="43"/>
                    <a:pt x="870" y="43"/>
                  </a:cubicBezTo>
                  <a:cubicBezTo>
                    <a:pt x="870" y="44"/>
                    <a:pt x="870" y="44"/>
                    <a:pt x="870" y="44"/>
                  </a:cubicBezTo>
                  <a:cubicBezTo>
                    <a:pt x="870" y="44"/>
                    <a:pt x="870" y="44"/>
                    <a:pt x="870" y="44"/>
                  </a:cubicBezTo>
                  <a:cubicBezTo>
                    <a:pt x="869" y="44"/>
                    <a:pt x="869" y="44"/>
                    <a:pt x="869" y="44"/>
                  </a:cubicBezTo>
                  <a:cubicBezTo>
                    <a:pt x="869" y="44"/>
                    <a:pt x="869" y="44"/>
                    <a:pt x="869" y="44"/>
                  </a:cubicBezTo>
                  <a:cubicBezTo>
                    <a:pt x="869" y="45"/>
                    <a:pt x="869" y="45"/>
                    <a:pt x="869" y="45"/>
                  </a:cubicBezTo>
                  <a:cubicBezTo>
                    <a:pt x="869" y="45"/>
                    <a:pt x="869" y="45"/>
                    <a:pt x="869" y="45"/>
                  </a:cubicBezTo>
                  <a:cubicBezTo>
                    <a:pt x="869" y="45"/>
                    <a:pt x="869" y="45"/>
                    <a:pt x="869" y="46"/>
                  </a:cubicBezTo>
                  <a:cubicBezTo>
                    <a:pt x="869" y="46"/>
                    <a:pt x="869" y="46"/>
                    <a:pt x="869" y="46"/>
                  </a:cubicBezTo>
                  <a:cubicBezTo>
                    <a:pt x="868" y="46"/>
                    <a:pt x="868" y="46"/>
                    <a:pt x="868" y="45"/>
                  </a:cubicBezTo>
                  <a:cubicBezTo>
                    <a:pt x="868" y="45"/>
                    <a:pt x="868" y="45"/>
                    <a:pt x="868" y="45"/>
                  </a:cubicBezTo>
                  <a:cubicBezTo>
                    <a:pt x="868" y="45"/>
                    <a:pt x="868" y="45"/>
                    <a:pt x="868" y="45"/>
                  </a:cubicBezTo>
                  <a:cubicBezTo>
                    <a:pt x="868" y="45"/>
                    <a:pt x="868" y="45"/>
                    <a:pt x="867" y="44"/>
                  </a:cubicBezTo>
                  <a:cubicBezTo>
                    <a:pt x="867" y="44"/>
                    <a:pt x="867" y="44"/>
                    <a:pt x="867" y="44"/>
                  </a:cubicBezTo>
                  <a:cubicBezTo>
                    <a:pt x="867" y="44"/>
                    <a:pt x="867" y="44"/>
                    <a:pt x="867" y="44"/>
                  </a:cubicBezTo>
                  <a:cubicBezTo>
                    <a:pt x="867" y="44"/>
                    <a:pt x="867" y="44"/>
                    <a:pt x="867" y="44"/>
                  </a:cubicBezTo>
                  <a:cubicBezTo>
                    <a:pt x="867" y="44"/>
                    <a:pt x="867" y="43"/>
                    <a:pt x="867" y="43"/>
                  </a:cubicBezTo>
                  <a:cubicBezTo>
                    <a:pt x="867" y="43"/>
                    <a:pt x="867" y="43"/>
                    <a:pt x="867" y="43"/>
                  </a:cubicBezTo>
                  <a:cubicBezTo>
                    <a:pt x="867" y="43"/>
                    <a:pt x="867" y="43"/>
                    <a:pt x="866" y="42"/>
                  </a:cubicBezTo>
                  <a:cubicBezTo>
                    <a:pt x="866" y="42"/>
                    <a:pt x="866" y="42"/>
                    <a:pt x="866" y="42"/>
                  </a:cubicBezTo>
                  <a:cubicBezTo>
                    <a:pt x="866" y="42"/>
                    <a:pt x="866" y="42"/>
                    <a:pt x="866" y="42"/>
                  </a:cubicBezTo>
                  <a:cubicBezTo>
                    <a:pt x="866" y="42"/>
                    <a:pt x="866" y="42"/>
                    <a:pt x="866" y="42"/>
                  </a:cubicBezTo>
                  <a:cubicBezTo>
                    <a:pt x="866" y="42"/>
                    <a:pt x="866" y="41"/>
                    <a:pt x="866" y="41"/>
                  </a:cubicBezTo>
                  <a:cubicBezTo>
                    <a:pt x="866" y="41"/>
                    <a:pt x="866" y="41"/>
                    <a:pt x="866" y="41"/>
                  </a:cubicBezTo>
                  <a:cubicBezTo>
                    <a:pt x="865" y="41"/>
                    <a:pt x="866" y="41"/>
                    <a:pt x="865" y="41"/>
                  </a:cubicBezTo>
                  <a:cubicBezTo>
                    <a:pt x="865" y="41"/>
                    <a:pt x="865" y="41"/>
                    <a:pt x="865" y="41"/>
                  </a:cubicBezTo>
                  <a:cubicBezTo>
                    <a:pt x="865" y="40"/>
                    <a:pt x="865" y="40"/>
                    <a:pt x="865" y="40"/>
                  </a:cubicBezTo>
                  <a:cubicBezTo>
                    <a:pt x="865" y="40"/>
                    <a:pt x="865" y="40"/>
                    <a:pt x="865" y="40"/>
                  </a:cubicBezTo>
                  <a:cubicBezTo>
                    <a:pt x="865" y="40"/>
                    <a:pt x="865" y="39"/>
                    <a:pt x="864" y="39"/>
                  </a:cubicBezTo>
                  <a:cubicBezTo>
                    <a:pt x="864" y="39"/>
                    <a:pt x="864" y="39"/>
                    <a:pt x="864" y="39"/>
                  </a:cubicBezTo>
                  <a:cubicBezTo>
                    <a:pt x="864" y="39"/>
                    <a:pt x="864" y="39"/>
                    <a:pt x="864" y="39"/>
                  </a:cubicBezTo>
                  <a:cubicBezTo>
                    <a:pt x="864" y="39"/>
                    <a:pt x="864" y="39"/>
                    <a:pt x="864" y="39"/>
                  </a:cubicBezTo>
                  <a:cubicBezTo>
                    <a:pt x="864" y="39"/>
                    <a:pt x="864" y="39"/>
                    <a:pt x="864" y="39"/>
                  </a:cubicBezTo>
                  <a:cubicBezTo>
                    <a:pt x="864" y="39"/>
                    <a:pt x="864" y="39"/>
                    <a:pt x="864" y="39"/>
                  </a:cubicBezTo>
                  <a:cubicBezTo>
                    <a:pt x="863" y="38"/>
                    <a:pt x="863" y="38"/>
                    <a:pt x="863" y="38"/>
                  </a:cubicBezTo>
                  <a:cubicBezTo>
                    <a:pt x="863" y="38"/>
                    <a:pt x="863" y="38"/>
                    <a:pt x="863" y="38"/>
                  </a:cubicBezTo>
                  <a:cubicBezTo>
                    <a:pt x="863" y="38"/>
                    <a:pt x="863" y="38"/>
                    <a:pt x="863" y="38"/>
                  </a:cubicBezTo>
                  <a:cubicBezTo>
                    <a:pt x="863" y="38"/>
                    <a:pt x="863" y="38"/>
                    <a:pt x="863" y="38"/>
                  </a:cubicBezTo>
                  <a:cubicBezTo>
                    <a:pt x="863" y="38"/>
                    <a:pt x="863" y="38"/>
                    <a:pt x="862" y="38"/>
                  </a:cubicBezTo>
                  <a:cubicBezTo>
                    <a:pt x="862" y="38"/>
                    <a:pt x="862" y="38"/>
                    <a:pt x="862" y="38"/>
                  </a:cubicBezTo>
                  <a:cubicBezTo>
                    <a:pt x="862" y="37"/>
                    <a:pt x="862" y="37"/>
                    <a:pt x="862" y="37"/>
                  </a:cubicBezTo>
                  <a:cubicBezTo>
                    <a:pt x="862" y="37"/>
                    <a:pt x="862" y="37"/>
                    <a:pt x="862" y="37"/>
                  </a:cubicBezTo>
                  <a:cubicBezTo>
                    <a:pt x="862" y="37"/>
                    <a:pt x="862" y="37"/>
                    <a:pt x="862" y="37"/>
                  </a:cubicBezTo>
                  <a:cubicBezTo>
                    <a:pt x="862" y="37"/>
                    <a:pt x="862" y="37"/>
                    <a:pt x="862" y="37"/>
                  </a:cubicBezTo>
                  <a:cubicBezTo>
                    <a:pt x="861" y="37"/>
                    <a:pt x="861" y="37"/>
                    <a:pt x="861" y="36"/>
                  </a:cubicBezTo>
                  <a:cubicBezTo>
                    <a:pt x="861" y="36"/>
                    <a:pt x="861" y="36"/>
                    <a:pt x="861" y="36"/>
                  </a:cubicBezTo>
                  <a:cubicBezTo>
                    <a:pt x="861" y="36"/>
                    <a:pt x="861" y="36"/>
                    <a:pt x="861" y="36"/>
                  </a:cubicBezTo>
                  <a:cubicBezTo>
                    <a:pt x="861" y="36"/>
                    <a:pt x="861" y="36"/>
                    <a:pt x="861" y="36"/>
                  </a:cubicBezTo>
                  <a:cubicBezTo>
                    <a:pt x="861" y="36"/>
                    <a:pt x="860" y="36"/>
                    <a:pt x="860" y="36"/>
                  </a:cubicBezTo>
                  <a:cubicBezTo>
                    <a:pt x="860" y="36"/>
                    <a:pt x="860" y="36"/>
                    <a:pt x="860" y="36"/>
                  </a:cubicBezTo>
                  <a:cubicBezTo>
                    <a:pt x="860" y="36"/>
                    <a:pt x="860" y="36"/>
                    <a:pt x="859" y="35"/>
                  </a:cubicBezTo>
                  <a:cubicBezTo>
                    <a:pt x="859" y="35"/>
                    <a:pt x="859" y="35"/>
                    <a:pt x="859" y="35"/>
                  </a:cubicBezTo>
                  <a:cubicBezTo>
                    <a:pt x="859" y="35"/>
                    <a:pt x="859" y="35"/>
                    <a:pt x="859" y="35"/>
                  </a:cubicBezTo>
                  <a:cubicBezTo>
                    <a:pt x="859" y="35"/>
                    <a:pt x="859" y="35"/>
                    <a:pt x="859" y="35"/>
                  </a:cubicBezTo>
                  <a:cubicBezTo>
                    <a:pt x="859" y="35"/>
                    <a:pt x="859" y="35"/>
                    <a:pt x="858" y="35"/>
                  </a:cubicBezTo>
                  <a:cubicBezTo>
                    <a:pt x="858" y="35"/>
                    <a:pt x="858" y="35"/>
                    <a:pt x="858" y="35"/>
                  </a:cubicBezTo>
                  <a:cubicBezTo>
                    <a:pt x="858" y="34"/>
                    <a:pt x="858" y="35"/>
                    <a:pt x="858" y="34"/>
                  </a:cubicBezTo>
                  <a:cubicBezTo>
                    <a:pt x="858" y="34"/>
                    <a:pt x="858" y="34"/>
                    <a:pt x="858" y="34"/>
                  </a:cubicBezTo>
                  <a:cubicBezTo>
                    <a:pt x="857" y="34"/>
                    <a:pt x="857" y="34"/>
                    <a:pt x="857" y="34"/>
                  </a:cubicBezTo>
                  <a:cubicBezTo>
                    <a:pt x="857" y="34"/>
                    <a:pt x="857" y="34"/>
                    <a:pt x="857" y="34"/>
                  </a:cubicBezTo>
                  <a:cubicBezTo>
                    <a:pt x="857" y="34"/>
                    <a:pt x="857" y="34"/>
                    <a:pt x="857" y="34"/>
                  </a:cubicBezTo>
                  <a:cubicBezTo>
                    <a:pt x="856" y="34"/>
                    <a:pt x="856" y="34"/>
                    <a:pt x="856" y="34"/>
                  </a:cubicBezTo>
                  <a:cubicBezTo>
                    <a:pt x="856" y="34"/>
                    <a:pt x="856" y="34"/>
                    <a:pt x="856" y="34"/>
                  </a:cubicBezTo>
                  <a:cubicBezTo>
                    <a:pt x="855" y="33"/>
                    <a:pt x="855" y="33"/>
                    <a:pt x="855" y="33"/>
                  </a:cubicBezTo>
                  <a:cubicBezTo>
                    <a:pt x="855" y="33"/>
                    <a:pt x="855" y="33"/>
                    <a:pt x="855" y="33"/>
                  </a:cubicBezTo>
                  <a:cubicBezTo>
                    <a:pt x="855" y="33"/>
                    <a:pt x="855" y="33"/>
                    <a:pt x="855" y="33"/>
                  </a:cubicBezTo>
                  <a:cubicBezTo>
                    <a:pt x="854" y="33"/>
                    <a:pt x="854" y="33"/>
                    <a:pt x="853" y="33"/>
                  </a:cubicBezTo>
                  <a:cubicBezTo>
                    <a:pt x="853" y="33"/>
                    <a:pt x="853" y="33"/>
                    <a:pt x="853" y="33"/>
                  </a:cubicBezTo>
                  <a:cubicBezTo>
                    <a:pt x="853" y="33"/>
                    <a:pt x="853" y="33"/>
                    <a:pt x="853" y="33"/>
                  </a:cubicBezTo>
                  <a:cubicBezTo>
                    <a:pt x="852" y="33"/>
                    <a:pt x="852" y="33"/>
                    <a:pt x="851" y="33"/>
                  </a:cubicBezTo>
                  <a:cubicBezTo>
                    <a:pt x="850" y="33"/>
                    <a:pt x="848" y="33"/>
                    <a:pt x="847" y="33"/>
                  </a:cubicBezTo>
                  <a:cubicBezTo>
                    <a:pt x="846" y="33"/>
                    <a:pt x="845" y="33"/>
                    <a:pt x="844" y="33"/>
                  </a:cubicBezTo>
                  <a:cubicBezTo>
                    <a:pt x="844" y="33"/>
                    <a:pt x="844" y="33"/>
                    <a:pt x="844" y="33"/>
                  </a:cubicBezTo>
                  <a:cubicBezTo>
                    <a:pt x="844" y="33"/>
                    <a:pt x="843" y="33"/>
                    <a:pt x="843" y="33"/>
                  </a:cubicBezTo>
                  <a:cubicBezTo>
                    <a:pt x="843" y="33"/>
                    <a:pt x="843" y="33"/>
                    <a:pt x="842" y="33"/>
                  </a:cubicBezTo>
                  <a:cubicBezTo>
                    <a:pt x="842" y="34"/>
                    <a:pt x="842" y="33"/>
                    <a:pt x="841" y="34"/>
                  </a:cubicBezTo>
                  <a:cubicBezTo>
                    <a:pt x="841" y="34"/>
                    <a:pt x="841" y="34"/>
                    <a:pt x="841" y="34"/>
                  </a:cubicBezTo>
                  <a:cubicBezTo>
                    <a:pt x="841" y="34"/>
                    <a:pt x="841" y="34"/>
                    <a:pt x="840" y="34"/>
                  </a:cubicBezTo>
                  <a:cubicBezTo>
                    <a:pt x="840" y="34"/>
                    <a:pt x="840" y="34"/>
                    <a:pt x="840" y="34"/>
                  </a:cubicBezTo>
                  <a:cubicBezTo>
                    <a:pt x="840" y="34"/>
                    <a:pt x="840" y="34"/>
                    <a:pt x="840" y="34"/>
                  </a:cubicBezTo>
                  <a:cubicBezTo>
                    <a:pt x="839" y="34"/>
                    <a:pt x="839" y="34"/>
                    <a:pt x="839" y="34"/>
                  </a:cubicBezTo>
                  <a:cubicBezTo>
                    <a:pt x="839" y="34"/>
                    <a:pt x="839" y="34"/>
                    <a:pt x="839" y="34"/>
                  </a:cubicBezTo>
                  <a:cubicBezTo>
                    <a:pt x="839" y="34"/>
                    <a:pt x="839" y="34"/>
                    <a:pt x="839" y="35"/>
                  </a:cubicBezTo>
                  <a:cubicBezTo>
                    <a:pt x="839" y="35"/>
                    <a:pt x="839" y="35"/>
                    <a:pt x="839" y="35"/>
                  </a:cubicBezTo>
                  <a:cubicBezTo>
                    <a:pt x="838" y="35"/>
                    <a:pt x="838" y="35"/>
                    <a:pt x="838" y="35"/>
                  </a:cubicBezTo>
                  <a:cubicBezTo>
                    <a:pt x="838" y="35"/>
                    <a:pt x="838" y="35"/>
                    <a:pt x="838" y="35"/>
                  </a:cubicBezTo>
                  <a:cubicBezTo>
                    <a:pt x="838" y="35"/>
                    <a:pt x="837" y="35"/>
                    <a:pt x="837" y="35"/>
                  </a:cubicBezTo>
                  <a:cubicBezTo>
                    <a:pt x="837" y="35"/>
                    <a:pt x="837" y="35"/>
                    <a:pt x="837" y="35"/>
                  </a:cubicBezTo>
                  <a:cubicBezTo>
                    <a:pt x="837" y="35"/>
                    <a:pt x="837" y="36"/>
                    <a:pt x="837" y="36"/>
                  </a:cubicBezTo>
                  <a:cubicBezTo>
                    <a:pt x="837" y="36"/>
                    <a:pt x="837" y="36"/>
                    <a:pt x="837" y="36"/>
                  </a:cubicBezTo>
                  <a:cubicBezTo>
                    <a:pt x="837" y="36"/>
                    <a:pt x="836" y="36"/>
                    <a:pt x="836" y="36"/>
                  </a:cubicBezTo>
                  <a:cubicBezTo>
                    <a:pt x="836" y="36"/>
                    <a:pt x="836" y="36"/>
                    <a:pt x="836" y="36"/>
                  </a:cubicBezTo>
                  <a:cubicBezTo>
                    <a:pt x="836" y="36"/>
                    <a:pt x="835" y="36"/>
                    <a:pt x="835" y="37"/>
                  </a:cubicBezTo>
                  <a:cubicBezTo>
                    <a:pt x="835" y="37"/>
                    <a:pt x="835" y="37"/>
                    <a:pt x="835" y="37"/>
                  </a:cubicBezTo>
                  <a:cubicBezTo>
                    <a:pt x="835" y="37"/>
                    <a:pt x="835" y="37"/>
                    <a:pt x="835" y="37"/>
                  </a:cubicBezTo>
                  <a:cubicBezTo>
                    <a:pt x="835" y="37"/>
                    <a:pt x="835" y="37"/>
                    <a:pt x="835" y="37"/>
                  </a:cubicBezTo>
                  <a:cubicBezTo>
                    <a:pt x="834" y="37"/>
                    <a:pt x="834" y="37"/>
                    <a:pt x="834" y="38"/>
                  </a:cubicBezTo>
                  <a:cubicBezTo>
                    <a:pt x="834" y="38"/>
                    <a:pt x="834" y="38"/>
                    <a:pt x="834" y="38"/>
                  </a:cubicBezTo>
                  <a:cubicBezTo>
                    <a:pt x="834" y="38"/>
                    <a:pt x="833" y="38"/>
                    <a:pt x="833" y="38"/>
                  </a:cubicBezTo>
                  <a:cubicBezTo>
                    <a:pt x="833" y="38"/>
                    <a:pt x="833" y="38"/>
                    <a:pt x="833" y="38"/>
                  </a:cubicBezTo>
                  <a:cubicBezTo>
                    <a:pt x="833" y="38"/>
                    <a:pt x="833" y="38"/>
                    <a:pt x="833" y="39"/>
                  </a:cubicBezTo>
                  <a:cubicBezTo>
                    <a:pt x="833" y="39"/>
                    <a:pt x="833" y="39"/>
                    <a:pt x="833" y="39"/>
                  </a:cubicBezTo>
                  <a:cubicBezTo>
                    <a:pt x="833" y="39"/>
                    <a:pt x="833" y="39"/>
                    <a:pt x="833" y="39"/>
                  </a:cubicBezTo>
                  <a:cubicBezTo>
                    <a:pt x="833" y="39"/>
                    <a:pt x="833" y="39"/>
                    <a:pt x="833" y="39"/>
                  </a:cubicBezTo>
                  <a:cubicBezTo>
                    <a:pt x="832" y="39"/>
                    <a:pt x="832" y="39"/>
                    <a:pt x="832" y="39"/>
                  </a:cubicBezTo>
                  <a:cubicBezTo>
                    <a:pt x="832" y="39"/>
                    <a:pt x="832" y="39"/>
                    <a:pt x="832" y="39"/>
                  </a:cubicBezTo>
                  <a:cubicBezTo>
                    <a:pt x="832" y="39"/>
                    <a:pt x="832" y="39"/>
                    <a:pt x="832" y="40"/>
                  </a:cubicBezTo>
                  <a:cubicBezTo>
                    <a:pt x="832" y="40"/>
                    <a:pt x="832" y="40"/>
                    <a:pt x="832" y="40"/>
                  </a:cubicBezTo>
                  <a:cubicBezTo>
                    <a:pt x="832" y="40"/>
                    <a:pt x="832" y="40"/>
                    <a:pt x="832" y="40"/>
                  </a:cubicBezTo>
                  <a:cubicBezTo>
                    <a:pt x="832" y="40"/>
                    <a:pt x="832" y="40"/>
                    <a:pt x="832" y="40"/>
                  </a:cubicBezTo>
                  <a:cubicBezTo>
                    <a:pt x="831" y="40"/>
                    <a:pt x="831" y="40"/>
                    <a:pt x="831" y="40"/>
                  </a:cubicBezTo>
                  <a:cubicBezTo>
                    <a:pt x="831" y="40"/>
                    <a:pt x="831" y="40"/>
                    <a:pt x="831" y="40"/>
                  </a:cubicBezTo>
                  <a:cubicBezTo>
                    <a:pt x="831" y="41"/>
                    <a:pt x="831" y="41"/>
                    <a:pt x="831" y="41"/>
                  </a:cubicBezTo>
                  <a:cubicBezTo>
                    <a:pt x="831" y="41"/>
                    <a:pt x="831" y="41"/>
                    <a:pt x="831" y="41"/>
                  </a:cubicBezTo>
                  <a:cubicBezTo>
                    <a:pt x="830" y="41"/>
                    <a:pt x="830" y="42"/>
                    <a:pt x="830" y="42"/>
                  </a:cubicBezTo>
                  <a:cubicBezTo>
                    <a:pt x="830" y="42"/>
                    <a:pt x="830" y="42"/>
                    <a:pt x="830" y="42"/>
                  </a:cubicBezTo>
                  <a:cubicBezTo>
                    <a:pt x="830" y="42"/>
                    <a:pt x="830" y="42"/>
                    <a:pt x="830" y="42"/>
                  </a:cubicBezTo>
                  <a:cubicBezTo>
                    <a:pt x="830" y="42"/>
                    <a:pt x="830" y="42"/>
                    <a:pt x="830" y="42"/>
                  </a:cubicBezTo>
                  <a:cubicBezTo>
                    <a:pt x="830" y="42"/>
                    <a:pt x="830" y="43"/>
                    <a:pt x="829" y="43"/>
                  </a:cubicBezTo>
                  <a:cubicBezTo>
                    <a:pt x="829" y="43"/>
                    <a:pt x="829" y="43"/>
                    <a:pt x="829" y="43"/>
                  </a:cubicBezTo>
                  <a:cubicBezTo>
                    <a:pt x="829" y="43"/>
                    <a:pt x="829" y="43"/>
                    <a:pt x="829" y="43"/>
                  </a:cubicBezTo>
                  <a:cubicBezTo>
                    <a:pt x="829" y="43"/>
                    <a:pt x="829" y="43"/>
                    <a:pt x="829" y="43"/>
                  </a:cubicBezTo>
                  <a:cubicBezTo>
                    <a:pt x="829" y="43"/>
                    <a:pt x="829" y="44"/>
                    <a:pt x="829" y="44"/>
                  </a:cubicBezTo>
                  <a:cubicBezTo>
                    <a:pt x="829" y="44"/>
                    <a:pt x="829" y="44"/>
                    <a:pt x="829" y="44"/>
                  </a:cubicBezTo>
                  <a:cubicBezTo>
                    <a:pt x="829" y="44"/>
                    <a:pt x="829" y="44"/>
                    <a:pt x="828" y="44"/>
                  </a:cubicBezTo>
                  <a:cubicBezTo>
                    <a:pt x="828" y="44"/>
                    <a:pt x="828" y="44"/>
                    <a:pt x="828" y="44"/>
                  </a:cubicBezTo>
                  <a:cubicBezTo>
                    <a:pt x="828" y="44"/>
                    <a:pt x="828" y="43"/>
                    <a:pt x="828" y="43"/>
                  </a:cubicBezTo>
                  <a:cubicBezTo>
                    <a:pt x="828" y="40"/>
                    <a:pt x="828" y="38"/>
                    <a:pt x="828" y="36"/>
                  </a:cubicBezTo>
                  <a:cubicBezTo>
                    <a:pt x="828" y="34"/>
                    <a:pt x="827" y="34"/>
                    <a:pt x="826" y="34"/>
                  </a:cubicBezTo>
                  <a:cubicBezTo>
                    <a:pt x="824" y="34"/>
                    <a:pt x="821" y="34"/>
                    <a:pt x="819" y="34"/>
                  </a:cubicBezTo>
                  <a:cubicBezTo>
                    <a:pt x="817" y="34"/>
                    <a:pt x="817" y="34"/>
                    <a:pt x="817" y="36"/>
                  </a:cubicBezTo>
                  <a:cubicBezTo>
                    <a:pt x="817" y="50"/>
                    <a:pt x="817" y="63"/>
                    <a:pt x="817" y="77"/>
                  </a:cubicBezTo>
                  <a:cubicBezTo>
                    <a:pt x="817" y="85"/>
                    <a:pt x="817" y="92"/>
                    <a:pt x="817" y="100"/>
                  </a:cubicBezTo>
                  <a:cubicBezTo>
                    <a:pt x="817" y="101"/>
                    <a:pt x="817" y="102"/>
                    <a:pt x="819" y="102"/>
                  </a:cubicBezTo>
                  <a:cubicBezTo>
                    <a:pt x="821" y="102"/>
                    <a:pt x="824" y="102"/>
                    <a:pt x="826" y="102"/>
                  </a:cubicBezTo>
                  <a:cubicBezTo>
                    <a:pt x="828" y="102"/>
                    <a:pt x="828" y="102"/>
                    <a:pt x="828" y="100"/>
                  </a:cubicBezTo>
                  <a:cubicBezTo>
                    <a:pt x="828" y="88"/>
                    <a:pt x="828" y="76"/>
                    <a:pt x="828" y="65"/>
                  </a:cubicBezTo>
                  <a:cubicBezTo>
                    <a:pt x="828" y="64"/>
                    <a:pt x="828" y="63"/>
                    <a:pt x="828" y="63"/>
                  </a:cubicBezTo>
                  <a:cubicBezTo>
                    <a:pt x="828" y="62"/>
                    <a:pt x="828" y="61"/>
                    <a:pt x="828" y="61"/>
                  </a:cubicBezTo>
                  <a:cubicBezTo>
                    <a:pt x="828" y="60"/>
                    <a:pt x="828" y="59"/>
                    <a:pt x="828" y="58"/>
                  </a:cubicBezTo>
                  <a:cubicBezTo>
                    <a:pt x="828" y="58"/>
                    <a:pt x="828" y="58"/>
                    <a:pt x="828" y="58"/>
                  </a:cubicBezTo>
                  <a:cubicBezTo>
                    <a:pt x="828" y="58"/>
                    <a:pt x="828" y="58"/>
                    <a:pt x="828" y="58"/>
                  </a:cubicBezTo>
                  <a:cubicBezTo>
                    <a:pt x="829" y="58"/>
                    <a:pt x="828" y="57"/>
                    <a:pt x="829" y="56"/>
                  </a:cubicBezTo>
                  <a:cubicBezTo>
                    <a:pt x="829" y="56"/>
                    <a:pt x="829" y="56"/>
                    <a:pt x="829" y="56"/>
                  </a:cubicBezTo>
                  <a:cubicBezTo>
                    <a:pt x="829" y="56"/>
                    <a:pt x="829" y="56"/>
                    <a:pt x="829" y="56"/>
                  </a:cubicBezTo>
                  <a:cubicBezTo>
                    <a:pt x="829" y="56"/>
                    <a:pt x="829" y="55"/>
                    <a:pt x="829" y="55"/>
                  </a:cubicBezTo>
                  <a:cubicBezTo>
                    <a:pt x="829" y="55"/>
                    <a:pt x="829" y="55"/>
                    <a:pt x="829" y="55"/>
                  </a:cubicBezTo>
                  <a:cubicBezTo>
                    <a:pt x="829" y="55"/>
                    <a:pt x="829" y="55"/>
                    <a:pt x="829" y="55"/>
                  </a:cubicBezTo>
                  <a:cubicBezTo>
                    <a:pt x="829" y="55"/>
                    <a:pt x="829" y="54"/>
                    <a:pt x="829" y="54"/>
                  </a:cubicBezTo>
                  <a:cubicBezTo>
                    <a:pt x="829" y="54"/>
                    <a:pt x="829" y="54"/>
                    <a:pt x="829" y="54"/>
                  </a:cubicBezTo>
                  <a:cubicBezTo>
                    <a:pt x="830" y="54"/>
                    <a:pt x="829" y="53"/>
                    <a:pt x="830" y="53"/>
                  </a:cubicBezTo>
                  <a:cubicBezTo>
                    <a:pt x="830" y="53"/>
                    <a:pt x="830" y="53"/>
                    <a:pt x="830" y="53"/>
                  </a:cubicBezTo>
                  <a:cubicBezTo>
                    <a:pt x="830" y="53"/>
                    <a:pt x="830" y="52"/>
                    <a:pt x="830" y="52"/>
                  </a:cubicBezTo>
                  <a:cubicBezTo>
                    <a:pt x="830" y="52"/>
                    <a:pt x="830" y="52"/>
                    <a:pt x="830" y="52"/>
                  </a:cubicBezTo>
                  <a:cubicBezTo>
                    <a:pt x="830" y="52"/>
                    <a:pt x="830" y="52"/>
                    <a:pt x="830" y="51"/>
                  </a:cubicBezTo>
                  <a:cubicBezTo>
                    <a:pt x="830" y="51"/>
                    <a:pt x="830" y="51"/>
                    <a:pt x="830" y="51"/>
                  </a:cubicBezTo>
                  <a:cubicBezTo>
                    <a:pt x="831" y="51"/>
                    <a:pt x="831" y="51"/>
                    <a:pt x="831" y="51"/>
                  </a:cubicBezTo>
                  <a:cubicBezTo>
                    <a:pt x="831" y="51"/>
                    <a:pt x="831" y="51"/>
                    <a:pt x="831" y="51"/>
                  </a:cubicBezTo>
                  <a:cubicBezTo>
                    <a:pt x="831" y="51"/>
                    <a:pt x="831" y="50"/>
                    <a:pt x="831" y="50"/>
                  </a:cubicBezTo>
                  <a:cubicBezTo>
                    <a:pt x="831" y="50"/>
                    <a:pt x="831" y="50"/>
                    <a:pt x="831" y="50"/>
                  </a:cubicBezTo>
                  <a:cubicBezTo>
                    <a:pt x="831" y="50"/>
                    <a:pt x="831" y="49"/>
                    <a:pt x="832" y="49"/>
                  </a:cubicBezTo>
                  <a:cubicBezTo>
                    <a:pt x="832" y="49"/>
                    <a:pt x="832" y="49"/>
                    <a:pt x="832" y="49"/>
                  </a:cubicBezTo>
                  <a:cubicBezTo>
                    <a:pt x="832" y="49"/>
                    <a:pt x="832" y="49"/>
                    <a:pt x="832" y="49"/>
                  </a:cubicBezTo>
                  <a:cubicBezTo>
                    <a:pt x="832" y="49"/>
                    <a:pt x="832" y="49"/>
                    <a:pt x="832" y="49"/>
                  </a:cubicBezTo>
                  <a:cubicBezTo>
                    <a:pt x="832" y="49"/>
                    <a:pt x="832" y="48"/>
                    <a:pt x="832" y="48"/>
                  </a:cubicBezTo>
                  <a:cubicBezTo>
                    <a:pt x="832" y="48"/>
                    <a:pt x="832" y="48"/>
                    <a:pt x="832" y="48"/>
                  </a:cubicBezTo>
                  <a:cubicBezTo>
                    <a:pt x="832" y="48"/>
                    <a:pt x="833" y="48"/>
                    <a:pt x="833" y="48"/>
                  </a:cubicBezTo>
                  <a:cubicBezTo>
                    <a:pt x="833" y="48"/>
                    <a:pt x="833" y="48"/>
                    <a:pt x="833" y="48"/>
                  </a:cubicBezTo>
                  <a:cubicBezTo>
                    <a:pt x="833" y="48"/>
                    <a:pt x="833" y="48"/>
                    <a:pt x="833" y="47"/>
                  </a:cubicBezTo>
                  <a:cubicBezTo>
                    <a:pt x="833" y="48"/>
                    <a:pt x="833" y="48"/>
                    <a:pt x="833" y="48"/>
                  </a:cubicBezTo>
                  <a:cubicBezTo>
                    <a:pt x="833" y="47"/>
                    <a:pt x="833" y="47"/>
                    <a:pt x="833" y="47"/>
                  </a:cubicBezTo>
                  <a:cubicBezTo>
                    <a:pt x="833" y="47"/>
                    <a:pt x="833" y="47"/>
                    <a:pt x="833" y="47"/>
                  </a:cubicBezTo>
                  <a:cubicBezTo>
                    <a:pt x="834" y="47"/>
                    <a:pt x="834" y="46"/>
                    <a:pt x="835" y="45"/>
                  </a:cubicBezTo>
                  <a:cubicBezTo>
                    <a:pt x="835" y="45"/>
                    <a:pt x="835" y="45"/>
                    <a:pt x="835" y="45"/>
                  </a:cubicBezTo>
                  <a:cubicBezTo>
                    <a:pt x="835" y="45"/>
                    <a:pt x="835" y="45"/>
                    <a:pt x="835" y="45"/>
                  </a:cubicBezTo>
                  <a:cubicBezTo>
                    <a:pt x="835" y="45"/>
                    <a:pt x="835" y="45"/>
                    <a:pt x="835" y="45"/>
                  </a:cubicBezTo>
                  <a:cubicBezTo>
                    <a:pt x="836" y="45"/>
                    <a:pt x="836" y="45"/>
                    <a:pt x="836" y="45"/>
                  </a:cubicBezTo>
                  <a:cubicBezTo>
                    <a:pt x="836" y="45"/>
                    <a:pt x="836" y="45"/>
                    <a:pt x="836" y="45"/>
                  </a:cubicBezTo>
                  <a:cubicBezTo>
                    <a:pt x="836" y="45"/>
                    <a:pt x="836" y="45"/>
                    <a:pt x="836" y="44"/>
                  </a:cubicBezTo>
                  <a:cubicBezTo>
                    <a:pt x="836" y="44"/>
                    <a:pt x="836" y="44"/>
                    <a:pt x="836" y="44"/>
                  </a:cubicBezTo>
                  <a:cubicBezTo>
                    <a:pt x="836" y="44"/>
                    <a:pt x="837" y="44"/>
                    <a:pt x="837" y="44"/>
                  </a:cubicBezTo>
                  <a:cubicBezTo>
                    <a:pt x="837" y="44"/>
                    <a:pt x="837" y="44"/>
                    <a:pt x="837" y="44"/>
                  </a:cubicBezTo>
                  <a:cubicBezTo>
                    <a:pt x="837" y="44"/>
                    <a:pt x="837" y="44"/>
                    <a:pt x="837" y="44"/>
                  </a:cubicBezTo>
                  <a:cubicBezTo>
                    <a:pt x="837" y="44"/>
                    <a:pt x="837" y="44"/>
                    <a:pt x="837" y="44"/>
                  </a:cubicBezTo>
                  <a:cubicBezTo>
                    <a:pt x="838" y="44"/>
                    <a:pt x="838" y="44"/>
                    <a:pt x="838" y="43"/>
                  </a:cubicBezTo>
                  <a:cubicBezTo>
                    <a:pt x="838" y="43"/>
                    <a:pt x="838" y="43"/>
                    <a:pt x="838" y="43"/>
                  </a:cubicBezTo>
                  <a:cubicBezTo>
                    <a:pt x="838" y="43"/>
                    <a:pt x="838" y="43"/>
                    <a:pt x="838" y="43"/>
                  </a:cubicBezTo>
                  <a:cubicBezTo>
                    <a:pt x="838" y="43"/>
                    <a:pt x="839" y="43"/>
                    <a:pt x="839" y="43"/>
                  </a:cubicBezTo>
                  <a:cubicBezTo>
                    <a:pt x="839" y="43"/>
                    <a:pt x="839" y="43"/>
                    <a:pt x="839" y="43"/>
                  </a:cubicBezTo>
                  <a:cubicBezTo>
                    <a:pt x="839" y="43"/>
                    <a:pt x="839" y="43"/>
                    <a:pt x="840" y="43"/>
                  </a:cubicBezTo>
                  <a:cubicBezTo>
                    <a:pt x="840" y="43"/>
                    <a:pt x="840" y="43"/>
                    <a:pt x="840" y="43"/>
                  </a:cubicBezTo>
                  <a:cubicBezTo>
                    <a:pt x="840" y="43"/>
                    <a:pt x="840" y="43"/>
                    <a:pt x="840" y="43"/>
                  </a:cubicBezTo>
                  <a:cubicBezTo>
                    <a:pt x="840" y="42"/>
                    <a:pt x="841" y="43"/>
                    <a:pt x="841" y="42"/>
                  </a:cubicBezTo>
                  <a:close/>
                  <a:moveTo>
                    <a:pt x="1667" y="58"/>
                  </a:moveTo>
                  <a:cubicBezTo>
                    <a:pt x="1667" y="58"/>
                    <a:pt x="1667" y="58"/>
                    <a:pt x="1667" y="58"/>
                  </a:cubicBezTo>
                  <a:cubicBezTo>
                    <a:pt x="1667" y="58"/>
                    <a:pt x="1667" y="58"/>
                    <a:pt x="1667" y="58"/>
                  </a:cubicBezTo>
                  <a:cubicBezTo>
                    <a:pt x="1667" y="57"/>
                    <a:pt x="1667" y="58"/>
                    <a:pt x="1668" y="57"/>
                  </a:cubicBezTo>
                  <a:cubicBezTo>
                    <a:pt x="1668" y="57"/>
                    <a:pt x="1668" y="57"/>
                    <a:pt x="1668" y="57"/>
                  </a:cubicBezTo>
                  <a:cubicBezTo>
                    <a:pt x="1668" y="57"/>
                    <a:pt x="1668" y="57"/>
                    <a:pt x="1669" y="57"/>
                  </a:cubicBezTo>
                  <a:cubicBezTo>
                    <a:pt x="1669" y="57"/>
                    <a:pt x="1669" y="57"/>
                    <a:pt x="1669" y="57"/>
                  </a:cubicBezTo>
                  <a:cubicBezTo>
                    <a:pt x="1669" y="57"/>
                    <a:pt x="1669" y="57"/>
                    <a:pt x="1669" y="57"/>
                  </a:cubicBezTo>
                  <a:cubicBezTo>
                    <a:pt x="1669" y="57"/>
                    <a:pt x="1669" y="57"/>
                    <a:pt x="1669" y="57"/>
                  </a:cubicBezTo>
                  <a:cubicBezTo>
                    <a:pt x="1670" y="56"/>
                    <a:pt x="1670" y="56"/>
                    <a:pt x="1670" y="56"/>
                  </a:cubicBezTo>
                  <a:cubicBezTo>
                    <a:pt x="1670" y="56"/>
                    <a:pt x="1670" y="56"/>
                    <a:pt x="1670" y="56"/>
                  </a:cubicBezTo>
                  <a:cubicBezTo>
                    <a:pt x="1670" y="56"/>
                    <a:pt x="1671" y="56"/>
                    <a:pt x="1671" y="56"/>
                  </a:cubicBezTo>
                  <a:cubicBezTo>
                    <a:pt x="1671" y="56"/>
                    <a:pt x="1671" y="56"/>
                    <a:pt x="1671" y="56"/>
                  </a:cubicBezTo>
                  <a:cubicBezTo>
                    <a:pt x="1671" y="56"/>
                    <a:pt x="1671" y="56"/>
                    <a:pt x="1671" y="55"/>
                  </a:cubicBezTo>
                  <a:cubicBezTo>
                    <a:pt x="1671" y="56"/>
                    <a:pt x="1671" y="56"/>
                    <a:pt x="1671" y="56"/>
                  </a:cubicBezTo>
                  <a:cubicBezTo>
                    <a:pt x="1672" y="55"/>
                    <a:pt x="1672" y="55"/>
                    <a:pt x="1672" y="55"/>
                  </a:cubicBezTo>
                  <a:cubicBezTo>
                    <a:pt x="1672" y="55"/>
                    <a:pt x="1672" y="55"/>
                    <a:pt x="1672" y="55"/>
                  </a:cubicBezTo>
                  <a:cubicBezTo>
                    <a:pt x="1672" y="55"/>
                    <a:pt x="1672" y="55"/>
                    <a:pt x="1672" y="55"/>
                  </a:cubicBezTo>
                  <a:cubicBezTo>
                    <a:pt x="1672" y="55"/>
                    <a:pt x="1672" y="55"/>
                    <a:pt x="1673" y="55"/>
                  </a:cubicBezTo>
                  <a:cubicBezTo>
                    <a:pt x="1673" y="55"/>
                    <a:pt x="1673" y="55"/>
                    <a:pt x="1673" y="55"/>
                  </a:cubicBezTo>
                  <a:cubicBezTo>
                    <a:pt x="1673" y="55"/>
                    <a:pt x="1673" y="55"/>
                    <a:pt x="1673" y="54"/>
                  </a:cubicBezTo>
                  <a:cubicBezTo>
                    <a:pt x="1673" y="54"/>
                    <a:pt x="1673" y="54"/>
                    <a:pt x="1673" y="54"/>
                  </a:cubicBezTo>
                  <a:cubicBezTo>
                    <a:pt x="1673" y="54"/>
                    <a:pt x="1673" y="54"/>
                    <a:pt x="1674" y="54"/>
                  </a:cubicBezTo>
                  <a:cubicBezTo>
                    <a:pt x="1674" y="54"/>
                    <a:pt x="1674" y="54"/>
                    <a:pt x="1674" y="54"/>
                  </a:cubicBezTo>
                  <a:cubicBezTo>
                    <a:pt x="1674" y="54"/>
                    <a:pt x="1674" y="54"/>
                    <a:pt x="1675" y="53"/>
                  </a:cubicBezTo>
                  <a:cubicBezTo>
                    <a:pt x="1675" y="53"/>
                    <a:pt x="1675" y="53"/>
                    <a:pt x="1675" y="53"/>
                  </a:cubicBezTo>
                  <a:cubicBezTo>
                    <a:pt x="1675" y="53"/>
                    <a:pt x="1675" y="53"/>
                    <a:pt x="1675" y="53"/>
                  </a:cubicBezTo>
                  <a:cubicBezTo>
                    <a:pt x="1675" y="53"/>
                    <a:pt x="1675" y="53"/>
                    <a:pt x="1675" y="53"/>
                  </a:cubicBezTo>
                  <a:cubicBezTo>
                    <a:pt x="1675" y="53"/>
                    <a:pt x="1675" y="53"/>
                    <a:pt x="1675" y="53"/>
                  </a:cubicBezTo>
                  <a:cubicBezTo>
                    <a:pt x="1675" y="53"/>
                    <a:pt x="1675" y="53"/>
                    <a:pt x="1675" y="53"/>
                  </a:cubicBezTo>
                  <a:cubicBezTo>
                    <a:pt x="1675" y="53"/>
                    <a:pt x="1676" y="53"/>
                    <a:pt x="1676" y="52"/>
                  </a:cubicBezTo>
                  <a:cubicBezTo>
                    <a:pt x="1676" y="52"/>
                    <a:pt x="1676" y="52"/>
                    <a:pt x="1676" y="52"/>
                  </a:cubicBezTo>
                  <a:cubicBezTo>
                    <a:pt x="1677" y="52"/>
                    <a:pt x="1677" y="51"/>
                    <a:pt x="1678" y="50"/>
                  </a:cubicBezTo>
                  <a:cubicBezTo>
                    <a:pt x="1678" y="50"/>
                    <a:pt x="1678" y="50"/>
                    <a:pt x="1678" y="50"/>
                  </a:cubicBezTo>
                  <a:cubicBezTo>
                    <a:pt x="1678" y="50"/>
                    <a:pt x="1678" y="50"/>
                    <a:pt x="1678" y="50"/>
                  </a:cubicBezTo>
                  <a:cubicBezTo>
                    <a:pt x="1678" y="50"/>
                    <a:pt x="1678" y="50"/>
                    <a:pt x="1678" y="50"/>
                  </a:cubicBezTo>
                  <a:cubicBezTo>
                    <a:pt x="1679" y="50"/>
                    <a:pt x="1679" y="49"/>
                    <a:pt x="1679" y="49"/>
                  </a:cubicBezTo>
                  <a:cubicBezTo>
                    <a:pt x="1679" y="49"/>
                    <a:pt x="1679" y="49"/>
                    <a:pt x="1679" y="49"/>
                  </a:cubicBezTo>
                  <a:cubicBezTo>
                    <a:pt x="1679" y="49"/>
                    <a:pt x="1679" y="49"/>
                    <a:pt x="1679" y="49"/>
                  </a:cubicBezTo>
                  <a:cubicBezTo>
                    <a:pt x="1679" y="49"/>
                    <a:pt x="1679" y="49"/>
                    <a:pt x="1679" y="49"/>
                  </a:cubicBezTo>
                  <a:cubicBezTo>
                    <a:pt x="1679" y="49"/>
                    <a:pt x="1679" y="48"/>
                    <a:pt x="1680" y="48"/>
                  </a:cubicBezTo>
                  <a:cubicBezTo>
                    <a:pt x="1680" y="48"/>
                    <a:pt x="1680" y="48"/>
                    <a:pt x="1680" y="48"/>
                  </a:cubicBezTo>
                  <a:cubicBezTo>
                    <a:pt x="1680" y="48"/>
                    <a:pt x="1680" y="48"/>
                    <a:pt x="1680" y="48"/>
                  </a:cubicBezTo>
                  <a:cubicBezTo>
                    <a:pt x="1680" y="48"/>
                    <a:pt x="1680" y="48"/>
                    <a:pt x="1680" y="48"/>
                  </a:cubicBezTo>
                  <a:cubicBezTo>
                    <a:pt x="1680" y="48"/>
                    <a:pt x="1680" y="47"/>
                    <a:pt x="1680" y="47"/>
                  </a:cubicBezTo>
                  <a:cubicBezTo>
                    <a:pt x="1680" y="47"/>
                    <a:pt x="1680" y="47"/>
                    <a:pt x="1680" y="47"/>
                  </a:cubicBezTo>
                  <a:cubicBezTo>
                    <a:pt x="1680" y="47"/>
                    <a:pt x="1680" y="47"/>
                    <a:pt x="1681" y="47"/>
                  </a:cubicBezTo>
                  <a:cubicBezTo>
                    <a:pt x="1680" y="47"/>
                    <a:pt x="1680" y="47"/>
                    <a:pt x="1680" y="47"/>
                  </a:cubicBezTo>
                  <a:cubicBezTo>
                    <a:pt x="1681" y="47"/>
                    <a:pt x="1681" y="46"/>
                    <a:pt x="1681" y="46"/>
                  </a:cubicBezTo>
                  <a:cubicBezTo>
                    <a:pt x="1681" y="46"/>
                    <a:pt x="1681" y="46"/>
                    <a:pt x="1681" y="46"/>
                  </a:cubicBezTo>
                  <a:cubicBezTo>
                    <a:pt x="1681" y="46"/>
                    <a:pt x="1681" y="46"/>
                    <a:pt x="1681" y="45"/>
                  </a:cubicBezTo>
                  <a:cubicBezTo>
                    <a:pt x="1681" y="45"/>
                    <a:pt x="1681" y="45"/>
                    <a:pt x="1681" y="45"/>
                  </a:cubicBezTo>
                  <a:cubicBezTo>
                    <a:pt x="1681" y="45"/>
                    <a:pt x="1681" y="45"/>
                    <a:pt x="1682" y="45"/>
                  </a:cubicBezTo>
                  <a:cubicBezTo>
                    <a:pt x="1682" y="45"/>
                    <a:pt x="1682" y="45"/>
                    <a:pt x="1682" y="45"/>
                  </a:cubicBezTo>
                  <a:cubicBezTo>
                    <a:pt x="1682" y="45"/>
                    <a:pt x="1682" y="44"/>
                    <a:pt x="1682" y="44"/>
                  </a:cubicBezTo>
                  <a:cubicBezTo>
                    <a:pt x="1682" y="44"/>
                    <a:pt x="1682" y="44"/>
                    <a:pt x="1682" y="44"/>
                  </a:cubicBezTo>
                  <a:cubicBezTo>
                    <a:pt x="1682" y="44"/>
                    <a:pt x="1682" y="44"/>
                    <a:pt x="1682" y="43"/>
                  </a:cubicBezTo>
                  <a:cubicBezTo>
                    <a:pt x="1682" y="43"/>
                    <a:pt x="1682" y="43"/>
                    <a:pt x="1682" y="43"/>
                  </a:cubicBezTo>
                  <a:cubicBezTo>
                    <a:pt x="1683" y="43"/>
                    <a:pt x="1682" y="43"/>
                    <a:pt x="1683" y="43"/>
                  </a:cubicBezTo>
                  <a:cubicBezTo>
                    <a:pt x="1683" y="42"/>
                    <a:pt x="1683" y="42"/>
                    <a:pt x="1683" y="42"/>
                  </a:cubicBezTo>
                  <a:cubicBezTo>
                    <a:pt x="1683" y="42"/>
                    <a:pt x="1683" y="42"/>
                    <a:pt x="1683" y="42"/>
                  </a:cubicBezTo>
                  <a:cubicBezTo>
                    <a:pt x="1683" y="41"/>
                    <a:pt x="1683" y="41"/>
                    <a:pt x="1683" y="41"/>
                  </a:cubicBezTo>
                  <a:cubicBezTo>
                    <a:pt x="1683" y="41"/>
                    <a:pt x="1683" y="41"/>
                    <a:pt x="1683" y="40"/>
                  </a:cubicBezTo>
                  <a:cubicBezTo>
                    <a:pt x="1683" y="40"/>
                    <a:pt x="1683" y="40"/>
                    <a:pt x="1683" y="40"/>
                  </a:cubicBezTo>
                  <a:cubicBezTo>
                    <a:pt x="1683" y="40"/>
                    <a:pt x="1683" y="40"/>
                    <a:pt x="1683" y="40"/>
                  </a:cubicBezTo>
                  <a:cubicBezTo>
                    <a:pt x="1684" y="40"/>
                    <a:pt x="1683" y="39"/>
                    <a:pt x="1684" y="39"/>
                  </a:cubicBezTo>
                  <a:cubicBezTo>
                    <a:pt x="1684" y="39"/>
                    <a:pt x="1684" y="39"/>
                    <a:pt x="1684" y="39"/>
                  </a:cubicBezTo>
                  <a:cubicBezTo>
                    <a:pt x="1684" y="39"/>
                    <a:pt x="1684" y="39"/>
                    <a:pt x="1684" y="39"/>
                  </a:cubicBezTo>
                  <a:cubicBezTo>
                    <a:pt x="1684" y="38"/>
                    <a:pt x="1684" y="38"/>
                    <a:pt x="1684" y="37"/>
                  </a:cubicBezTo>
                  <a:cubicBezTo>
                    <a:pt x="1684" y="37"/>
                    <a:pt x="1684" y="37"/>
                    <a:pt x="1684" y="37"/>
                  </a:cubicBezTo>
                  <a:cubicBezTo>
                    <a:pt x="1684" y="34"/>
                    <a:pt x="1684" y="31"/>
                    <a:pt x="1684" y="28"/>
                  </a:cubicBezTo>
                  <a:cubicBezTo>
                    <a:pt x="1684" y="28"/>
                    <a:pt x="1684" y="28"/>
                    <a:pt x="1684" y="28"/>
                  </a:cubicBezTo>
                  <a:cubicBezTo>
                    <a:pt x="1684" y="27"/>
                    <a:pt x="1684" y="27"/>
                    <a:pt x="1684" y="26"/>
                  </a:cubicBezTo>
                  <a:cubicBezTo>
                    <a:pt x="1684" y="26"/>
                    <a:pt x="1684" y="26"/>
                    <a:pt x="1684" y="26"/>
                  </a:cubicBezTo>
                  <a:cubicBezTo>
                    <a:pt x="1684" y="26"/>
                    <a:pt x="1684" y="26"/>
                    <a:pt x="1684" y="26"/>
                  </a:cubicBezTo>
                  <a:cubicBezTo>
                    <a:pt x="1683" y="25"/>
                    <a:pt x="1684" y="25"/>
                    <a:pt x="1683" y="25"/>
                  </a:cubicBezTo>
                  <a:cubicBezTo>
                    <a:pt x="1683" y="25"/>
                    <a:pt x="1683" y="25"/>
                    <a:pt x="1683" y="25"/>
                  </a:cubicBezTo>
                  <a:cubicBezTo>
                    <a:pt x="1683" y="24"/>
                    <a:pt x="1683" y="24"/>
                    <a:pt x="1683" y="24"/>
                  </a:cubicBezTo>
                  <a:cubicBezTo>
                    <a:pt x="1683" y="23"/>
                    <a:pt x="1683" y="23"/>
                    <a:pt x="1683" y="23"/>
                  </a:cubicBezTo>
                  <a:cubicBezTo>
                    <a:pt x="1683" y="23"/>
                    <a:pt x="1683" y="23"/>
                    <a:pt x="1683" y="23"/>
                  </a:cubicBezTo>
                  <a:cubicBezTo>
                    <a:pt x="1683" y="23"/>
                    <a:pt x="1683" y="23"/>
                    <a:pt x="1683" y="23"/>
                  </a:cubicBezTo>
                  <a:cubicBezTo>
                    <a:pt x="1683" y="23"/>
                    <a:pt x="1683" y="23"/>
                    <a:pt x="1683" y="23"/>
                  </a:cubicBezTo>
                  <a:cubicBezTo>
                    <a:pt x="1682" y="22"/>
                    <a:pt x="1683" y="22"/>
                    <a:pt x="1682" y="22"/>
                  </a:cubicBezTo>
                  <a:cubicBezTo>
                    <a:pt x="1682" y="22"/>
                    <a:pt x="1682" y="22"/>
                    <a:pt x="1682" y="22"/>
                  </a:cubicBezTo>
                  <a:cubicBezTo>
                    <a:pt x="1682" y="22"/>
                    <a:pt x="1682" y="22"/>
                    <a:pt x="1682" y="22"/>
                  </a:cubicBezTo>
                  <a:cubicBezTo>
                    <a:pt x="1682" y="21"/>
                    <a:pt x="1682" y="21"/>
                    <a:pt x="1682" y="21"/>
                  </a:cubicBezTo>
                  <a:cubicBezTo>
                    <a:pt x="1682" y="21"/>
                    <a:pt x="1682" y="21"/>
                    <a:pt x="1682" y="21"/>
                  </a:cubicBezTo>
                  <a:cubicBezTo>
                    <a:pt x="1682" y="21"/>
                    <a:pt x="1682" y="20"/>
                    <a:pt x="1682" y="20"/>
                  </a:cubicBezTo>
                  <a:cubicBezTo>
                    <a:pt x="1682" y="20"/>
                    <a:pt x="1682" y="20"/>
                    <a:pt x="1682" y="20"/>
                  </a:cubicBezTo>
                  <a:cubicBezTo>
                    <a:pt x="1682" y="20"/>
                    <a:pt x="1681" y="20"/>
                    <a:pt x="1681" y="20"/>
                  </a:cubicBezTo>
                  <a:cubicBezTo>
                    <a:pt x="1681" y="20"/>
                    <a:pt x="1681" y="20"/>
                    <a:pt x="1681" y="20"/>
                  </a:cubicBezTo>
                  <a:cubicBezTo>
                    <a:pt x="1681" y="20"/>
                    <a:pt x="1681" y="19"/>
                    <a:pt x="1681" y="19"/>
                  </a:cubicBezTo>
                  <a:cubicBezTo>
                    <a:pt x="1681" y="19"/>
                    <a:pt x="1681" y="19"/>
                    <a:pt x="1681" y="19"/>
                  </a:cubicBezTo>
                  <a:cubicBezTo>
                    <a:pt x="1681" y="19"/>
                    <a:pt x="1681" y="18"/>
                    <a:pt x="1680" y="18"/>
                  </a:cubicBezTo>
                  <a:cubicBezTo>
                    <a:pt x="1681" y="18"/>
                    <a:pt x="1681" y="18"/>
                    <a:pt x="1681" y="18"/>
                  </a:cubicBezTo>
                  <a:cubicBezTo>
                    <a:pt x="1680" y="18"/>
                    <a:pt x="1680" y="18"/>
                    <a:pt x="1680" y="18"/>
                  </a:cubicBezTo>
                  <a:cubicBezTo>
                    <a:pt x="1680" y="18"/>
                    <a:pt x="1680" y="18"/>
                    <a:pt x="1680" y="18"/>
                  </a:cubicBezTo>
                  <a:cubicBezTo>
                    <a:pt x="1680" y="18"/>
                    <a:pt x="1680" y="17"/>
                    <a:pt x="1680" y="17"/>
                  </a:cubicBezTo>
                  <a:cubicBezTo>
                    <a:pt x="1680" y="17"/>
                    <a:pt x="1680" y="17"/>
                    <a:pt x="1680" y="17"/>
                  </a:cubicBezTo>
                  <a:cubicBezTo>
                    <a:pt x="1680" y="17"/>
                    <a:pt x="1680" y="17"/>
                    <a:pt x="1679" y="17"/>
                  </a:cubicBezTo>
                  <a:cubicBezTo>
                    <a:pt x="1679" y="17"/>
                    <a:pt x="1679" y="17"/>
                    <a:pt x="1679" y="17"/>
                  </a:cubicBezTo>
                  <a:cubicBezTo>
                    <a:pt x="1679" y="17"/>
                    <a:pt x="1679" y="17"/>
                    <a:pt x="1679" y="17"/>
                  </a:cubicBezTo>
                  <a:cubicBezTo>
                    <a:pt x="1679" y="17"/>
                    <a:pt x="1679" y="17"/>
                    <a:pt x="1679" y="17"/>
                  </a:cubicBezTo>
                  <a:cubicBezTo>
                    <a:pt x="1679" y="16"/>
                    <a:pt x="1679" y="16"/>
                    <a:pt x="1679" y="16"/>
                  </a:cubicBezTo>
                  <a:cubicBezTo>
                    <a:pt x="1679" y="16"/>
                    <a:pt x="1679" y="16"/>
                    <a:pt x="1679" y="16"/>
                  </a:cubicBezTo>
                  <a:cubicBezTo>
                    <a:pt x="1678" y="15"/>
                    <a:pt x="1677" y="14"/>
                    <a:pt x="1676" y="14"/>
                  </a:cubicBezTo>
                  <a:cubicBezTo>
                    <a:pt x="1676" y="14"/>
                    <a:pt x="1676" y="14"/>
                    <a:pt x="1676" y="14"/>
                  </a:cubicBezTo>
                  <a:cubicBezTo>
                    <a:pt x="1676" y="14"/>
                    <a:pt x="1676" y="14"/>
                    <a:pt x="1676" y="13"/>
                  </a:cubicBezTo>
                  <a:cubicBezTo>
                    <a:pt x="1676" y="13"/>
                    <a:pt x="1676" y="13"/>
                    <a:pt x="1676" y="13"/>
                  </a:cubicBezTo>
                  <a:cubicBezTo>
                    <a:pt x="1676" y="13"/>
                    <a:pt x="1676" y="13"/>
                    <a:pt x="1676" y="13"/>
                  </a:cubicBezTo>
                  <a:cubicBezTo>
                    <a:pt x="1676" y="13"/>
                    <a:pt x="1676" y="13"/>
                    <a:pt x="1676" y="13"/>
                  </a:cubicBezTo>
                  <a:cubicBezTo>
                    <a:pt x="1675" y="13"/>
                    <a:pt x="1675" y="13"/>
                    <a:pt x="1675" y="12"/>
                  </a:cubicBezTo>
                  <a:cubicBezTo>
                    <a:pt x="1675" y="12"/>
                    <a:pt x="1675" y="12"/>
                    <a:pt x="1675" y="12"/>
                  </a:cubicBezTo>
                  <a:cubicBezTo>
                    <a:pt x="1675" y="12"/>
                    <a:pt x="1674" y="12"/>
                    <a:pt x="1674" y="12"/>
                  </a:cubicBezTo>
                  <a:cubicBezTo>
                    <a:pt x="1674" y="12"/>
                    <a:pt x="1674" y="12"/>
                    <a:pt x="1674" y="12"/>
                  </a:cubicBezTo>
                  <a:cubicBezTo>
                    <a:pt x="1674" y="12"/>
                    <a:pt x="1674" y="12"/>
                    <a:pt x="1674" y="12"/>
                  </a:cubicBezTo>
                  <a:cubicBezTo>
                    <a:pt x="1674" y="12"/>
                    <a:pt x="1674" y="12"/>
                    <a:pt x="1674" y="12"/>
                  </a:cubicBezTo>
                  <a:cubicBezTo>
                    <a:pt x="1673" y="11"/>
                    <a:pt x="1673" y="12"/>
                    <a:pt x="1673" y="11"/>
                  </a:cubicBezTo>
                  <a:cubicBezTo>
                    <a:pt x="1673" y="11"/>
                    <a:pt x="1673" y="11"/>
                    <a:pt x="1673" y="11"/>
                  </a:cubicBezTo>
                  <a:cubicBezTo>
                    <a:pt x="1673" y="11"/>
                    <a:pt x="1673" y="11"/>
                    <a:pt x="1672" y="11"/>
                  </a:cubicBezTo>
                  <a:cubicBezTo>
                    <a:pt x="1673" y="11"/>
                    <a:pt x="1673" y="11"/>
                    <a:pt x="1673" y="11"/>
                  </a:cubicBezTo>
                  <a:cubicBezTo>
                    <a:pt x="1672" y="11"/>
                    <a:pt x="1672" y="11"/>
                    <a:pt x="1672" y="11"/>
                  </a:cubicBezTo>
                  <a:cubicBezTo>
                    <a:pt x="1672" y="11"/>
                    <a:pt x="1672" y="11"/>
                    <a:pt x="1672" y="11"/>
                  </a:cubicBezTo>
                  <a:cubicBezTo>
                    <a:pt x="1672" y="10"/>
                    <a:pt x="1671" y="10"/>
                    <a:pt x="1671" y="10"/>
                  </a:cubicBezTo>
                  <a:cubicBezTo>
                    <a:pt x="1671" y="10"/>
                    <a:pt x="1671" y="10"/>
                    <a:pt x="1671" y="10"/>
                  </a:cubicBezTo>
                  <a:cubicBezTo>
                    <a:pt x="1671" y="10"/>
                    <a:pt x="1671" y="10"/>
                    <a:pt x="1670" y="10"/>
                  </a:cubicBezTo>
                  <a:cubicBezTo>
                    <a:pt x="1670" y="10"/>
                    <a:pt x="1670" y="10"/>
                    <a:pt x="1670" y="10"/>
                  </a:cubicBezTo>
                  <a:cubicBezTo>
                    <a:pt x="1670" y="10"/>
                    <a:pt x="1670" y="10"/>
                    <a:pt x="1670" y="10"/>
                  </a:cubicBezTo>
                  <a:cubicBezTo>
                    <a:pt x="1670" y="10"/>
                    <a:pt x="1670" y="10"/>
                    <a:pt x="1669" y="10"/>
                  </a:cubicBezTo>
                  <a:cubicBezTo>
                    <a:pt x="1669" y="10"/>
                    <a:pt x="1669" y="10"/>
                    <a:pt x="1669" y="10"/>
                  </a:cubicBezTo>
                  <a:cubicBezTo>
                    <a:pt x="1669" y="9"/>
                    <a:pt x="1669" y="9"/>
                    <a:pt x="1669" y="9"/>
                  </a:cubicBezTo>
                  <a:cubicBezTo>
                    <a:pt x="1668" y="9"/>
                    <a:pt x="1668" y="9"/>
                    <a:pt x="1668" y="9"/>
                  </a:cubicBezTo>
                  <a:cubicBezTo>
                    <a:pt x="1668" y="9"/>
                    <a:pt x="1668" y="9"/>
                    <a:pt x="1668" y="9"/>
                  </a:cubicBezTo>
                  <a:cubicBezTo>
                    <a:pt x="1668" y="9"/>
                    <a:pt x="1668" y="9"/>
                    <a:pt x="1668" y="9"/>
                  </a:cubicBezTo>
                  <a:cubicBezTo>
                    <a:pt x="1667" y="9"/>
                    <a:pt x="1667" y="9"/>
                    <a:pt x="1667" y="9"/>
                  </a:cubicBezTo>
                  <a:cubicBezTo>
                    <a:pt x="1667" y="9"/>
                    <a:pt x="1667" y="9"/>
                    <a:pt x="1667" y="9"/>
                  </a:cubicBezTo>
                  <a:cubicBezTo>
                    <a:pt x="1667" y="9"/>
                    <a:pt x="1667" y="9"/>
                    <a:pt x="1666" y="9"/>
                  </a:cubicBezTo>
                  <a:cubicBezTo>
                    <a:pt x="1666" y="9"/>
                    <a:pt x="1666" y="9"/>
                    <a:pt x="1666" y="9"/>
                  </a:cubicBezTo>
                  <a:cubicBezTo>
                    <a:pt x="1666" y="8"/>
                    <a:pt x="1665" y="9"/>
                    <a:pt x="1665" y="8"/>
                  </a:cubicBezTo>
                  <a:cubicBezTo>
                    <a:pt x="1665" y="8"/>
                    <a:pt x="1665" y="8"/>
                    <a:pt x="1665" y="8"/>
                  </a:cubicBezTo>
                  <a:cubicBezTo>
                    <a:pt x="1664" y="8"/>
                    <a:pt x="1664" y="8"/>
                    <a:pt x="1663" y="8"/>
                  </a:cubicBezTo>
                  <a:cubicBezTo>
                    <a:pt x="1663" y="8"/>
                    <a:pt x="1663" y="8"/>
                    <a:pt x="1663" y="8"/>
                  </a:cubicBezTo>
                  <a:cubicBezTo>
                    <a:pt x="1662" y="7"/>
                    <a:pt x="1661" y="8"/>
                    <a:pt x="1661" y="8"/>
                  </a:cubicBezTo>
                  <a:cubicBezTo>
                    <a:pt x="1660" y="8"/>
                    <a:pt x="1660" y="8"/>
                    <a:pt x="1660" y="8"/>
                  </a:cubicBezTo>
                  <a:cubicBezTo>
                    <a:pt x="1659" y="7"/>
                    <a:pt x="1659" y="7"/>
                    <a:pt x="1658" y="7"/>
                  </a:cubicBezTo>
                  <a:cubicBezTo>
                    <a:pt x="1649" y="7"/>
                    <a:pt x="1639" y="7"/>
                    <a:pt x="1629" y="7"/>
                  </a:cubicBezTo>
                  <a:cubicBezTo>
                    <a:pt x="1627" y="7"/>
                    <a:pt x="1627" y="7"/>
                    <a:pt x="1627" y="9"/>
                  </a:cubicBezTo>
                  <a:cubicBezTo>
                    <a:pt x="1627" y="27"/>
                    <a:pt x="1627" y="45"/>
                    <a:pt x="1627" y="62"/>
                  </a:cubicBezTo>
                  <a:cubicBezTo>
                    <a:pt x="1627" y="75"/>
                    <a:pt x="1628" y="87"/>
                    <a:pt x="1627" y="100"/>
                  </a:cubicBezTo>
                  <a:cubicBezTo>
                    <a:pt x="1627" y="101"/>
                    <a:pt x="1628" y="102"/>
                    <a:pt x="1629" y="102"/>
                  </a:cubicBezTo>
                  <a:cubicBezTo>
                    <a:pt x="1632" y="102"/>
                    <a:pt x="1634" y="102"/>
                    <a:pt x="1637" y="102"/>
                  </a:cubicBezTo>
                  <a:cubicBezTo>
                    <a:pt x="1638" y="102"/>
                    <a:pt x="1639" y="101"/>
                    <a:pt x="1639" y="100"/>
                  </a:cubicBezTo>
                  <a:cubicBezTo>
                    <a:pt x="1639" y="88"/>
                    <a:pt x="1639" y="76"/>
                    <a:pt x="1639" y="64"/>
                  </a:cubicBezTo>
                  <a:cubicBezTo>
                    <a:pt x="1639" y="64"/>
                    <a:pt x="1639" y="63"/>
                    <a:pt x="1639" y="62"/>
                  </a:cubicBezTo>
                  <a:cubicBezTo>
                    <a:pt x="1639" y="62"/>
                    <a:pt x="1639" y="62"/>
                    <a:pt x="1639" y="62"/>
                  </a:cubicBezTo>
                  <a:cubicBezTo>
                    <a:pt x="1643" y="62"/>
                    <a:pt x="1647" y="61"/>
                    <a:pt x="1650" y="62"/>
                  </a:cubicBezTo>
                  <a:cubicBezTo>
                    <a:pt x="1651" y="62"/>
                    <a:pt x="1651" y="62"/>
                    <a:pt x="1651" y="62"/>
                  </a:cubicBezTo>
                  <a:cubicBezTo>
                    <a:pt x="1651" y="62"/>
                    <a:pt x="1651" y="62"/>
                    <a:pt x="1651" y="62"/>
                  </a:cubicBezTo>
                  <a:cubicBezTo>
                    <a:pt x="1651" y="62"/>
                    <a:pt x="1651" y="62"/>
                    <a:pt x="1652" y="62"/>
                  </a:cubicBezTo>
                  <a:cubicBezTo>
                    <a:pt x="1652" y="62"/>
                    <a:pt x="1652" y="62"/>
                    <a:pt x="1652" y="62"/>
                  </a:cubicBezTo>
                  <a:cubicBezTo>
                    <a:pt x="1652" y="62"/>
                    <a:pt x="1652" y="62"/>
                    <a:pt x="1652" y="62"/>
                  </a:cubicBezTo>
                  <a:cubicBezTo>
                    <a:pt x="1652" y="62"/>
                    <a:pt x="1653" y="62"/>
                    <a:pt x="1653" y="62"/>
                  </a:cubicBezTo>
                  <a:cubicBezTo>
                    <a:pt x="1653" y="62"/>
                    <a:pt x="1653" y="62"/>
                    <a:pt x="1653" y="62"/>
                  </a:cubicBezTo>
                  <a:cubicBezTo>
                    <a:pt x="1653" y="63"/>
                    <a:pt x="1653" y="63"/>
                    <a:pt x="1653" y="63"/>
                  </a:cubicBezTo>
                  <a:cubicBezTo>
                    <a:pt x="1653" y="63"/>
                    <a:pt x="1654" y="63"/>
                    <a:pt x="1654" y="63"/>
                  </a:cubicBezTo>
                  <a:cubicBezTo>
                    <a:pt x="1654" y="63"/>
                    <a:pt x="1654" y="63"/>
                    <a:pt x="1654" y="63"/>
                  </a:cubicBezTo>
                  <a:cubicBezTo>
                    <a:pt x="1654" y="63"/>
                    <a:pt x="1654" y="63"/>
                    <a:pt x="1654" y="63"/>
                  </a:cubicBezTo>
                  <a:cubicBezTo>
                    <a:pt x="1654" y="63"/>
                    <a:pt x="1654" y="63"/>
                    <a:pt x="1654" y="63"/>
                  </a:cubicBezTo>
                  <a:cubicBezTo>
                    <a:pt x="1654" y="63"/>
                    <a:pt x="1654" y="63"/>
                    <a:pt x="1654" y="63"/>
                  </a:cubicBezTo>
                  <a:cubicBezTo>
                    <a:pt x="1655" y="63"/>
                    <a:pt x="1655" y="63"/>
                    <a:pt x="1655" y="64"/>
                  </a:cubicBezTo>
                  <a:cubicBezTo>
                    <a:pt x="1655" y="64"/>
                    <a:pt x="1655" y="64"/>
                    <a:pt x="1655" y="64"/>
                  </a:cubicBezTo>
                  <a:cubicBezTo>
                    <a:pt x="1655" y="64"/>
                    <a:pt x="1655" y="64"/>
                    <a:pt x="1655" y="64"/>
                  </a:cubicBezTo>
                  <a:cubicBezTo>
                    <a:pt x="1655" y="64"/>
                    <a:pt x="1655" y="64"/>
                    <a:pt x="1655" y="64"/>
                  </a:cubicBezTo>
                  <a:cubicBezTo>
                    <a:pt x="1656" y="64"/>
                    <a:pt x="1656" y="64"/>
                    <a:pt x="1656" y="64"/>
                  </a:cubicBezTo>
                  <a:cubicBezTo>
                    <a:pt x="1656" y="64"/>
                    <a:pt x="1656" y="64"/>
                    <a:pt x="1656" y="64"/>
                  </a:cubicBezTo>
                  <a:cubicBezTo>
                    <a:pt x="1656" y="64"/>
                    <a:pt x="1656" y="65"/>
                    <a:pt x="1656" y="65"/>
                  </a:cubicBezTo>
                  <a:cubicBezTo>
                    <a:pt x="1656" y="65"/>
                    <a:pt x="1656" y="65"/>
                    <a:pt x="1656" y="65"/>
                  </a:cubicBezTo>
                  <a:cubicBezTo>
                    <a:pt x="1657" y="65"/>
                    <a:pt x="1658" y="66"/>
                    <a:pt x="1658" y="67"/>
                  </a:cubicBezTo>
                  <a:cubicBezTo>
                    <a:pt x="1658" y="67"/>
                    <a:pt x="1658" y="67"/>
                    <a:pt x="1658" y="67"/>
                  </a:cubicBezTo>
                  <a:cubicBezTo>
                    <a:pt x="1658" y="67"/>
                    <a:pt x="1659" y="67"/>
                    <a:pt x="1659" y="67"/>
                  </a:cubicBezTo>
                  <a:cubicBezTo>
                    <a:pt x="1659" y="67"/>
                    <a:pt x="1659" y="67"/>
                    <a:pt x="1659" y="67"/>
                  </a:cubicBezTo>
                  <a:cubicBezTo>
                    <a:pt x="1659" y="67"/>
                    <a:pt x="1659" y="67"/>
                    <a:pt x="1659" y="67"/>
                  </a:cubicBezTo>
                  <a:cubicBezTo>
                    <a:pt x="1659" y="67"/>
                    <a:pt x="1659" y="67"/>
                    <a:pt x="1659" y="67"/>
                  </a:cubicBezTo>
                  <a:cubicBezTo>
                    <a:pt x="1659" y="68"/>
                    <a:pt x="1659" y="68"/>
                    <a:pt x="1660" y="68"/>
                  </a:cubicBezTo>
                  <a:cubicBezTo>
                    <a:pt x="1660" y="68"/>
                    <a:pt x="1660" y="68"/>
                    <a:pt x="1660" y="68"/>
                  </a:cubicBezTo>
                  <a:cubicBezTo>
                    <a:pt x="1660" y="69"/>
                    <a:pt x="1660" y="69"/>
                    <a:pt x="1660" y="69"/>
                  </a:cubicBezTo>
                  <a:cubicBezTo>
                    <a:pt x="1660" y="69"/>
                    <a:pt x="1660" y="69"/>
                    <a:pt x="1660" y="69"/>
                  </a:cubicBezTo>
                  <a:cubicBezTo>
                    <a:pt x="1660" y="69"/>
                    <a:pt x="1660" y="69"/>
                    <a:pt x="1660" y="69"/>
                  </a:cubicBezTo>
                  <a:cubicBezTo>
                    <a:pt x="1660" y="69"/>
                    <a:pt x="1660" y="69"/>
                    <a:pt x="1660" y="69"/>
                  </a:cubicBezTo>
                  <a:cubicBezTo>
                    <a:pt x="1661" y="70"/>
                    <a:pt x="1660" y="70"/>
                    <a:pt x="1661" y="70"/>
                  </a:cubicBezTo>
                  <a:cubicBezTo>
                    <a:pt x="1661" y="70"/>
                    <a:pt x="1661" y="70"/>
                    <a:pt x="1661" y="70"/>
                  </a:cubicBezTo>
                  <a:cubicBezTo>
                    <a:pt x="1661" y="70"/>
                    <a:pt x="1661" y="70"/>
                    <a:pt x="1661" y="71"/>
                  </a:cubicBezTo>
                  <a:cubicBezTo>
                    <a:pt x="1661" y="71"/>
                    <a:pt x="1661" y="71"/>
                    <a:pt x="1661" y="71"/>
                  </a:cubicBezTo>
                  <a:cubicBezTo>
                    <a:pt x="1661" y="71"/>
                    <a:pt x="1661" y="71"/>
                    <a:pt x="1661" y="71"/>
                  </a:cubicBezTo>
                  <a:cubicBezTo>
                    <a:pt x="1661" y="71"/>
                    <a:pt x="1661" y="71"/>
                    <a:pt x="1661" y="71"/>
                  </a:cubicBezTo>
                  <a:cubicBezTo>
                    <a:pt x="1661" y="71"/>
                    <a:pt x="1661" y="71"/>
                    <a:pt x="1661" y="71"/>
                  </a:cubicBezTo>
                  <a:cubicBezTo>
                    <a:pt x="1662" y="71"/>
                    <a:pt x="1662" y="72"/>
                    <a:pt x="1662" y="72"/>
                  </a:cubicBezTo>
                  <a:cubicBezTo>
                    <a:pt x="1662" y="72"/>
                    <a:pt x="1662" y="72"/>
                    <a:pt x="1662" y="72"/>
                  </a:cubicBezTo>
                  <a:cubicBezTo>
                    <a:pt x="1662" y="72"/>
                    <a:pt x="1662" y="72"/>
                    <a:pt x="1662" y="73"/>
                  </a:cubicBezTo>
                  <a:cubicBezTo>
                    <a:pt x="1662" y="73"/>
                    <a:pt x="1662" y="73"/>
                    <a:pt x="1662" y="73"/>
                  </a:cubicBezTo>
                  <a:cubicBezTo>
                    <a:pt x="1662" y="73"/>
                    <a:pt x="1662" y="73"/>
                    <a:pt x="1662" y="73"/>
                  </a:cubicBezTo>
                  <a:cubicBezTo>
                    <a:pt x="1662" y="73"/>
                    <a:pt x="1662" y="73"/>
                    <a:pt x="1663" y="74"/>
                  </a:cubicBezTo>
                  <a:cubicBezTo>
                    <a:pt x="1662" y="74"/>
                    <a:pt x="1662" y="74"/>
                    <a:pt x="1662" y="74"/>
                  </a:cubicBezTo>
                  <a:cubicBezTo>
                    <a:pt x="1663" y="74"/>
                    <a:pt x="1663" y="74"/>
                    <a:pt x="1663" y="74"/>
                  </a:cubicBezTo>
                  <a:cubicBezTo>
                    <a:pt x="1663" y="74"/>
                    <a:pt x="1663" y="74"/>
                    <a:pt x="1663" y="74"/>
                  </a:cubicBezTo>
                  <a:cubicBezTo>
                    <a:pt x="1663" y="75"/>
                    <a:pt x="1663" y="75"/>
                    <a:pt x="1663" y="75"/>
                  </a:cubicBezTo>
                  <a:cubicBezTo>
                    <a:pt x="1663" y="75"/>
                    <a:pt x="1663" y="75"/>
                    <a:pt x="1663" y="75"/>
                  </a:cubicBezTo>
                  <a:cubicBezTo>
                    <a:pt x="1663" y="75"/>
                    <a:pt x="1663" y="75"/>
                    <a:pt x="1663" y="75"/>
                  </a:cubicBezTo>
                  <a:cubicBezTo>
                    <a:pt x="1663" y="76"/>
                    <a:pt x="1663" y="76"/>
                    <a:pt x="1664" y="76"/>
                  </a:cubicBezTo>
                  <a:cubicBezTo>
                    <a:pt x="1664" y="76"/>
                    <a:pt x="1664" y="76"/>
                    <a:pt x="1664" y="76"/>
                  </a:cubicBezTo>
                  <a:cubicBezTo>
                    <a:pt x="1664" y="76"/>
                    <a:pt x="1664" y="77"/>
                    <a:pt x="1664" y="77"/>
                  </a:cubicBezTo>
                  <a:cubicBezTo>
                    <a:pt x="1664" y="77"/>
                    <a:pt x="1664" y="77"/>
                    <a:pt x="1664" y="77"/>
                  </a:cubicBezTo>
                  <a:cubicBezTo>
                    <a:pt x="1664" y="77"/>
                    <a:pt x="1664" y="77"/>
                    <a:pt x="1664" y="77"/>
                  </a:cubicBezTo>
                  <a:cubicBezTo>
                    <a:pt x="1664" y="77"/>
                    <a:pt x="1664" y="77"/>
                    <a:pt x="1664" y="77"/>
                  </a:cubicBezTo>
                  <a:cubicBezTo>
                    <a:pt x="1664" y="78"/>
                    <a:pt x="1664" y="78"/>
                    <a:pt x="1665" y="78"/>
                  </a:cubicBezTo>
                  <a:cubicBezTo>
                    <a:pt x="1665" y="78"/>
                    <a:pt x="1665" y="78"/>
                    <a:pt x="1665" y="78"/>
                  </a:cubicBezTo>
                  <a:cubicBezTo>
                    <a:pt x="1665" y="79"/>
                    <a:pt x="1665" y="79"/>
                    <a:pt x="1665" y="79"/>
                  </a:cubicBezTo>
                  <a:cubicBezTo>
                    <a:pt x="1665" y="79"/>
                    <a:pt x="1665" y="79"/>
                    <a:pt x="1665" y="79"/>
                  </a:cubicBezTo>
                  <a:cubicBezTo>
                    <a:pt x="1665" y="79"/>
                    <a:pt x="1665" y="80"/>
                    <a:pt x="1665" y="80"/>
                  </a:cubicBezTo>
                  <a:cubicBezTo>
                    <a:pt x="1665" y="80"/>
                    <a:pt x="1665" y="80"/>
                    <a:pt x="1665" y="80"/>
                  </a:cubicBezTo>
                  <a:cubicBezTo>
                    <a:pt x="1665" y="80"/>
                    <a:pt x="1665" y="80"/>
                    <a:pt x="1666" y="81"/>
                  </a:cubicBezTo>
                  <a:cubicBezTo>
                    <a:pt x="1666" y="81"/>
                    <a:pt x="1666" y="81"/>
                    <a:pt x="1666" y="81"/>
                  </a:cubicBezTo>
                  <a:cubicBezTo>
                    <a:pt x="1666" y="81"/>
                    <a:pt x="1666" y="81"/>
                    <a:pt x="1666" y="81"/>
                  </a:cubicBezTo>
                  <a:cubicBezTo>
                    <a:pt x="1666" y="81"/>
                    <a:pt x="1666" y="81"/>
                    <a:pt x="1666" y="82"/>
                  </a:cubicBezTo>
                  <a:cubicBezTo>
                    <a:pt x="1666" y="82"/>
                    <a:pt x="1666" y="82"/>
                    <a:pt x="1666" y="82"/>
                  </a:cubicBezTo>
                  <a:cubicBezTo>
                    <a:pt x="1666" y="82"/>
                    <a:pt x="1666" y="82"/>
                    <a:pt x="1666" y="82"/>
                  </a:cubicBezTo>
                  <a:cubicBezTo>
                    <a:pt x="1666" y="82"/>
                    <a:pt x="1666" y="82"/>
                    <a:pt x="1666" y="82"/>
                  </a:cubicBezTo>
                  <a:cubicBezTo>
                    <a:pt x="1666" y="83"/>
                    <a:pt x="1666" y="83"/>
                    <a:pt x="1667" y="83"/>
                  </a:cubicBezTo>
                  <a:cubicBezTo>
                    <a:pt x="1667" y="83"/>
                    <a:pt x="1667" y="83"/>
                    <a:pt x="1667" y="83"/>
                  </a:cubicBezTo>
                  <a:cubicBezTo>
                    <a:pt x="1667" y="83"/>
                    <a:pt x="1667" y="84"/>
                    <a:pt x="1667" y="84"/>
                  </a:cubicBezTo>
                  <a:cubicBezTo>
                    <a:pt x="1667" y="84"/>
                    <a:pt x="1667" y="84"/>
                    <a:pt x="1667" y="84"/>
                  </a:cubicBezTo>
                  <a:cubicBezTo>
                    <a:pt x="1667" y="84"/>
                    <a:pt x="1667" y="85"/>
                    <a:pt x="1667" y="85"/>
                  </a:cubicBezTo>
                  <a:cubicBezTo>
                    <a:pt x="1667" y="85"/>
                    <a:pt x="1667" y="85"/>
                    <a:pt x="1667" y="85"/>
                  </a:cubicBezTo>
                  <a:cubicBezTo>
                    <a:pt x="1668" y="85"/>
                    <a:pt x="1667" y="85"/>
                    <a:pt x="1668" y="86"/>
                  </a:cubicBezTo>
                  <a:cubicBezTo>
                    <a:pt x="1668" y="85"/>
                    <a:pt x="1668" y="85"/>
                    <a:pt x="1668" y="85"/>
                  </a:cubicBezTo>
                  <a:cubicBezTo>
                    <a:pt x="1668" y="86"/>
                    <a:pt x="1668" y="86"/>
                    <a:pt x="1668" y="86"/>
                  </a:cubicBezTo>
                  <a:cubicBezTo>
                    <a:pt x="1668" y="86"/>
                    <a:pt x="1668" y="86"/>
                    <a:pt x="1668" y="86"/>
                  </a:cubicBezTo>
                  <a:cubicBezTo>
                    <a:pt x="1668" y="86"/>
                    <a:pt x="1668" y="86"/>
                    <a:pt x="1668" y="86"/>
                  </a:cubicBezTo>
                  <a:cubicBezTo>
                    <a:pt x="1668" y="87"/>
                    <a:pt x="1668" y="87"/>
                    <a:pt x="1668" y="87"/>
                  </a:cubicBezTo>
                  <a:cubicBezTo>
                    <a:pt x="1668" y="87"/>
                    <a:pt x="1668" y="87"/>
                    <a:pt x="1668" y="87"/>
                  </a:cubicBezTo>
                  <a:cubicBezTo>
                    <a:pt x="1669" y="87"/>
                    <a:pt x="1669" y="88"/>
                    <a:pt x="1669" y="88"/>
                  </a:cubicBezTo>
                  <a:cubicBezTo>
                    <a:pt x="1669" y="88"/>
                    <a:pt x="1669" y="88"/>
                    <a:pt x="1669" y="88"/>
                  </a:cubicBezTo>
                  <a:cubicBezTo>
                    <a:pt x="1669" y="88"/>
                    <a:pt x="1669" y="88"/>
                    <a:pt x="1669" y="89"/>
                  </a:cubicBezTo>
                  <a:cubicBezTo>
                    <a:pt x="1669" y="89"/>
                    <a:pt x="1669" y="89"/>
                    <a:pt x="1669" y="89"/>
                  </a:cubicBezTo>
                  <a:cubicBezTo>
                    <a:pt x="1669" y="89"/>
                    <a:pt x="1669" y="89"/>
                    <a:pt x="1669" y="89"/>
                  </a:cubicBezTo>
                  <a:cubicBezTo>
                    <a:pt x="1669" y="89"/>
                    <a:pt x="1669" y="89"/>
                    <a:pt x="1669" y="90"/>
                  </a:cubicBezTo>
                  <a:cubicBezTo>
                    <a:pt x="1669" y="90"/>
                    <a:pt x="1669" y="90"/>
                    <a:pt x="1669" y="90"/>
                  </a:cubicBezTo>
                  <a:cubicBezTo>
                    <a:pt x="1670" y="90"/>
                    <a:pt x="1670" y="90"/>
                    <a:pt x="1670" y="90"/>
                  </a:cubicBezTo>
                  <a:cubicBezTo>
                    <a:pt x="1670" y="90"/>
                    <a:pt x="1670" y="90"/>
                    <a:pt x="1670" y="90"/>
                  </a:cubicBezTo>
                  <a:cubicBezTo>
                    <a:pt x="1670" y="91"/>
                    <a:pt x="1670" y="91"/>
                    <a:pt x="1670" y="91"/>
                  </a:cubicBezTo>
                  <a:cubicBezTo>
                    <a:pt x="1670" y="91"/>
                    <a:pt x="1670" y="91"/>
                    <a:pt x="1670" y="91"/>
                  </a:cubicBezTo>
                  <a:cubicBezTo>
                    <a:pt x="1670" y="91"/>
                    <a:pt x="1670" y="92"/>
                    <a:pt x="1670" y="92"/>
                  </a:cubicBezTo>
                  <a:cubicBezTo>
                    <a:pt x="1671" y="92"/>
                    <a:pt x="1671" y="92"/>
                    <a:pt x="1671" y="92"/>
                  </a:cubicBezTo>
                  <a:cubicBezTo>
                    <a:pt x="1671" y="92"/>
                    <a:pt x="1671" y="93"/>
                    <a:pt x="1671" y="93"/>
                  </a:cubicBezTo>
                  <a:cubicBezTo>
                    <a:pt x="1671" y="93"/>
                    <a:pt x="1671" y="93"/>
                    <a:pt x="1671" y="93"/>
                  </a:cubicBezTo>
                  <a:cubicBezTo>
                    <a:pt x="1671" y="93"/>
                    <a:pt x="1671" y="93"/>
                    <a:pt x="1671" y="94"/>
                  </a:cubicBezTo>
                  <a:cubicBezTo>
                    <a:pt x="1671" y="94"/>
                    <a:pt x="1671" y="94"/>
                    <a:pt x="1671" y="94"/>
                  </a:cubicBezTo>
                  <a:cubicBezTo>
                    <a:pt x="1671" y="94"/>
                    <a:pt x="1671" y="94"/>
                    <a:pt x="1671" y="94"/>
                  </a:cubicBezTo>
                  <a:cubicBezTo>
                    <a:pt x="1672" y="94"/>
                    <a:pt x="1672" y="94"/>
                    <a:pt x="1672" y="94"/>
                  </a:cubicBezTo>
                  <a:cubicBezTo>
                    <a:pt x="1672" y="94"/>
                    <a:pt x="1672" y="94"/>
                    <a:pt x="1672" y="94"/>
                  </a:cubicBezTo>
                  <a:cubicBezTo>
                    <a:pt x="1672" y="95"/>
                    <a:pt x="1672" y="95"/>
                    <a:pt x="1672" y="95"/>
                  </a:cubicBezTo>
                  <a:cubicBezTo>
                    <a:pt x="1672" y="95"/>
                    <a:pt x="1672" y="95"/>
                    <a:pt x="1672" y="95"/>
                  </a:cubicBezTo>
                  <a:cubicBezTo>
                    <a:pt x="1672" y="95"/>
                    <a:pt x="1672" y="96"/>
                    <a:pt x="1672" y="96"/>
                  </a:cubicBezTo>
                  <a:cubicBezTo>
                    <a:pt x="1672" y="96"/>
                    <a:pt x="1672" y="96"/>
                    <a:pt x="1672" y="96"/>
                  </a:cubicBezTo>
                  <a:cubicBezTo>
                    <a:pt x="1672" y="96"/>
                    <a:pt x="1672" y="96"/>
                    <a:pt x="1673" y="97"/>
                  </a:cubicBezTo>
                  <a:cubicBezTo>
                    <a:pt x="1673" y="97"/>
                    <a:pt x="1673" y="97"/>
                    <a:pt x="1673" y="97"/>
                  </a:cubicBezTo>
                  <a:cubicBezTo>
                    <a:pt x="1673" y="97"/>
                    <a:pt x="1673" y="97"/>
                    <a:pt x="1673" y="97"/>
                  </a:cubicBezTo>
                  <a:cubicBezTo>
                    <a:pt x="1673" y="97"/>
                    <a:pt x="1673" y="97"/>
                    <a:pt x="1673" y="98"/>
                  </a:cubicBezTo>
                  <a:cubicBezTo>
                    <a:pt x="1673" y="98"/>
                    <a:pt x="1673" y="98"/>
                    <a:pt x="1673" y="98"/>
                  </a:cubicBezTo>
                  <a:cubicBezTo>
                    <a:pt x="1673" y="98"/>
                    <a:pt x="1673" y="98"/>
                    <a:pt x="1673" y="98"/>
                  </a:cubicBezTo>
                  <a:cubicBezTo>
                    <a:pt x="1673" y="98"/>
                    <a:pt x="1673" y="98"/>
                    <a:pt x="1673" y="98"/>
                  </a:cubicBezTo>
                  <a:cubicBezTo>
                    <a:pt x="1673" y="99"/>
                    <a:pt x="1673" y="99"/>
                    <a:pt x="1674" y="99"/>
                  </a:cubicBezTo>
                  <a:cubicBezTo>
                    <a:pt x="1674" y="99"/>
                    <a:pt x="1674" y="99"/>
                    <a:pt x="1674" y="99"/>
                  </a:cubicBezTo>
                  <a:cubicBezTo>
                    <a:pt x="1674" y="99"/>
                    <a:pt x="1674" y="100"/>
                    <a:pt x="1674" y="100"/>
                  </a:cubicBezTo>
                  <a:cubicBezTo>
                    <a:pt x="1674" y="100"/>
                    <a:pt x="1674" y="100"/>
                    <a:pt x="1674" y="100"/>
                  </a:cubicBezTo>
                  <a:cubicBezTo>
                    <a:pt x="1674" y="100"/>
                    <a:pt x="1674" y="101"/>
                    <a:pt x="1674" y="101"/>
                  </a:cubicBezTo>
                  <a:cubicBezTo>
                    <a:pt x="1674" y="101"/>
                    <a:pt x="1674" y="101"/>
                    <a:pt x="1674" y="101"/>
                  </a:cubicBezTo>
                  <a:cubicBezTo>
                    <a:pt x="1674" y="101"/>
                    <a:pt x="1674" y="101"/>
                    <a:pt x="1675" y="101"/>
                  </a:cubicBezTo>
                  <a:cubicBezTo>
                    <a:pt x="1675" y="101"/>
                    <a:pt x="1675" y="101"/>
                    <a:pt x="1675" y="101"/>
                  </a:cubicBezTo>
                  <a:cubicBezTo>
                    <a:pt x="1679" y="102"/>
                    <a:pt x="1683" y="102"/>
                    <a:pt x="1687" y="102"/>
                  </a:cubicBezTo>
                  <a:cubicBezTo>
                    <a:pt x="1688" y="102"/>
                    <a:pt x="1688" y="101"/>
                    <a:pt x="1688" y="101"/>
                  </a:cubicBezTo>
                  <a:cubicBezTo>
                    <a:pt x="1688" y="101"/>
                    <a:pt x="1688" y="101"/>
                    <a:pt x="1688" y="101"/>
                  </a:cubicBezTo>
                  <a:cubicBezTo>
                    <a:pt x="1688" y="101"/>
                    <a:pt x="1688" y="100"/>
                    <a:pt x="1687" y="100"/>
                  </a:cubicBezTo>
                  <a:cubicBezTo>
                    <a:pt x="1687" y="100"/>
                    <a:pt x="1687" y="100"/>
                    <a:pt x="1687" y="100"/>
                  </a:cubicBezTo>
                  <a:cubicBezTo>
                    <a:pt x="1687" y="100"/>
                    <a:pt x="1687" y="100"/>
                    <a:pt x="1687" y="99"/>
                  </a:cubicBezTo>
                  <a:cubicBezTo>
                    <a:pt x="1687" y="99"/>
                    <a:pt x="1687" y="99"/>
                    <a:pt x="1687" y="99"/>
                  </a:cubicBezTo>
                  <a:cubicBezTo>
                    <a:pt x="1687" y="99"/>
                    <a:pt x="1687" y="99"/>
                    <a:pt x="1687" y="99"/>
                  </a:cubicBezTo>
                  <a:cubicBezTo>
                    <a:pt x="1687" y="99"/>
                    <a:pt x="1687" y="99"/>
                    <a:pt x="1687" y="99"/>
                  </a:cubicBezTo>
                  <a:cubicBezTo>
                    <a:pt x="1687" y="99"/>
                    <a:pt x="1687" y="98"/>
                    <a:pt x="1686" y="98"/>
                  </a:cubicBezTo>
                  <a:cubicBezTo>
                    <a:pt x="1686" y="98"/>
                    <a:pt x="1686" y="98"/>
                    <a:pt x="1686" y="98"/>
                  </a:cubicBezTo>
                  <a:cubicBezTo>
                    <a:pt x="1686" y="98"/>
                    <a:pt x="1686" y="98"/>
                    <a:pt x="1686" y="97"/>
                  </a:cubicBezTo>
                  <a:cubicBezTo>
                    <a:pt x="1686" y="97"/>
                    <a:pt x="1686" y="97"/>
                    <a:pt x="1686" y="97"/>
                  </a:cubicBezTo>
                  <a:cubicBezTo>
                    <a:pt x="1686" y="97"/>
                    <a:pt x="1686" y="97"/>
                    <a:pt x="1686" y="97"/>
                  </a:cubicBezTo>
                  <a:cubicBezTo>
                    <a:pt x="1686" y="97"/>
                    <a:pt x="1686" y="97"/>
                    <a:pt x="1686" y="97"/>
                  </a:cubicBezTo>
                  <a:cubicBezTo>
                    <a:pt x="1686" y="96"/>
                    <a:pt x="1686" y="96"/>
                    <a:pt x="1685" y="96"/>
                  </a:cubicBezTo>
                  <a:cubicBezTo>
                    <a:pt x="1685" y="96"/>
                    <a:pt x="1685" y="96"/>
                    <a:pt x="1685" y="96"/>
                  </a:cubicBezTo>
                  <a:cubicBezTo>
                    <a:pt x="1685" y="96"/>
                    <a:pt x="1685" y="96"/>
                    <a:pt x="1685" y="96"/>
                  </a:cubicBezTo>
                  <a:cubicBezTo>
                    <a:pt x="1685" y="96"/>
                    <a:pt x="1685" y="95"/>
                    <a:pt x="1685" y="95"/>
                  </a:cubicBezTo>
                  <a:cubicBezTo>
                    <a:pt x="1685" y="95"/>
                    <a:pt x="1685" y="95"/>
                    <a:pt x="1685" y="95"/>
                  </a:cubicBezTo>
                  <a:cubicBezTo>
                    <a:pt x="1685" y="95"/>
                    <a:pt x="1685" y="94"/>
                    <a:pt x="1685" y="94"/>
                  </a:cubicBezTo>
                  <a:cubicBezTo>
                    <a:pt x="1685" y="94"/>
                    <a:pt x="1685" y="94"/>
                    <a:pt x="1685" y="94"/>
                  </a:cubicBezTo>
                  <a:cubicBezTo>
                    <a:pt x="1685" y="94"/>
                    <a:pt x="1685" y="94"/>
                    <a:pt x="1684" y="94"/>
                  </a:cubicBezTo>
                  <a:cubicBezTo>
                    <a:pt x="1684" y="94"/>
                    <a:pt x="1684" y="94"/>
                    <a:pt x="1684" y="94"/>
                  </a:cubicBezTo>
                  <a:cubicBezTo>
                    <a:pt x="1684" y="93"/>
                    <a:pt x="1684" y="93"/>
                    <a:pt x="1684" y="93"/>
                  </a:cubicBezTo>
                  <a:cubicBezTo>
                    <a:pt x="1684" y="93"/>
                    <a:pt x="1684" y="93"/>
                    <a:pt x="1684" y="93"/>
                  </a:cubicBezTo>
                  <a:cubicBezTo>
                    <a:pt x="1684" y="93"/>
                    <a:pt x="1684" y="92"/>
                    <a:pt x="1684" y="92"/>
                  </a:cubicBezTo>
                  <a:cubicBezTo>
                    <a:pt x="1684" y="92"/>
                    <a:pt x="1684" y="92"/>
                    <a:pt x="1684" y="92"/>
                  </a:cubicBezTo>
                  <a:cubicBezTo>
                    <a:pt x="1683" y="92"/>
                    <a:pt x="1684" y="92"/>
                    <a:pt x="1683" y="91"/>
                  </a:cubicBezTo>
                  <a:cubicBezTo>
                    <a:pt x="1683" y="91"/>
                    <a:pt x="1683" y="91"/>
                    <a:pt x="1683" y="91"/>
                  </a:cubicBezTo>
                  <a:cubicBezTo>
                    <a:pt x="1683" y="91"/>
                    <a:pt x="1683" y="91"/>
                    <a:pt x="1683" y="91"/>
                  </a:cubicBezTo>
                  <a:cubicBezTo>
                    <a:pt x="1683" y="91"/>
                    <a:pt x="1683" y="91"/>
                    <a:pt x="1683" y="91"/>
                  </a:cubicBezTo>
                  <a:cubicBezTo>
                    <a:pt x="1683" y="91"/>
                    <a:pt x="1683" y="90"/>
                    <a:pt x="1683" y="90"/>
                  </a:cubicBezTo>
                  <a:cubicBezTo>
                    <a:pt x="1683" y="90"/>
                    <a:pt x="1683" y="90"/>
                    <a:pt x="1683" y="90"/>
                  </a:cubicBezTo>
                  <a:cubicBezTo>
                    <a:pt x="1682" y="90"/>
                    <a:pt x="1682" y="90"/>
                    <a:pt x="1682" y="89"/>
                  </a:cubicBezTo>
                  <a:cubicBezTo>
                    <a:pt x="1682" y="89"/>
                    <a:pt x="1682" y="89"/>
                    <a:pt x="1682" y="89"/>
                  </a:cubicBezTo>
                  <a:cubicBezTo>
                    <a:pt x="1682" y="89"/>
                    <a:pt x="1682" y="89"/>
                    <a:pt x="1682" y="89"/>
                  </a:cubicBezTo>
                  <a:cubicBezTo>
                    <a:pt x="1682" y="89"/>
                    <a:pt x="1682" y="89"/>
                    <a:pt x="1682" y="89"/>
                  </a:cubicBezTo>
                  <a:cubicBezTo>
                    <a:pt x="1682" y="88"/>
                    <a:pt x="1682" y="88"/>
                    <a:pt x="1682" y="88"/>
                  </a:cubicBezTo>
                  <a:cubicBezTo>
                    <a:pt x="1682" y="88"/>
                    <a:pt x="1682" y="88"/>
                    <a:pt x="1682" y="88"/>
                  </a:cubicBezTo>
                  <a:cubicBezTo>
                    <a:pt x="1682" y="88"/>
                    <a:pt x="1682" y="88"/>
                    <a:pt x="1682" y="88"/>
                  </a:cubicBezTo>
                  <a:cubicBezTo>
                    <a:pt x="1681" y="87"/>
                    <a:pt x="1681" y="87"/>
                    <a:pt x="1681" y="87"/>
                  </a:cubicBezTo>
                  <a:cubicBezTo>
                    <a:pt x="1681" y="87"/>
                    <a:pt x="1681" y="87"/>
                    <a:pt x="1681" y="87"/>
                  </a:cubicBezTo>
                  <a:cubicBezTo>
                    <a:pt x="1681" y="87"/>
                    <a:pt x="1681" y="86"/>
                    <a:pt x="1681" y="86"/>
                  </a:cubicBezTo>
                  <a:cubicBezTo>
                    <a:pt x="1681" y="86"/>
                    <a:pt x="1681" y="86"/>
                    <a:pt x="1681" y="86"/>
                  </a:cubicBezTo>
                  <a:cubicBezTo>
                    <a:pt x="1681" y="86"/>
                    <a:pt x="1681" y="86"/>
                    <a:pt x="1681" y="86"/>
                  </a:cubicBezTo>
                  <a:cubicBezTo>
                    <a:pt x="1681" y="86"/>
                    <a:pt x="1681" y="86"/>
                    <a:pt x="1681" y="86"/>
                  </a:cubicBezTo>
                  <a:cubicBezTo>
                    <a:pt x="1680" y="85"/>
                    <a:pt x="1680" y="85"/>
                    <a:pt x="1680" y="85"/>
                  </a:cubicBezTo>
                  <a:cubicBezTo>
                    <a:pt x="1680" y="85"/>
                    <a:pt x="1680" y="85"/>
                    <a:pt x="1680" y="85"/>
                  </a:cubicBezTo>
                  <a:cubicBezTo>
                    <a:pt x="1680" y="85"/>
                    <a:pt x="1680" y="84"/>
                    <a:pt x="1680" y="84"/>
                  </a:cubicBezTo>
                  <a:cubicBezTo>
                    <a:pt x="1680" y="84"/>
                    <a:pt x="1680" y="84"/>
                    <a:pt x="1680" y="84"/>
                  </a:cubicBezTo>
                  <a:cubicBezTo>
                    <a:pt x="1680" y="84"/>
                    <a:pt x="1680" y="84"/>
                    <a:pt x="1680" y="83"/>
                  </a:cubicBezTo>
                  <a:cubicBezTo>
                    <a:pt x="1680" y="83"/>
                    <a:pt x="1680" y="83"/>
                    <a:pt x="1680" y="83"/>
                  </a:cubicBezTo>
                  <a:cubicBezTo>
                    <a:pt x="1679" y="83"/>
                    <a:pt x="1679" y="83"/>
                    <a:pt x="1679" y="83"/>
                  </a:cubicBezTo>
                  <a:cubicBezTo>
                    <a:pt x="1679" y="83"/>
                    <a:pt x="1679" y="83"/>
                    <a:pt x="1679" y="83"/>
                  </a:cubicBezTo>
                  <a:cubicBezTo>
                    <a:pt x="1679" y="83"/>
                    <a:pt x="1679" y="82"/>
                    <a:pt x="1679" y="82"/>
                  </a:cubicBezTo>
                  <a:cubicBezTo>
                    <a:pt x="1679" y="82"/>
                    <a:pt x="1679" y="82"/>
                    <a:pt x="1679" y="82"/>
                  </a:cubicBezTo>
                  <a:cubicBezTo>
                    <a:pt x="1679" y="82"/>
                    <a:pt x="1679" y="82"/>
                    <a:pt x="1679" y="81"/>
                  </a:cubicBezTo>
                  <a:cubicBezTo>
                    <a:pt x="1678" y="81"/>
                    <a:pt x="1678" y="81"/>
                    <a:pt x="1678" y="81"/>
                  </a:cubicBezTo>
                  <a:cubicBezTo>
                    <a:pt x="1678" y="81"/>
                    <a:pt x="1678" y="81"/>
                    <a:pt x="1678" y="81"/>
                  </a:cubicBezTo>
                  <a:cubicBezTo>
                    <a:pt x="1678" y="81"/>
                    <a:pt x="1678" y="81"/>
                    <a:pt x="1678" y="81"/>
                  </a:cubicBezTo>
                  <a:cubicBezTo>
                    <a:pt x="1678" y="81"/>
                    <a:pt x="1678" y="81"/>
                    <a:pt x="1678" y="80"/>
                  </a:cubicBezTo>
                  <a:cubicBezTo>
                    <a:pt x="1678" y="80"/>
                    <a:pt x="1678" y="80"/>
                    <a:pt x="1678" y="80"/>
                  </a:cubicBezTo>
                  <a:cubicBezTo>
                    <a:pt x="1678" y="80"/>
                    <a:pt x="1678" y="80"/>
                    <a:pt x="1678" y="80"/>
                  </a:cubicBezTo>
                  <a:cubicBezTo>
                    <a:pt x="1678" y="79"/>
                    <a:pt x="1678" y="79"/>
                    <a:pt x="1677" y="79"/>
                  </a:cubicBezTo>
                  <a:cubicBezTo>
                    <a:pt x="1677" y="79"/>
                    <a:pt x="1677" y="79"/>
                    <a:pt x="1677" y="79"/>
                  </a:cubicBezTo>
                  <a:cubicBezTo>
                    <a:pt x="1677" y="79"/>
                    <a:pt x="1677" y="78"/>
                    <a:pt x="1677" y="78"/>
                  </a:cubicBezTo>
                  <a:cubicBezTo>
                    <a:pt x="1677" y="78"/>
                    <a:pt x="1677" y="78"/>
                    <a:pt x="1677" y="78"/>
                  </a:cubicBezTo>
                  <a:cubicBezTo>
                    <a:pt x="1677" y="78"/>
                    <a:pt x="1677" y="78"/>
                    <a:pt x="1677" y="78"/>
                  </a:cubicBezTo>
                  <a:cubicBezTo>
                    <a:pt x="1677" y="78"/>
                    <a:pt x="1677" y="78"/>
                    <a:pt x="1677" y="78"/>
                  </a:cubicBezTo>
                  <a:cubicBezTo>
                    <a:pt x="1677" y="77"/>
                    <a:pt x="1677" y="77"/>
                    <a:pt x="1676" y="77"/>
                  </a:cubicBezTo>
                  <a:cubicBezTo>
                    <a:pt x="1676" y="77"/>
                    <a:pt x="1676" y="77"/>
                    <a:pt x="1676" y="77"/>
                  </a:cubicBezTo>
                  <a:cubicBezTo>
                    <a:pt x="1676" y="77"/>
                    <a:pt x="1676" y="76"/>
                    <a:pt x="1676" y="76"/>
                  </a:cubicBezTo>
                  <a:cubicBezTo>
                    <a:pt x="1676" y="76"/>
                    <a:pt x="1676" y="76"/>
                    <a:pt x="1676" y="76"/>
                  </a:cubicBezTo>
                  <a:cubicBezTo>
                    <a:pt x="1676" y="76"/>
                    <a:pt x="1676" y="76"/>
                    <a:pt x="1676" y="75"/>
                  </a:cubicBezTo>
                  <a:cubicBezTo>
                    <a:pt x="1676" y="75"/>
                    <a:pt x="1676" y="75"/>
                    <a:pt x="1676" y="75"/>
                  </a:cubicBezTo>
                  <a:cubicBezTo>
                    <a:pt x="1675" y="75"/>
                    <a:pt x="1676" y="75"/>
                    <a:pt x="1675" y="75"/>
                  </a:cubicBezTo>
                  <a:cubicBezTo>
                    <a:pt x="1675" y="75"/>
                    <a:pt x="1675" y="75"/>
                    <a:pt x="1675" y="75"/>
                  </a:cubicBezTo>
                  <a:cubicBezTo>
                    <a:pt x="1675" y="75"/>
                    <a:pt x="1675" y="74"/>
                    <a:pt x="1675" y="74"/>
                  </a:cubicBezTo>
                  <a:cubicBezTo>
                    <a:pt x="1675" y="74"/>
                    <a:pt x="1675" y="74"/>
                    <a:pt x="1675" y="74"/>
                  </a:cubicBezTo>
                  <a:cubicBezTo>
                    <a:pt x="1675" y="74"/>
                    <a:pt x="1675" y="74"/>
                    <a:pt x="1675" y="74"/>
                  </a:cubicBezTo>
                  <a:cubicBezTo>
                    <a:pt x="1675" y="74"/>
                    <a:pt x="1675" y="73"/>
                    <a:pt x="1675" y="73"/>
                  </a:cubicBezTo>
                  <a:cubicBezTo>
                    <a:pt x="1675" y="73"/>
                    <a:pt x="1675" y="73"/>
                    <a:pt x="1675" y="73"/>
                  </a:cubicBezTo>
                  <a:cubicBezTo>
                    <a:pt x="1674" y="73"/>
                    <a:pt x="1675" y="72"/>
                    <a:pt x="1674" y="72"/>
                  </a:cubicBezTo>
                  <a:cubicBezTo>
                    <a:pt x="1674" y="72"/>
                    <a:pt x="1674" y="72"/>
                    <a:pt x="1674" y="72"/>
                  </a:cubicBezTo>
                  <a:cubicBezTo>
                    <a:pt x="1674" y="72"/>
                    <a:pt x="1674" y="72"/>
                    <a:pt x="1674" y="72"/>
                  </a:cubicBezTo>
                  <a:cubicBezTo>
                    <a:pt x="1674" y="72"/>
                    <a:pt x="1674" y="72"/>
                    <a:pt x="1674" y="72"/>
                  </a:cubicBezTo>
                  <a:cubicBezTo>
                    <a:pt x="1674" y="71"/>
                    <a:pt x="1674" y="71"/>
                    <a:pt x="1674" y="71"/>
                  </a:cubicBezTo>
                  <a:cubicBezTo>
                    <a:pt x="1674" y="71"/>
                    <a:pt x="1674" y="71"/>
                    <a:pt x="1674" y="71"/>
                  </a:cubicBezTo>
                  <a:cubicBezTo>
                    <a:pt x="1673" y="71"/>
                    <a:pt x="1673" y="70"/>
                    <a:pt x="1673" y="70"/>
                  </a:cubicBezTo>
                  <a:cubicBezTo>
                    <a:pt x="1673" y="70"/>
                    <a:pt x="1673" y="70"/>
                    <a:pt x="1673" y="70"/>
                  </a:cubicBezTo>
                  <a:cubicBezTo>
                    <a:pt x="1673" y="70"/>
                    <a:pt x="1673" y="70"/>
                    <a:pt x="1673" y="69"/>
                  </a:cubicBezTo>
                  <a:cubicBezTo>
                    <a:pt x="1673" y="70"/>
                    <a:pt x="1673" y="70"/>
                    <a:pt x="1673" y="70"/>
                  </a:cubicBezTo>
                  <a:cubicBezTo>
                    <a:pt x="1673" y="69"/>
                    <a:pt x="1673" y="69"/>
                    <a:pt x="1673" y="69"/>
                  </a:cubicBezTo>
                  <a:cubicBezTo>
                    <a:pt x="1673" y="69"/>
                    <a:pt x="1673" y="69"/>
                    <a:pt x="1673" y="69"/>
                  </a:cubicBezTo>
                  <a:cubicBezTo>
                    <a:pt x="1672" y="69"/>
                    <a:pt x="1672" y="68"/>
                    <a:pt x="1672" y="68"/>
                  </a:cubicBezTo>
                  <a:cubicBezTo>
                    <a:pt x="1672" y="68"/>
                    <a:pt x="1672" y="68"/>
                    <a:pt x="1672" y="68"/>
                  </a:cubicBezTo>
                  <a:cubicBezTo>
                    <a:pt x="1672" y="68"/>
                    <a:pt x="1672" y="68"/>
                    <a:pt x="1672" y="67"/>
                  </a:cubicBezTo>
                  <a:cubicBezTo>
                    <a:pt x="1672" y="67"/>
                    <a:pt x="1672" y="67"/>
                    <a:pt x="1672" y="67"/>
                  </a:cubicBezTo>
                  <a:cubicBezTo>
                    <a:pt x="1672" y="67"/>
                    <a:pt x="1672" y="67"/>
                    <a:pt x="1671" y="67"/>
                  </a:cubicBezTo>
                  <a:cubicBezTo>
                    <a:pt x="1671" y="67"/>
                    <a:pt x="1671" y="67"/>
                    <a:pt x="1671" y="67"/>
                  </a:cubicBezTo>
                  <a:cubicBezTo>
                    <a:pt x="1671" y="67"/>
                    <a:pt x="1671" y="66"/>
                    <a:pt x="1671" y="66"/>
                  </a:cubicBezTo>
                  <a:cubicBezTo>
                    <a:pt x="1671" y="66"/>
                    <a:pt x="1671" y="66"/>
                    <a:pt x="1671" y="66"/>
                  </a:cubicBezTo>
                  <a:cubicBezTo>
                    <a:pt x="1671" y="66"/>
                    <a:pt x="1671" y="66"/>
                    <a:pt x="1671" y="66"/>
                  </a:cubicBezTo>
                  <a:cubicBezTo>
                    <a:pt x="1671" y="66"/>
                    <a:pt x="1671" y="66"/>
                    <a:pt x="1671" y="66"/>
                  </a:cubicBezTo>
                  <a:cubicBezTo>
                    <a:pt x="1671" y="65"/>
                    <a:pt x="1671" y="65"/>
                    <a:pt x="1670" y="65"/>
                  </a:cubicBezTo>
                  <a:cubicBezTo>
                    <a:pt x="1670" y="65"/>
                    <a:pt x="1670" y="65"/>
                    <a:pt x="1670" y="65"/>
                  </a:cubicBezTo>
                  <a:cubicBezTo>
                    <a:pt x="1670" y="65"/>
                    <a:pt x="1670" y="65"/>
                    <a:pt x="1670" y="65"/>
                  </a:cubicBezTo>
                  <a:cubicBezTo>
                    <a:pt x="1670" y="65"/>
                    <a:pt x="1670" y="65"/>
                    <a:pt x="1670" y="65"/>
                  </a:cubicBezTo>
                  <a:cubicBezTo>
                    <a:pt x="1670" y="64"/>
                    <a:pt x="1670" y="64"/>
                    <a:pt x="1670" y="64"/>
                  </a:cubicBezTo>
                  <a:cubicBezTo>
                    <a:pt x="1670" y="64"/>
                    <a:pt x="1670" y="64"/>
                    <a:pt x="1670" y="64"/>
                  </a:cubicBezTo>
                  <a:cubicBezTo>
                    <a:pt x="1670" y="64"/>
                    <a:pt x="1670" y="64"/>
                    <a:pt x="1669" y="64"/>
                  </a:cubicBezTo>
                  <a:cubicBezTo>
                    <a:pt x="1669" y="64"/>
                    <a:pt x="1669" y="64"/>
                    <a:pt x="1669" y="64"/>
                  </a:cubicBezTo>
                  <a:cubicBezTo>
                    <a:pt x="1669" y="63"/>
                    <a:pt x="1669" y="63"/>
                    <a:pt x="1669" y="63"/>
                  </a:cubicBezTo>
                  <a:cubicBezTo>
                    <a:pt x="1669" y="63"/>
                    <a:pt x="1669" y="63"/>
                    <a:pt x="1669" y="63"/>
                  </a:cubicBezTo>
                  <a:cubicBezTo>
                    <a:pt x="1669" y="63"/>
                    <a:pt x="1669" y="62"/>
                    <a:pt x="1668" y="62"/>
                  </a:cubicBezTo>
                  <a:cubicBezTo>
                    <a:pt x="1668" y="62"/>
                    <a:pt x="1668" y="62"/>
                    <a:pt x="1668" y="62"/>
                  </a:cubicBezTo>
                  <a:cubicBezTo>
                    <a:pt x="1668" y="62"/>
                    <a:pt x="1668" y="62"/>
                    <a:pt x="1668" y="62"/>
                  </a:cubicBezTo>
                  <a:cubicBezTo>
                    <a:pt x="1668" y="62"/>
                    <a:pt x="1668" y="62"/>
                    <a:pt x="1668" y="62"/>
                  </a:cubicBezTo>
                  <a:cubicBezTo>
                    <a:pt x="1668" y="62"/>
                    <a:pt x="1668" y="62"/>
                    <a:pt x="1668" y="62"/>
                  </a:cubicBezTo>
                  <a:cubicBezTo>
                    <a:pt x="1668" y="62"/>
                    <a:pt x="1668" y="62"/>
                    <a:pt x="1668" y="62"/>
                  </a:cubicBezTo>
                  <a:cubicBezTo>
                    <a:pt x="1668" y="61"/>
                    <a:pt x="1667" y="61"/>
                    <a:pt x="1667" y="61"/>
                  </a:cubicBezTo>
                  <a:cubicBezTo>
                    <a:pt x="1667" y="61"/>
                    <a:pt x="1667" y="61"/>
                    <a:pt x="1667" y="61"/>
                  </a:cubicBezTo>
                  <a:cubicBezTo>
                    <a:pt x="1667" y="61"/>
                    <a:pt x="1667" y="61"/>
                    <a:pt x="1667" y="61"/>
                  </a:cubicBezTo>
                  <a:cubicBezTo>
                    <a:pt x="1667" y="61"/>
                    <a:pt x="1667" y="61"/>
                    <a:pt x="1667" y="61"/>
                  </a:cubicBezTo>
                  <a:cubicBezTo>
                    <a:pt x="1667" y="60"/>
                    <a:pt x="1666" y="60"/>
                    <a:pt x="1666" y="60"/>
                  </a:cubicBezTo>
                  <a:cubicBezTo>
                    <a:pt x="1666" y="60"/>
                    <a:pt x="1666" y="60"/>
                    <a:pt x="1666" y="60"/>
                  </a:cubicBezTo>
                  <a:cubicBezTo>
                    <a:pt x="1666" y="60"/>
                    <a:pt x="1666" y="60"/>
                    <a:pt x="1666" y="60"/>
                  </a:cubicBezTo>
                  <a:cubicBezTo>
                    <a:pt x="1666" y="60"/>
                    <a:pt x="1666" y="60"/>
                    <a:pt x="1666" y="60"/>
                  </a:cubicBezTo>
                  <a:cubicBezTo>
                    <a:pt x="1665" y="60"/>
                    <a:pt x="1665" y="60"/>
                    <a:pt x="1665" y="59"/>
                  </a:cubicBezTo>
                  <a:cubicBezTo>
                    <a:pt x="1665" y="59"/>
                    <a:pt x="1665" y="59"/>
                    <a:pt x="1665" y="59"/>
                  </a:cubicBezTo>
                  <a:cubicBezTo>
                    <a:pt x="1665" y="59"/>
                    <a:pt x="1664" y="59"/>
                    <a:pt x="1664" y="59"/>
                  </a:cubicBezTo>
                  <a:cubicBezTo>
                    <a:pt x="1664" y="59"/>
                    <a:pt x="1664" y="59"/>
                    <a:pt x="1664" y="59"/>
                  </a:cubicBezTo>
                  <a:cubicBezTo>
                    <a:pt x="1664" y="59"/>
                    <a:pt x="1664" y="59"/>
                    <a:pt x="1665" y="58"/>
                  </a:cubicBezTo>
                  <a:cubicBezTo>
                    <a:pt x="1665" y="58"/>
                    <a:pt x="1665" y="58"/>
                    <a:pt x="1665" y="58"/>
                  </a:cubicBezTo>
                  <a:cubicBezTo>
                    <a:pt x="1665" y="58"/>
                    <a:pt x="1665" y="58"/>
                    <a:pt x="1666" y="58"/>
                  </a:cubicBezTo>
                  <a:cubicBezTo>
                    <a:pt x="1666" y="58"/>
                    <a:pt x="1666" y="58"/>
                    <a:pt x="1666" y="58"/>
                  </a:cubicBezTo>
                  <a:cubicBezTo>
                    <a:pt x="1666" y="58"/>
                    <a:pt x="1666" y="58"/>
                    <a:pt x="1666" y="58"/>
                  </a:cubicBezTo>
                  <a:cubicBezTo>
                    <a:pt x="1666" y="58"/>
                    <a:pt x="1666" y="58"/>
                    <a:pt x="1667" y="58"/>
                  </a:cubicBezTo>
                  <a:close/>
                  <a:moveTo>
                    <a:pt x="1433" y="7"/>
                  </a:moveTo>
                  <a:cubicBezTo>
                    <a:pt x="1433" y="7"/>
                    <a:pt x="1433" y="7"/>
                    <a:pt x="1433" y="7"/>
                  </a:cubicBezTo>
                  <a:cubicBezTo>
                    <a:pt x="1433" y="7"/>
                    <a:pt x="1433" y="7"/>
                    <a:pt x="1433" y="7"/>
                  </a:cubicBezTo>
                  <a:cubicBezTo>
                    <a:pt x="1432" y="7"/>
                    <a:pt x="1432" y="7"/>
                    <a:pt x="1432" y="7"/>
                  </a:cubicBezTo>
                  <a:cubicBezTo>
                    <a:pt x="1432" y="7"/>
                    <a:pt x="1432" y="7"/>
                    <a:pt x="1431" y="7"/>
                  </a:cubicBezTo>
                  <a:cubicBezTo>
                    <a:pt x="1431" y="7"/>
                    <a:pt x="1431" y="7"/>
                    <a:pt x="1431" y="8"/>
                  </a:cubicBezTo>
                  <a:cubicBezTo>
                    <a:pt x="1431" y="8"/>
                    <a:pt x="1431" y="8"/>
                    <a:pt x="1431" y="8"/>
                  </a:cubicBezTo>
                  <a:cubicBezTo>
                    <a:pt x="1430" y="8"/>
                    <a:pt x="1430" y="8"/>
                    <a:pt x="1430" y="8"/>
                  </a:cubicBezTo>
                  <a:cubicBezTo>
                    <a:pt x="1430" y="8"/>
                    <a:pt x="1430" y="8"/>
                    <a:pt x="1430" y="8"/>
                  </a:cubicBezTo>
                  <a:cubicBezTo>
                    <a:pt x="1429" y="8"/>
                    <a:pt x="1429" y="8"/>
                    <a:pt x="1429" y="8"/>
                  </a:cubicBezTo>
                  <a:cubicBezTo>
                    <a:pt x="1429" y="8"/>
                    <a:pt x="1429" y="8"/>
                    <a:pt x="1429" y="8"/>
                  </a:cubicBezTo>
                  <a:cubicBezTo>
                    <a:pt x="1429" y="8"/>
                    <a:pt x="1428" y="8"/>
                    <a:pt x="1428" y="9"/>
                  </a:cubicBezTo>
                  <a:cubicBezTo>
                    <a:pt x="1428" y="9"/>
                    <a:pt x="1428" y="9"/>
                    <a:pt x="1428" y="9"/>
                  </a:cubicBezTo>
                  <a:cubicBezTo>
                    <a:pt x="1428" y="9"/>
                    <a:pt x="1428" y="9"/>
                    <a:pt x="1428" y="9"/>
                  </a:cubicBezTo>
                  <a:cubicBezTo>
                    <a:pt x="1428" y="9"/>
                    <a:pt x="1428" y="9"/>
                    <a:pt x="1428" y="9"/>
                  </a:cubicBezTo>
                  <a:cubicBezTo>
                    <a:pt x="1427" y="9"/>
                    <a:pt x="1427" y="9"/>
                    <a:pt x="1427" y="9"/>
                  </a:cubicBezTo>
                  <a:cubicBezTo>
                    <a:pt x="1427" y="9"/>
                    <a:pt x="1427" y="9"/>
                    <a:pt x="1427" y="9"/>
                  </a:cubicBezTo>
                  <a:cubicBezTo>
                    <a:pt x="1427" y="9"/>
                    <a:pt x="1427" y="10"/>
                    <a:pt x="1426" y="10"/>
                  </a:cubicBezTo>
                  <a:cubicBezTo>
                    <a:pt x="1426" y="10"/>
                    <a:pt x="1426" y="10"/>
                    <a:pt x="1426" y="10"/>
                  </a:cubicBezTo>
                  <a:cubicBezTo>
                    <a:pt x="1426" y="10"/>
                    <a:pt x="1426" y="10"/>
                    <a:pt x="1426" y="10"/>
                  </a:cubicBezTo>
                  <a:cubicBezTo>
                    <a:pt x="1426" y="10"/>
                    <a:pt x="1426" y="10"/>
                    <a:pt x="1426" y="10"/>
                  </a:cubicBezTo>
                  <a:cubicBezTo>
                    <a:pt x="1426" y="10"/>
                    <a:pt x="1425" y="10"/>
                    <a:pt x="1425" y="10"/>
                  </a:cubicBezTo>
                  <a:cubicBezTo>
                    <a:pt x="1425" y="10"/>
                    <a:pt x="1425" y="10"/>
                    <a:pt x="1425" y="10"/>
                  </a:cubicBezTo>
                  <a:cubicBezTo>
                    <a:pt x="1425" y="10"/>
                    <a:pt x="1425" y="11"/>
                    <a:pt x="1425" y="11"/>
                  </a:cubicBezTo>
                  <a:cubicBezTo>
                    <a:pt x="1425" y="11"/>
                    <a:pt x="1425" y="11"/>
                    <a:pt x="1425" y="11"/>
                  </a:cubicBezTo>
                  <a:cubicBezTo>
                    <a:pt x="1425" y="11"/>
                    <a:pt x="1424" y="11"/>
                    <a:pt x="1424" y="11"/>
                  </a:cubicBezTo>
                  <a:cubicBezTo>
                    <a:pt x="1424" y="11"/>
                    <a:pt x="1424" y="11"/>
                    <a:pt x="1424" y="11"/>
                  </a:cubicBezTo>
                  <a:cubicBezTo>
                    <a:pt x="1424" y="11"/>
                    <a:pt x="1424" y="11"/>
                    <a:pt x="1423" y="12"/>
                  </a:cubicBezTo>
                  <a:cubicBezTo>
                    <a:pt x="1423" y="12"/>
                    <a:pt x="1423" y="12"/>
                    <a:pt x="1423" y="12"/>
                  </a:cubicBezTo>
                  <a:cubicBezTo>
                    <a:pt x="1423" y="12"/>
                    <a:pt x="1423" y="12"/>
                    <a:pt x="1423" y="12"/>
                  </a:cubicBezTo>
                  <a:cubicBezTo>
                    <a:pt x="1423" y="12"/>
                    <a:pt x="1423" y="12"/>
                    <a:pt x="1423" y="12"/>
                  </a:cubicBezTo>
                  <a:cubicBezTo>
                    <a:pt x="1423" y="12"/>
                    <a:pt x="1423" y="12"/>
                    <a:pt x="1423" y="12"/>
                  </a:cubicBezTo>
                  <a:cubicBezTo>
                    <a:pt x="1423" y="12"/>
                    <a:pt x="1423" y="12"/>
                    <a:pt x="1423" y="12"/>
                  </a:cubicBezTo>
                  <a:cubicBezTo>
                    <a:pt x="1423" y="13"/>
                    <a:pt x="1422" y="13"/>
                    <a:pt x="1422" y="13"/>
                  </a:cubicBezTo>
                  <a:cubicBezTo>
                    <a:pt x="1422" y="13"/>
                    <a:pt x="1422" y="13"/>
                    <a:pt x="1422" y="13"/>
                  </a:cubicBezTo>
                  <a:cubicBezTo>
                    <a:pt x="1422" y="13"/>
                    <a:pt x="1422" y="13"/>
                    <a:pt x="1422" y="13"/>
                  </a:cubicBezTo>
                  <a:cubicBezTo>
                    <a:pt x="1422" y="13"/>
                    <a:pt x="1422" y="13"/>
                    <a:pt x="1422" y="13"/>
                  </a:cubicBezTo>
                  <a:cubicBezTo>
                    <a:pt x="1422" y="13"/>
                    <a:pt x="1422" y="13"/>
                    <a:pt x="1422" y="13"/>
                  </a:cubicBezTo>
                  <a:cubicBezTo>
                    <a:pt x="1422" y="13"/>
                    <a:pt x="1422" y="13"/>
                    <a:pt x="1422" y="13"/>
                  </a:cubicBezTo>
                  <a:cubicBezTo>
                    <a:pt x="1421" y="14"/>
                    <a:pt x="1421" y="14"/>
                    <a:pt x="1421" y="14"/>
                  </a:cubicBezTo>
                  <a:cubicBezTo>
                    <a:pt x="1421" y="14"/>
                    <a:pt x="1421" y="14"/>
                    <a:pt x="1421" y="14"/>
                  </a:cubicBezTo>
                  <a:cubicBezTo>
                    <a:pt x="1421" y="14"/>
                    <a:pt x="1421" y="14"/>
                    <a:pt x="1421" y="14"/>
                  </a:cubicBezTo>
                  <a:cubicBezTo>
                    <a:pt x="1421" y="14"/>
                    <a:pt x="1421" y="14"/>
                    <a:pt x="1421" y="14"/>
                  </a:cubicBezTo>
                  <a:cubicBezTo>
                    <a:pt x="1421" y="14"/>
                    <a:pt x="1421" y="14"/>
                    <a:pt x="1421" y="15"/>
                  </a:cubicBezTo>
                  <a:cubicBezTo>
                    <a:pt x="1421" y="15"/>
                    <a:pt x="1421" y="15"/>
                    <a:pt x="1421" y="15"/>
                  </a:cubicBezTo>
                  <a:cubicBezTo>
                    <a:pt x="1420" y="15"/>
                    <a:pt x="1420" y="15"/>
                    <a:pt x="1420" y="15"/>
                  </a:cubicBezTo>
                  <a:cubicBezTo>
                    <a:pt x="1420" y="15"/>
                    <a:pt x="1420" y="15"/>
                    <a:pt x="1420" y="15"/>
                  </a:cubicBezTo>
                  <a:cubicBezTo>
                    <a:pt x="1420" y="15"/>
                    <a:pt x="1420" y="16"/>
                    <a:pt x="1419" y="16"/>
                  </a:cubicBezTo>
                  <a:cubicBezTo>
                    <a:pt x="1419" y="16"/>
                    <a:pt x="1419" y="16"/>
                    <a:pt x="1419" y="16"/>
                  </a:cubicBezTo>
                  <a:cubicBezTo>
                    <a:pt x="1419" y="16"/>
                    <a:pt x="1419" y="16"/>
                    <a:pt x="1419" y="16"/>
                  </a:cubicBezTo>
                  <a:cubicBezTo>
                    <a:pt x="1419" y="16"/>
                    <a:pt x="1419" y="16"/>
                    <a:pt x="1419" y="16"/>
                  </a:cubicBezTo>
                  <a:cubicBezTo>
                    <a:pt x="1419" y="16"/>
                    <a:pt x="1419" y="16"/>
                    <a:pt x="1419" y="17"/>
                  </a:cubicBezTo>
                  <a:cubicBezTo>
                    <a:pt x="1419" y="17"/>
                    <a:pt x="1419" y="17"/>
                    <a:pt x="1419" y="17"/>
                  </a:cubicBezTo>
                  <a:cubicBezTo>
                    <a:pt x="1419" y="17"/>
                    <a:pt x="1419" y="17"/>
                    <a:pt x="1418" y="17"/>
                  </a:cubicBezTo>
                  <a:cubicBezTo>
                    <a:pt x="1418" y="17"/>
                    <a:pt x="1418" y="17"/>
                    <a:pt x="1418" y="17"/>
                  </a:cubicBezTo>
                  <a:cubicBezTo>
                    <a:pt x="1418" y="17"/>
                    <a:pt x="1418" y="18"/>
                    <a:pt x="1418" y="18"/>
                  </a:cubicBezTo>
                  <a:cubicBezTo>
                    <a:pt x="1418" y="18"/>
                    <a:pt x="1418" y="18"/>
                    <a:pt x="1418" y="18"/>
                  </a:cubicBezTo>
                  <a:cubicBezTo>
                    <a:pt x="1418" y="18"/>
                    <a:pt x="1418" y="18"/>
                    <a:pt x="1418" y="18"/>
                  </a:cubicBezTo>
                  <a:cubicBezTo>
                    <a:pt x="1418" y="18"/>
                    <a:pt x="1418" y="18"/>
                    <a:pt x="1418" y="18"/>
                  </a:cubicBezTo>
                  <a:cubicBezTo>
                    <a:pt x="1418" y="18"/>
                    <a:pt x="1417" y="19"/>
                    <a:pt x="1417" y="19"/>
                  </a:cubicBezTo>
                  <a:cubicBezTo>
                    <a:pt x="1417" y="19"/>
                    <a:pt x="1417" y="19"/>
                    <a:pt x="1417" y="19"/>
                  </a:cubicBezTo>
                  <a:cubicBezTo>
                    <a:pt x="1417" y="19"/>
                    <a:pt x="1417" y="19"/>
                    <a:pt x="1417" y="19"/>
                  </a:cubicBezTo>
                  <a:cubicBezTo>
                    <a:pt x="1417" y="19"/>
                    <a:pt x="1417" y="19"/>
                    <a:pt x="1417" y="19"/>
                  </a:cubicBezTo>
                  <a:cubicBezTo>
                    <a:pt x="1417" y="20"/>
                    <a:pt x="1417" y="20"/>
                    <a:pt x="1417" y="20"/>
                  </a:cubicBezTo>
                  <a:cubicBezTo>
                    <a:pt x="1417" y="20"/>
                    <a:pt x="1417" y="20"/>
                    <a:pt x="1417" y="20"/>
                  </a:cubicBezTo>
                  <a:cubicBezTo>
                    <a:pt x="1417" y="20"/>
                    <a:pt x="1416" y="20"/>
                    <a:pt x="1416" y="21"/>
                  </a:cubicBezTo>
                  <a:cubicBezTo>
                    <a:pt x="1416" y="21"/>
                    <a:pt x="1416" y="21"/>
                    <a:pt x="1416" y="21"/>
                  </a:cubicBezTo>
                  <a:cubicBezTo>
                    <a:pt x="1416" y="21"/>
                    <a:pt x="1416" y="21"/>
                    <a:pt x="1416" y="21"/>
                  </a:cubicBezTo>
                  <a:cubicBezTo>
                    <a:pt x="1416" y="21"/>
                    <a:pt x="1416" y="21"/>
                    <a:pt x="1416" y="21"/>
                  </a:cubicBezTo>
                  <a:cubicBezTo>
                    <a:pt x="1416" y="21"/>
                    <a:pt x="1416" y="21"/>
                    <a:pt x="1416" y="21"/>
                  </a:cubicBezTo>
                  <a:cubicBezTo>
                    <a:pt x="1416" y="21"/>
                    <a:pt x="1416" y="22"/>
                    <a:pt x="1416" y="22"/>
                  </a:cubicBezTo>
                  <a:cubicBezTo>
                    <a:pt x="1416" y="22"/>
                    <a:pt x="1416" y="22"/>
                    <a:pt x="1416" y="22"/>
                  </a:cubicBezTo>
                  <a:cubicBezTo>
                    <a:pt x="1415" y="22"/>
                    <a:pt x="1415" y="22"/>
                    <a:pt x="1415" y="23"/>
                  </a:cubicBezTo>
                  <a:cubicBezTo>
                    <a:pt x="1415" y="23"/>
                    <a:pt x="1415" y="23"/>
                    <a:pt x="1415" y="23"/>
                  </a:cubicBezTo>
                  <a:cubicBezTo>
                    <a:pt x="1415" y="23"/>
                    <a:pt x="1415" y="23"/>
                    <a:pt x="1415" y="23"/>
                  </a:cubicBezTo>
                  <a:cubicBezTo>
                    <a:pt x="1415" y="23"/>
                    <a:pt x="1415" y="23"/>
                    <a:pt x="1415" y="23"/>
                  </a:cubicBezTo>
                  <a:cubicBezTo>
                    <a:pt x="1415" y="24"/>
                    <a:pt x="1415" y="24"/>
                    <a:pt x="1415" y="24"/>
                  </a:cubicBezTo>
                  <a:cubicBezTo>
                    <a:pt x="1415" y="24"/>
                    <a:pt x="1415" y="24"/>
                    <a:pt x="1415" y="24"/>
                  </a:cubicBezTo>
                  <a:cubicBezTo>
                    <a:pt x="1415" y="24"/>
                    <a:pt x="1415" y="24"/>
                    <a:pt x="1415" y="24"/>
                  </a:cubicBezTo>
                  <a:cubicBezTo>
                    <a:pt x="1414" y="24"/>
                    <a:pt x="1414" y="25"/>
                    <a:pt x="1414" y="25"/>
                  </a:cubicBezTo>
                  <a:cubicBezTo>
                    <a:pt x="1414" y="25"/>
                    <a:pt x="1414" y="25"/>
                    <a:pt x="1414" y="25"/>
                  </a:cubicBezTo>
                  <a:cubicBezTo>
                    <a:pt x="1414" y="25"/>
                    <a:pt x="1414" y="26"/>
                    <a:pt x="1414" y="26"/>
                  </a:cubicBezTo>
                  <a:cubicBezTo>
                    <a:pt x="1414" y="26"/>
                    <a:pt x="1414" y="26"/>
                    <a:pt x="1414" y="26"/>
                  </a:cubicBezTo>
                  <a:cubicBezTo>
                    <a:pt x="1414" y="26"/>
                    <a:pt x="1414" y="27"/>
                    <a:pt x="1414" y="27"/>
                  </a:cubicBezTo>
                  <a:cubicBezTo>
                    <a:pt x="1414" y="27"/>
                    <a:pt x="1414" y="27"/>
                    <a:pt x="1414" y="27"/>
                  </a:cubicBezTo>
                  <a:cubicBezTo>
                    <a:pt x="1413" y="27"/>
                    <a:pt x="1413" y="28"/>
                    <a:pt x="1413" y="28"/>
                  </a:cubicBezTo>
                  <a:cubicBezTo>
                    <a:pt x="1413" y="28"/>
                    <a:pt x="1413" y="28"/>
                    <a:pt x="1413" y="28"/>
                  </a:cubicBezTo>
                  <a:cubicBezTo>
                    <a:pt x="1413" y="28"/>
                    <a:pt x="1413" y="29"/>
                    <a:pt x="1413" y="29"/>
                  </a:cubicBezTo>
                  <a:cubicBezTo>
                    <a:pt x="1413" y="29"/>
                    <a:pt x="1413" y="29"/>
                    <a:pt x="1413" y="29"/>
                  </a:cubicBezTo>
                  <a:cubicBezTo>
                    <a:pt x="1413" y="29"/>
                    <a:pt x="1413" y="30"/>
                    <a:pt x="1413" y="30"/>
                  </a:cubicBezTo>
                  <a:cubicBezTo>
                    <a:pt x="1413" y="30"/>
                    <a:pt x="1413" y="30"/>
                    <a:pt x="1413" y="30"/>
                  </a:cubicBezTo>
                  <a:cubicBezTo>
                    <a:pt x="1413" y="30"/>
                    <a:pt x="1413" y="30"/>
                    <a:pt x="1413" y="30"/>
                  </a:cubicBezTo>
                  <a:cubicBezTo>
                    <a:pt x="1412" y="30"/>
                    <a:pt x="1412" y="31"/>
                    <a:pt x="1412" y="31"/>
                  </a:cubicBezTo>
                  <a:cubicBezTo>
                    <a:pt x="1412" y="31"/>
                    <a:pt x="1412" y="31"/>
                    <a:pt x="1412" y="32"/>
                  </a:cubicBezTo>
                  <a:cubicBezTo>
                    <a:pt x="1412" y="32"/>
                    <a:pt x="1412" y="32"/>
                    <a:pt x="1412" y="33"/>
                  </a:cubicBezTo>
                  <a:cubicBezTo>
                    <a:pt x="1412" y="33"/>
                    <a:pt x="1412" y="33"/>
                    <a:pt x="1412" y="33"/>
                  </a:cubicBezTo>
                  <a:cubicBezTo>
                    <a:pt x="1411" y="33"/>
                    <a:pt x="1412" y="34"/>
                    <a:pt x="1412" y="34"/>
                  </a:cubicBezTo>
                  <a:cubicBezTo>
                    <a:pt x="1412" y="34"/>
                    <a:pt x="1412" y="34"/>
                    <a:pt x="1411" y="34"/>
                  </a:cubicBezTo>
                  <a:cubicBezTo>
                    <a:pt x="1411" y="35"/>
                    <a:pt x="1411" y="35"/>
                    <a:pt x="1411" y="36"/>
                  </a:cubicBezTo>
                  <a:cubicBezTo>
                    <a:pt x="1411" y="36"/>
                    <a:pt x="1411" y="36"/>
                    <a:pt x="1411" y="36"/>
                  </a:cubicBezTo>
                  <a:cubicBezTo>
                    <a:pt x="1411" y="37"/>
                    <a:pt x="1411" y="37"/>
                    <a:pt x="1411" y="38"/>
                  </a:cubicBezTo>
                  <a:cubicBezTo>
                    <a:pt x="1411" y="38"/>
                    <a:pt x="1411" y="38"/>
                    <a:pt x="1411" y="38"/>
                  </a:cubicBezTo>
                  <a:cubicBezTo>
                    <a:pt x="1410" y="38"/>
                    <a:pt x="1411" y="39"/>
                    <a:pt x="1410" y="40"/>
                  </a:cubicBezTo>
                  <a:cubicBezTo>
                    <a:pt x="1410" y="40"/>
                    <a:pt x="1410" y="40"/>
                    <a:pt x="1410" y="40"/>
                  </a:cubicBezTo>
                  <a:cubicBezTo>
                    <a:pt x="1410" y="41"/>
                    <a:pt x="1410" y="42"/>
                    <a:pt x="1410" y="42"/>
                  </a:cubicBezTo>
                  <a:cubicBezTo>
                    <a:pt x="1410" y="42"/>
                    <a:pt x="1410" y="43"/>
                    <a:pt x="1410" y="43"/>
                  </a:cubicBezTo>
                  <a:cubicBezTo>
                    <a:pt x="1410" y="44"/>
                    <a:pt x="1410" y="45"/>
                    <a:pt x="1410" y="46"/>
                  </a:cubicBezTo>
                  <a:cubicBezTo>
                    <a:pt x="1410" y="46"/>
                    <a:pt x="1410" y="46"/>
                    <a:pt x="1410" y="47"/>
                  </a:cubicBezTo>
                  <a:cubicBezTo>
                    <a:pt x="1409" y="48"/>
                    <a:pt x="1410" y="50"/>
                    <a:pt x="1409" y="52"/>
                  </a:cubicBezTo>
                  <a:cubicBezTo>
                    <a:pt x="1409" y="55"/>
                    <a:pt x="1409" y="58"/>
                    <a:pt x="1409" y="61"/>
                  </a:cubicBezTo>
                  <a:cubicBezTo>
                    <a:pt x="1410" y="62"/>
                    <a:pt x="1409" y="64"/>
                    <a:pt x="1410" y="65"/>
                  </a:cubicBezTo>
                  <a:cubicBezTo>
                    <a:pt x="1410" y="66"/>
                    <a:pt x="1410" y="66"/>
                    <a:pt x="1410" y="66"/>
                  </a:cubicBezTo>
                  <a:cubicBezTo>
                    <a:pt x="1410" y="67"/>
                    <a:pt x="1410" y="68"/>
                    <a:pt x="1410" y="69"/>
                  </a:cubicBezTo>
                  <a:cubicBezTo>
                    <a:pt x="1410" y="69"/>
                    <a:pt x="1410" y="69"/>
                    <a:pt x="1410" y="69"/>
                  </a:cubicBezTo>
                  <a:cubicBezTo>
                    <a:pt x="1411" y="70"/>
                    <a:pt x="1410" y="71"/>
                    <a:pt x="1410" y="72"/>
                  </a:cubicBezTo>
                  <a:cubicBezTo>
                    <a:pt x="1411" y="72"/>
                    <a:pt x="1411" y="72"/>
                    <a:pt x="1410" y="72"/>
                  </a:cubicBezTo>
                  <a:cubicBezTo>
                    <a:pt x="1411" y="72"/>
                    <a:pt x="1410" y="73"/>
                    <a:pt x="1411" y="74"/>
                  </a:cubicBezTo>
                  <a:cubicBezTo>
                    <a:pt x="1411" y="74"/>
                    <a:pt x="1411" y="74"/>
                    <a:pt x="1411" y="74"/>
                  </a:cubicBezTo>
                  <a:cubicBezTo>
                    <a:pt x="1411" y="74"/>
                    <a:pt x="1411" y="75"/>
                    <a:pt x="1411" y="75"/>
                  </a:cubicBezTo>
                  <a:cubicBezTo>
                    <a:pt x="1411" y="75"/>
                    <a:pt x="1411" y="76"/>
                    <a:pt x="1411" y="76"/>
                  </a:cubicBezTo>
                  <a:cubicBezTo>
                    <a:pt x="1411" y="76"/>
                    <a:pt x="1411" y="77"/>
                    <a:pt x="1411" y="77"/>
                  </a:cubicBezTo>
                  <a:cubicBezTo>
                    <a:pt x="1411" y="77"/>
                    <a:pt x="1411" y="77"/>
                    <a:pt x="1411" y="77"/>
                  </a:cubicBezTo>
                  <a:cubicBezTo>
                    <a:pt x="1412" y="78"/>
                    <a:pt x="1411" y="78"/>
                    <a:pt x="1412" y="79"/>
                  </a:cubicBezTo>
                  <a:cubicBezTo>
                    <a:pt x="1412" y="79"/>
                    <a:pt x="1412" y="79"/>
                    <a:pt x="1412" y="79"/>
                  </a:cubicBezTo>
                  <a:cubicBezTo>
                    <a:pt x="1412" y="79"/>
                    <a:pt x="1412" y="79"/>
                    <a:pt x="1412" y="80"/>
                  </a:cubicBezTo>
                  <a:cubicBezTo>
                    <a:pt x="1412" y="80"/>
                    <a:pt x="1412" y="80"/>
                    <a:pt x="1412" y="80"/>
                  </a:cubicBezTo>
                  <a:cubicBezTo>
                    <a:pt x="1412" y="80"/>
                    <a:pt x="1412" y="81"/>
                    <a:pt x="1413" y="81"/>
                  </a:cubicBezTo>
                  <a:cubicBezTo>
                    <a:pt x="1413" y="81"/>
                    <a:pt x="1413" y="81"/>
                    <a:pt x="1413" y="81"/>
                  </a:cubicBezTo>
                  <a:cubicBezTo>
                    <a:pt x="1413" y="81"/>
                    <a:pt x="1413" y="82"/>
                    <a:pt x="1413" y="82"/>
                  </a:cubicBezTo>
                  <a:cubicBezTo>
                    <a:pt x="1413" y="82"/>
                    <a:pt x="1413" y="82"/>
                    <a:pt x="1413" y="82"/>
                  </a:cubicBezTo>
                  <a:cubicBezTo>
                    <a:pt x="1413" y="82"/>
                    <a:pt x="1413" y="83"/>
                    <a:pt x="1413" y="83"/>
                  </a:cubicBezTo>
                  <a:cubicBezTo>
                    <a:pt x="1413" y="83"/>
                    <a:pt x="1413" y="83"/>
                    <a:pt x="1413" y="83"/>
                  </a:cubicBezTo>
                  <a:cubicBezTo>
                    <a:pt x="1413" y="83"/>
                    <a:pt x="1413" y="84"/>
                    <a:pt x="1414" y="84"/>
                  </a:cubicBezTo>
                  <a:cubicBezTo>
                    <a:pt x="1414" y="84"/>
                    <a:pt x="1414" y="84"/>
                    <a:pt x="1414" y="84"/>
                  </a:cubicBezTo>
                  <a:cubicBezTo>
                    <a:pt x="1414" y="84"/>
                    <a:pt x="1414" y="85"/>
                    <a:pt x="1414" y="85"/>
                  </a:cubicBezTo>
                  <a:cubicBezTo>
                    <a:pt x="1414" y="85"/>
                    <a:pt x="1414" y="85"/>
                    <a:pt x="1414" y="85"/>
                  </a:cubicBezTo>
                  <a:cubicBezTo>
                    <a:pt x="1414" y="85"/>
                    <a:pt x="1414" y="85"/>
                    <a:pt x="1414" y="85"/>
                  </a:cubicBezTo>
                  <a:cubicBezTo>
                    <a:pt x="1414" y="86"/>
                    <a:pt x="1414" y="86"/>
                    <a:pt x="1414" y="86"/>
                  </a:cubicBezTo>
                  <a:cubicBezTo>
                    <a:pt x="1414" y="86"/>
                    <a:pt x="1414" y="86"/>
                    <a:pt x="1414" y="86"/>
                  </a:cubicBezTo>
                  <a:cubicBezTo>
                    <a:pt x="1414" y="86"/>
                    <a:pt x="1414" y="86"/>
                    <a:pt x="1415" y="87"/>
                  </a:cubicBezTo>
                  <a:cubicBezTo>
                    <a:pt x="1415" y="86"/>
                    <a:pt x="1415" y="86"/>
                    <a:pt x="1415" y="86"/>
                  </a:cubicBezTo>
                  <a:cubicBezTo>
                    <a:pt x="1415" y="87"/>
                    <a:pt x="1415" y="87"/>
                    <a:pt x="1415" y="87"/>
                  </a:cubicBezTo>
                  <a:cubicBezTo>
                    <a:pt x="1415" y="87"/>
                    <a:pt x="1415" y="87"/>
                    <a:pt x="1415" y="87"/>
                  </a:cubicBezTo>
                  <a:cubicBezTo>
                    <a:pt x="1415" y="87"/>
                    <a:pt x="1415" y="88"/>
                    <a:pt x="1415" y="88"/>
                  </a:cubicBezTo>
                  <a:cubicBezTo>
                    <a:pt x="1415" y="88"/>
                    <a:pt x="1415" y="88"/>
                    <a:pt x="1415" y="88"/>
                  </a:cubicBezTo>
                  <a:cubicBezTo>
                    <a:pt x="1416" y="88"/>
                    <a:pt x="1415" y="88"/>
                    <a:pt x="1416" y="89"/>
                  </a:cubicBezTo>
                  <a:cubicBezTo>
                    <a:pt x="1416" y="89"/>
                    <a:pt x="1416" y="89"/>
                    <a:pt x="1416" y="89"/>
                  </a:cubicBezTo>
                  <a:cubicBezTo>
                    <a:pt x="1416" y="89"/>
                    <a:pt x="1416" y="89"/>
                    <a:pt x="1416" y="89"/>
                  </a:cubicBezTo>
                  <a:cubicBezTo>
                    <a:pt x="1416" y="89"/>
                    <a:pt x="1416" y="89"/>
                    <a:pt x="1416" y="89"/>
                  </a:cubicBezTo>
                  <a:cubicBezTo>
                    <a:pt x="1416" y="89"/>
                    <a:pt x="1416" y="90"/>
                    <a:pt x="1416" y="90"/>
                  </a:cubicBezTo>
                  <a:cubicBezTo>
                    <a:pt x="1416" y="90"/>
                    <a:pt x="1416" y="90"/>
                    <a:pt x="1416" y="90"/>
                  </a:cubicBezTo>
                  <a:cubicBezTo>
                    <a:pt x="1417" y="90"/>
                    <a:pt x="1417" y="90"/>
                    <a:pt x="1417" y="90"/>
                  </a:cubicBezTo>
                  <a:cubicBezTo>
                    <a:pt x="1417" y="90"/>
                    <a:pt x="1417" y="90"/>
                    <a:pt x="1417" y="90"/>
                  </a:cubicBezTo>
                  <a:cubicBezTo>
                    <a:pt x="1417" y="91"/>
                    <a:pt x="1417" y="91"/>
                    <a:pt x="1417" y="91"/>
                  </a:cubicBezTo>
                  <a:cubicBezTo>
                    <a:pt x="1417" y="91"/>
                    <a:pt x="1417" y="91"/>
                    <a:pt x="1417" y="91"/>
                  </a:cubicBezTo>
                  <a:cubicBezTo>
                    <a:pt x="1417" y="91"/>
                    <a:pt x="1417" y="91"/>
                    <a:pt x="1417" y="91"/>
                  </a:cubicBezTo>
                  <a:cubicBezTo>
                    <a:pt x="1417" y="91"/>
                    <a:pt x="1417" y="91"/>
                    <a:pt x="1417" y="91"/>
                  </a:cubicBezTo>
                  <a:cubicBezTo>
                    <a:pt x="1418" y="92"/>
                    <a:pt x="1418" y="92"/>
                    <a:pt x="1418" y="92"/>
                  </a:cubicBezTo>
                  <a:cubicBezTo>
                    <a:pt x="1418" y="92"/>
                    <a:pt x="1418" y="92"/>
                    <a:pt x="1418" y="92"/>
                  </a:cubicBezTo>
                  <a:cubicBezTo>
                    <a:pt x="1418" y="92"/>
                    <a:pt x="1418" y="92"/>
                    <a:pt x="1418" y="92"/>
                  </a:cubicBezTo>
                  <a:cubicBezTo>
                    <a:pt x="1418" y="92"/>
                    <a:pt x="1418" y="92"/>
                    <a:pt x="1418" y="92"/>
                  </a:cubicBezTo>
                  <a:cubicBezTo>
                    <a:pt x="1418" y="93"/>
                    <a:pt x="1419" y="93"/>
                    <a:pt x="1419" y="93"/>
                  </a:cubicBezTo>
                  <a:cubicBezTo>
                    <a:pt x="1419" y="93"/>
                    <a:pt x="1419" y="93"/>
                    <a:pt x="1419" y="93"/>
                  </a:cubicBezTo>
                  <a:cubicBezTo>
                    <a:pt x="1419" y="94"/>
                    <a:pt x="1419" y="94"/>
                    <a:pt x="1419" y="94"/>
                  </a:cubicBezTo>
                  <a:cubicBezTo>
                    <a:pt x="1419" y="94"/>
                    <a:pt x="1419" y="94"/>
                    <a:pt x="1419" y="94"/>
                  </a:cubicBezTo>
                  <a:cubicBezTo>
                    <a:pt x="1419" y="94"/>
                    <a:pt x="1419" y="94"/>
                    <a:pt x="1419" y="94"/>
                  </a:cubicBezTo>
                  <a:cubicBezTo>
                    <a:pt x="1419" y="94"/>
                    <a:pt x="1419" y="94"/>
                    <a:pt x="1419" y="94"/>
                  </a:cubicBezTo>
                  <a:cubicBezTo>
                    <a:pt x="1420" y="94"/>
                    <a:pt x="1420" y="95"/>
                    <a:pt x="1420" y="95"/>
                  </a:cubicBezTo>
                  <a:cubicBezTo>
                    <a:pt x="1420" y="95"/>
                    <a:pt x="1420" y="95"/>
                    <a:pt x="1420" y="95"/>
                  </a:cubicBezTo>
                  <a:cubicBezTo>
                    <a:pt x="1420" y="95"/>
                    <a:pt x="1420" y="95"/>
                    <a:pt x="1421" y="96"/>
                  </a:cubicBezTo>
                  <a:cubicBezTo>
                    <a:pt x="1421" y="96"/>
                    <a:pt x="1421" y="96"/>
                    <a:pt x="1421" y="96"/>
                  </a:cubicBezTo>
                  <a:cubicBezTo>
                    <a:pt x="1421" y="96"/>
                    <a:pt x="1421" y="96"/>
                    <a:pt x="1421" y="96"/>
                  </a:cubicBezTo>
                  <a:cubicBezTo>
                    <a:pt x="1421" y="96"/>
                    <a:pt x="1421" y="96"/>
                    <a:pt x="1421" y="96"/>
                  </a:cubicBezTo>
                  <a:cubicBezTo>
                    <a:pt x="1421" y="96"/>
                    <a:pt x="1421" y="96"/>
                    <a:pt x="1421" y="96"/>
                  </a:cubicBezTo>
                  <a:cubicBezTo>
                    <a:pt x="1421" y="96"/>
                    <a:pt x="1421" y="96"/>
                    <a:pt x="1421" y="96"/>
                  </a:cubicBezTo>
                  <a:cubicBezTo>
                    <a:pt x="1421" y="96"/>
                    <a:pt x="1421" y="97"/>
                    <a:pt x="1422" y="97"/>
                  </a:cubicBezTo>
                  <a:cubicBezTo>
                    <a:pt x="1422" y="97"/>
                    <a:pt x="1422" y="97"/>
                    <a:pt x="1422" y="97"/>
                  </a:cubicBezTo>
                  <a:cubicBezTo>
                    <a:pt x="1422" y="97"/>
                    <a:pt x="1422" y="97"/>
                    <a:pt x="1422" y="97"/>
                  </a:cubicBezTo>
                  <a:cubicBezTo>
                    <a:pt x="1422" y="97"/>
                    <a:pt x="1422" y="97"/>
                    <a:pt x="1422" y="97"/>
                  </a:cubicBezTo>
                  <a:cubicBezTo>
                    <a:pt x="1422" y="97"/>
                    <a:pt x="1423" y="97"/>
                    <a:pt x="1423" y="98"/>
                  </a:cubicBezTo>
                  <a:cubicBezTo>
                    <a:pt x="1423" y="98"/>
                    <a:pt x="1423" y="98"/>
                    <a:pt x="1423" y="98"/>
                  </a:cubicBezTo>
                  <a:cubicBezTo>
                    <a:pt x="1423" y="98"/>
                    <a:pt x="1423" y="98"/>
                    <a:pt x="1423" y="98"/>
                  </a:cubicBezTo>
                  <a:cubicBezTo>
                    <a:pt x="1423" y="98"/>
                    <a:pt x="1423" y="98"/>
                    <a:pt x="1423" y="98"/>
                  </a:cubicBezTo>
                  <a:cubicBezTo>
                    <a:pt x="1423" y="98"/>
                    <a:pt x="1424" y="98"/>
                    <a:pt x="1424" y="98"/>
                  </a:cubicBezTo>
                  <a:cubicBezTo>
                    <a:pt x="1424" y="98"/>
                    <a:pt x="1424" y="98"/>
                    <a:pt x="1424" y="98"/>
                  </a:cubicBezTo>
                  <a:cubicBezTo>
                    <a:pt x="1424" y="99"/>
                    <a:pt x="1424" y="99"/>
                    <a:pt x="1425" y="99"/>
                  </a:cubicBezTo>
                  <a:cubicBezTo>
                    <a:pt x="1425" y="99"/>
                    <a:pt x="1425" y="99"/>
                    <a:pt x="1425" y="99"/>
                  </a:cubicBezTo>
                  <a:cubicBezTo>
                    <a:pt x="1425" y="99"/>
                    <a:pt x="1425" y="99"/>
                    <a:pt x="1425" y="99"/>
                  </a:cubicBezTo>
                  <a:cubicBezTo>
                    <a:pt x="1425" y="99"/>
                    <a:pt x="1425" y="99"/>
                    <a:pt x="1425" y="99"/>
                  </a:cubicBezTo>
                  <a:cubicBezTo>
                    <a:pt x="1425" y="100"/>
                    <a:pt x="1426" y="100"/>
                    <a:pt x="1426" y="100"/>
                  </a:cubicBezTo>
                  <a:cubicBezTo>
                    <a:pt x="1426" y="100"/>
                    <a:pt x="1426" y="100"/>
                    <a:pt x="1426" y="100"/>
                  </a:cubicBezTo>
                  <a:cubicBezTo>
                    <a:pt x="1426" y="100"/>
                    <a:pt x="1426" y="100"/>
                    <a:pt x="1426" y="100"/>
                  </a:cubicBezTo>
                  <a:cubicBezTo>
                    <a:pt x="1426" y="100"/>
                    <a:pt x="1426" y="100"/>
                    <a:pt x="1426" y="100"/>
                  </a:cubicBezTo>
                  <a:cubicBezTo>
                    <a:pt x="1427" y="100"/>
                    <a:pt x="1427" y="100"/>
                    <a:pt x="1427" y="100"/>
                  </a:cubicBezTo>
                  <a:cubicBezTo>
                    <a:pt x="1427" y="100"/>
                    <a:pt x="1427" y="100"/>
                    <a:pt x="1427" y="100"/>
                  </a:cubicBezTo>
                  <a:cubicBezTo>
                    <a:pt x="1427" y="101"/>
                    <a:pt x="1428" y="101"/>
                    <a:pt x="1428" y="101"/>
                  </a:cubicBezTo>
                  <a:cubicBezTo>
                    <a:pt x="1428" y="101"/>
                    <a:pt x="1428" y="101"/>
                    <a:pt x="1428" y="101"/>
                  </a:cubicBezTo>
                  <a:cubicBezTo>
                    <a:pt x="1428" y="101"/>
                    <a:pt x="1428" y="101"/>
                    <a:pt x="1429" y="101"/>
                  </a:cubicBezTo>
                  <a:cubicBezTo>
                    <a:pt x="1429" y="101"/>
                    <a:pt x="1429" y="101"/>
                    <a:pt x="1429" y="101"/>
                  </a:cubicBezTo>
                  <a:cubicBezTo>
                    <a:pt x="1429" y="101"/>
                    <a:pt x="1429" y="101"/>
                    <a:pt x="1429" y="101"/>
                  </a:cubicBezTo>
                  <a:cubicBezTo>
                    <a:pt x="1429" y="101"/>
                    <a:pt x="1429" y="101"/>
                    <a:pt x="1429" y="101"/>
                  </a:cubicBezTo>
                  <a:cubicBezTo>
                    <a:pt x="1430" y="102"/>
                    <a:pt x="1430" y="102"/>
                    <a:pt x="1430" y="102"/>
                  </a:cubicBezTo>
                  <a:cubicBezTo>
                    <a:pt x="1430" y="102"/>
                    <a:pt x="1430" y="102"/>
                    <a:pt x="1430" y="102"/>
                  </a:cubicBezTo>
                  <a:cubicBezTo>
                    <a:pt x="1431" y="102"/>
                    <a:pt x="1431" y="102"/>
                    <a:pt x="1431" y="102"/>
                  </a:cubicBezTo>
                  <a:cubicBezTo>
                    <a:pt x="1431" y="102"/>
                    <a:pt x="1431" y="102"/>
                    <a:pt x="1431" y="102"/>
                  </a:cubicBezTo>
                  <a:cubicBezTo>
                    <a:pt x="1432" y="103"/>
                    <a:pt x="1432" y="102"/>
                    <a:pt x="1433" y="103"/>
                  </a:cubicBezTo>
                  <a:cubicBezTo>
                    <a:pt x="1433" y="103"/>
                    <a:pt x="1433" y="103"/>
                    <a:pt x="1433" y="103"/>
                  </a:cubicBezTo>
                  <a:cubicBezTo>
                    <a:pt x="1433" y="103"/>
                    <a:pt x="1433" y="103"/>
                    <a:pt x="1433" y="103"/>
                  </a:cubicBezTo>
                  <a:cubicBezTo>
                    <a:pt x="1434" y="103"/>
                    <a:pt x="1434" y="103"/>
                    <a:pt x="1435" y="103"/>
                  </a:cubicBezTo>
                  <a:cubicBezTo>
                    <a:pt x="1435" y="103"/>
                    <a:pt x="1435" y="103"/>
                    <a:pt x="1435" y="103"/>
                  </a:cubicBezTo>
                  <a:cubicBezTo>
                    <a:pt x="1435" y="103"/>
                    <a:pt x="1435" y="103"/>
                    <a:pt x="1435" y="103"/>
                  </a:cubicBezTo>
                  <a:cubicBezTo>
                    <a:pt x="1436" y="103"/>
                    <a:pt x="1437" y="103"/>
                    <a:pt x="1438" y="103"/>
                  </a:cubicBezTo>
                  <a:cubicBezTo>
                    <a:pt x="1439" y="103"/>
                    <a:pt x="1440" y="103"/>
                    <a:pt x="1441" y="103"/>
                  </a:cubicBezTo>
                  <a:cubicBezTo>
                    <a:pt x="1442" y="103"/>
                    <a:pt x="1443" y="103"/>
                    <a:pt x="1444" y="103"/>
                  </a:cubicBezTo>
                  <a:cubicBezTo>
                    <a:pt x="1444" y="103"/>
                    <a:pt x="1444" y="103"/>
                    <a:pt x="1444" y="103"/>
                  </a:cubicBezTo>
                  <a:cubicBezTo>
                    <a:pt x="1444" y="103"/>
                    <a:pt x="1444" y="103"/>
                    <a:pt x="1444" y="103"/>
                  </a:cubicBezTo>
                  <a:cubicBezTo>
                    <a:pt x="1445" y="103"/>
                    <a:pt x="1445" y="103"/>
                    <a:pt x="1446" y="103"/>
                  </a:cubicBezTo>
                  <a:cubicBezTo>
                    <a:pt x="1446" y="103"/>
                    <a:pt x="1446" y="103"/>
                    <a:pt x="1446" y="103"/>
                  </a:cubicBezTo>
                  <a:cubicBezTo>
                    <a:pt x="1446" y="103"/>
                    <a:pt x="1446" y="103"/>
                    <a:pt x="1446" y="103"/>
                  </a:cubicBezTo>
                  <a:cubicBezTo>
                    <a:pt x="1446" y="102"/>
                    <a:pt x="1447" y="103"/>
                    <a:pt x="1447" y="102"/>
                  </a:cubicBezTo>
                  <a:cubicBezTo>
                    <a:pt x="1447" y="102"/>
                    <a:pt x="1447" y="102"/>
                    <a:pt x="1447" y="102"/>
                  </a:cubicBezTo>
                  <a:cubicBezTo>
                    <a:pt x="1448" y="102"/>
                    <a:pt x="1448" y="102"/>
                    <a:pt x="1448" y="102"/>
                  </a:cubicBezTo>
                  <a:cubicBezTo>
                    <a:pt x="1448" y="102"/>
                    <a:pt x="1448" y="102"/>
                    <a:pt x="1448" y="102"/>
                  </a:cubicBezTo>
                  <a:cubicBezTo>
                    <a:pt x="1449" y="102"/>
                    <a:pt x="1449" y="102"/>
                    <a:pt x="1449" y="102"/>
                  </a:cubicBezTo>
                  <a:cubicBezTo>
                    <a:pt x="1449" y="102"/>
                    <a:pt x="1449" y="102"/>
                    <a:pt x="1449" y="101"/>
                  </a:cubicBezTo>
                  <a:cubicBezTo>
                    <a:pt x="1449" y="102"/>
                    <a:pt x="1449" y="102"/>
                    <a:pt x="1449" y="102"/>
                  </a:cubicBezTo>
                  <a:cubicBezTo>
                    <a:pt x="1450" y="101"/>
                    <a:pt x="1450" y="101"/>
                    <a:pt x="1450" y="101"/>
                  </a:cubicBezTo>
                  <a:cubicBezTo>
                    <a:pt x="1450" y="101"/>
                    <a:pt x="1450" y="101"/>
                    <a:pt x="1450" y="101"/>
                  </a:cubicBezTo>
                  <a:cubicBezTo>
                    <a:pt x="1450" y="101"/>
                    <a:pt x="1450" y="101"/>
                    <a:pt x="1450" y="101"/>
                  </a:cubicBezTo>
                  <a:cubicBezTo>
                    <a:pt x="1451" y="101"/>
                    <a:pt x="1451" y="101"/>
                    <a:pt x="1451" y="101"/>
                  </a:cubicBezTo>
                  <a:cubicBezTo>
                    <a:pt x="1451" y="101"/>
                    <a:pt x="1451" y="101"/>
                    <a:pt x="1451" y="101"/>
                  </a:cubicBezTo>
                  <a:cubicBezTo>
                    <a:pt x="1451" y="101"/>
                    <a:pt x="1452" y="101"/>
                    <a:pt x="1452" y="100"/>
                  </a:cubicBezTo>
                  <a:cubicBezTo>
                    <a:pt x="1452" y="100"/>
                    <a:pt x="1452" y="100"/>
                    <a:pt x="1452" y="100"/>
                  </a:cubicBezTo>
                  <a:cubicBezTo>
                    <a:pt x="1452" y="100"/>
                    <a:pt x="1452" y="100"/>
                    <a:pt x="1453" y="100"/>
                  </a:cubicBezTo>
                  <a:cubicBezTo>
                    <a:pt x="1453" y="100"/>
                    <a:pt x="1453" y="100"/>
                    <a:pt x="1453" y="100"/>
                  </a:cubicBezTo>
                  <a:cubicBezTo>
                    <a:pt x="1453" y="100"/>
                    <a:pt x="1453" y="100"/>
                    <a:pt x="1453" y="100"/>
                  </a:cubicBezTo>
                  <a:cubicBezTo>
                    <a:pt x="1453" y="100"/>
                    <a:pt x="1453" y="100"/>
                    <a:pt x="1453" y="100"/>
                  </a:cubicBezTo>
                  <a:cubicBezTo>
                    <a:pt x="1453" y="100"/>
                    <a:pt x="1453" y="100"/>
                    <a:pt x="1454" y="99"/>
                  </a:cubicBezTo>
                  <a:cubicBezTo>
                    <a:pt x="1454" y="99"/>
                    <a:pt x="1454" y="99"/>
                    <a:pt x="1454" y="99"/>
                  </a:cubicBezTo>
                  <a:cubicBezTo>
                    <a:pt x="1454" y="99"/>
                    <a:pt x="1454" y="99"/>
                    <a:pt x="1454" y="99"/>
                  </a:cubicBezTo>
                  <a:cubicBezTo>
                    <a:pt x="1454" y="99"/>
                    <a:pt x="1454" y="99"/>
                    <a:pt x="1454" y="99"/>
                  </a:cubicBezTo>
                  <a:cubicBezTo>
                    <a:pt x="1454" y="99"/>
                    <a:pt x="1455" y="99"/>
                    <a:pt x="1455" y="99"/>
                  </a:cubicBezTo>
                  <a:cubicBezTo>
                    <a:pt x="1455" y="99"/>
                    <a:pt x="1455" y="99"/>
                    <a:pt x="1455" y="99"/>
                  </a:cubicBezTo>
                  <a:cubicBezTo>
                    <a:pt x="1455" y="98"/>
                    <a:pt x="1455" y="99"/>
                    <a:pt x="1455" y="98"/>
                  </a:cubicBezTo>
                  <a:cubicBezTo>
                    <a:pt x="1455" y="98"/>
                    <a:pt x="1455" y="98"/>
                    <a:pt x="1455" y="98"/>
                  </a:cubicBezTo>
                  <a:cubicBezTo>
                    <a:pt x="1455" y="98"/>
                    <a:pt x="1456" y="98"/>
                    <a:pt x="1456" y="98"/>
                  </a:cubicBezTo>
                  <a:cubicBezTo>
                    <a:pt x="1456" y="98"/>
                    <a:pt x="1456" y="98"/>
                    <a:pt x="1456" y="98"/>
                  </a:cubicBezTo>
                  <a:cubicBezTo>
                    <a:pt x="1456" y="98"/>
                    <a:pt x="1456" y="98"/>
                    <a:pt x="1457" y="97"/>
                  </a:cubicBezTo>
                  <a:cubicBezTo>
                    <a:pt x="1457" y="97"/>
                    <a:pt x="1457" y="97"/>
                    <a:pt x="1457" y="97"/>
                  </a:cubicBezTo>
                  <a:cubicBezTo>
                    <a:pt x="1457" y="97"/>
                    <a:pt x="1457" y="97"/>
                    <a:pt x="1457" y="97"/>
                  </a:cubicBezTo>
                  <a:cubicBezTo>
                    <a:pt x="1457" y="97"/>
                    <a:pt x="1457" y="97"/>
                    <a:pt x="1457" y="97"/>
                  </a:cubicBezTo>
                  <a:cubicBezTo>
                    <a:pt x="1457" y="97"/>
                    <a:pt x="1457" y="97"/>
                    <a:pt x="1457" y="97"/>
                  </a:cubicBezTo>
                  <a:cubicBezTo>
                    <a:pt x="1457" y="97"/>
                    <a:pt x="1457" y="97"/>
                    <a:pt x="1457" y="97"/>
                  </a:cubicBezTo>
                  <a:cubicBezTo>
                    <a:pt x="1458" y="97"/>
                    <a:pt x="1458" y="96"/>
                    <a:pt x="1458" y="96"/>
                  </a:cubicBezTo>
                  <a:cubicBezTo>
                    <a:pt x="1458" y="96"/>
                    <a:pt x="1458" y="96"/>
                    <a:pt x="1458" y="96"/>
                  </a:cubicBezTo>
                  <a:cubicBezTo>
                    <a:pt x="1458" y="96"/>
                    <a:pt x="1458" y="96"/>
                    <a:pt x="1458" y="96"/>
                  </a:cubicBezTo>
                  <a:cubicBezTo>
                    <a:pt x="1458" y="96"/>
                    <a:pt x="1458" y="96"/>
                    <a:pt x="1458" y="96"/>
                  </a:cubicBezTo>
                  <a:cubicBezTo>
                    <a:pt x="1458" y="96"/>
                    <a:pt x="1458" y="96"/>
                    <a:pt x="1458" y="96"/>
                  </a:cubicBezTo>
                  <a:cubicBezTo>
                    <a:pt x="1458" y="96"/>
                    <a:pt x="1458" y="96"/>
                    <a:pt x="1458" y="96"/>
                  </a:cubicBezTo>
                  <a:cubicBezTo>
                    <a:pt x="1459" y="95"/>
                    <a:pt x="1459" y="95"/>
                    <a:pt x="1459" y="95"/>
                  </a:cubicBezTo>
                  <a:cubicBezTo>
                    <a:pt x="1459" y="95"/>
                    <a:pt x="1459" y="95"/>
                    <a:pt x="1459" y="95"/>
                  </a:cubicBezTo>
                  <a:cubicBezTo>
                    <a:pt x="1459" y="95"/>
                    <a:pt x="1459" y="95"/>
                    <a:pt x="1459" y="95"/>
                  </a:cubicBezTo>
                  <a:cubicBezTo>
                    <a:pt x="1459" y="95"/>
                    <a:pt x="1459" y="95"/>
                    <a:pt x="1459" y="95"/>
                  </a:cubicBezTo>
                  <a:cubicBezTo>
                    <a:pt x="1459" y="95"/>
                    <a:pt x="1459" y="95"/>
                    <a:pt x="1459" y="94"/>
                  </a:cubicBezTo>
                  <a:cubicBezTo>
                    <a:pt x="1459" y="95"/>
                    <a:pt x="1459" y="95"/>
                    <a:pt x="1459" y="95"/>
                  </a:cubicBezTo>
                  <a:cubicBezTo>
                    <a:pt x="1460" y="94"/>
                    <a:pt x="1460" y="94"/>
                    <a:pt x="1460" y="94"/>
                  </a:cubicBezTo>
                  <a:cubicBezTo>
                    <a:pt x="1460" y="94"/>
                    <a:pt x="1460" y="94"/>
                    <a:pt x="1460" y="94"/>
                  </a:cubicBezTo>
                  <a:cubicBezTo>
                    <a:pt x="1460" y="94"/>
                    <a:pt x="1460" y="94"/>
                    <a:pt x="1460" y="94"/>
                  </a:cubicBezTo>
                  <a:cubicBezTo>
                    <a:pt x="1460" y="94"/>
                    <a:pt x="1460" y="94"/>
                    <a:pt x="1460" y="94"/>
                  </a:cubicBezTo>
                  <a:cubicBezTo>
                    <a:pt x="1460" y="94"/>
                    <a:pt x="1460" y="93"/>
                    <a:pt x="1461" y="93"/>
                  </a:cubicBezTo>
                  <a:cubicBezTo>
                    <a:pt x="1461" y="93"/>
                    <a:pt x="1461" y="93"/>
                    <a:pt x="1461" y="93"/>
                  </a:cubicBezTo>
                  <a:cubicBezTo>
                    <a:pt x="1461" y="93"/>
                    <a:pt x="1461" y="93"/>
                    <a:pt x="1461" y="93"/>
                  </a:cubicBezTo>
                  <a:cubicBezTo>
                    <a:pt x="1461" y="93"/>
                    <a:pt x="1461" y="93"/>
                    <a:pt x="1461" y="93"/>
                  </a:cubicBezTo>
                  <a:cubicBezTo>
                    <a:pt x="1461" y="93"/>
                    <a:pt x="1461" y="93"/>
                    <a:pt x="1461" y="92"/>
                  </a:cubicBezTo>
                  <a:cubicBezTo>
                    <a:pt x="1461" y="92"/>
                    <a:pt x="1461" y="92"/>
                    <a:pt x="1461" y="92"/>
                  </a:cubicBezTo>
                  <a:cubicBezTo>
                    <a:pt x="1461" y="92"/>
                    <a:pt x="1461" y="92"/>
                    <a:pt x="1462" y="92"/>
                  </a:cubicBezTo>
                  <a:cubicBezTo>
                    <a:pt x="1462" y="92"/>
                    <a:pt x="1462" y="92"/>
                    <a:pt x="1462" y="92"/>
                  </a:cubicBezTo>
                  <a:cubicBezTo>
                    <a:pt x="1462" y="92"/>
                    <a:pt x="1462" y="92"/>
                    <a:pt x="1462" y="91"/>
                  </a:cubicBezTo>
                  <a:cubicBezTo>
                    <a:pt x="1462" y="91"/>
                    <a:pt x="1462" y="91"/>
                    <a:pt x="1462" y="91"/>
                  </a:cubicBezTo>
                  <a:cubicBezTo>
                    <a:pt x="1462" y="91"/>
                    <a:pt x="1462" y="91"/>
                    <a:pt x="1463" y="90"/>
                  </a:cubicBezTo>
                  <a:cubicBezTo>
                    <a:pt x="1463" y="90"/>
                    <a:pt x="1463" y="90"/>
                    <a:pt x="1463" y="90"/>
                  </a:cubicBezTo>
                  <a:cubicBezTo>
                    <a:pt x="1463" y="90"/>
                    <a:pt x="1463" y="90"/>
                    <a:pt x="1463" y="90"/>
                  </a:cubicBezTo>
                  <a:cubicBezTo>
                    <a:pt x="1463" y="90"/>
                    <a:pt x="1463" y="90"/>
                    <a:pt x="1463" y="90"/>
                  </a:cubicBezTo>
                  <a:cubicBezTo>
                    <a:pt x="1463" y="90"/>
                    <a:pt x="1463" y="89"/>
                    <a:pt x="1463" y="89"/>
                  </a:cubicBezTo>
                  <a:cubicBezTo>
                    <a:pt x="1463" y="89"/>
                    <a:pt x="1463" y="89"/>
                    <a:pt x="1463" y="89"/>
                  </a:cubicBezTo>
                  <a:cubicBezTo>
                    <a:pt x="1464" y="89"/>
                    <a:pt x="1463" y="89"/>
                    <a:pt x="1464" y="89"/>
                  </a:cubicBezTo>
                  <a:cubicBezTo>
                    <a:pt x="1464" y="89"/>
                    <a:pt x="1464" y="89"/>
                    <a:pt x="1464" y="89"/>
                  </a:cubicBezTo>
                  <a:cubicBezTo>
                    <a:pt x="1464" y="88"/>
                    <a:pt x="1464" y="88"/>
                    <a:pt x="1464" y="88"/>
                  </a:cubicBezTo>
                  <a:cubicBezTo>
                    <a:pt x="1464" y="88"/>
                    <a:pt x="1464" y="88"/>
                    <a:pt x="1464" y="88"/>
                  </a:cubicBezTo>
                  <a:cubicBezTo>
                    <a:pt x="1464" y="88"/>
                    <a:pt x="1464" y="87"/>
                    <a:pt x="1464" y="87"/>
                  </a:cubicBezTo>
                  <a:cubicBezTo>
                    <a:pt x="1464" y="87"/>
                    <a:pt x="1464" y="87"/>
                    <a:pt x="1464" y="87"/>
                  </a:cubicBezTo>
                  <a:cubicBezTo>
                    <a:pt x="1465" y="87"/>
                    <a:pt x="1465" y="87"/>
                    <a:pt x="1465" y="87"/>
                  </a:cubicBezTo>
                  <a:cubicBezTo>
                    <a:pt x="1465" y="87"/>
                    <a:pt x="1465" y="87"/>
                    <a:pt x="1465" y="87"/>
                  </a:cubicBezTo>
                  <a:cubicBezTo>
                    <a:pt x="1465" y="86"/>
                    <a:pt x="1465" y="86"/>
                    <a:pt x="1465" y="86"/>
                  </a:cubicBezTo>
                  <a:cubicBezTo>
                    <a:pt x="1465" y="86"/>
                    <a:pt x="1465" y="86"/>
                    <a:pt x="1465" y="86"/>
                  </a:cubicBezTo>
                  <a:cubicBezTo>
                    <a:pt x="1465" y="86"/>
                    <a:pt x="1465" y="85"/>
                    <a:pt x="1465" y="85"/>
                  </a:cubicBezTo>
                  <a:cubicBezTo>
                    <a:pt x="1465" y="85"/>
                    <a:pt x="1465" y="85"/>
                    <a:pt x="1465" y="85"/>
                  </a:cubicBezTo>
                  <a:cubicBezTo>
                    <a:pt x="1466" y="85"/>
                    <a:pt x="1466" y="85"/>
                    <a:pt x="1466" y="84"/>
                  </a:cubicBezTo>
                  <a:cubicBezTo>
                    <a:pt x="1466" y="84"/>
                    <a:pt x="1466" y="84"/>
                    <a:pt x="1466" y="84"/>
                  </a:cubicBezTo>
                  <a:cubicBezTo>
                    <a:pt x="1466" y="84"/>
                    <a:pt x="1466" y="84"/>
                    <a:pt x="1466" y="84"/>
                  </a:cubicBezTo>
                  <a:cubicBezTo>
                    <a:pt x="1466" y="83"/>
                    <a:pt x="1466" y="83"/>
                    <a:pt x="1466" y="83"/>
                  </a:cubicBezTo>
                  <a:cubicBezTo>
                    <a:pt x="1466" y="83"/>
                    <a:pt x="1466" y="83"/>
                    <a:pt x="1466" y="83"/>
                  </a:cubicBezTo>
                  <a:cubicBezTo>
                    <a:pt x="1466" y="83"/>
                    <a:pt x="1466" y="83"/>
                    <a:pt x="1466" y="83"/>
                  </a:cubicBezTo>
                  <a:cubicBezTo>
                    <a:pt x="1466" y="83"/>
                    <a:pt x="1466" y="83"/>
                    <a:pt x="1466" y="83"/>
                  </a:cubicBezTo>
                  <a:cubicBezTo>
                    <a:pt x="1467" y="82"/>
                    <a:pt x="1467" y="82"/>
                    <a:pt x="1467" y="82"/>
                  </a:cubicBezTo>
                  <a:cubicBezTo>
                    <a:pt x="1467" y="82"/>
                    <a:pt x="1467" y="82"/>
                    <a:pt x="1467" y="82"/>
                  </a:cubicBezTo>
                  <a:cubicBezTo>
                    <a:pt x="1467" y="81"/>
                    <a:pt x="1467" y="81"/>
                    <a:pt x="1467" y="81"/>
                  </a:cubicBezTo>
                  <a:cubicBezTo>
                    <a:pt x="1467" y="81"/>
                    <a:pt x="1467" y="81"/>
                    <a:pt x="1467" y="81"/>
                  </a:cubicBezTo>
                  <a:cubicBezTo>
                    <a:pt x="1467" y="81"/>
                    <a:pt x="1467" y="81"/>
                    <a:pt x="1467" y="81"/>
                  </a:cubicBezTo>
                  <a:cubicBezTo>
                    <a:pt x="1467" y="80"/>
                    <a:pt x="1467" y="80"/>
                    <a:pt x="1467" y="80"/>
                  </a:cubicBezTo>
                  <a:cubicBezTo>
                    <a:pt x="1467" y="80"/>
                    <a:pt x="1467" y="80"/>
                    <a:pt x="1467" y="80"/>
                  </a:cubicBezTo>
                  <a:cubicBezTo>
                    <a:pt x="1468" y="80"/>
                    <a:pt x="1468" y="80"/>
                    <a:pt x="1468" y="80"/>
                  </a:cubicBezTo>
                  <a:cubicBezTo>
                    <a:pt x="1468" y="79"/>
                    <a:pt x="1468" y="79"/>
                    <a:pt x="1468" y="79"/>
                  </a:cubicBezTo>
                  <a:cubicBezTo>
                    <a:pt x="1468" y="79"/>
                    <a:pt x="1468" y="79"/>
                    <a:pt x="1468" y="79"/>
                  </a:cubicBezTo>
                  <a:cubicBezTo>
                    <a:pt x="1468" y="78"/>
                    <a:pt x="1468" y="78"/>
                    <a:pt x="1468" y="77"/>
                  </a:cubicBezTo>
                  <a:cubicBezTo>
                    <a:pt x="1468" y="77"/>
                    <a:pt x="1468" y="77"/>
                    <a:pt x="1468" y="77"/>
                  </a:cubicBezTo>
                  <a:cubicBezTo>
                    <a:pt x="1468" y="77"/>
                    <a:pt x="1468" y="77"/>
                    <a:pt x="1468" y="77"/>
                  </a:cubicBezTo>
                  <a:cubicBezTo>
                    <a:pt x="1469" y="77"/>
                    <a:pt x="1468" y="76"/>
                    <a:pt x="1469" y="76"/>
                  </a:cubicBezTo>
                  <a:cubicBezTo>
                    <a:pt x="1468" y="76"/>
                    <a:pt x="1468" y="76"/>
                    <a:pt x="1469" y="76"/>
                  </a:cubicBezTo>
                  <a:cubicBezTo>
                    <a:pt x="1469" y="75"/>
                    <a:pt x="1469" y="75"/>
                    <a:pt x="1469" y="75"/>
                  </a:cubicBezTo>
                  <a:cubicBezTo>
                    <a:pt x="1469" y="74"/>
                    <a:pt x="1469" y="74"/>
                    <a:pt x="1469" y="74"/>
                  </a:cubicBezTo>
                  <a:cubicBezTo>
                    <a:pt x="1469" y="74"/>
                    <a:pt x="1469" y="74"/>
                    <a:pt x="1469" y="74"/>
                  </a:cubicBezTo>
                  <a:cubicBezTo>
                    <a:pt x="1469" y="74"/>
                    <a:pt x="1469" y="73"/>
                    <a:pt x="1469" y="73"/>
                  </a:cubicBezTo>
                  <a:cubicBezTo>
                    <a:pt x="1469" y="73"/>
                    <a:pt x="1469" y="73"/>
                    <a:pt x="1469" y="73"/>
                  </a:cubicBezTo>
                  <a:cubicBezTo>
                    <a:pt x="1470" y="72"/>
                    <a:pt x="1469" y="71"/>
                    <a:pt x="1470" y="71"/>
                  </a:cubicBezTo>
                  <a:cubicBezTo>
                    <a:pt x="1470" y="71"/>
                    <a:pt x="1470" y="71"/>
                    <a:pt x="1470" y="71"/>
                  </a:cubicBezTo>
                  <a:cubicBezTo>
                    <a:pt x="1470" y="70"/>
                    <a:pt x="1470" y="69"/>
                    <a:pt x="1470" y="69"/>
                  </a:cubicBezTo>
                  <a:cubicBezTo>
                    <a:pt x="1470" y="68"/>
                    <a:pt x="1470" y="68"/>
                    <a:pt x="1470" y="68"/>
                  </a:cubicBezTo>
                  <a:cubicBezTo>
                    <a:pt x="1470" y="67"/>
                    <a:pt x="1470" y="67"/>
                    <a:pt x="1470" y="66"/>
                  </a:cubicBezTo>
                  <a:cubicBezTo>
                    <a:pt x="1470" y="66"/>
                    <a:pt x="1470" y="66"/>
                    <a:pt x="1470" y="65"/>
                  </a:cubicBezTo>
                  <a:cubicBezTo>
                    <a:pt x="1471" y="64"/>
                    <a:pt x="1470" y="63"/>
                    <a:pt x="1471" y="62"/>
                  </a:cubicBezTo>
                  <a:cubicBezTo>
                    <a:pt x="1470" y="61"/>
                    <a:pt x="1471" y="61"/>
                    <a:pt x="1471" y="60"/>
                  </a:cubicBezTo>
                  <a:cubicBezTo>
                    <a:pt x="1471" y="56"/>
                    <a:pt x="1471" y="51"/>
                    <a:pt x="1471" y="47"/>
                  </a:cubicBezTo>
                  <a:cubicBezTo>
                    <a:pt x="1471" y="46"/>
                    <a:pt x="1471" y="46"/>
                    <a:pt x="1471" y="46"/>
                  </a:cubicBezTo>
                  <a:cubicBezTo>
                    <a:pt x="1470" y="44"/>
                    <a:pt x="1471" y="43"/>
                    <a:pt x="1470" y="42"/>
                  </a:cubicBezTo>
                  <a:cubicBezTo>
                    <a:pt x="1470" y="42"/>
                    <a:pt x="1470" y="41"/>
                    <a:pt x="1470" y="41"/>
                  </a:cubicBezTo>
                  <a:cubicBezTo>
                    <a:pt x="1470" y="40"/>
                    <a:pt x="1470" y="40"/>
                    <a:pt x="1470" y="39"/>
                  </a:cubicBezTo>
                  <a:cubicBezTo>
                    <a:pt x="1470" y="39"/>
                    <a:pt x="1470" y="38"/>
                    <a:pt x="1470" y="38"/>
                  </a:cubicBezTo>
                  <a:cubicBezTo>
                    <a:pt x="1470" y="38"/>
                    <a:pt x="1470" y="37"/>
                    <a:pt x="1470" y="36"/>
                  </a:cubicBezTo>
                  <a:cubicBezTo>
                    <a:pt x="1470" y="36"/>
                    <a:pt x="1469" y="36"/>
                    <a:pt x="1470" y="36"/>
                  </a:cubicBezTo>
                  <a:cubicBezTo>
                    <a:pt x="1469" y="35"/>
                    <a:pt x="1470" y="35"/>
                    <a:pt x="1469" y="34"/>
                  </a:cubicBezTo>
                  <a:cubicBezTo>
                    <a:pt x="1469" y="34"/>
                    <a:pt x="1469" y="34"/>
                    <a:pt x="1469" y="34"/>
                  </a:cubicBezTo>
                  <a:cubicBezTo>
                    <a:pt x="1469" y="34"/>
                    <a:pt x="1469" y="33"/>
                    <a:pt x="1469" y="33"/>
                  </a:cubicBezTo>
                  <a:cubicBezTo>
                    <a:pt x="1469" y="33"/>
                    <a:pt x="1469" y="32"/>
                    <a:pt x="1469" y="32"/>
                  </a:cubicBezTo>
                  <a:cubicBezTo>
                    <a:pt x="1469" y="32"/>
                    <a:pt x="1469" y="31"/>
                    <a:pt x="1469" y="31"/>
                  </a:cubicBezTo>
                  <a:cubicBezTo>
                    <a:pt x="1468" y="31"/>
                    <a:pt x="1468" y="31"/>
                    <a:pt x="1468" y="31"/>
                  </a:cubicBezTo>
                  <a:cubicBezTo>
                    <a:pt x="1469" y="31"/>
                    <a:pt x="1469" y="31"/>
                    <a:pt x="1469" y="31"/>
                  </a:cubicBezTo>
                  <a:cubicBezTo>
                    <a:pt x="1468" y="30"/>
                    <a:pt x="1469" y="30"/>
                    <a:pt x="1468" y="29"/>
                  </a:cubicBezTo>
                  <a:cubicBezTo>
                    <a:pt x="1468" y="29"/>
                    <a:pt x="1468" y="29"/>
                    <a:pt x="1468" y="29"/>
                  </a:cubicBezTo>
                  <a:cubicBezTo>
                    <a:pt x="1468" y="29"/>
                    <a:pt x="1468" y="29"/>
                    <a:pt x="1468" y="28"/>
                  </a:cubicBezTo>
                  <a:cubicBezTo>
                    <a:pt x="1468" y="28"/>
                    <a:pt x="1468" y="28"/>
                    <a:pt x="1468" y="28"/>
                  </a:cubicBezTo>
                  <a:cubicBezTo>
                    <a:pt x="1468" y="28"/>
                    <a:pt x="1468" y="27"/>
                    <a:pt x="1468" y="27"/>
                  </a:cubicBezTo>
                  <a:cubicBezTo>
                    <a:pt x="1468" y="27"/>
                    <a:pt x="1468" y="27"/>
                    <a:pt x="1468" y="27"/>
                  </a:cubicBezTo>
                  <a:cubicBezTo>
                    <a:pt x="1467" y="27"/>
                    <a:pt x="1467" y="26"/>
                    <a:pt x="1467" y="26"/>
                  </a:cubicBezTo>
                  <a:cubicBezTo>
                    <a:pt x="1467" y="26"/>
                    <a:pt x="1467" y="26"/>
                    <a:pt x="1467" y="26"/>
                  </a:cubicBezTo>
                  <a:cubicBezTo>
                    <a:pt x="1467" y="26"/>
                    <a:pt x="1467" y="25"/>
                    <a:pt x="1467" y="25"/>
                  </a:cubicBezTo>
                  <a:cubicBezTo>
                    <a:pt x="1467" y="25"/>
                    <a:pt x="1467" y="25"/>
                    <a:pt x="1467" y="25"/>
                  </a:cubicBezTo>
                  <a:cubicBezTo>
                    <a:pt x="1467" y="25"/>
                    <a:pt x="1467" y="24"/>
                    <a:pt x="1466" y="24"/>
                  </a:cubicBezTo>
                  <a:cubicBezTo>
                    <a:pt x="1466" y="24"/>
                    <a:pt x="1466" y="24"/>
                    <a:pt x="1466" y="24"/>
                  </a:cubicBezTo>
                  <a:cubicBezTo>
                    <a:pt x="1466" y="24"/>
                    <a:pt x="1466" y="23"/>
                    <a:pt x="1466" y="23"/>
                  </a:cubicBezTo>
                  <a:cubicBezTo>
                    <a:pt x="1466" y="23"/>
                    <a:pt x="1466" y="23"/>
                    <a:pt x="1466" y="23"/>
                  </a:cubicBezTo>
                  <a:cubicBezTo>
                    <a:pt x="1466" y="23"/>
                    <a:pt x="1466" y="22"/>
                    <a:pt x="1466" y="22"/>
                  </a:cubicBezTo>
                  <a:cubicBezTo>
                    <a:pt x="1466" y="22"/>
                    <a:pt x="1466" y="22"/>
                    <a:pt x="1466" y="22"/>
                  </a:cubicBezTo>
                  <a:cubicBezTo>
                    <a:pt x="1466" y="22"/>
                    <a:pt x="1466" y="22"/>
                    <a:pt x="1465" y="21"/>
                  </a:cubicBezTo>
                  <a:cubicBezTo>
                    <a:pt x="1465" y="21"/>
                    <a:pt x="1465" y="21"/>
                    <a:pt x="1465" y="21"/>
                  </a:cubicBezTo>
                  <a:cubicBezTo>
                    <a:pt x="1465" y="21"/>
                    <a:pt x="1465" y="21"/>
                    <a:pt x="1465" y="21"/>
                  </a:cubicBezTo>
                  <a:cubicBezTo>
                    <a:pt x="1465" y="21"/>
                    <a:pt x="1465" y="21"/>
                    <a:pt x="1465" y="21"/>
                  </a:cubicBezTo>
                  <a:cubicBezTo>
                    <a:pt x="1465" y="21"/>
                    <a:pt x="1465" y="20"/>
                    <a:pt x="1465" y="20"/>
                  </a:cubicBezTo>
                  <a:cubicBezTo>
                    <a:pt x="1465" y="20"/>
                    <a:pt x="1465" y="20"/>
                    <a:pt x="1465" y="20"/>
                  </a:cubicBezTo>
                  <a:cubicBezTo>
                    <a:pt x="1465" y="20"/>
                    <a:pt x="1465" y="20"/>
                    <a:pt x="1464" y="19"/>
                  </a:cubicBezTo>
                  <a:cubicBezTo>
                    <a:pt x="1464" y="19"/>
                    <a:pt x="1464" y="19"/>
                    <a:pt x="1464" y="19"/>
                  </a:cubicBezTo>
                  <a:cubicBezTo>
                    <a:pt x="1464" y="19"/>
                    <a:pt x="1464" y="19"/>
                    <a:pt x="1464" y="19"/>
                  </a:cubicBezTo>
                  <a:cubicBezTo>
                    <a:pt x="1464" y="19"/>
                    <a:pt x="1464" y="19"/>
                    <a:pt x="1464" y="19"/>
                  </a:cubicBezTo>
                  <a:cubicBezTo>
                    <a:pt x="1464" y="19"/>
                    <a:pt x="1464" y="18"/>
                    <a:pt x="1464" y="18"/>
                  </a:cubicBezTo>
                  <a:cubicBezTo>
                    <a:pt x="1464" y="18"/>
                    <a:pt x="1464" y="18"/>
                    <a:pt x="1464" y="18"/>
                  </a:cubicBezTo>
                  <a:cubicBezTo>
                    <a:pt x="1463" y="18"/>
                    <a:pt x="1464" y="18"/>
                    <a:pt x="1463" y="18"/>
                  </a:cubicBezTo>
                  <a:cubicBezTo>
                    <a:pt x="1463" y="18"/>
                    <a:pt x="1463" y="18"/>
                    <a:pt x="1463" y="18"/>
                  </a:cubicBezTo>
                  <a:cubicBezTo>
                    <a:pt x="1463" y="17"/>
                    <a:pt x="1463" y="17"/>
                    <a:pt x="1463" y="17"/>
                  </a:cubicBezTo>
                  <a:cubicBezTo>
                    <a:pt x="1463" y="17"/>
                    <a:pt x="1463" y="17"/>
                    <a:pt x="1463" y="17"/>
                  </a:cubicBezTo>
                  <a:cubicBezTo>
                    <a:pt x="1463" y="17"/>
                    <a:pt x="1463" y="17"/>
                    <a:pt x="1463" y="17"/>
                  </a:cubicBezTo>
                  <a:cubicBezTo>
                    <a:pt x="1463" y="17"/>
                    <a:pt x="1463" y="17"/>
                    <a:pt x="1463" y="17"/>
                  </a:cubicBezTo>
                  <a:cubicBezTo>
                    <a:pt x="1462" y="16"/>
                    <a:pt x="1463" y="16"/>
                    <a:pt x="1462" y="16"/>
                  </a:cubicBezTo>
                  <a:cubicBezTo>
                    <a:pt x="1462" y="16"/>
                    <a:pt x="1462" y="16"/>
                    <a:pt x="1462" y="16"/>
                  </a:cubicBezTo>
                  <a:cubicBezTo>
                    <a:pt x="1462" y="16"/>
                    <a:pt x="1462" y="16"/>
                    <a:pt x="1462" y="16"/>
                  </a:cubicBezTo>
                  <a:cubicBezTo>
                    <a:pt x="1462" y="16"/>
                    <a:pt x="1462" y="16"/>
                    <a:pt x="1462" y="16"/>
                  </a:cubicBezTo>
                  <a:cubicBezTo>
                    <a:pt x="1462" y="15"/>
                    <a:pt x="1462" y="15"/>
                    <a:pt x="1462" y="15"/>
                  </a:cubicBezTo>
                  <a:cubicBezTo>
                    <a:pt x="1462" y="15"/>
                    <a:pt x="1462" y="15"/>
                    <a:pt x="1462" y="15"/>
                  </a:cubicBezTo>
                  <a:cubicBezTo>
                    <a:pt x="1461" y="15"/>
                    <a:pt x="1461" y="14"/>
                    <a:pt x="1461" y="14"/>
                  </a:cubicBezTo>
                  <a:cubicBezTo>
                    <a:pt x="1461" y="14"/>
                    <a:pt x="1461" y="14"/>
                    <a:pt x="1461" y="14"/>
                  </a:cubicBezTo>
                  <a:cubicBezTo>
                    <a:pt x="1461" y="14"/>
                    <a:pt x="1461" y="14"/>
                    <a:pt x="1461" y="14"/>
                  </a:cubicBezTo>
                  <a:cubicBezTo>
                    <a:pt x="1461" y="14"/>
                    <a:pt x="1461" y="14"/>
                    <a:pt x="1461" y="14"/>
                  </a:cubicBezTo>
                  <a:cubicBezTo>
                    <a:pt x="1460" y="14"/>
                    <a:pt x="1460" y="14"/>
                    <a:pt x="1460" y="13"/>
                  </a:cubicBezTo>
                  <a:cubicBezTo>
                    <a:pt x="1460" y="13"/>
                    <a:pt x="1460" y="13"/>
                    <a:pt x="1460" y="13"/>
                  </a:cubicBezTo>
                  <a:cubicBezTo>
                    <a:pt x="1460" y="13"/>
                    <a:pt x="1460" y="13"/>
                    <a:pt x="1460" y="13"/>
                  </a:cubicBezTo>
                  <a:cubicBezTo>
                    <a:pt x="1460" y="13"/>
                    <a:pt x="1460" y="13"/>
                    <a:pt x="1460" y="13"/>
                  </a:cubicBezTo>
                  <a:cubicBezTo>
                    <a:pt x="1460" y="13"/>
                    <a:pt x="1460" y="13"/>
                    <a:pt x="1459" y="13"/>
                  </a:cubicBezTo>
                  <a:cubicBezTo>
                    <a:pt x="1460" y="13"/>
                    <a:pt x="1460" y="13"/>
                    <a:pt x="1460" y="13"/>
                  </a:cubicBezTo>
                  <a:cubicBezTo>
                    <a:pt x="1459" y="13"/>
                    <a:pt x="1459" y="13"/>
                    <a:pt x="1459" y="12"/>
                  </a:cubicBezTo>
                  <a:cubicBezTo>
                    <a:pt x="1459" y="12"/>
                    <a:pt x="1459" y="12"/>
                    <a:pt x="1459" y="12"/>
                  </a:cubicBezTo>
                  <a:cubicBezTo>
                    <a:pt x="1459" y="12"/>
                    <a:pt x="1459" y="12"/>
                    <a:pt x="1459" y="12"/>
                  </a:cubicBezTo>
                  <a:cubicBezTo>
                    <a:pt x="1459" y="12"/>
                    <a:pt x="1459" y="12"/>
                    <a:pt x="1459" y="12"/>
                  </a:cubicBezTo>
                  <a:cubicBezTo>
                    <a:pt x="1459" y="12"/>
                    <a:pt x="1459" y="12"/>
                    <a:pt x="1458" y="12"/>
                  </a:cubicBezTo>
                  <a:cubicBezTo>
                    <a:pt x="1458" y="12"/>
                    <a:pt x="1458" y="12"/>
                    <a:pt x="1458" y="12"/>
                  </a:cubicBezTo>
                  <a:cubicBezTo>
                    <a:pt x="1458" y="12"/>
                    <a:pt x="1458" y="11"/>
                    <a:pt x="1458" y="11"/>
                  </a:cubicBezTo>
                  <a:cubicBezTo>
                    <a:pt x="1458" y="11"/>
                    <a:pt x="1458" y="11"/>
                    <a:pt x="1458" y="11"/>
                  </a:cubicBezTo>
                  <a:cubicBezTo>
                    <a:pt x="1458" y="11"/>
                    <a:pt x="1457" y="11"/>
                    <a:pt x="1457" y="11"/>
                  </a:cubicBezTo>
                  <a:cubicBezTo>
                    <a:pt x="1457" y="11"/>
                    <a:pt x="1457" y="11"/>
                    <a:pt x="1457" y="11"/>
                  </a:cubicBezTo>
                  <a:cubicBezTo>
                    <a:pt x="1457" y="11"/>
                    <a:pt x="1457" y="10"/>
                    <a:pt x="1457" y="10"/>
                  </a:cubicBezTo>
                  <a:cubicBezTo>
                    <a:pt x="1457" y="10"/>
                    <a:pt x="1457" y="10"/>
                    <a:pt x="1457" y="10"/>
                  </a:cubicBezTo>
                  <a:cubicBezTo>
                    <a:pt x="1456" y="10"/>
                    <a:pt x="1456" y="10"/>
                    <a:pt x="1456" y="10"/>
                  </a:cubicBezTo>
                  <a:cubicBezTo>
                    <a:pt x="1456" y="10"/>
                    <a:pt x="1456" y="10"/>
                    <a:pt x="1456" y="10"/>
                  </a:cubicBezTo>
                  <a:cubicBezTo>
                    <a:pt x="1456" y="9"/>
                    <a:pt x="1455" y="9"/>
                    <a:pt x="1455" y="9"/>
                  </a:cubicBezTo>
                  <a:cubicBezTo>
                    <a:pt x="1455" y="9"/>
                    <a:pt x="1455" y="9"/>
                    <a:pt x="1455" y="9"/>
                  </a:cubicBezTo>
                  <a:cubicBezTo>
                    <a:pt x="1455" y="9"/>
                    <a:pt x="1455" y="9"/>
                    <a:pt x="1455" y="9"/>
                  </a:cubicBezTo>
                  <a:cubicBezTo>
                    <a:pt x="1455" y="9"/>
                    <a:pt x="1455" y="9"/>
                    <a:pt x="1455" y="9"/>
                  </a:cubicBezTo>
                  <a:cubicBezTo>
                    <a:pt x="1454" y="9"/>
                    <a:pt x="1454" y="9"/>
                    <a:pt x="1454" y="9"/>
                  </a:cubicBezTo>
                  <a:cubicBezTo>
                    <a:pt x="1454" y="9"/>
                    <a:pt x="1454" y="9"/>
                    <a:pt x="1454" y="9"/>
                  </a:cubicBezTo>
                  <a:cubicBezTo>
                    <a:pt x="1454" y="8"/>
                    <a:pt x="1453" y="8"/>
                    <a:pt x="1453" y="8"/>
                  </a:cubicBezTo>
                  <a:cubicBezTo>
                    <a:pt x="1453" y="8"/>
                    <a:pt x="1453" y="8"/>
                    <a:pt x="1453" y="8"/>
                  </a:cubicBezTo>
                  <a:cubicBezTo>
                    <a:pt x="1453" y="8"/>
                    <a:pt x="1453" y="8"/>
                    <a:pt x="1452" y="8"/>
                  </a:cubicBezTo>
                  <a:cubicBezTo>
                    <a:pt x="1453" y="8"/>
                    <a:pt x="1453" y="8"/>
                    <a:pt x="1453" y="8"/>
                  </a:cubicBezTo>
                  <a:cubicBezTo>
                    <a:pt x="1452" y="8"/>
                    <a:pt x="1452" y="8"/>
                    <a:pt x="1452" y="8"/>
                  </a:cubicBezTo>
                  <a:cubicBezTo>
                    <a:pt x="1452" y="8"/>
                    <a:pt x="1452" y="8"/>
                    <a:pt x="1452" y="8"/>
                  </a:cubicBezTo>
                  <a:cubicBezTo>
                    <a:pt x="1451" y="7"/>
                    <a:pt x="1451" y="7"/>
                    <a:pt x="1451" y="7"/>
                  </a:cubicBezTo>
                  <a:cubicBezTo>
                    <a:pt x="1451" y="7"/>
                    <a:pt x="1451" y="7"/>
                    <a:pt x="1450" y="7"/>
                  </a:cubicBezTo>
                  <a:cubicBezTo>
                    <a:pt x="1450" y="7"/>
                    <a:pt x="1450" y="7"/>
                    <a:pt x="1450" y="7"/>
                  </a:cubicBezTo>
                  <a:cubicBezTo>
                    <a:pt x="1450" y="7"/>
                    <a:pt x="1450" y="7"/>
                    <a:pt x="1450" y="7"/>
                  </a:cubicBezTo>
                  <a:cubicBezTo>
                    <a:pt x="1449" y="7"/>
                    <a:pt x="1449" y="7"/>
                    <a:pt x="1449" y="7"/>
                  </a:cubicBezTo>
                  <a:cubicBezTo>
                    <a:pt x="1449" y="7"/>
                    <a:pt x="1449" y="7"/>
                    <a:pt x="1448" y="7"/>
                  </a:cubicBezTo>
                  <a:cubicBezTo>
                    <a:pt x="1448" y="7"/>
                    <a:pt x="1448" y="7"/>
                    <a:pt x="1448" y="6"/>
                  </a:cubicBezTo>
                  <a:cubicBezTo>
                    <a:pt x="1448" y="6"/>
                    <a:pt x="1447" y="6"/>
                    <a:pt x="1447" y="6"/>
                  </a:cubicBezTo>
                  <a:cubicBezTo>
                    <a:pt x="1446" y="6"/>
                    <a:pt x="1446" y="6"/>
                    <a:pt x="1446" y="6"/>
                  </a:cubicBezTo>
                  <a:cubicBezTo>
                    <a:pt x="1445" y="6"/>
                    <a:pt x="1445" y="6"/>
                    <a:pt x="1444" y="6"/>
                  </a:cubicBezTo>
                  <a:cubicBezTo>
                    <a:pt x="1443" y="6"/>
                    <a:pt x="1443" y="6"/>
                    <a:pt x="1442" y="6"/>
                  </a:cubicBezTo>
                  <a:cubicBezTo>
                    <a:pt x="1441" y="6"/>
                    <a:pt x="1441" y="6"/>
                    <a:pt x="1440" y="6"/>
                  </a:cubicBezTo>
                  <a:cubicBezTo>
                    <a:pt x="1440" y="6"/>
                    <a:pt x="1439" y="6"/>
                    <a:pt x="1438" y="6"/>
                  </a:cubicBezTo>
                  <a:cubicBezTo>
                    <a:pt x="1438" y="6"/>
                    <a:pt x="1437" y="6"/>
                    <a:pt x="1436" y="6"/>
                  </a:cubicBezTo>
                  <a:cubicBezTo>
                    <a:pt x="1436" y="6"/>
                    <a:pt x="1436" y="6"/>
                    <a:pt x="1436" y="6"/>
                  </a:cubicBezTo>
                  <a:cubicBezTo>
                    <a:pt x="1435" y="6"/>
                    <a:pt x="1435" y="6"/>
                    <a:pt x="1434" y="6"/>
                  </a:cubicBezTo>
                  <a:cubicBezTo>
                    <a:pt x="1434" y="7"/>
                    <a:pt x="1434" y="7"/>
                    <a:pt x="1434" y="7"/>
                  </a:cubicBezTo>
                  <a:cubicBezTo>
                    <a:pt x="1434" y="7"/>
                    <a:pt x="1434" y="7"/>
                    <a:pt x="1434" y="7"/>
                  </a:cubicBezTo>
                  <a:cubicBezTo>
                    <a:pt x="1434" y="7"/>
                    <a:pt x="1433" y="7"/>
                    <a:pt x="1433" y="7"/>
                  </a:cubicBezTo>
                  <a:close/>
                  <a:moveTo>
                    <a:pt x="1010" y="17"/>
                  </a:moveTo>
                  <a:cubicBezTo>
                    <a:pt x="1010" y="17"/>
                    <a:pt x="1010" y="17"/>
                    <a:pt x="1010" y="17"/>
                  </a:cubicBezTo>
                  <a:cubicBezTo>
                    <a:pt x="1010" y="17"/>
                    <a:pt x="1010" y="17"/>
                    <a:pt x="1010" y="17"/>
                  </a:cubicBezTo>
                  <a:cubicBezTo>
                    <a:pt x="1010" y="18"/>
                    <a:pt x="1011" y="17"/>
                    <a:pt x="1011" y="18"/>
                  </a:cubicBezTo>
                  <a:cubicBezTo>
                    <a:pt x="1011" y="18"/>
                    <a:pt x="1011" y="18"/>
                    <a:pt x="1011" y="18"/>
                  </a:cubicBezTo>
                  <a:cubicBezTo>
                    <a:pt x="1012" y="18"/>
                    <a:pt x="1012" y="18"/>
                    <a:pt x="1012" y="18"/>
                  </a:cubicBezTo>
                  <a:cubicBezTo>
                    <a:pt x="1012" y="18"/>
                    <a:pt x="1012" y="18"/>
                    <a:pt x="1013" y="18"/>
                  </a:cubicBezTo>
                  <a:cubicBezTo>
                    <a:pt x="1013" y="18"/>
                    <a:pt x="1013" y="18"/>
                    <a:pt x="1013" y="18"/>
                  </a:cubicBezTo>
                  <a:cubicBezTo>
                    <a:pt x="1013" y="18"/>
                    <a:pt x="1013" y="18"/>
                    <a:pt x="1014" y="18"/>
                  </a:cubicBezTo>
                  <a:cubicBezTo>
                    <a:pt x="1014" y="18"/>
                    <a:pt x="1014" y="18"/>
                    <a:pt x="1014" y="18"/>
                  </a:cubicBezTo>
                  <a:cubicBezTo>
                    <a:pt x="1014" y="19"/>
                    <a:pt x="1014" y="19"/>
                    <a:pt x="1014" y="19"/>
                  </a:cubicBezTo>
                  <a:cubicBezTo>
                    <a:pt x="1015" y="19"/>
                    <a:pt x="1015" y="19"/>
                    <a:pt x="1015" y="19"/>
                  </a:cubicBezTo>
                  <a:cubicBezTo>
                    <a:pt x="1015" y="19"/>
                    <a:pt x="1015" y="19"/>
                    <a:pt x="1015" y="19"/>
                  </a:cubicBezTo>
                  <a:cubicBezTo>
                    <a:pt x="1015" y="19"/>
                    <a:pt x="1015" y="19"/>
                    <a:pt x="1015" y="19"/>
                  </a:cubicBezTo>
                  <a:cubicBezTo>
                    <a:pt x="1015" y="19"/>
                    <a:pt x="1015" y="19"/>
                    <a:pt x="1015" y="19"/>
                  </a:cubicBezTo>
                  <a:cubicBezTo>
                    <a:pt x="1016" y="19"/>
                    <a:pt x="1016" y="19"/>
                    <a:pt x="1016" y="19"/>
                  </a:cubicBezTo>
                  <a:cubicBezTo>
                    <a:pt x="1016" y="19"/>
                    <a:pt x="1016" y="19"/>
                    <a:pt x="1016" y="19"/>
                  </a:cubicBezTo>
                  <a:cubicBezTo>
                    <a:pt x="1017" y="20"/>
                    <a:pt x="1017" y="20"/>
                    <a:pt x="1017" y="20"/>
                  </a:cubicBezTo>
                  <a:cubicBezTo>
                    <a:pt x="1017" y="20"/>
                    <a:pt x="1017" y="20"/>
                    <a:pt x="1017" y="20"/>
                  </a:cubicBezTo>
                  <a:cubicBezTo>
                    <a:pt x="1017" y="20"/>
                    <a:pt x="1018" y="20"/>
                    <a:pt x="1018" y="20"/>
                  </a:cubicBezTo>
                  <a:cubicBezTo>
                    <a:pt x="1018" y="20"/>
                    <a:pt x="1018" y="20"/>
                    <a:pt x="1018" y="20"/>
                  </a:cubicBezTo>
                  <a:cubicBezTo>
                    <a:pt x="1018" y="20"/>
                    <a:pt x="1018" y="20"/>
                    <a:pt x="1019" y="20"/>
                  </a:cubicBezTo>
                  <a:cubicBezTo>
                    <a:pt x="1019" y="20"/>
                    <a:pt x="1019" y="20"/>
                    <a:pt x="1019" y="20"/>
                  </a:cubicBezTo>
                  <a:cubicBezTo>
                    <a:pt x="1019" y="21"/>
                    <a:pt x="1019" y="21"/>
                    <a:pt x="1019" y="21"/>
                  </a:cubicBezTo>
                  <a:cubicBezTo>
                    <a:pt x="1019" y="21"/>
                    <a:pt x="1019" y="21"/>
                    <a:pt x="1019" y="21"/>
                  </a:cubicBezTo>
                  <a:cubicBezTo>
                    <a:pt x="1019" y="21"/>
                    <a:pt x="1020" y="21"/>
                    <a:pt x="1020" y="21"/>
                  </a:cubicBezTo>
                  <a:cubicBezTo>
                    <a:pt x="1020" y="21"/>
                    <a:pt x="1020" y="21"/>
                    <a:pt x="1020" y="21"/>
                  </a:cubicBezTo>
                  <a:cubicBezTo>
                    <a:pt x="1020" y="21"/>
                    <a:pt x="1020" y="21"/>
                    <a:pt x="1021" y="21"/>
                  </a:cubicBezTo>
                  <a:cubicBezTo>
                    <a:pt x="1021" y="21"/>
                    <a:pt x="1021" y="21"/>
                    <a:pt x="1021" y="21"/>
                  </a:cubicBezTo>
                  <a:cubicBezTo>
                    <a:pt x="1021" y="22"/>
                    <a:pt x="1021" y="22"/>
                    <a:pt x="1021" y="21"/>
                  </a:cubicBezTo>
                  <a:cubicBezTo>
                    <a:pt x="1021" y="21"/>
                    <a:pt x="1021" y="21"/>
                    <a:pt x="1021" y="21"/>
                  </a:cubicBezTo>
                  <a:cubicBezTo>
                    <a:pt x="1021" y="20"/>
                    <a:pt x="1021" y="19"/>
                    <a:pt x="1021" y="17"/>
                  </a:cubicBezTo>
                  <a:cubicBezTo>
                    <a:pt x="1021" y="15"/>
                    <a:pt x="1021" y="12"/>
                    <a:pt x="1021" y="10"/>
                  </a:cubicBezTo>
                  <a:cubicBezTo>
                    <a:pt x="1021" y="10"/>
                    <a:pt x="1021" y="10"/>
                    <a:pt x="1021" y="10"/>
                  </a:cubicBezTo>
                  <a:cubicBezTo>
                    <a:pt x="1021" y="9"/>
                    <a:pt x="1020" y="9"/>
                    <a:pt x="1020" y="9"/>
                  </a:cubicBezTo>
                  <a:cubicBezTo>
                    <a:pt x="1020" y="9"/>
                    <a:pt x="1020" y="9"/>
                    <a:pt x="1020" y="9"/>
                  </a:cubicBezTo>
                  <a:cubicBezTo>
                    <a:pt x="1020" y="9"/>
                    <a:pt x="1020" y="9"/>
                    <a:pt x="1019" y="9"/>
                  </a:cubicBezTo>
                  <a:cubicBezTo>
                    <a:pt x="1019" y="9"/>
                    <a:pt x="1019" y="9"/>
                    <a:pt x="1019" y="9"/>
                  </a:cubicBezTo>
                  <a:cubicBezTo>
                    <a:pt x="1019" y="9"/>
                    <a:pt x="1019" y="9"/>
                    <a:pt x="1019" y="9"/>
                  </a:cubicBezTo>
                  <a:cubicBezTo>
                    <a:pt x="1019" y="9"/>
                    <a:pt x="1019" y="9"/>
                    <a:pt x="1018" y="9"/>
                  </a:cubicBezTo>
                  <a:cubicBezTo>
                    <a:pt x="1018" y="9"/>
                    <a:pt x="1018" y="9"/>
                    <a:pt x="1018" y="9"/>
                  </a:cubicBezTo>
                  <a:cubicBezTo>
                    <a:pt x="1018" y="8"/>
                    <a:pt x="1018" y="9"/>
                    <a:pt x="1017" y="8"/>
                  </a:cubicBezTo>
                  <a:cubicBezTo>
                    <a:pt x="1017" y="8"/>
                    <a:pt x="1017" y="8"/>
                    <a:pt x="1017" y="8"/>
                  </a:cubicBezTo>
                  <a:cubicBezTo>
                    <a:pt x="1017" y="8"/>
                    <a:pt x="1017" y="8"/>
                    <a:pt x="1016" y="8"/>
                  </a:cubicBezTo>
                  <a:cubicBezTo>
                    <a:pt x="1016" y="8"/>
                    <a:pt x="1016" y="8"/>
                    <a:pt x="1016" y="8"/>
                  </a:cubicBezTo>
                  <a:cubicBezTo>
                    <a:pt x="1016" y="8"/>
                    <a:pt x="1015" y="8"/>
                    <a:pt x="1015" y="8"/>
                  </a:cubicBezTo>
                  <a:cubicBezTo>
                    <a:pt x="1015" y="8"/>
                    <a:pt x="1015" y="8"/>
                    <a:pt x="1015" y="7"/>
                  </a:cubicBezTo>
                  <a:cubicBezTo>
                    <a:pt x="1014" y="7"/>
                    <a:pt x="1014" y="7"/>
                    <a:pt x="1014" y="7"/>
                  </a:cubicBezTo>
                  <a:cubicBezTo>
                    <a:pt x="1013" y="7"/>
                    <a:pt x="1013" y="7"/>
                    <a:pt x="1013" y="7"/>
                  </a:cubicBezTo>
                  <a:cubicBezTo>
                    <a:pt x="1013" y="7"/>
                    <a:pt x="1012" y="7"/>
                    <a:pt x="1012" y="7"/>
                  </a:cubicBezTo>
                  <a:cubicBezTo>
                    <a:pt x="1012" y="7"/>
                    <a:pt x="1012" y="7"/>
                    <a:pt x="1012" y="7"/>
                  </a:cubicBezTo>
                  <a:cubicBezTo>
                    <a:pt x="1011" y="7"/>
                    <a:pt x="1010" y="7"/>
                    <a:pt x="1010" y="7"/>
                  </a:cubicBezTo>
                  <a:cubicBezTo>
                    <a:pt x="1010" y="7"/>
                    <a:pt x="1010" y="7"/>
                    <a:pt x="1009" y="6"/>
                  </a:cubicBezTo>
                  <a:cubicBezTo>
                    <a:pt x="1009" y="6"/>
                    <a:pt x="1008" y="7"/>
                    <a:pt x="1007" y="6"/>
                  </a:cubicBezTo>
                  <a:cubicBezTo>
                    <a:pt x="1007" y="6"/>
                    <a:pt x="1007" y="6"/>
                    <a:pt x="1007" y="6"/>
                  </a:cubicBezTo>
                  <a:cubicBezTo>
                    <a:pt x="1005" y="6"/>
                    <a:pt x="1004" y="6"/>
                    <a:pt x="1003" y="6"/>
                  </a:cubicBezTo>
                  <a:cubicBezTo>
                    <a:pt x="1002" y="6"/>
                    <a:pt x="1001" y="6"/>
                    <a:pt x="1000" y="6"/>
                  </a:cubicBezTo>
                  <a:cubicBezTo>
                    <a:pt x="999" y="6"/>
                    <a:pt x="999" y="6"/>
                    <a:pt x="998" y="6"/>
                  </a:cubicBezTo>
                  <a:cubicBezTo>
                    <a:pt x="997" y="6"/>
                    <a:pt x="996" y="6"/>
                    <a:pt x="995" y="6"/>
                  </a:cubicBezTo>
                  <a:cubicBezTo>
                    <a:pt x="994" y="6"/>
                    <a:pt x="993" y="6"/>
                    <a:pt x="992" y="6"/>
                  </a:cubicBezTo>
                  <a:cubicBezTo>
                    <a:pt x="992" y="6"/>
                    <a:pt x="992" y="6"/>
                    <a:pt x="992" y="6"/>
                  </a:cubicBezTo>
                  <a:cubicBezTo>
                    <a:pt x="991" y="7"/>
                    <a:pt x="990" y="6"/>
                    <a:pt x="990" y="6"/>
                  </a:cubicBezTo>
                  <a:cubicBezTo>
                    <a:pt x="990" y="7"/>
                    <a:pt x="990" y="7"/>
                    <a:pt x="990" y="7"/>
                  </a:cubicBezTo>
                  <a:cubicBezTo>
                    <a:pt x="989" y="7"/>
                    <a:pt x="989" y="7"/>
                    <a:pt x="989" y="7"/>
                  </a:cubicBezTo>
                  <a:cubicBezTo>
                    <a:pt x="989" y="7"/>
                    <a:pt x="988" y="6"/>
                    <a:pt x="988" y="7"/>
                  </a:cubicBezTo>
                  <a:cubicBezTo>
                    <a:pt x="988" y="7"/>
                    <a:pt x="988" y="7"/>
                    <a:pt x="988" y="7"/>
                  </a:cubicBezTo>
                  <a:cubicBezTo>
                    <a:pt x="987" y="7"/>
                    <a:pt x="987" y="7"/>
                    <a:pt x="986" y="7"/>
                  </a:cubicBezTo>
                  <a:cubicBezTo>
                    <a:pt x="986" y="7"/>
                    <a:pt x="986" y="7"/>
                    <a:pt x="986" y="7"/>
                  </a:cubicBezTo>
                  <a:cubicBezTo>
                    <a:pt x="986" y="7"/>
                    <a:pt x="985" y="7"/>
                    <a:pt x="985" y="8"/>
                  </a:cubicBezTo>
                  <a:cubicBezTo>
                    <a:pt x="985" y="8"/>
                    <a:pt x="985" y="8"/>
                    <a:pt x="985" y="8"/>
                  </a:cubicBezTo>
                  <a:cubicBezTo>
                    <a:pt x="984" y="8"/>
                    <a:pt x="984" y="8"/>
                    <a:pt x="984" y="8"/>
                  </a:cubicBezTo>
                  <a:cubicBezTo>
                    <a:pt x="984" y="8"/>
                    <a:pt x="984" y="8"/>
                    <a:pt x="984" y="8"/>
                  </a:cubicBezTo>
                  <a:cubicBezTo>
                    <a:pt x="983" y="8"/>
                    <a:pt x="983" y="8"/>
                    <a:pt x="983" y="8"/>
                  </a:cubicBezTo>
                  <a:cubicBezTo>
                    <a:pt x="983" y="8"/>
                    <a:pt x="983" y="8"/>
                    <a:pt x="983" y="8"/>
                  </a:cubicBezTo>
                  <a:cubicBezTo>
                    <a:pt x="982" y="9"/>
                    <a:pt x="982" y="8"/>
                    <a:pt x="982" y="9"/>
                  </a:cubicBezTo>
                  <a:cubicBezTo>
                    <a:pt x="982" y="9"/>
                    <a:pt x="982" y="9"/>
                    <a:pt x="982" y="9"/>
                  </a:cubicBezTo>
                  <a:cubicBezTo>
                    <a:pt x="981" y="9"/>
                    <a:pt x="981" y="9"/>
                    <a:pt x="981" y="9"/>
                  </a:cubicBezTo>
                  <a:cubicBezTo>
                    <a:pt x="981" y="9"/>
                    <a:pt x="981" y="9"/>
                    <a:pt x="981" y="9"/>
                  </a:cubicBezTo>
                  <a:cubicBezTo>
                    <a:pt x="980" y="9"/>
                    <a:pt x="980" y="9"/>
                    <a:pt x="980" y="9"/>
                  </a:cubicBezTo>
                  <a:cubicBezTo>
                    <a:pt x="980" y="9"/>
                    <a:pt x="980" y="9"/>
                    <a:pt x="980" y="9"/>
                  </a:cubicBezTo>
                  <a:cubicBezTo>
                    <a:pt x="980" y="9"/>
                    <a:pt x="979" y="9"/>
                    <a:pt x="979" y="10"/>
                  </a:cubicBezTo>
                  <a:cubicBezTo>
                    <a:pt x="979" y="10"/>
                    <a:pt x="979" y="10"/>
                    <a:pt x="979" y="10"/>
                  </a:cubicBezTo>
                  <a:cubicBezTo>
                    <a:pt x="979" y="10"/>
                    <a:pt x="978" y="10"/>
                    <a:pt x="978" y="10"/>
                  </a:cubicBezTo>
                  <a:cubicBezTo>
                    <a:pt x="978" y="10"/>
                    <a:pt x="978" y="10"/>
                    <a:pt x="978" y="10"/>
                  </a:cubicBezTo>
                  <a:cubicBezTo>
                    <a:pt x="978" y="10"/>
                    <a:pt x="978" y="10"/>
                    <a:pt x="977" y="10"/>
                  </a:cubicBezTo>
                  <a:cubicBezTo>
                    <a:pt x="977" y="10"/>
                    <a:pt x="977" y="10"/>
                    <a:pt x="977" y="10"/>
                  </a:cubicBezTo>
                  <a:cubicBezTo>
                    <a:pt x="977" y="11"/>
                    <a:pt x="977" y="10"/>
                    <a:pt x="977" y="11"/>
                  </a:cubicBezTo>
                  <a:cubicBezTo>
                    <a:pt x="977" y="11"/>
                    <a:pt x="977" y="11"/>
                    <a:pt x="977" y="11"/>
                  </a:cubicBezTo>
                  <a:cubicBezTo>
                    <a:pt x="977" y="11"/>
                    <a:pt x="976" y="11"/>
                    <a:pt x="976" y="11"/>
                  </a:cubicBezTo>
                  <a:cubicBezTo>
                    <a:pt x="976" y="11"/>
                    <a:pt x="976" y="11"/>
                    <a:pt x="976" y="11"/>
                  </a:cubicBezTo>
                  <a:cubicBezTo>
                    <a:pt x="976" y="11"/>
                    <a:pt x="976" y="11"/>
                    <a:pt x="975" y="11"/>
                  </a:cubicBezTo>
                  <a:cubicBezTo>
                    <a:pt x="975" y="11"/>
                    <a:pt x="975" y="11"/>
                    <a:pt x="975" y="11"/>
                  </a:cubicBezTo>
                  <a:cubicBezTo>
                    <a:pt x="975" y="12"/>
                    <a:pt x="975" y="11"/>
                    <a:pt x="975" y="12"/>
                  </a:cubicBezTo>
                  <a:cubicBezTo>
                    <a:pt x="975" y="12"/>
                    <a:pt x="975" y="12"/>
                    <a:pt x="975" y="12"/>
                  </a:cubicBezTo>
                  <a:cubicBezTo>
                    <a:pt x="974" y="12"/>
                    <a:pt x="974" y="12"/>
                    <a:pt x="974" y="12"/>
                  </a:cubicBezTo>
                  <a:cubicBezTo>
                    <a:pt x="974" y="12"/>
                    <a:pt x="974" y="12"/>
                    <a:pt x="974" y="12"/>
                  </a:cubicBezTo>
                  <a:cubicBezTo>
                    <a:pt x="974" y="12"/>
                    <a:pt x="974" y="12"/>
                    <a:pt x="974" y="12"/>
                  </a:cubicBezTo>
                  <a:cubicBezTo>
                    <a:pt x="974" y="12"/>
                    <a:pt x="974" y="12"/>
                    <a:pt x="974" y="12"/>
                  </a:cubicBezTo>
                  <a:cubicBezTo>
                    <a:pt x="973" y="13"/>
                    <a:pt x="973" y="13"/>
                    <a:pt x="973" y="13"/>
                  </a:cubicBezTo>
                  <a:cubicBezTo>
                    <a:pt x="973" y="13"/>
                    <a:pt x="973" y="13"/>
                    <a:pt x="973" y="13"/>
                  </a:cubicBezTo>
                  <a:cubicBezTo>
                    <a:pt x="973" y="13"/>
                    <a:pt x="972" y="13"/>
                    <a:pt x="972" y="13"/>
                  </a:cubicBezTo>
                  <a:cubicBezTo>
                    <a:pt x="972" y="13"/>
                    <a:pt x="972" y="13"/>
                    <a:pt x="972" y="13"/>
                  </a:cubicBezTo>
                  <a:cubicBezTo>
                    <a:pt x="972" y="13"/>
                    <a:pt x="972" y="13"/>
                    <a:pt x="972" y="13"/>
                  </a:cubicBezTo>
                  <a:cubicBezTo>
                    <a:pt x="972" y="13"/>
                    <a:pt x="972" y="13"/>
                    <a:pt x="972" y="13"/>
                  </a:cubicBezTo>
                  <a:cubicBezTo>
                    <a:pt x="972" y="14"/>
                    <a:pt x="971" y="14"/>
                    <a:pt x="971" y="14"/>
                  </a:cubicBezTo>
                  <a:cubicBezTo>
                    <a:pt x="971" y="14"/>
                    <a:pt x="971" y="14"/>
                    <a:pt x="971" y="14"/>
                  </a:cubicBezTo>
                  <a:cubicBezTo>
                    <a:pt x="971" y="14"/>
                    <a:pt x="971" y="14"/>
                    <a:pt x="971" y="14"/>
                  </a:cubicBezTo>
                  <a:cubicBezTo>
                    <a:pt x="971" y="14"/>
                    <a:pt x="971" y="14"/>
                    <a:pt x="971" y="14"/>
                  </a:cubicBezTo>
                  <a:cubicBezTo>
                    <a:pt x="971" y="14"/>
                    <a:pt x="971" y="14"/>
                    <a:pt x="970" y="14"/>
                  </a:cubicBezTo>
                  <a:cubicBezTo>
                    <a:pt x="970" y="14"/>
                    <a:pt x="970" y="14"/>
                    <a:pt x="970" y="14"/>
                  </a:cubicBezTo>
                  <a:cubicBezTo>
                    <a:pt x="970" y="15"/>
                    <a:pt x="970" y="15"/>
                    <a:pt x="970" y="15"/>
                  </a:cubicBezTo>
                  <a:cubicBezTo>
                    <a:pt x="970" y="15"/>
                    <a:pt x="970" y="15"/>
                    <a:pt x="970" y="15"/>
                  </a:cubicBezTo>
                  <a:cubicBezTo>
                    <a:pt x="970" y="15"/>
                    <a:pt x="970" y="15"/>
                    <a:pt x="969" y="15"/>
                  </a:cubicBezTo>
                  <a:cubicBezTo>
                    <a:pt x="969" y="15"/>
                    <a:pt x="969" y="15"/>
                    <a:pt x="969" y="15"/>
                  </a:cubicBezTo>
                  <a:cubicBezTo>
                    <a:pt x="969" y="15"/>
                    <a:pt x="969" y="16"/>
                    <a:pt x="968" y="16"/>
                  </a:cubicBezTo>
                  <a:cubicBezTo>
                    <a:pt x="968" y="16"/>
                    <a:pt x="968" y="16"/>
                    <a:pt x="968" y="16"/>
                  </a:cubicBezTo>
                  <a:cubicBezTo>
                    <a:pt x="968" y="16"/>
                    <a:pt x="968" y="16"/>
                    <a:pt x="968" y="16"/>
                  </a:cubicBezTo>
                  <a:cubicBezTo>
                    <a:pt x="968" y="16"/>
                    <a:pt x="968" y="16"/>
                    <a:pt x="968" y="16"/>
                  </a:cubicBezTo>
                  <a:cubicBezTo>
                    <a:pt x="968" y="16"/>
                    <a:pt x="968" y="16"/>
                    <a:pt x="968" y="17"/>
                  </a:cubicBezTo>
                  <a:cubicBezTo>
                    <a:pt x="968" y="17"/>
                    <a:pt x="968" y="17"/>
                    <a:pt x="968" y="17"/>
                  </a:cubicBezTo>
                  <a:cubicBezTo>
                    <a:pt x="968" y="17"/>
                    <a:pt x="967" y="17"/>
                    <a:pt x="967" y="17"/>
                  </a:cubicBezTo>
                  <a:cubicBezTo>
                    <a:pt x="967" y="17"/>
                    <a:pt x="967" y="17"/>
                    <a:pt x="967" y="17"/>
                  </a:cubicBezTo>
                  <a:cubicBezTo>
                    <a:pt x="967" y="17"/>
                    <a:pt x="967" y="17"/>
                    <a:pt x="966" y="18"/>
                  </a:cubicBezTo>
                  <a:cubicBezTo>
                    <a:pt x="966" y="18"/>
                    <a:pt x="966" y="18"/>
                    <a:pt x="966" y="18"/>
                  </a:cubicBezTo>
                  <a:cubicBezTo>
                    <a:pt x="966" y="18"/>
                    <a:pt x="966" y="18"/>
                    <a:pt x="966" y="18"/>
                  </a:cubicBezTo>
                  <a:cubicBezTo>
                    <a:pt x="966" y="18"/>
                    <a:pt x="966" y="18"/>
                    <a:pt x="966" y="18"/>
                  </a:cubicBezTo>
                  <a:cubicBezTo>
                    <a:pt x="966" y="18"/>
                    <a:pt x="966" y="18"/>
                    <a:pt x="966" y="18"/>
                  </a:cubicBezTo>
                  <a:cubicBezTo>
                    <a:pt x="966" y="18"/>
                    <a:pt x="966" y="18"/>
                    <a:pt x="966" y="18"/>
                  </a:cubicBezTo>
                  <a:cubicBezTo>
                    <a:pt x="965" y="18"/>
                    <a:pt x="965" y="19"/>
                    <a:pt x="965" y="19"/>
                  </a:cubicBezTo>
                  <a:cubicBezTo>
                    <a:pt x="965" y="19"/>
                    <a:pt x="965" y="19"/>
                    <a:pt x="965" y="19"/>
                  </a:cubicBezTo>
                  <a:cubicBezTo>
                    <a:pt x="965" y="19"/>
                    <a:pt x="965" y="19"/>
                    <a:pt x="965" y="19"/>
                  </a:cubicBezTo>
                  <a:cubicBezTo>
                    <a:pt x="965" y="19"/>
                    <a:pt x="965" y="19"/>
                    <a:pt x="965" y="19"/>
                  </a:cubicBezTo>
                  <a:cubicBezTo>
                    <a:pt x="965" y="19"/>
                    <a:pt x="965" y="19"/>
                    <a:pt x="965" y="19"/>
                  </a:cubicBezTo>
                  <a:cubicBezTo>
                    <a:pt x="965" y="19"/>
                    <a:pt x="965" y="19"/>
                    <a:pt x="965" y="19"/>
                  </a:cubicBezTo>
                  <a:cubicBezTo>
                    <a:pt x="964" y="19"/>
                    <a:pt x="964" y="20"/>
                    <a:pt x="964" y="20"/>
                  </a:cubicBezTo>
                  <a:cubicBezTo>
                    <a:pt x="964" y="20"/>
                    <a:pt x="964" y="20"/>
                    <a:pt x="964" y="20"/>
                  </a:cubicBezTo>
                  <a:cubicBezTo>
                    <a:pt x="964" y="20"/>
                    <a:pt x="964" y="20"/>
                    <a:pt x="964" y="20"/>
                  </a:cubicBezTo>
                  <a:cubicBezTo>
                    <a:pt x="964" y="20"/>
                    <a:pt x="964" y="20"/>
                    <a:pt x="964" y="20"/>
                  </a:cubicBezTo>
                  <a:cubicBezTo>
                    <a:pt x="964" y="20"/>
                    <a:pt x="964" y="20"/>
                    <a:pt x="964" y="21"/>
                  </a:cubicBezTo>
                  <a:cubicBezTo>
                    <a:pt x="964" y="20"/>
                    <a:pt x="964" y="20"/>
                    <a:pt x="964" y="20"/>
                  </a:cubicBezTo>
                  <a:cubicBezTo>
                    <a:pt x="963" y="21"/>
                    <a:pt x="963" y="21"/>
                    <a:pt x="963" y="21"/>
                  </a:cubicBezTo>
                  <a:cubicBezTo>
                    <a:pt x="963" y="21"/>
                    <a:pt x="963" y="21"/>
                    <a:pt x="963" y="21"/>
                  </a:cubicBezTo>
                  <a:cubicBezTo>
                    <a:pt x="963" y="22"/>
                    <a:pt x="963" y="22"/>
                    <a:pt x="962" y="22"/>
                  </a:cubicBezTo>
                  <a:cubicBezTo>
                    <a:pt x="962" y="22"/>
                    <a:pt x="962" y="22"/>
                    <a:pt x="962" y="22"/>
                  </a:cubicBezTo>
                  <a:cubicBezTo>
                    <a:pt x="962" y="22"/>
                    <a:pt x="962" y="22"/>
                    <a:pt x="962" y="22"/>
                  </a:cubicBezTo>
                  <a:cubicBezTo>
                    <a:pt x="962" y="22"/>
                    <a:pt x="962" y="22"/>
                    <a:pt x="962" y="22"/>
                  </a:cubicBezTo>
                  <a:cubicBezTo>
                    <a:pt x="962" y="22"/>
                    <a:pt x="962" y="22"/>
                    <a:pt x="962" y="23"/>
                  </a:cubicBezTo>
                  <a:cubicBezTo>
                    <a:pt x="962" y="23"/>
                    <a:pt x="962" y="23"/>
                    <a:pt x="962" y="23"/>
                  </a:cubicBezTo>
                  <a:cubicBezTo>
                    <a:pt x="961" y="23"/>
                    <a:pt x="961" y="23"/>
                    <a:pt x="961" y="24"/>
                  </a:cubicBezTo>
                  <a:cubicBezTo>
                    <a:pt x="961" y="24"/>
                    <a:pt x="961" y="24"/>
                    <a:pt x="961" y="24"/>
                  </a:cubicBezTo>
                  <a:cubicBezTo>
                    <a:pt x="961" y="24"/>
                    <a:pt x="961" y="24"/>
                    <a:pt x="961" y="24"/>
                  </a:cubicBezTo>
                  <a:cubicBezTo>
                    <a:pt x="961" y="24"/>
                    <a:pt x="961" y="24"/>
                    <a:pt x="961" y="24"/>
                  </a:cubicBezTo>
                  <a:cubicBezTo>
                    <a:pt x="961" y="24"/>
                    <a:pt x="960" y="24"/>
                    <a:pt x="960" y="24"/>
                  </a:cubicBezTo>
                  <a:cubicBezTo>
                    <a:pt x="960" y="24"/>
                    <a:pt x="960" y="24"/>
                    <a:pt x="960" y="24"/>
                  </a:cubicBezTo>
                  <a:cubicBezTo>
                    <a:pt x="960" y="24"/>
                    <a:pt x="960" y="25"/>
                    <a:pt x="960" y="25"/>
                  </a:cubicBezTo>
                  <a:cubicBezTo>
                    <a:pt x="960" y="25"/>
                    <a:pt x="960" y="25"/>
                    <a:pt x="960" y="25"/>
                  </a:cubicBezTo>
                  <a:cubicBezTo>
                    <a:pt x="960" y="25"/>
                    <a:pt x="960" y="25"/>
                    <a:pt x="960" y="25"/>
                  </a:cubicBezTo>
                  <a:cubicBezTo>
                    <a:pt x="960" y="25"/>
                    <a:pt x="960" y="25"/>
                    <a:pt x="960" y="25"/>
                  </a:cubicBezTo>
                  <a:cubicBezTo>
                    <a:pt x="959" y="25"/>
                    <a:pt x="960" y="26"/>
                    <a:pt x="959" y="26"/>
                  </a:cubicBezTo>
                  <a:cubicBezTo>
                    <a:pt x="959" y="26"/>
                    <a:pt x="959" y="26"/>
                    <a:pt x="959" y="26"/>
                  </a:cubicBezTo>
                  <a:cubicBezTo>
                    <a:pt x="959" y="26"/>
                    <a:pt x="959" y="26"/>
                    <a:pt x="959" y="26"/>
                  </a:cubicBezTo>
                  <a:cubicBezTo>
                    <a:pt x="959" y="26"/>
                    <a:pt x="959" y="26"/>
                    <a:pt x="959" y="26"/>
                  </a:cubicBezTo>
                  <a:cubicBezTo>
                    <a:pt x="959" y="26"/>
                    <a:pt x="959" y="27"/>
                    <a:pt x="959" y="27"/>
                  </a:cubicBezTo>
                  <a:cubicBezTo>
                    <a:pt x="959" y="27"/>
                    <a:pt x="959" y="27"/>
                    <a:pt x="959" y="27"/>
                  </a:cubicBezTo>
                  <a:cubicBezTo>
                    <a:pt x="958" y="27"/>
                    <a:pt x="958" y="27"/>
                    <a:pt x="958" y="27"/>
                  </a:cubicBezTo>
                  <a:cubicBezTo>
                    <a:pt x="958" y="27"/>
                    <a:pt x="958" y="27"/>
                    <a:pt x="958" y="27"/>
                  </a:cubicBezTo>
                  <a:cubicBezTo>
                    <a:pt x="958" y="28"/>
                    <a:pt x="958" y="28"/>
                    <a:pt x="958" y="28"/>
                  </a:cubicBezTo>
                  <a:cubicBezTo>
                    <a:pt x="958" y="28"/>
                    <a:pt x="958" y="28"/>
                    <a:pt x="958" y="28"/>
                  </a:cubicBezTo>
                  <a:cubicBezTo>
                    <a:pt x="958" y="28"/>
                    <a:pt x="958" y="29"/>
                    <a:pt x="958" y="29"/>
                  </a:cubicBezTo>
                  <a:cubicBezTo>
                    <a:pt x="958" y="29"/>
                    <a:pt x="958" y="29"/>
                    <a:pt x="958" y="29"/>
                  </a:cubicBezTo>
                  <a:cubicBezTo>
                    <a:pt x="957" y="29"/>
                    <a:pt x="957" y="29"/>
                    <a:pt x="957" y="29"/>
                  </a:cubicBezTo>
                  <a:cubicBezTo>
                    <a:pt x="957" y="29"/>
                    <a:pt x="957" y="29"/>
                    <a:pt x="957" y="29"/>
                  </a:cubicBezTo>
                  <a:cubicBezTo>
                    <a:pt x="957" y="30"/>
                    <a:pt x="957" y="30"/>
                    <a:pt x="957" y="30"/>
                  </a:cubicBezTo>
                  <a:cubicBezTo>
                    <a:pt x="957" y="30"/>
                    <a:pt x="957" y="30"/>
                    <a:pt x="957" y="30"/>
                  </a:cubicBezTo>
                  <a:cubicBezTo>
                    <a:pt x="957" y="30"/>
                    <a:pt x="957" y="30"/>
                    <a:pt x="957" y="30"/>
                  </a:cubicBezTo>
                  <a:cubicBezTo>
                    <a:pt x="957" y="30"/>
                    <a:pt x="957" y="30"/>
                    <a:pt x="957" y="31"/>
                  </a:cubicBezTo>
                  <a:cubicBezTo>
                    <a:pt x="957" y="31"/>
                    <a:pt x="957" y="31"/>
                    <a:pt x="957" y="31"/>
                  </a:cubicBezTo>
                  <a:cubicBezTo>
                    <a:pt x="956" y="31"/>
                    <a:pt x="956" y="31"/>
                    <a:pt x="956" y="31"/>
                  </a:cubicBezTo>
                  <a:cubicBezTo>
                    <a:pt x="956" y="31"/>
                    <a:pt x="956" y="31"/>
                    <a:pt x="956" y="31"/>
                  </a:cubicBezTo>
                  <a:cubicBezTo>
                    <a:pt x="956" y="31"/>
                    <a:pt x="956" y="32"/>
                    <a:pt x="956" y="32"/>
                  </a:cubicBezTo>
                  <a:cubicBezTo>
                    <a:pt x="956" y="32"/>
                    <a:pt x="956" y="32"/>
                    <a:pt x="956" y="32"/>
                  </a:cubicBezTo>
                  <a:cubicBezTo>
                    <a:pt x="956" y="32"/>
                    <a:pt x="956" y="32"/>
                    <a:pt x="956" y="32"/>
                  </a:cubicBezTo>
                  <a:cubicBezTo>
                    <a:pt x="956" y="32"/>
                    <a:pt x="956" y="33"/>
                    <a:pt x="956" y="33"/>
                  </a:cubicBezTo>
                  <a:cubicBezTo>
                    <a:pt x="956" y="33"/>
                    <a:pt x="956" y="33"/>
                    <a:pt x="956" y="33"/>
                  </a:cubicBezTo>
                  <a:cubicBezTo>
                    <a:pt x="955" y="33"/>
                    <a:pt x="955" y="33"/>
                    <a:pt x="955" y="33"/>
                  </a:cubicBezTo>
                  <a:cubicBezTo>
                    <a:pt x="955" y="33"/>
                    <a:pt x="955" y="33"/>
                    <a:pt x="955" y="34"/>
                  </a:cubicBezTo>
                  <a:cubicBezTo>
                    <a:pt x="955" y="34"/>
                    <a:pt x="955" y="34"/>
                    <a:pt x="955" y="34"/>
                  </a:cubicBezTo>
                  <a:cubicBezTo>
                    <a:pt x="955" y="34"/>
                    <a:pt x="955" y="34"/>
                    <a:pt x="955" y="34"/>
                  </a:cubicBezTo>
                  <a:cubicBezTo>
                    <a:pt x="955" y="34"/>
                    <a:pt x="955" y="34"/>
                    <a:pt x="955" y="34"/>
                  </a:cubicBezTo>
                  <a:cubicBezTo>
                    <a:pt x="955" y="35"/>
                    <a:pt x="955" y="35"/>
                    <a:pt x="954" y="35"/>
                  </a:cubicBezTo>
                  <a:cubicBezTo>
                    <a:pt x="955" y="35"/>
                    <a:pt x="955" y="35"/>
                    <a:pt x="955" y="35"/>
                  </a:cubicBezTo>
                  <a:cubicBezTo>
                    <a:pt x="954" y="35"/>
                    <a:pt x="954" y="35"/>
                    <a:pt x="954" y="35"/>
                  </a:cubicBezTo>
                  <a:cubicBezTo>
                    <a:pt x="954" y="36"/>
                    <a:pt x="954" y="36"/>
                    <a:pt x="954" y="36"/>
                  </a:cubicBezTo>
                  <a:cubicBezTo>
                    <a:pt x="954" y="36"/>
                    <a:pt x="954" y="36"/>
                    <a:pt x="954" y="36"/>
                  </a:cubicBezTo>
                  <a:cubicBezTo>
                    <a:pt x="954" y="36"/>
                    <a:pt x="954" y="37"/>
                    <a:pt x="954" y="37"/>
                  </a:cubicBezTo>
                  <a:cubicBezTo>
                    <a:pt x="954" y="37"/>
                    <a:pt x="954" y="37"/>
                    <a:pt x="954" y="37"/>
                  </a:cubicBezTo>
                  <a:cubicBezTo>
                    <a:pt x="953" y="37"/>
                    <a:pt x="954" y="38"/>
                    <a:pt x="953" y="38"/>
                  </a:cubicBezTo>
                  <a:cubicBezTo>
                    <a:pt x="953" y="38"/>
                    <a:pt x="953" y="38"/>
                    <a:pt x="953" y="38"/>
                  </a:cubicBezTo>
                  <a:cubicBezTo>
                    <a:pt x="953" y="38"/>
                    <a:pt x="953" y="39"/>
                    <a:pt x="953" y="39"/>
                  </a:cubicBezTo>
                  <a:cubicBezTo>
                    <a:pt x="953" y="39"/>
                    <a:pt x="953" y="39"/>
                    <a:pt x="953" y="39"/>
                  </a:cubicBezTo>
                  <a:cubicBezTo>
                    <a:pt x="953" y="40"/>
                    <a:pt x="953" y="40"/>
                    <a:pt x="953" y="40"/>
                  </a:cubicBezTo>
                  <a:cubicBezTo>
                    <a:pt x="953" y="41"/>
                    <a:pt x="953" y="41"/>
                    <a:pt x="953" y="41"/>
                  </a:cubicBezTo>
                  <a:cubicBezTo>
                    <a:pt x="953" y="41"/>
                    <a:pt x="953" y="41"/>
                    <a:pt x="953" y="41"/>
                  </a:cubicBezTo>
                  <a:cubicBezTo>
                    <a:pt x="952" y="41"/>
                    <a:pt x="953" y="41"/>
                    <a:pt x="952" y="42"/>
                  </a:cubicBezTo>
                  <a:cubicBezTo>
                    <a:pt x="952" y="42"/>
                    <a:pt x="952" y="42"/>
                    <a:pt x="952" y="42"/>
                  </a:cubicBezTo>
                  <a:cubicBezTo>
                    <a:pt x="952" y="42"/>
                    <a:pt x="952" y="43"/>
                    <a:pt x="952" y="43"/>
                  </a:cubicBezTo>
                  <a:cubicBezTo>
                    <a:pt x="952" y="43"/>
                    <a:pt x="952" y="43"/>
                    <a:pt x="952" y="43"/>
                  </a:cubicBezTo>
                  <a:cubicBezTo>
                    <a:pt x="952" y="43"/>
                    <a:pt x="952" y="43"/>
                    <a:pt x="952" y="43"/>
                  </a:cubicBezTo>
                  <a:cubicBezTo>
                    <a:pt x="952" y="44"/>
                    <a:pt x="952" y="44"/>
                    <a:pt x="952" y="45"/>
                  </a:cubicBezTo>
                  <a:cubicBezTo>
                    <a:pt x="952" y="45"/>
                    <a:pt x="952" y="45"/>
                    <a:pt x="952" y="45"/>
                  </a:cubicBezTo>
                  <a:cubicBezTo>
                    <a:pt x="951" y="46"/>
                    <a:pt x="952" y="46"/>
                    <a:pt x="951" y="47"/>
                  </a:cubicBezTo>
                  <a:cubicBezTo>
                    <a:pt x="951" y="47"/>
                    <a:pt x="951" y="47"/>
                    <a:pt x="951" y="48"/>
                  </a:cubicBezTo>
                  <a:cubicBezTo>
                    <a:pt x="951" y="48"/>
                    <a:pt x="951" y="49"/>
                    <a:pt x="951" y="50"/>
                  </a:cubicBezTo>
                  <a:cubicBezTo>
                    <a:pt x="951" y="50"/>
                    <a:pt x="951" y="50"/>
                    <a:pt x="951" y="50"/>
                  </a:cubicBezTo>
                  <a:cubicBezTo>
                    <a:pt x="951" y="54"/>
                    <a:pt x="951" y="58"/>
                    <a:pt x="951" y="62"/>
                  </a:cubicBezTo>
                  <a:cubicBezTo>
                    <a:pt x="951" y="62"/>
                    <a:pt x="951" y="63"/>
                    <a:pt x="951" y="63"/>
                  </a:cubicBezTo>
                  <a:cubicBezTo>
                    <a:pt x="951" y="63"/>
                    <a:pt x="951" y="64"/>
                    <a:pt x="951" y="65"/>
                  </a:cubicBezTo>
                  <a:cubicBezTo>
                    <a:pt x="951" y="65"/>
                    <a:pt x="951" y="65"/>
                    <a:pt x="951" y="66"/>
                  </a:cubicBezTo>
                  <a:cubicBezTo>
                    <a:pt x="952" y="66"/>
                    <a:pt x="951" y="67"/>
                    <a:pt x="952" y="67"/>
                  </a:cubicBezTo>
                  <a:cubicBezTo>
                    <a:pt x="952" y="67"/>
                    <a:pt x="952" y="67"/>
                    <a:pt x="952" y="67"/>
                  </a:cubicBezTo>
                  <a:cubicBezTo>
                    <a:pt x="952" y="68"/>
                    <a:pt x="952" y="68"/>
                    <a:pt x="952" y="68"/>
                  </a:cubicBezTo>
                  <a:cubicBezTo>
                    <a:pt x="952" y="68"/>
                    <a:pt x="952" y="69"/>
                    <a:pt x="952" y="69"/>
                  </a:cubicBezTo>
                  <a:cubicBezTo>
                    <a:pt x="952" y="69"/>
                    <a:pt x="952" y="69"/>
                    <a:pt x="952" y="69"/>
                  </a:cubicBezTo>
                  <a:cubicBezTo>
                    <a:pt x="952" y="69"/>
                    <a:pt x="952" y="69"/>
                    <a:pt x="952" y="69"/>
                  </a:cubicBezTo>
                  <a:cubicBezTo>
                    <a:pt x="952" y="70"/>
                    <a:pt x="952" y="70"/>
                    <a:pt x="952" y="71"/>
                  </a:cubicBezTo>
                  <a:cubicBezTo>
                    <a:pt x="952" y="71"/>
                    <a:pt x="952" y="71"/>
                    <a:pt x="952" y="71"/>
                  </a:cubicBezTo>
                  <a:cubicBezTo>
                    <a:pt x="952" y="71"/>
                    <a:pt x="952" y="71"/>
                    <a:pt x="952" y="71"/>
                  </a:cubicBezTo>
                  <a:cubicBezTo>
                    <a:pt x="953" y="71"/>
                    <a:pt x="952" y="72"/>
                    <a:pt x="953" y="72"/>
                  </a:cubicBezTo>
                  <a:cubicBezTo>
                    <a:pt x="953" y="72"/>
                    <a:pt x="953" y="72"/>
                    <a:pt x="953" y="72"/>
                  </a:cubicBezTo>
                  <a:cubicBezTo>
                    <a:pt x="953" y="72"/>
                    <a:pt x="953" y="73"/>
                    <a:pt x="953" y="73"/>
                  </a:cubicBezTo>
                  <a:cubicBezTo>
                    <a:pt x="953" y="73"/>
                    <a:pt x="953" y="73"/>
                    <a:pt x="953" y="73"/>
                  </a:cubicBezTo>
                  <a:cubicBezTo>
                    <a:pt x="953" y="73"/>
                    <a:pt x="953" y="74"/>
                    <a:pt x="953" y="74"/>
                  </a:cubicBezTo>
                  <a:cubicBezTo>
                    <a:pt x="953" y="74"/>
                    <a:pt x="953" y="74"/>
                    <a:pt x="953" y="74"/>
                  </a:cubicBezTo>
                  <a:cubicBezTo>
                    <a:pt x="954" y="75"/>
                    <a:pt x="954" y="75"/>
                    <a:pt x="954" y="75"/>
                  </a:cubicBezTo>
                  <a:cubicBezTo>
                    <a:pt x="954" y="75"/>
                    <a:pt x="954" y="75"/>
                    <a:pt x="954" y="75"/>
                  </a:cubicBezTo>
                  <a:cubicBezTo>
                    <a:pt x="954" y="76"/>
                    <a:pt x="954" y="76"/>
                    <a:pt x="954" y="76"/>
                  </a:cubicBezTo>
                  <a:cubicBezTo>
                    <a:pt x="954" y="76"/>
                    <a:pt x="954" y="76"/>
                    <a:pt x="954" y="76"/>
                  </a:cubicBezTo>
                  <a:cubicBezTo>
                    <a:pt x="954" y="76"/>
                    <a:pt x="954" y="77"/>
                    <a:pt x="954" y="77"/>
                  </a:cubicBezTo>
                  <a:cubicBezTo>
                    <a:pt x="954" y="77"/>
                    <a:pt x="954" y="77"/>
                    <a:pt x="954" y="77"/>
                  </a:cubicBezTo>
                  <a:cubicBezTo>
                    <a:pt x="955" y="77"/>
                    <a:pt x="955" y="78"/>
                    <a:pt x="955" y="78"/>
                  </a:cubicBezTo>
                  <a:cubicBezTo>
                    <a:pt x="955" y="78"/>
                    <a:pt x="955" y="78"/>
                    <a:pt x="955" y="78"/>
                  </a:cubicBezTo>
                  <a:cubicBezTo>
                    <a:pt x="955" y="78"/>
                    <a:pt x="955" y="78"/>
                    <a:pt x="955" y="79"/>
                  </a:cubicBezTo>
                  <a:cubicBezTo>
                    <a:pt x="955" y="79"/>
                    <a:pt x="955" y="79"/>
                    <a:pt x="955" y="79"/>
                  </a:cubicBezTo>
                  <a:cubicBezTo>
                    <a:pt x="955" y="79"/>
                    <a:pt x="955" y="79"/>
                    <a:pt x="955" y="79"/>
                  </a:cubicBezTo>
                  <a:cubicBezTo>
                    <a:pt x="955" y="79"/>
                    <a:pt x="955" y="79"/>
                    <a:pt x="956" y="80"/>
                  </a:cubicBezTo>
                  <a:cubicBezTo>
                    <a:pt x="956" y="80"/>
                    <a:pt x="956" y="80"/>
                    <a:pt x="956" y="80"/>
                  </a:cubicBezTo>
                  <a:cubicBezTo>
                    <a:pt x="956" y="80"/>
                    <a:pt x="956" y="80"/>
                    <a:pt x="956" y="80"/>
                  </a:cubicBezTo>
                  <a:cubicBezTo>
                    <a:pt x="956" y="80"/>
                    <a:pt x="956" y="80"/>
                    <a:pt x="956" y="80"/>
                  </a:cubicBezTo>
                  <a:cubicBezTo>
                    <a:pt x="956" y="80"/>
                    <a:pt x="956" y="81"/>
                    <a:pt x="956" y="81"/>
                  </a:cubicBezTo>
                  <a:cubicBezTo>
                    <a:pt x="956" y="81"/>
                    <a:pt x="956" y="81"/>
                    <a:pt x="956" y="81"/>
                  </a:cubicBezTo>
                  <a:cubicBezTo>
                    <a:pt x="956" y="81"/>
                    <a:pt x="956" y="81"/>
                    <a:pt x="957" y="82"/>
                  </a:cubicBezTo>
                  <a:cubicBezTo>
                    <a:pt x="957" y="82"/>
                    <a:pt x="957" y="82"/>
                    <a:pt x="957" y="82"/>
                  </a:cubicBezTo>
                  <a:cubicBezTo>
                    <a:pt x="957" y="82"/>
                    <a:pt x="957" y="82"/>
                    <a:pt x="957" y="82"/>
                  </a:cubicBezTo>
                  <a:cubicBezTo>
                    <a:pt x="957" y="82"/>
                    <a:pt x="957" y="82"/>
                    <a:pt x="957" y="82"/>
                  </a:cubicBezTo>
                  <a:cubicBezTo>
                    <a:pt x="957" y="82"/>
                    <a:pt x="957" y="82"/>
                    <a:pt x="957" y="82"/>
                  </a:cubicBezTo>
                  <a:cubicBezTo>
                    <a:pt x="957" y="82"/>
                    <a:pt x="957" y="83"/>
                    <a:pt x="957" y="83"/>
                  </a:cubicBezTo>
                  <a:cubicBezTo>
                    <a:pt x="957" y="83"/>
                    <a:pt x="957" y="83"/>
                    <a:pt x="957" y="83"/>
                  </a:cubicBezTo>
                  <a:cubicBezTo>
                    <a:pt x="957" y="83"/>
                    <a:pt x="957" y="83"/>
                    <a:pt x="958" y="83"/>
                  </a:cubicBezTo>
                  <a:cubicBezTo>
                    <a:pt x="958" y="83"/>
                    <a:pt x="958" y="83"/>
                    <a:pt x="958" y="83"/>
                  </a:cubicBezTo>
                  <a:cubicBezTo>
                    <a:pt x="958" y="84"/>
                    <a:pt x="958" y="84"/>
                    <a:pt x="958" y="84"/>
                  </a:cubicBezTo>
                  <a:cubicBezTo>
                    <a:pt x="958" y="84"/>
                    <a:pt x="958" y="84"/>
                    <a:pt x="958" y="84"/>
                  </a:cubicBezTo>
                  <a:cubicBezTo>
                    <a:pt x="958" y="84"/>
                    <a:pt x="958" y="84"/>
                    <a:pt x="958" y="84"/>
                  </a:cubicBezTo>
                  <a:cubicBezTo>
                    <a:pt x="958" y="84"/>
                    <a:pt x="958" y="84"/>
                    <a:pt x="958" y="84"/>
                  </a:cubicBezTo>
                  <a:cubicBezTo>
                    <a:pt x="958" y="85"/>
                    <a:pt x="958" y="85"/>
                    <a:pt x="959" y="85"/>
                  </a:cubicBezTo>
                  <a:cubicBezTo>
                    <a:pt x="959" y="85"/>
                    <a:pt x="959" y="85"/>
                    <a:pt x="959" y="85"/>
                  </a:cubicBezTo>
                  <a:cubicBezTo>
                    <a:pt x="959" y="85"/>
                    <a:pt x="959" y="85"/>
                    <a:pt x="959" y="86"/>
                  </a:cubicBezTo>
                  <a:cubicBezTo>
                    <a:pt x="959" y="86"/>
                    <a:pt x="959" y="86"/>
                    <a:pt x="959" y="86"/>
                  </a:cubicBezTo>
                  <a:cubicBezTo>
                    <a:pt x="959" y="86"/>
                    <a:pt x="959" y="86"/>
                    <a:pt x="959" y="86"/>
                  </a:cubicBezTo>
                  <a:cubicBezTo>
                    <a:pt x="959" y="86"/>
                    <a:pt x="959" y="86"/>
                    <a:pt x="959" y="86"/>
                  </a:cubicBezTo>
                  <a:cubicBezTo>
                    <a:pt x="959" y="86"/>
                    <a:pt x="960" y="86"/>
                    <a:pt x="960" y="87"/>
                  </a:cubicBezTo>
                  <a:cubicBezTo>
                    <a:pt x="960" y="87"/>
                    <a:pt x="960" y="87"/>
                    <a:pt x="960" y="87"/>
                  </a:cubicBezTo>
                  <a:cubicBezTo>
                    <a:pt x="960" y="87"/>
                    <a:pt x="960" y="87"/>
                    <a:pt x="960" y="87"/>
                  </a:cubicBezTo>
                  <a:cubicBezTo>
                    <a:pt x="960" y="87"/>
                    <a:pt x="960" y="87"/>
                    <a:pt x="960" y="87"/>
                  </a:cubicBezTo>
                  <a:cubicBezTo>
                    <a:pt x="960" y="87"/>
                    <a:pt x="960" y="87"/>
                    <a:pt x="960" y="88"/>
                  </a:cubicBezTo>
                  <a:cubicBezTo>
                    <a:pt x="960" y="87"/>
                    <a:pt x="960" y="87"/>
                    <a:pt x="960" y="87"/>
                  </a:cubicBezTo>
                  <a:cubicBezTo>
                    <a:pt x="960" y="88"/>
                    <a:pt x="961" y="88"/>
                    <a:pt x="961" y="88"/>
                  </a:cubicBezTo>
                  <a:cubicBezTo>
                    <a:pt x="961" y="88"/>
                    <a:pt x="961" y="88"/>
                    <a:pt x="961" y="88"/>
                  </a:cubicBezTo>
                  <a:cubicBezTo>
                    <a:pt x="961" y="88"/>
                    <a:pt x="961" y="88"/>
                    <a:pt x="961" y="88"/>
                  </a:cubicBezTo>
                  <a:cubicBezTo>
                    <a:pt x="961" y="88"/>
                    <a:pt x="961" y="88"/>
                    <a:pt x="961" y="88"/>
                  </a:cubicBezTo>
                  <a:cubicBezTo>
                    <a:pt x="961" y="89"/>
                    <a:pt x="961" y="89"/>
                    <a:pt x="962" y="89"/>
                  </a:cubicBezTo>
                  <a:cubicBezTo>
                    <a:pt x="962" y="89"/>
                    <a:pt x="962" y="89"/>
                    <a:pt x="962" y="89"/>
                  </a:cubicBezTo>
                  <a:cubicBezTo>
                    <a:pt x="962" y="89"/>
                    <a:pt x="962" y="90"/>
                    <a:pt x="962" y="90"/>
                  </a:cubicBezTo>
                  <a:cubicBezTo>
                    <a:pt x="962" y="90"/>
                    <a:pt x="962" y="90"/>
                    <a:pt x="962" y="90"/>
                  </a:cubicBezTo>
                  <a:cubicBezTo>
                    <a:pt x="962" y="90"/>
                    <a:pt x="962" y="90"/>
                    <a:pt x="963" y="90"/>
                  </a:cubicBezTo>
                  <a:cubicBezTo>
                    <a:pt x="962" y="90"/>
                    <a:pt x="962" y="90"/>
                    <a:pt x="962" y="90"/>
                  </a:cubicBezTo>
                  <a:cubicBezTo>
                    <a:pt x="963" y="90"/>
                    <a:pt x="963" y="90"/>
                    <a:pt x="963" y="90"/>
                  </a:cubicBezTo>
                  <a:cubicBezTo>
                    <a:pt x="963" y="90"/>
                    <a:pt x="963" y="90"/>
                    <a:pt x="963" y="90"/>
                  </a:cubicBezTo>
                  <a:cubicBezTo>
                    <a:pt x="963" y="90"/>
                    <a:pt x="963" y="91"/>
                    <a:pt x="963" y="91"/>
                  </a:cubicBezTo>
                  <a:cubicBezTo>
                    <a:pt x="963" y="91"/>
                    <a:pt x="963" y="91"/>
                    <a:pt x="963" y="91"/>
                  </a:cubicBezTo>
                  <a:cubicBezTo>
                    <a:pt x="963" y="91"/>
                    <a:pt x="963" y="91"/>
                    <a:pt x="964" y="91"/>
                  </a:cubicBezTo>
                  <a:cubicBezTo>
                    <a:pt x="964" y="91"/>
                    <a:pt x="964" y="91"/>
                    <a:pt x="964" y="91"/>
                  </a:cubicBezTo>
                  <a:cubicBezTo>
                    <a:pt x="964" y="91"/>
                    <a:pt x="964" y="91"/>
                    <a:pt x="964" y="91"/>
                  </a:cubicBezTo>
                  <a:cubicBezTo>
                    <a:pt x="964" y="91"/>
                    <a:pt x="964" y="91"/>
                    <a:pt x="964" y="91"/>
                  </a:cubicBezTo>
                  <a:cubicBezTo>
                    <a:pt x="964" y="92"/>
                    <a:pt x="964" y="92"/>
                    <a:pt x="964" y="92"/>
                  </a:cubicBezTo>
                  <a:cubicBezTo>
                    <a:pt x="964" y="92"/>
                    <a:pt x="964" y="92"/>
                    <a:pt x="964" y="92"/>
                  </a:cubicBezTo>
                  <a:cubicBezTo>
                    <a:pt x="964" y="92"/>
                    <a:pt x="964" y="92"/>
                    <a:pt x="965" y="92"/>
                  </a:cubicBezTo>
                  <a:cubicBezTo>
                    <a:pt x="965" y="92"/>
                    <a:pt x="965" y="92"/>
                    <a:pt x="965" y="92"/>
                  </a:cubicBezTo>
                  <a:cubicBezTo>
                    <a:pt x="965" y="92"/>
                    <a:pt x="965" y="92"/>
                    <a:pt x="965" y="92"/>
                  </a:cubicBezTo>
                  <a:cubicBezTo>
                    <a:pt x="965" y="92"/>
                    <a:pt x="965" y="92"/>
                    <a:pt x="965" y="92"/>
                  </a:cubicBezTo>
                  <a:cubicBezTo>
                    <a:pt x="965" y="93"/>
                    <a:pt x="965" y="93"/>
                    <a:pt x="965" y="93"/>
                  </a:cubicBezTo>
                  <a:cubicBezTo>
                    <a:pt x="965" y="93"/>
                    <a:pt x="965" y="93"/>
                    <a:pt x="965" y="93"/>
                  </a:cubicBezTo>
                  <a:cubicBezTo>
                    <a:pt x="965" y="93"/>
                    <a:pt x="966" y="93"/>
                    <a:pt x="966" y="94"/>
                  </a:cubicBezTo>
                  <a:cubicBezTo>
                    <a:pt x="966" y="94"/>
                    <a:pt x="966" y="94"/>
                    <a:pt x="966" y="94"/>
                  </a:cubicBezTo>
                  <a:cubicBezTo>
                    <a:pt x="966" y="94"/>
                    <a:pt x="967" y="94"/>
                    <a:pt x="967" y="94"/>
                  </a:cubicBezTo>
                  <a:cubicBezTo>
                    <a:pt x="967" y="94"/>
                    <a:pt x="967" y="94"/>
                    <a:pt x="967" y="94"/>
                  </a:cubicBezTo>
                  <a:cubicBezTo>
                    <a:pt x="967" y="94"/>
                    <a:pt x="967" y="94"/>
                    <a:pt x="967" y="94"/>
                  </a:cubicBezTo>
                  <a:cubicBezTo>
                    <a:pt x="967" y="94"/>
                    <a:pt x="967" y="94"/>
                    <a:pt x="967" y="94"/>
                  </a:cubicBezTo>
                  <a:cubicBezTo>
                    <a:pt x="967" y="94"/>
                    <a:pt x="967" y="94"/>
                    <a:pt x="967" y="94"/>
                  </a:cubicBezTo>
                  <a:cubicBezTo>
                    <a:pt x="967" y="94"/>
                    <a:pt x="967" y="94"/>
                    <a:pt x="967" y="94"/>
                  </a:cubicBezTo>
                  <a:cubicBezTo>
                    <a:pt x="967" y="95"/>
                    <a:pt x="968" y="95"/>
                    <a:pt x="968" y="95"/>
                  </a:cubicBezTo>
                  <a:cubicBezTo>
                    <a:pt x="968" y="95"/>
                    <a:pt x="968" y="95"/>
                    <a:pt x="968" y="95"/>
                  </a:cubicBezTo>
                  <a:cubicBezTo>
                    <a:pt x="968" y="95"/>
                    <a:pt x="968" y="95"/>
                    <a:pt x="968" y="95"/>
                  </a:cubicBezTo>
                  <a:cubicBezTo>
                    <a:pt x="968" y="95"/>
                    <a:pt x="968" y="95"/>
                    <a:pt x="968" y="95"/>
                  </a:cubicBezTo>
                  <a:cubicBezTo>
                    <a:pt x="969" y="96"/>
                    <a:pt x="969" y="96"/>
                    <a:pt x="969" y="96"/>
                  </a:cubicBezTo>
                  <a:cubicBezTo>
                    <a:pt x="969" y="96"/>
                    <a:pt x="969" y="96"/>
                    <a:pt x="969" y="96"/>
                  </a:cubicBezTo>
                  <a:cubicBezTo>
                    <a:pt x="970" y="96"/>
                    <a:pt x="970" y="96"/>
                    <a:pt x="971" y="97"/>
                  </a:cubicBezTo>
                  <a:cubicBezTo>
                    <a:pt x="970" y="97"/>
                    <a:pt x="970" y="97"/>
                    <a:pt x="970" y="97"/>
                  </a:cubicBezTo>
                  <a:cubicBezTo>
                    <a:pt x="971" y="97"/>
                    <a:pt x="971" y="97"/>
                    <a:pt x="971" y="97"/>
                  </a:cubicBezTo>
                  <a:cubicBezTo>
                    <a:pt x="971" y="97"/>
                    <a:pt x="971" y="97"/>
                    <a:pt x="971" y="97"/>
                  </a:cubicBezTo>
                  <a:cubicBezTo>
                    <a:pt x="971" y="97"/>
                    <a:pt x="971" y="97"/>
                    <a:pt x="972" y="97"/>
                  </a:cubicBezTo>
                  <a:cubicBezTo>
                    <a:pt x="972" y="97"/>
                    <a:pt x="972" y="97"/>
                    <a:pt x="972" y="97"/>
                  </a:cubicBezTo>
                  <a:cubicBezTo>
                    <a:pt x="972" y="98"/>
                    <a:pt x="972" y="97"/>
                    <a:pt x="972" y="98"/>
                  </a:cubicBezTo>
                  <a:cubicBezTo>
                    <a:pt x="972" y="98"/>
                    <a:pt x="972" y="98"/>
                    <a:pt x="972" y="98"/>
                  </a:cubicBezTo>
                  <a:cubicBezTo>
                    <a:pt x="972" y="98"/>
                    <a:pt x="973" y="98"/>
                    <a:pt x="973" y="98"/>
                  </a:cubicBezTo>
                  <a:cubicBezTo>
                    <a:pt x="973" y="98"/>
                    <a:pt x="973" y="98"/>
                    <a:pt x="973" y="98"/>
                  </a:cubicBezTo>
                  <a:cubicBezTo>
                    <a:pt x="973" y="98"/>
                    <a:pt x="973" y="98"/>
                    <a:pt x="974" y="98"/>
                  </a:cubicBezTo>
                  <a:cubicBezTo>
                    <a:pt x="974" y="98"/>
                    <a:pt x="974" y="98"/>
                    <a:pt x="974" y="98"/>
                  </a:cubicBezTo>
                  <a:cubicBezTo>
                    <a:pt x="974" y="99"/>
                    <a:pt x="974" y="99"/>
                    <a:pt x="974" y="99"/>
                  </a:cubicBezTo>
                  <a:cubicBezTo>
                    <a:pt x="974" y="99"/>
                    <a:pt x="974" y="99"/>
                    <a:pt x="974" y="99"/>
                  </a:cubicBezTo>
                  <a:cubicBezTo>
                    <a:pt x="974" y="99"/>
                    <a:pt x="975" y="99"/>
                    <a:pt x="975" y="99"/>
                  </a:cubicBezTo>
                  <a:cubicBezTo>
                    <a:pt x="975" y="99"/>
                    <a:pt x="975" y="99"/>
                    <a:pt x="975" y="99"/>
                  </a:cubicBezTo>
                  <a:cubicBezTo>
                    <a:pt x="975" y="99"/>
                    <a:pt x="975" y="99"/>
                    <a:pt x="976" y="99"/>
                  </a:cubicBezTo>
                  <a:cubicBezTo>
                    <a:pt x="976" y="99"/>
                    <a:pt x="976" y="99"/>
                    <a:pt x="976" y="99"/>
                  </a:cubicBezTo>
                  <a:cubicBezTo>
                    <a:pt x="976" y="100"/>
                    <a:pt x="976" y="100"/>
                    <a:pt x="977" y="100"/>
                  </a:cubicBezTo>
                  <a:cubicBezTo>
                    <a:pt x="977" y="100"/>
                    <a:pt x="977" y="100"/>
                    <a:pt x="977" y="100"/>
                  </a:cubicBezTo>
                  <a:cubicBezTo>
                    <a:pt x="977" y="100"/>
                    <a:pt x="977" y="100"/>
                    <a:pt x="977" y="100"/>
                  </a:cubicBezTo>
                  <a:cubicBezTo>
                    <a:pt x="977" y="100"/>
                    <a:pt x="977" y="100"/>
                    <a:pt x="977" y="100"/>
                  </a:cubicBezTo>
                  <a:cubicBezTo>
                    <a:pt x="977" y="100"/>
                    <a:pt x="977" y="100"/>
                    <a:pt x="977" y="100"/>
                  </a:cubicBezTo>
                  <a:cubicBezTo>
                    <a:pt x="978" y="100"/>
                    <a:pt x="978" y="100"/>
                    <a:pt x="978" y="100"/>
                  </a:cubicBezTo>
                  <a:cubicBezTo>
                    <a:pt x="978" y="100"/>
                    <a:pt x="978" y="100"/>
                    <a:pt x="978" y="100"/>
                  </a:cubicBezTo>
                  <a:cubicBezTo>
                    <a:pt x="978" y="100"/>
                    <a:pt x="978" y="100"/>
                    <a:pt x="978" y="100"/>
                  </a:cubicBezTo>
                  <a:cubicBezTo>
                    <a:pt x="979" y="101"/>
                    <a:pt x="979" y="101"/>
                    <a:pt x="979" y="101"/>
                  </a:cubicBezTo>
                  <a:cubicBezTo>
                    <a:pt x="979" y="101"/>
                    <a:pt x="979" y="101"/>
                    <a:pt x="979" y="101"/>
                  </a:cubicBezTo>
                  <a:cubicBezTo>
                    <a:pt x="980" y="101"/>
                    <a:pt x="980" y="101"/>
                    <a:pt x="980" y="101"/>
                  </a:cubicBezTo>
                  <a:cubicBezTo>
                    <a:pt x="980" y="101"/>
                    <a:pt x="980" y="101"/>
                    <a:pt x="980" y="101"/>
                  </a:cubicBezTo>
                  <a:cubicBezTo>
                    <a:pt x="980" y="101"/>
                    <a:pt x="980" y="101"/>
                    <a:pt x="980" y="101"/>
                  </a:cubicBezTo>
                  <a:cubicBezTo>
                    <a:pt x="981" y="101"/>
                    <a:pt x="981" y="101"/>
                    <a:pt x="981" y="101"/>
                  </a:cubicBezTo>
                  <a:cubicBezTo>
                    <a:pt x="981" y="101"/>
                    <a:pt x="981" y="101"/>
                    <a:pt x="982" y="102"/>
                  </a:cubicBezTo>
                  <a:cubicBezTo>
                    <a:pt x="982" y="101"/>
                    <a:pt x="982" y="101"/>
                    <a:pt x="982" y="101"/>
                  </a:cubicBezTo>
                  <a:cubicBezTo>
                    <a:pt x="982" y="102"/>
                    <a:pt x="982" y="102"/>
                    <a:pt x="983" y="102"/>
                  </a:cubicBezTo>
                  <a:cubicBezTo>
                    <a:pt x="983" y="102"/>
                    <a:pt x="983" y="102"/>
                    <a:pt x="983" y="102"/>
                  </a:cubicBezTo>
                  <a:cubicBezTo>
                    <a:pt x="983" y="102"/>
                    <a:pt x="983" y="102"/>
                    <a:pt x="983" y="102"/>
                  </a:cubicBezTo>
                  <a:cubicBezTo>
                    <a:pt x="983" y="102"/>
                    <a:pt x="984" y="102"/>
                    <a:pt x="984" y="102"/>
                  </a:cubicBezTo>
                  <a:cubicBezTo>
                    <a:pt x="985" y="102"/>
                    <a:pt x="985" y="102"/>
                    <a:pt x="985" y="102"/>
                  </a:cubicBezTo>
                  <a:cubicBezTo>
                    <a:pt x="985" y="102"/>
                    <a:pt x="985" y="102"/>
                    <a:pt x="985" y="102"/>
                  </a:cubicBezTo>
                  <a:cubicBezTo>
                    <a:pt x="985" y="103"/>
                    <a:pt x="986" y="102"/>
                    <a:pt x="986" y="103"/>
                  </a:cubicBezTo>
                  <a:cubicBezTo>
                    <a:pt x="986" y="102"/>
                    <a:pt x="986" y="102"/>
                    <a:pt x="986" y="102"/>
                  </a:cubicBezTo>
                  <a:cubicBezTo>
                    <a:pt x="986" y="103"/>
                    <a:pt x="986" y="103"/>
                    <a:pt x="986" y="103"/>
                  </a:cubicBezTo>
                  <a:cubicBezTo>
                    <a:pt x="987" y="103"/>
                    <a:pt x="988" y="103"/>
                    <a:pt x="989" y="103"/>
                  </a:cubicBezTo>
                  <a:cubicBezTo>
                    <a:pt x="989" y="103"/>
                    <a:pt x="989" y="103"/>
                    <a:pt x="989" y="103"/>
                  </a:cubicBezTo>
                  <a:cubicBezTo>
                    <a:pt x="991" y="103"/>
                    <a:pt x="992" y="103"/>
                    <a:pt x="993" y="103"/>
                  </a:cubicBezTo>
                  <a:cubicBezTo>
                    <a:pt x="995" y="103"/>
                    <a:pt x="996" y="103"/>
                    <a:pt x="997" y="103"/>
                  </a:cubicBezTo>
                  <a:cubicBezTo>
                    <a:pt x="999" y="103"/>
                    <a:pt x="1000" y="103"/>
                    <a:pt x="1002" y="103"/>
                  </a:cubicBezTo>
                  <a:cubicBezTo>
                    <a:pt x="1002" y="103"/>
                    <a:pt x="1002" y="103"/>
                    <a:pt x="1003" y="103"/>
                  </a:cubicBezTo>
                  <a:cubicBezTo>
                    <a:pt x="1004" y="102"/>
                    <a:pt x="1004" y="103"/>
                    <a:pt x="1005" y="103"/>
                  </a:cubicBezTo>
                  <a:cubicBezTo>
                    <a:pt x="1005" y="102"/>
                    <a:pt x="1005" y="102"/>
                    <a:pt x="1005" y="102"/>
                  </a:cubicBezTo>
                  <a:cubicBezTo>
                    <a:pt x="1006" y="103"/>
                    <a:pt x="1006" y="103"/>
                    <a:pt x="1006" y="103"/>
                  </a:cubicBezTo>
                  <a:cubicBezTo>
                    <a:pt x="1006" y="102"/>
                    <a:pt x="1007" y="103"/>
                    <a:pt x="1007" y="102"/>
                  </a:cubicBezTo>
                  <a:cubicBezTo>
                    <a:pt x="1007" y="102"/>
                    <a:pt x="1007" y="102"/>
                    <a:pt x="1007" y="102"/>
                  </a:cubicBezTo>
                  <a:cubicBezTo>
                    <a:pt x="1008" y="102"/>
                    <a:pt x="1008" y="102"/>
                    <a:pt x="1008" y="102"/>
                  </a:cubicBezTo>
                  <a:cubicBezTo>
                    <a:pt x="1008" y="102"/>
                    <a:pt x="1009" y="102"/>
                    <a:pt x="1009" y="102"/>
                  </a:cubicBezTo>
                  <a:cubicBezTo>
                    <a:pt x="1009" y="102"/>
                    <a:pt x="1009" y="102"/>
                    <a:pt x="1009" y="102"/>
                  </a:cubicBezTo>
                  <a:cubicBezTo>
                    <a:pt x="1009" y="102"/>
                    <a:pt x="1009" y="102"/>
                    <a:pt x="1009" y="102"/>
                  </a:cubicBezTo>
                  <a:cubicBezTo>
                    <a:pt x="1010" y="102"/>
                    <a:pt x="1010" y="102"/>
                    <a:pt x="1011" y="102"/>
                  </a:cubicBezTo>
                  <a:cubicBezTo>
                    <a:pt x="1011" y="101"/>
                    <a:pt x="1011" y="101"/>
                    <a:pt x="1011" y="101"/>
                  </a:cubicBezTo>
                  <a:cubicBezTo>
                    <a:pt x="1011" y="101"/>
                    <a:pt x="1011" y="101"/>
                    <a:pt x="1011" y="101"/>
                  </a:cubicBezTo>
                  <a:cubicBezTo>
                    <a:pt x="1011" y="101"/>
                    <a:pt x="1012" y="101"/>
                    <a:pt x="1012" y="101"/>
                  </a:cubicBezTo>
                  <a:cubicBezTo>
                    <a:pt x="1012" y="101"/>
                    <a:pt x="1012" y="101"/>
                    <a:pt x="1012" y="101"/>
                  </a:cubicBezTo>
                  <a:cubicBezTo>
                    <a:pt x="1013" y="101"/>
                    <a:pt x="1013" y="101"/>
                    <a:pt x="1013" y="101"/>
                  </a:cubicBezTo>
                  <a:cubicBezTo>
                    <a:pt x="1013" y="101"/>
                    <a:pt x="1013" y="101"/>
                    <a:pt x="1013" y="101"/>
                  </a:cubicBezTo>
                  <a:cubicBezTo>
                    <a:pt x="1013" y="101"/>
                    <a:pt x="1013" y="101"/>
                    <a:pt x="1013" y="101"/>
                  </a:cubicBezTo>
                  <a:cubicBezTo>
                    <a:pt x="1014" y="101"/>
                    <a:pt x="1014" y="101"/>
                    <a:pt x="1014" y="101"/>
                  </a:cubicBezTo>
                  <a:cubicBezTo>
                    <a:pt x="1014" y="100"/>
                    <a:pt x="1014" y="100"/>
                    <a:pt x="1014" y="100"/>
                  </a:cubicBezTo>
                  <a:cubicBezTo>
                    <a:pt x="1015" y="100"/>
                    <a:pt x="1015" y="100"/>
                    <a:pt x="1015" y="100"/>
                  </a:cubicBezTo>
                  <a:cubicBezTo>
                    <a:pt x="1015" y="100"/>
                    <a:pt x="1015" y="100"/>
                    <a:pt x="1015" y="100"/>
                  </a:cubicBezTo>
                  <a:cubicBezTo>
                    <a:pt x="1015" y="100"/>
                    <a:pt x="1015" y="100"/>
                    <a:pt x="1015" y="100"/>
                  </a:cubicBezTo>
                  <a:cubicBezTo>
                    <a:pt x="1016" y="100"/>
                    <a:pt x="1016" y="100"/>
                    <a:pt x="1016" y="100"/>
                  </a:cubicBezTo>
                  <a:cubicBezTo>
                    <a:pt x="1016" y="100"/>
                    <a:pt x="1016" y="100"/>
                    <a:pt x="1016" y="100"/>
                  </a:cubicBezTo>
                  <a:cubicBezTo>
                    <a:pt x="1016" y="100"/>
                    <a:pt x="1016" y="100"/>
                    <a:pt x="1016" y="100"/>
                  </a:cubicBezTo>
                  <a:cubicBezTo>
                    <a:pt x="1017" y="99"/>
                    <a:pt x="1017" y="100"/>
                    <a:pt x="1017" y="99"/>
                  </a:cubicBezTo>
                  <a:cubicBezTo>
                    <a:pt x="1017" y="99"/>
                    <a:pt x="1017" y="99"/>
                    <a:pt x="1017" y="99"/>
                  </a:cubicBezTo>
                  <a:cubicBezTo>
                    <a:pt x="1018" y="99"/>
                    <a:pt x="1018" y="99"/>
                    <a:pt x="1018" y="99"/>
                  </a:cubicBezTo>
                  <a:cubicBezTo>
                    <a:pt x="1018" y="99"/>
                    <a:pt x="1018" y="99"/>
                    <a:pt x="1018" y="99"/>
                  </a:cubicBezTo>
                  <a:cubicBezTo>
                    <a:pt x="1018" y="99"/>
                    <a:pt x="1019" y="99"/>
                    <a:pt x="1019" y="99"/>
                  </a:cubicBezTo>
                  <a:cubicBezTo>
                    <a:pt x="1019" y="99"/>
                    <a:pt x="1019" y="99"/>
                    <a:pt x="1019" y="99"/>
                  </a:cubicBezTo>
                  <a:cubicBezTo>
                    <a:pt x="1019" y="99"/>
                    <a:pt x="1019" y="99"/>
                    <a:pt x="1019" y="99"/>
                  </a:cubicBezTo>
                  <a:cubicBezTo>
                    <a:pt x="1019" y="99"/>
                    <a:pt x="1019" y="99"/>
                    <a:pt x="1020" y="98"/>
                  </a:cubicBezTo>
                  <a:cubicBezTo>
                    <a:pt x="1020" y="98"/>
                    <a:pt x="1020" y="98"/>
                    <a:pt x="1020" y="98"/>
                  </a:cubicBezTo>
                  <a:cubicBezTo>
                    <a:pt x="1020" y="98"/>
                    <a:pt x="1020" y="98"/>
                    <a:pt x="1020" y="98"/>
                  </a:cubicBezTo>
                  <a:cubicBezTo>
                    <a:pt x="1020" y="98"/>
                    <a:pt x="1020" y="98"/>
                    <a:pt x="1020" y="98"/>
                  </a:cubicBezTo>
                  <a:cubicBezTo>
                    <a:pt x="1020" y="98"/>
                    <a:pt x="1020" y="98"/>
                    <a:pt x="1020" y="98"/>
                  </a:cubicBezTo>
                  <a:cubicBezTo>
                    <a:pt x="1020" y="98"/>
                    <a:pt x="1020" y="98"/>
                    <a:pt x="1020" y="98"/>
                  </a:cubicBezTo>
                  <a:cubicBezTo>
                    <a:pt x="1021" y="98"/>
                    <a:pt x="1021" y="98"/>
                    <a:pt x="1021" y="98"/>
                  </a:cubicBezTo>
                  <a:cubicBezTo>
                    <a:pt x="1021" y="98"/>
                    <a:pt x="1021" y="98"/>
                    <a:pt x="1021" y="98"/>
                  </a:cubicBezTo>
                  <a:cubicBezTo>
                    <a:pt x="1021" y="94"/>
                    <a:pt x="1021" y="91"/>
                    <a:pt x="1021" y="87"/>
                  </a:cubicBezTo>
                  <a:cubicBezTo>
                    <a:pt x="1021" y="87"/>
                    <a:pt x="1021" y="87"/>
                    <a:pt x="1021" y="87"/>
                  </a:cubicBezTo>
                  <a:cubicBezTo>
                    <a:pt x="1021" y="87"/>
                    <a:pt x="1021" y="87"/>
                    <a:pt x="1021" y="87"/>
                  </a:cubicBezTo>
                  <a:cubicBezTo>
                    <a:pt x="1020" y="87"/>
                    <a:pt x="1020" y="87"/>
                    <a:pt x="1020" y="87"/>
                  </a:cubicBezTo>
                  <a:cubicBezTo>
                    <a:pt x="1020" y="87"/>
                    <a:pt x="1020" y="87"/>
                    <a:pt x="1020" y="87"/>
                  </a:cubicBezTo>
                  <a:cubicBezTo>
                    <a:pt x="1020" y="87"/>
                    <a:pt x="1019" y="87"/>
                    <a:pt x="1019" y="88"/>
                  </a:cubicBezTo>
                  <a:cubicBezTo>
                    <a:pt x="1019" y="88"/>
                    <a:pt x="1019" y="88"/>
                    <a:pt x="1019" y="88"/>
                  </a:cubicBezTo>
                  <a:cubicBezTo>
                    <a:pt x="1019" y="88"/>
                    <a:pt x="1019" y="88"/>
                    <a:pt x="1019" y="88"/>
                  </a:cubicBezTo>
                  <a:cubicBezTo>
                    <a:pt x="1019" y="88"/>
                    <a:pt x="1019" y="88"/>
                    <a:pt x="1019" y="88"/>
                  </a:cubicBezTo>
                  <a:cubicBezTo>
                    <a:pt x="1018" y="88"/>
                    <a:pt x="1018" y="88"/>
                    <a:pt x="1018" y="88"/>
                  </a:cubicBezTo>
                  <a:cubicBezTo>
                    <a:pt x="1018" y="88"/>
                    <a:pt x="1018" y="88"/>
                    <a:pt x="1018" y="88"/>
                  </a:cubicBezTo>
                  <a:cubicBezTo>
                    <a:pt x="1018" y="88"/>
                    <a:pt x="1018" y="88"/>
                    <a:pt x="1018" y="88"/>
                  </a:cubicBezTo>
                  <a:cubicBezTo>
                    <a:pt x="1018" y="88"/>
                    <a:pt x="1018" y="88"/>
                    <a:pt x="1017" y="89"/>
                  </a:cubicBezTo>
                  <a:cubicBezTo>
                    <a:pt x="1017" y="89"/>
                    <a:pt x="1017" y="89"/>
                    <a:pt x="1017" y="89"/>
                  </a:cubicBezTo>
                  <a:cubicBezTo>
                    <a:pt x="1017" y="89"/>
                    <a:pt x="1017" y="89"/>
                    <a:pt x="1017" y="89"/>
                  </a:cubicBezTo>
                  <a:cubicBezTo>
                    <a:pt x="1017" y="89"/>
                    <a:pt x="1017" y="89"/>
                    <a:pt x="1016" y="89"/>
                  </a:cubicBezTo>
                  <a:cubicBezTo>
                    <a:pt x="1016" y="89"/>
                    <a:pt x="1016" y="89"/>
                    <a:pt x="1016" y="89"/>
                  </a:cubicBezTo>
                  <a:cubicBezTo>
                    <a:pt x="1016" y="89"/>
                    <a:pt x="1016" y="89"/>
                    <a:pt x="1016" y="89"/>
                  </a:cubicBezTo>
                  <a:cubicBezTo>
                    <a:pt x="1016" y="89"/>
                    <a:pt x="1016" y="89"/>
                    <a:pt x="1016" y="89"/>
                  </a:cubicBezTo>
                  <a:cubicBezTo>
                    <a:pt x="1016" y="90"/>
                    <a:pt x="1015" y="89"/>
                    <a:pt x="1015" y="90"/>
                  </a:cubicBezTo>
                  <a:cubicBezTo>
                    <a:pt x="1015" y="90"/>
                    <a:pt x="1015" y="90"/>
                    <a:pt x="1015" y="90"/>
                  </a:cubicBezTo>
                  <a:cubicBezTo>
                    <a:pt x="1015" y="90"/>
                    <a:pt x="1014" y="90"/>
                    <a:pt x="1014" y="90"/>
                  </a:cubicBezTo>
                  <a:cubicBezTo>
                    <a:pt x="1014" y="90"/>
                    <a:pt x="1014" y="90"/>
                    <a:pt x="1014" y="90"/>
                  </a:cubicBezTo>
                  <a:cubicBezTo>
                    <a:pt x="1014" y="90"/>
                    <a:pt x="1013" y="90"/>
                    <a:pt x="1013" y="90"/>
                  </a:cubicBezTo>
                  <a:cubicBezTo>
                    <a:pt x="1013" y="90"/>
                    <a:pt x="1013" y="90"/>
                    <a:pt x="1013" y="90"/>
                  </a:cubicBezTo>
                  <a:cubicBezTo>
                    <a:pt x="1013" y="91"/>
                    <a:pt x="1012" y="91"/>
                    <a:pt x="1012" y="91"/>
                  </a:cubicBezTo>
                  <a:cubicBezTo>
                    <a:pt x="1012" y="91"/>
                    <a:pt x="1012" y="91"/>
                    <a:pt x="1012" y="91"/>
                  </a:cubicBezTo>
                  <a:cubicBezTo>
                    <a:pt x="1012" y="91"/>
                    <a:pt x="1011" y="91"/>
                    <a:pt x="1011" y="91"/>
                  </a:cubicBezTo>
                  <a:cubicBezTo>
                    <a:pt x="1011" y="91"/>
                    <a:pt x="1011" y="91"/>
                    <a:pt x="1011" y="91"/>
                  </a:cubicBezTo>
                  <a:cubicBezTo>
                    <a:pt x="1011" y="91"/>
                    <a:pt x="1010" y="91"/>
                    <a:pt x="1010" y="91"/>
                  </a:cubicBezTo>
                  <a:cubicBezTo>
                    <a:pt x="1010" y="92"/>
                    <a:pt x="1010" y="92"/>
                    <a:pt x="1010" y="91"/>
                  </a:cubicBezTo>
                  <a:cubicBezTo>
                    <a:pt x="1009" y="92"/>
                    <a:pt x="1009" y="91"/>
                    <a:pt x="1008" y="92"/>
                  </a:cubicBezTo>
                  <a:cubicBezTo>
                    <a:pt x="1008" y="92"/>
                    <a:pt x="1008" y="92"/>
                    <a:pt x="1008" y="92"/>
                  </a:cubicBezTo>
                  <a:cubicBezTo>
                    <a:pt x="1008" y="92"/>
                    <a:pt x="1007" y="92"/>
                    <a:pt x="1007" y="92"/>
                  </a:cubicBezTo>
                  <a:cubicBezTo>
                    <a:pt x="1007" y="92"/>
                    <a:pt x="1006" y="92"/>
                    <a:pt x="1006" y="92"/>
                  </a:cubicBezTo>
                  <a:cubicBezTo>
                    <a:pt x="1006" y="92"/>
                    <a:pt x="1005" y="92"/>
                    <a:pt x="1005" y="92"/>
                  </a:cubicBezTo>
                  <a:cubicBezTo>
                    <a:pt x="1004" y="93"/>
                    <a:pt x="1004" y="93"/>
                    <a:pt x="1004" y="92"/>
                  </a:cubicBezTo>
                  <a:cubicBezTo>
                    <a:pt x="1003" y="93"/>
                    <a:pt x="1003" y="92"/>
                    <a:pt x="1002" y="93"/>
                  </a:cubicBezTo>
                  <a:cubicBezTo>
                    <a:pt x="1001" y="93"/>
                    <a:pt x="1001" y="93"/>
                    <a:pt x="1001" y="93"/>
                  </a:cubicBezTo>
                  <a:cubicBezTo>
                    <a:pt x="998" y="93"/>
                    <a:pt x="996" y="93"/>
                    <a:pt x="993" y="93"/>
                  </a:cubicBezTo>
                  <a:cubicBezTo>
                    <a:pt x="993" y="93"/>
                    <a:pt x="993" y="93"/>
                    <a:pt x="992" y="93"/>
                  </a:cubicBezTo>
                  <a:cubicBezTo>
                    <a:pt x="992" y="92"/>
                    <a:pt x="991" y="93"/>
                    <a:pt x="990" y="92"/>
                  </a:cubicBezTo>
                  <a:cubicBezTo>
                    <a:pt x="990" y="93"/>
                    <a:pt x="990" y="93"/>
                    <a:pt x="990" y="93"/>
                  </a:cubicBezTo>
                  <a:cubicBezTo>
                    <a:pt x="990" y="92"/>
                    <a:pt x="990" y="92"/>
                    <a:pt x="990" y="92"/>
                  </a:cubicBezTo>
                  <a:cubicBezTo>
                    <a:pt x="989" y="92"/>
                    <a:pt x="989" y="92"/>
                    <a:pt x="988" y="92"/>
                  </a:cubicBezTo>
                  <a:cubicBezTo>
                    <a:pt x="988" y="92"/>
                    <a:pt x="988" y="92"/>
                    <a:pt x="988" y="92"/>
                  </a:cubicBezTo>
                  <a:cubicBezTo>
                    <a:pt x="988" y="92"/>
                    <a:pt x="988" y="92"/>
                    <a:pt x="988" y="92"/>
                  </a:cubicBezTo>
                  <a:cubicBezTo>
                    <a:pt x="988" y="92"/>
                    <a:pt x="987" y="92"/>
                    <a:pt x="987" y="92"/>
                  </a:cubicBezTo>
                  <a:cubicBezTo>
                    <a:pt x="987" y="92"/>
                    <a:pt x="987" y="92"/>
                    <a:pt x="987" y="92"/>
                  </a:cubicBezTo>
                  <a:cubicBezTo>
                    <a:pt x="986" y="91"/>
                    <a:pt x="986" y="92"/>
                    <a:pt x="986" y="91"/>
                  </a:cubicBezTo>
                  <a:cubicBezTo>
                    <a:pt x="986" y="92"/>
                    <a:pt x="985" y="91"/>
                    <a:pt x="985" y="91"/>
                  </a:cubicBezTo>
                  <a:cubicBezTo>
                    <a:pt x="985" y="91"/>
                    <a:pt x="985" y="91"/>
                    <a:pt x="985" y="91"/>
                  </a:cubicBezTo>
                  <a:cubicBezTo>
                    <a:pt x="985" y="91"/>
                    <a:pt x="984" y="91"/>
                    <a:pt x="984" y="91"/>
                  </a:cubicBezTo>
                  <a:cubicBezTo>
                    <a:pt x="984" y="91"/>
                    <a:pt x="984" y="91"/>
                    <a:pt x="984" y="91"/>
                  </a:cubicBezTo>
                  <a:cubicBezTo>
                    <a:pt x="984" y="91"/>
                    <a:pt x="984" y="91"/>
                    <a:pt x="984" y="91"/>
                  </a:cubicBezTo>
                  <a:cubicBezTo>
                    <a:pt x="983" y="91"/>
                    <a:pt x="983" y="91"/>
                    <a:pt x="983" y="90"/>
                  </a:cubicBezTo>
                  <a:cubicBezTo>
                    <a:pt x="983" y="90"/>
                    <a:pt x="983" y="90"/>
                    <a:pt x="983" y="90"/>
                  </a:cubicBezTo>
                  <a:cubicBezTo>
                    <a:pt x="983" y="90"/>
                    <a:pt x="983" y="90"/>
                    <a:pt x="983" y="90"/>
                  </a:cubicBezTo>
                  <a:cubicBezTo>
                    <a:pt x="982" y="90"/>
                    <a:pt x="982" y="90"/>
                    <a:pt x="982" y="90"/>
                  </a:cubicBezTo>
                  <a:cubicBezTo>
                    <a:pt x="982" y="90"/>
                    <a:pt x="982" y="90"/>
                    <a:pt x="982" y="90"/>
                  </a:cubicBezTo>
                  <a:cubicBezTo>
                    <a:pt x="982" y="90"/>
                    <a:pt x="981" y="90"/>
                    <a:pt x="981" y="90"/>
                  </a:cubicBezTo>
                  <a:cubicBezTo>
                    <a:pt x="981" y="90"/>
                    <a:pt x="981" y="90"/>
                    <a:pt x="981" y="90"/>
                  </a:cubicBezTo>
                  <a:cubicBezTo>
                    <a:pt x="981" y="89"/>
                    <a:pt x="981" y="90"/>
                    <a:pt x="981" y="89"/>
                  </a:cubicBezTo>
                  <a:cubicBezTo>
                    <a:pt x="981" y="89"/>
                    <a:pt x="981" y="89"/>
                    <a:pt x="981" y="89"/>
                  </a:cubicBezTo>
                  <a:cubicBezTo>
                    <a:pt x="980" y="89"/>
                    <a:pt x="980" y="89"/>
                    <a:pt x="980" y="89"/>
                  </a:cubicBezTo>
                  <a:cubicBezTo>
                    <a:pt x="980" y="89"/>
                    <a:pt x="980" y="89"/>
                    <a:pt x="980" y="89"/>
                  </a:cubicBezTo>
                  <a:cubicBezTo>
                    <a:pt x="980" y="89"/>
                    <a:pt x="979" y="89"/>
                    <a:pt x="979" y="89"/>
                  </a:cubicBezTo>
                  <a:cubicBezTo>
                    <a:pt x="979" y="89"/>
                    <a:pt x="979" y="89"/>
                    <a:pt x="979" y="89"/>
                  </a:cubicBezTo>
                  <a:cubicBezTo>
                    <a:pt x="979" y="88"/>
                    <a:pt x="979" y="88"/>
                    <a:pt x="979" y="88"/>
                  </a:cubicBezTo>
                  <a:cubicBezTo>
                    <a:pt x="979" y="88"/>
                    <a:pt x="979" y="88"/>
                    <a:pt x="979" y="88"/>
                  </a:cubicBezTo>
                  <a:cubicBezTo>
                    <a:pt x="978" y="88"/>
                    <a:pt x="978" y="88"/>
                    <a:pt x="978" y="88"/>
                  </a:cubicBezTo>
                  <a:cubicBezTo>
                    <a:pt x="978" y="88"/>
                    <a:pt x="978" y="88"/>
                    <a:pt x="978" y="88"/>
                  </a:cubicBezTo>
                  <a:cubicBezTo>
                    <a:pt x="978" y="88"/>
                    <a:pt x="978" y="88"/>
                    <a:pt x="978" y="88"/>
                  </a:cubicBezTo>
                  <a:cubicBezTo>
                    <a:pt x="978" y="88"/>
                    <a:pt x="978" y="88"/>
                    <a:pt x="977" y="88"/>
                  </a:cubicBezTo>
                  <a:cubicBezTo>
                    <a:pt x="977" y="88"/>
                    <a:pt x="977" y="88"/>
                    <a:pt x="977" y="88"/>
                  </a:cubicBezTo>
                  <a:cubicBezTo>
                    <a:pt x="977" y="87"/>
                    <a:pt x="977" y="87"/>
                    <a:pt x="977" y="87"/>
                  </a:cubicBezTo>
                  <a:cubicBezTo>
                    <a:pt x="977" y="87"/>
                    <a:pt x="977" y="87"/>
                    <a:pt x="977" y="87"/>
                  </a:cubicBezTo>
                  <a:cubicBezTo>
                    <a:pt x="977" y="87"/>
                    <a:pt x="977" y="87"/>
                    <a:pt x="976" y="87"/>
                  </a:cubicBezTo>
                  <a:cubicBezTo>
                    <a:pt x="976" y="87"/>
                    <a:pt x="976" y="87"/>
                    <a:pt x="976" y="87"/>
                  </a:cubicBezTo>
                  <a:cubicBezTo>
                    <a:pt x="976" y="87"/>
                    <a:pt x="976" y="87"/>
                    <a:pt x="976" y="87"/>
                  </a:cubicBezTo>
                  <a:cubicBezTo>
                    <a:pt x="976" y="87"/>
                    <a:pt x="976" y="87"/>
                    <a:pt x="976" y="87"/>
                  </a:cubicBezTo>
                  <a:cubicBezTo>
                    <a:pt x="976" y="86"/>
                    <a:pt x="976" y="86"/>
                    <a:pt x="976" y="86"/>
                  </a:cubicBezTo>
                  <a:cubicBezTo>
                    <a:pt x="976" y="86"/>
                    <a:pt x="976" y="86"/>
                    <a:pt x="976" y="86"/>
                  </a:cubicBezTo>
                  <a:cubicBezTo>
                    <a:pt x="975" y="86"/>
                    <a:pt x="975" y="86"/>
                    <a:pt x="975" y="85"/>
                  </a:cubicBezTo>
                  <a:cubicBezTo>
                    <a:pt x="975" y="85"/>
                    <a:pt x="975" y="85"/>
                    <a:pt x="975" y="85"/>
                  </a:cubicBezTo>
                  <a:cubicBezTo>
                    <a:pt x="975" y="85"/>
                    <a:pt x="974" y="85"/>
                    <a:pt x="974" y="85"/>
                  </a:cubicBezTo>
                  <a:cubicBezTo>
                    <a:pt x="974" y="85"/>
                    <a:pt x="974" y="85"/>
                    <a:pt x="974" y="85"/>
                  </a:cubicBezTo>
                  <a:cubicBezTo>
                    <a:pt x="974" y="85"/>
                    <a:pt x="974" y="85"/>
                    <a:pt x="974" y="85"/>
                  </a:cubicBezTo>
                  <a:cubicBezTo>
                    <a:pt x="974" y="85"/>
                    <a:pt x="974" y="85"/>
                    <a:pt x="974" y="85"/>
                  </a:cubicBezTo>
                  <a:cubicBezTo>
                    <a:pt x="974" y="85"/>
                    <a:pt x="974" y="85"/>
                    <a:pt x="974" y="84"/>
                  </a:cubicBezTo>
                  <a:cubicBezTo>
                    <a:pt x="974" y="85"/>
                    <a:pt x="974" y="85"/>
                    <a:pt x="974" y="85"/>
                  </a:cubicBezTo>
                  <a:cubicBezTo>
                    <a:pt x="973" y="84"/>
                    <a:pt x="973" y="84"/>
                    <a:pt x="973" y="84"/>
                  </a:cubicBezTo>
                  <a:cubicBezTo>
                    <a:pt x="973" y="84"/>
                    <a:pt x="973" y="84"/>
                    <a:pt x="973" y="84"/>
                  </a:cubicBezTo>
                  <a:cubicBezTo>
                    <a:pt x="973" y="84"/>
                    <a:pt x="973" y="84"/>
                    <a:pt x="973" y="84"/>
                  </a:cubicBezTo>
                  <a:cubicBezTo>
                    <a:pt x="973" y="84"/>
                    <a:pt x="973" y="84"/>
                    <a:pt x="973" y="84"/>
                  </a:cubicBezTo>
                  <a:cubicBezTo>
                    <a:pt x="973" y="84"/>
                    <a:pt x="973" y="84"/>
                    <a:pt x="972" y="83"/>
                  </a:cubicBezTo>
                  <a:cubicBezTo>
                    <a:pt x="972" y="83"/>
                    <a:pt x="972" y="83"/>
                    <a:pt x="972" y="83"/>
                  </a:cubicBezTo>
                  <a:cubicBezTo>
                    <a:pt x="972" y="83"/>
                    <a:pt x="972" y="83"/>
                    <a:pt x="972" y="83"/>
                  </a:cubicBezTo>
                  <a:cubicBezTo>
                    <a:pt x="972" y="83"/>
                    <a:pt x="972" y="83"/>
                    <a:pt x="972" y="83"/>
                  </a:cubicBezTo>
                  <a:cubicBezTo>
                    <a:pt x="972" y="83"/>
                    <a:pt x="972" y="83"/>
                    <a:pt x="972" y="83"/>
                  </a:cubicBezTo>
                  <a:cubicBezTo>
                    <a:pt x="972" y="83"/>
                    <a:pt x="972" y="83"/>
                    <a:pt x="972" y="83"/>
                  </a:cubicBezTo>
                  <a:cubicBezTo>
                    <a:pt x="972" y="83"/>
                    <a:pt x="972" y="82"/>
                    <a:pt x="971" y="82"/>
                  </a:cubicBezTo>
                  <a:cubicBezTo>
                    <a:pt x="971" y="82"/>
                    <a:pt x="971" y="82"/>
                    <a:pt x="971" y="82"/>
                  </a:cubicBezTo>
                  <a:cubicBezTo>
                    <a:pt x="971" y="82"/>
                    <a:pt x="971" y="82"/>
                    <a:pt x="971" y="82"/>
                  </a:cubicBezTo>
                  <a:cubicBezTo>
                    <a:pt x="971" y="82"/>
                    <a:pt x="971" y="82"/>
                    <a:pt x="971" y="82"/>
                  </a:cubicBezTo>
                  <a:cubicBezTo>
                    <a:pt x="971" y="82"/>
                    <a:pt x="971" y="81"/>
                    <a:pt x="970" y="81"/>
                  </a:cubicBezTo>
                  <a:cubicBezTo>
                    <a:pt x="970" y="81"/>
                    <a:pt x="970" y="81"/>
                    <a:pt x="970" y="81"/>
                  </a:cubicBezTo>
                  <a:cubicBezTo>
                    <a:pt x="970" y="81"/>
                    <a:pt x="970" y="81"/>
                    <a:pt x="970" y="81"/>
                  </a:cubicBezTo>
                  <a:cubicBezTo>
                    <a:pt x="970" y="81"/>
                    <a:pt x="970" y="81"/>
                    <a:pt x="970" y="81"/>
                  </a:cubicBezTo>
                  <a:cubicBezTo>
                    <a:pt x="970" y="81"/>
                    <a:pt x="970" y="80"/>
                    <a:pt x="970" y="80"/>
                  </a:cubicBezTo>
                  <a:cubicBezTo>
                    <a:pt x="970" y="80"/>
                    <a:pt x="970" y="80"/>
                    <a:pt x="970" y="80"/>
                  </a:cubicBezTo>
                  <a:cubicBezTo>
                    <a:pt x="970" y="80"/>
                    <a:pt x="970" y="80"/>
                    <a:pt x="969" y="80"/>
                  </a:cubicBezTo>
                  <a:cubicBezTo>
                    <a:pt x="969" y="80"/>
                    <a:pt x="969" y="80"/>
                    <a:pt x="969" y="80"/>
                  </a:cubicBezTo>
                  <a:cubicBezTo>
                    <a:pt x="969" y="79"/>
                    <a:pt x="969" y="79"/>
                    <a:pt x="969" y="79"/>
                  </a:cubicBezTo>
                  <a:cubicBezTo>
                    <a:pt x="969" y="79"/>
                    <a:pt x="969" y="79"/>
                    <a:pt x="969" y="79"/>
                  </a:cubicBezTo>
                  <a:cubicBezTo>
                    <a:pt x="969" y="79"/>
                    <a:pt x="969" y="79"/>
                    <a:pt x="969" y="79"/>
                  </a:cubicBezTo>
                  <a:cubicBezTo>
                    <a:pt x="969" y="79"/>
                    <a:pt x="969" y="79"/>
                    <a:pt x="969" y="79"/>
                  </a:cubicBezTo>
                  <a:cubicBezTo>
                    <a:pt x="969" y="78"/>
                    <a:pt x="968" y="78"/>
                    <a:pt x="968" y="78"/>
                  </a:cubicBezTo>
                  <a:cubicBezTo>
                    <a:pt x="968" y="78"/>
                    <a:pt x="968" y="78"/>
                    <a:pt x="968" y="78"/>
                  </a:cubicBezTo>
                  <a:cubicBezTo>
                    <a:pt x="968" y="78"/>
                    <a:pt x="968" y="78"/>
                    <a:pt x="968" y="78"/>
                  </a:cubicBezTo>
                  <a:cubicBezTo>
                    <a:pt x="968" y="78"/>
                    <a:pt x="968" y="78"/>
                    <a:pt x="968" y="78"/>
                  </a:cubicBezTo>
                  <a:cubicBezTo>
                    <a:pt x="968" y="77"/>
                    <a:pt x="968" y="77"/>
                    <a:pt x="968" y="77"/>
                  </a:cubicBezTo>
                  <a:cubicBezTo>
                    <a:pt x="968" y="77"/>
                    <a:pt x="968" y="77"/>
                    <a:pt x="968" y="77"/>
                  </a:cubicBezTo>
                  <a:cubicBezTo>
                    <a:pt x="968" y="77"/>
                    <a:pt x="967" y="77"/>
                    <a:pt x="967" y="76"/>
                  </a:cubicBezTo>
                  <a:cubicBezTo>
                    <a:pt x="967" y="76"/>
                    <a:pt x="967" y="76"/>
                    <a:pt x="967" y="76"/>
                  </a:cubicBezTo>
                  <a:cubicBezTo>
                    <a:pt x="967" y="76"/>
                    <a:pt x="967" y="76"/>
                    <a:pt x="967" y="76"/>
                  </a:cubicBezTo>
                  <a:cubicBezTo>
                    <a:pt x="967" y="76"/>
                    <a:pt x="967" y="76"/>
                    <a:pt x="967" y="76"/>
                  </a:cubicBezTo>
                  <a:cubicBezTo>
                    <a:pt x="967" y="76"/>
                    <a:pt x="967" y="75"/>
                    <a:pt x="967" y="75"/>
                  </a:cubicBezTo>
                  <a:cubicBezTo>
                    <a:pt x="967" y="75"/>
                    <a:pt x="967" y="75"/>
                    <a:pt x="967" y="75"/>
                  </a:cubicBezTo>
                  <a:cubicBezTo>
                    <a:pt x="966" y="75"/>
                    <a:pt x="966" y="75"/>
                    <a:pt x="966" y="74"/>
                  </a:cubicBezTo>
                  <a:cubicBezTo>
                    <a:pt x="966" y="74"/>
                    <a:pt x="966" y="74"/>
                    <a:pt x="966" y="74"/>
                  </a:cubicBezTo>
                  <a:cubicBezTo>
                    <a:pt x="966" y="74"/>
                    <a:pt x="966" y="74"/>
                    <a:pt x="966" y="74"/>
                  </a:cubicBezTo>
                  <a:cubicBezTo>
                    <a:pt x="966" y="74"/>
                    <a:pt x="966" y="74"/>
                    <a:pt x="966" y="73"/>
                  </a:cubicBezTo>
                  <a:cubicBezTo>
                    <a:pt x="966" y="73"/>
                    <a:pt x="966" y="73"/>
                    <a:pt x="966" y="73"/>
                  </a:cubicBezTo>
                  <a:cubicBezTo>
                    <a:pt x="966" y="73"/>
                    <a:pt x="966" y="73"/>
                    <a:pt x="966" y="73"/>
                  </a:cubicBezTo>
                  <a:cubicBezTo>
                    <a:pt x="966" y="73"/>
                    <a:pt x="966" y="73"/>
                    <a:pt x="966" y="73"/>
                  </a:cubicBezTo>
                  <a:cubicBezTo>
                    <a:pt x="965" y="72"/>
                    <a:pt x="965" y="72"/>
                    <a:pt x="965" y="72"/>
                  </a:cubicBezTo>
                  <a:cubicBezTo>
                    <a:pt x="965" y="72"/>
                    <a:pt x="965" y="72"/>
                    <a:pt x="965" y="72"/>
                  </a:cubicBezTo>
                  <a:cubicBezTo>
                    <a:pt x="965" y="71"/>
                    <a:pt x="965" y="71"/>
                    <a:pt x="965" y="71"/>
                  </a:cubicBezTo>
                  <a:cubicBezTo>
                    <a:pt x="965" y="71"/>
                    <a:pt x="965" y="71"/>
                    <a:pt x="965" y="71"/>
                  </a:cubicBezTo>
                  <a:cubicBezTo>
                    <a:pt x="965" y="71"/>
                    <a:pt x="965" y="71"/>
                    <a:pt x="965" y="71"/>
                  </a:cubicBezTo>
                  <a:cubicBezTo>
                    <a:pt x="965" y="70"/>
                    <a:pt x="965" y="70"/>
                    <a:pt x="965" y="70"/>
                  </a:cubicBezTo>
                  <a:cubicBezTo>
                    <a:pt x="964" y="70"/>
                    <a:pt x="964" y="70"/>
                    <a:pt x="964" y="70"/>
                  </a:cubicBezTo>
                  <a:cubicBezTo>
                    <a:pt x="964" y="70"/>
                    <a:pt x="964" y="70"/>
                    <a:pt x="964" y="70"/>
                  </a:cubicBezTo>
                  <a:cubicBezTo>
                    <a:pt x="964" y="69"/>
                    <a:pt x="964" y="69"/>
                    <a:pt x="964" y="69"/>
                  </a:cubicBezTo>
                  <a:cubicBezTo>
                    <a:pt x="964" y="69"/>
                    <a:pt x="964" y="69"/>
                    <a:pt x="964" y="69"/>
                  </a:cubicBezTo>
                  <a:cubicBezTo>
                    <a:pt x="964" y="68"/>
                    <a:pt x="964" y="68"/>
                    <a:pt x="964" y="67"/>
                  </a:cubicBezTo>
                  <a:cubicBezTo>
                    <a:pt x="964" y="67"/>
                    <a:pt x="964" y="67"/>
                    <a:pt x="964" y="67"/>
                  </a:cubicBezTo>
                  <a:cubicBezTo>
                    <a:pt x="964" y="67"/>
                    <a:pt x="964" y="66"/>
                    <a:pt x="964" y="66"/>
                  </a:cubicBezTo>
                  <a:cubicBezTo>
                    <a:pt x="963" y="66"/>
                    <a:pt x="963" y="66"/>
                    <a:pt x="963" y="66"/>
                  </a:cubicBezTo>
                  <a:cubicBezTo>
                    <a:pt x="963" y="65"/>
                    <a:pt x="964" y="64"/>
                    <a:pt x="963" y="64"/>
                  </a:cubicBezTo>
                  <a:cubicBezTo>
                    <a:pt x="963" y="64"/>
                    <a:pt x="963" y="64"/>
                    <a:pt x="963" y="64"/>
                  </a:cubicBezTo>
                  <a:cubicBezTo>
                    <a:pt x="963" y="64"/>
                    <a:pt x="963" y="64"/>
                    <a:pt x="963" y="64"/>
                  </a:cubicBezTo>
                  <a:cubicBezTo>
                    <a:pt x="963" y="63"/>
                    <a:pt x="963" y="62"/>
                    <a:pt x="963" y="62"/>
                  </a:cubicBezTo>
                  <a:cubicBezTo>
                    <a:pt x="963" y="62"/>
                    <a:pt x="963" y="61"/>
                    <a:pt x="963" y="61"/>
                  </a:cubicBezTo>
                  <a:cubicBezTo>
                    <a:pt x="962" y="60"/>
                    <a:pt x="963" y="58"/>
                    <a:pt x="962" y="57"/>
                  </a:cubicBezTo>
                  <a:cubicBezTo>
                    <a:pt x="962" y="56"/>
                    <a:pt x="962" y="55"/>
                    <a:pt x="962" y="55"/>
                  </a:cubicBezTo>
                  <a:cubicBezTo>
                    <a:pt x="963" y="53"/>
                    <a:pt x="962" y="52"/>
                    <a:pt x="963" y="50"/>
                  </a:cubicBezTo>
                  <a:cubicBezTo>
                    <a:pt x="963" y="50"/>
                    <a:pt x="963" y="50"/>
                    <a:pt x="963" y="49"/>
                  </a:cubicBezTo>
                  <a:cubicBezTo>
                    <a:pt x="963" y="49"/>
                    <a:pt x="963" y="48"/>
                    <a:pt x="963" y="47"/>
                  </a:cubicBezTo>
                  <a:cubicBezTo>
                    <a:pt x="963" y="47"/>
                    <a:pt x="963" y="47"/>
                    <a:pt x="963" y="47"/>
                  </a:cubicBezTo>
                  <a:cubicBezTo>
                    <a:pt x="963" y="46"/>
                    <a:pt x="963" y="46"/>
                    <a:pt x="963" y="45"/>
                  </a:cubicBezTo>
                  <a:cubicBezTo>
                    <a:pt x="963" y="45"/>
                    <a:pt x="963" y="45"/>
                    <a:pt x="963" y="45"/>
                  </a:cubicBezTo>
                  <a:cubicBezTo>
                    <a:pt x="963" y="45"/>
                    <a:pt x="963" y="45"/>
                    <a:pt x="963" y="45"/>
                  </a:cubicBezTo>
                  <a:cubicBezTo>
                    <a:pt x="964" y="45"/>
                    <a:pt x="963" y="44"/>
                    <a:pt x="964" y="44"/>
                  </a:cubicBezTo>
                  <a:cubicBezTo>
                    <a:pt x="964" y="44"/>
                    <a:pt x="964" y="43"/>
                    <a:pt x="964" y="43"/>
                  </a:cubicBezTo>
                  <a:cubicBezTo>
                    <a:pt x="964" y="43"/>
                    <a:pt x="964" y="43"/>
                    <a:pt x="964" y="42"/>
                  </a:cubicBezTo>
                  <a:cubicBezTo>
                    <a:pt x="964" y="42"/>
                    <a:pt x="964" y="42"/>
                    <a:pt x="964" y="42"/>
                  </a:cubicBezTo>
                  <a:cubicBezTo>
                    <a:pt x="964" y="42"/>
                    <a:pt x="964" y="42"/>
                    <a:pt x="964" y="41"/>
                  </a:cubicBezTo>
                  <a:cubicBezTo>
                    <a:pt x="964" y="41"/>
                    <a:pt x="964" y="41"/>
                    <a:pt x="964" y="41"/>
                  </a:cubicBezTo>
                  <a:cubicBezTo>
                    <a:pt x="965" y="41"/>
                    <a:pt x="965" y="41"/>
                    <a:pt x="965" y="41"/>
                  </a:cubicBezTo>
                  <a:cubicBezTo>
                    <a:pt x="965" y="41"/>
                    <a:pt x="965" y="40"/>
                    <a:pt x="965" y="40"/>
                  </a:cubicBezTo>
                  <a:cubicBezTo>
                    <a:pt x="965" y="40"/>
                    <a:pt x="965" y="40"/>
                    <a:pt x="965" y="40"/>
                  </a:cubicBezTo>
                  <a:cubicBezTo>
                    <a:pt x="965" y="40"/>
                    <a:pt x="965" y="40"/>
                    <a:pt x="965" y="40"/>
                  </a:cubicBezTo>
                  <a:cubicBezTo>
                    <a:pt x="965" y="40"/>
                    <a:pt x="965" y="39"/>
                    <a:pt x="965" y="39"/>
                  </a:cubicBezTo>
                  <a:cubicBezTo>
                    <a:pt x="965" y="39"/>
                    <a:pt x="965" y="39"/>
                    <a:pt x="965" y="39"/>
                  </a:cubicBezTo>
                  <a:cubicBezTo>
                    <a:pt x="965" y="39"/>
                    <a:pt x="965" y="39"/>
                    <a:pt x="965" y="39"/>
                  </a:cubicBezTo>
                  <a:cubicBezTo>
                    <a:pt x="965" y="39"/>
                    <a:pt x="965" y="38"/>
                    <a:pt x="966" y="38"/>
                  </a:cubicBezTo>
                  <a:cubicBezTo>
                    <a:pt x="966" y="38"/>
                    <a:pt x="966" y="38"/>
                    <a:pt x="966" y="38"/>
                  </a:cubicBezTo>
                  <a:cubicBezTo>
                    <a:pt x="966" y="38"/>
                    <a:pt x="966" y="38"/>
                    <a:pt x="966" y="37"/>
                  </a:cubicBezTo>
                  <a:cubicBezTo>
                    <a:pt x="966" y="37"/>
                    <a:pt x="966" y="37"/>
                    <a:pt x="966" y="37"/>
                  </a:cubicBezTo>
                  <a:cubicBezTo>
                    <a:pt x="966" y="37"/>
                    <a:pt x="966" y="37"/>
                    <a:pt x="966" y="37"/>
                  </a:cubicBezTo>
                  <a:cubicBezTo>
                    <a:pt x="966" y="37"/>
                    <a:pt x="966" y="37"/>
                    <a:pt x="966" y="36"/>
                  </a:cubicBezTo>
                  <a:cubicBezTo>
                    <a:pt x="966" y="36"/>
                    <a:pt x="966" y="36"/>
                    <a:pt x="966" y="36"/>
                  </a:cubicBezTo>
                  <a:cubicBezTo>
                    <a:pt x="966" y="36"/>
                    <a:pt x="966" y="36"/>
                    <a:pt x="967" y="36"/>
                  </a:cubicBezTo>
                  <a:cubicBezTo>
                    <a:pt x="967" y="36"/>
                    <a:pt x="967" y="36"/>
                    <a:pt x="967" y="36"/>
                  </a:cubicBezTo>
                  <a:cubicBezTo>
                    <a:pt x="967" y="36"/>
                    <a:pt x="967" y="35"/>
                    <a:pt x="967" y="35"/>
                  </a:cubicBezTo>
                  <a:cubicBezTo>
                    <a:pt x="967" y="35"/>
                    <a:pt x="967" y="35"/>
                    <a:pt x="967" y="35"/>
                  </a:cubicBezTo>
                  <a:cubicBezTo>
                    <a:pt x="967" y="35"/>
                    <a:pt x="967" y="35"/>
                    <a:pt x="967" y="34"/>
                  </a:cubicBezTo>
                  <a:cubicBezTo>
                    <a:pt x="967" y="34"/>
                    <a:pt x="967" y="34"/>
                    <a:pt x="967" y="34"/>
                  </a:cubicBezTo>
                  <a:cubicBezTo>
                    <a:pt x="968" y="34"/>
                    <a:pt x="967" y="34"/>
                    <a:pt x="968" y="34"/>
                  </a:cubicBezTo>
                  <a:cubicBezTo>
                    <a:pt x="968" y="34"/>
                    <a:pt x="968" y="34"/>
                    <a:pt x="968" y="34"/>
                  </a:cubicBezTo>
                  <a:cubicBezTo>
                    <a:pt x="968" y="33"/>
                    <a:pt x="968" y="33"/>
                    <a:pt x="968" y="33"/>
                  </a:cubicBezTo>
                  <a:cubicBezTo>
                    <a:pt x="968" y="33"/>
                    <a:pt x="968" y="33"/>
                    <a:pt x="968" y="33"/>
                  </a:cubicBezTo>
                  <a:cubicBezTo>
                    <a:pt x="968" y="33"/>
                    <a:pt x="968" y="32"/>
                    <a:pt x="968" y="32"/>
                  </a:cubicBezTo>
                  <a:cubicBezTo>
                    <a:pt x="968" y="32"/>
                    <a:pt x="968" y="32"/>
                    <a:pt x="968" y="32"/>
                  </a:cubicBezTo>
                  <a:cubicBezTo>
                    <a:pt x="968" y="32"/>
                    <a:pt x="969" y="32"/>
                    <a:pt x="969" y="32"/>
                  </a:cubicBezTo>
                  <a:cubicBezTo>
                    <a:pt x="969" y="32"/>
                    <a:pt x="969" y="32"/>
                    <a:pt x="969" y="32"/>
                  </a:cubicBezTo>
                  <a:cubicBezTo>
                    <a:pt x="969" y="32"/>
                    <a:pt x="969" y="31"/>
                    <a:pt x="969" y="31"/>
                  </a:cubicBezTo>
                  <a:cubicBezTo>
                    <a:pt x="969" y="31"/>
                    <a:pt x="969" y="31"/>
                    <a:pt x="969" y="31"/>
                  </a:cubicBezTo>
                  <a:cubicBezTo>
                    <a:pt x="969" y="31"/>
                    <a:pt x="969" y="31"/>
                    <a:pt x="969" y="31"/>
                  </a:cubicBezTo>
                  <a:cubicBezTo>
                    <a:pt x="969" y="31"/>
                    <a:pt x="969" y="31"/>
                    <a:pt x="969" y="31"/>
                  </a:cubicBezTo>
                  <a:cubicBezTo>
                    <a:pt x="970" y="31"/>
                    <a:pt x="970" y="30"/>
                    <a:pt x="970" y="30"/>
                  </a:cubicBezTo>
                  <a:cubicBezTo>
                    <a:pt x="970" y="30"/>
                    <a:pt x="970" y="30"/>
                    <a:pt x="970" y="30"/>
                  </a:cubicBezTo>
                  <a:cubicBezTo>
                    <a:pt x="970" y="30"/>
                    <a:pt x="970" y="30"/>
                    <a:pt x="970" y="30"/>
                  </a:cubicBezTo>
                  <a:cubicBezTo>
                    <a:pt x="970" y="30"/>
                    <a:pt x="970" y="30"/>
                    <a:pt x="970" y="30"/>
                  </a:cubicBezTo>
                  <a:cubicBezTo>
                    <a:pt x="970" y="30"/>
                    <a:pt x="971" y="29"/>
                    <a:pt x="971" y="29"/>
                  </a:cubicBezTo>
                  <a:cubicBezTo>
                    <a:pt x="971" y="29"/>
                    <a:pt x="971" y="29"/>
                    <a:pt x="971" y="29"/>
                  </a:cubicBezTo>
                  <a:cubicBezTo>
                    <a:pt x="971" y="29"/>
                    <a:pt x="971" y="29"/>
                    <a:pt x="971" y="28"/>
                  </a:cubicBezTo>
                  <a:cubicBezTo>
                    <a:pt x="971" y="28"/>
                    <a:pt x="971" y="28"/>
                    <a:pt x="971" y="28"/>
                  </a:cubicBezTo>
                  <a:cubicBezTo>
                    <a:pt x="971" y="28"/>
                    <a:pt x="971" y="28"/>
                    <a:pt x="971" y="28"/>
                  </a:cubicBezTo>
                  <a:cubicBezTo>
                    <a:pt x="971" y="28"/>
                    <a:pt x="971" y="28"/>
                    <a:pt x="971" y="28"/>
                  </a:cubicBezTo>
                  <a:cubicBezTo>
                    <a:pt x="972" y="28"/>
                    <a:pt x="972" y="27"/>
                    <a:pt x="972" y="27"/>
                  </a:cubicBezTo>
                  <a:cubicBezTo>
                    <a:pt x="972" y="27"/>
                    <a:pt x="972" y="27"/>
                    <a:pt x="972" y="27"/>
                  </a:cubicBezTo>
                  <a:cubicBezTo>
                    <a:pt x="972" y="27"/>
                    <a:pt x="972" y="27"/>
                    <a:pt x="973" y="27"/>
                  </a:cubicBezTo>
                  <a:cubicBezTo>
                    <a:pt x="973" y="27"/>
                    <a:pt x="973" y="27"/>
                    <a:pt x="973" y="27"/>
                  </a:cubicBezTo>
                  <a:cubicBezTo>
                    <a:pt x="973" y="27"/>
                    <a:pt x="973" y="26"/>
                    <a:pt x="973" y="26"/>
                  </a:cubicBezTo>
                  <a:cubicBezTo>
                    <a:pt x="973" y="26"/>
                    <a:pt x="973" y="26"/>
                    <a:pt x="973" y="26"/>
                  </a:cubicBezTo>
                  <a:cubicBezTo>
                    <a:pt x="973" y="26"/>
                    <a:pt x="973" y="26"/>
                    <a:pt x="973" y="26"/>
                  </a:cubicBezTo>
                  <a:cubicBezTo>
                    <a:pt x="973" y="26"/>
                    <a:pt x="973" y="26"/>
                    <a:pt x="973" y="26"/>
                  </a:cubicBezTo>
                  <a:cubicBezTo>
                    <a:pt x="973" y="26"/>
                    <a:pt x="973" y="26"/>
                    <a:pt x="974" y="26"/>
                  </a:cubicBezTo>
                  <a:cubicBezTo>
                    <a:pt x="974" y="26"/>
                    <a:pt x="974" y="26"/>
                    <a:pt x="974" y="26"/>
                  </a:cubicBezTo>
                  <a:cubicBezTo>
                    <a:pt x="974" y="26"/>
                    <a:pt x="974" y="25"/>
                    <a:pt x="974" y="25"/>
                  </a:cubicBezTo>
                  <a:cubicBezTo>
                    <a:pt x="974" y="25"/>
                    <a:pt x="974" y="25"/>
                    <a:pt x="974" y="25"/>
                  </a:cubicBezTo>
                  <a:cubicBezTo>
                    <a:pt x="974" y="25"/>
                    <a:pt x="974" y="25"/>
                    <a:pt x="974" y="25"/>
                  </a:cubicBezTo>
                  <a:cubicBezTo>
                    <a:pt x="974" y="25"/>
                    <a:pt x="974" y="25"/>
                    <a:pt x="974" y="25"/>
                  </a:cubicBezTo>
                  <a:cubicBezTo>
                    <a:pt x="974" y="25"/>
                    <a:pt x="975" y="25"/>
                    <a:pt x="975" y="25"/>
                  </a:cubicBezTo>
                  <a:cubicBezTo>
                    <a:pt x="975" y="25"/>
                    <a:pt x="975" y="25"/>
                    <a:pt x="975" y="25"/>
                  </a:cubicBezTo>
                  <a:cubicBezTo>
                    <a:pt x="975" y="24"/>
                    <a:pt x="975" y="24"/>
                    <a:pt x="975" y="24"/>
                  </a:cubicBezTo>
                  <a:cubicBezTo>
                    <a:pt x="975" y="24"/>
                    <a:pt x="975" y="24"/>
                    <a:pt x="975" y="24"/>
                  </a:cubicBezTo>
                  <a:cubicBezTo>
                    <a:pt x="975" y="24"/>
                    <a:pt x="976" y="24"/>
                    <a:pt x="976" y="23"/>
                  </a:cubicBezTo>
                  <a:cubicBezTo>
                    <a:pt x="976" y="23"/>
                    <a:pt x="976" y="23"/>
                    <a:pt x="976" y="23"/>
                  </a:cubicBezTo>
                  <a:cubicBezTo>
                    <a:pt x="976" y="23"/>
                    <a:pt x="976" y="23"/>
                    <a:pt x="976" y="23"/>
                  </a:cubicBezTo>
                  <a:cubicBezTo>
                    <a:pt x="976" y="23"/>
                    <a:pt x="976" y="23"/>
                    <a:pt x="976" y="23"/>
                  </a:cubicBezTo>
                  <a:cubicBezTo>
                    <a:pt x="976" y="23"/>
                    <a:pt x="977" y="23"/>
                    <a:pt x="977" y="23"/>
                  </a:cubicBezTo>
                  <a:cubicBezTo>
                    <a:pt x="977" y="23"/>
                    <a:pt x="977" y="23"/>
                    <a:pt x="977" y="23"/>
                  </a:cubicBezTo>
                  <a:cubicBezTo>
                    <a:pt x="977" y="23"/>
                    <a:pt x="977" y="23"/>
                    <a:pt x="977" y="22"/>
                  </a:cubicBezTo>
                  <a:cubicBezTo>
                    <a:pt x="977" y="22"/>
                    <a:pt x="977" y="22"/>
                    <a:pt x="977" y="22"/>
                  </a:cubicBezTo>
                  <a:cubicBezTo>
                    <a:pt x="978" y="22"/>
                    <a:pt x="978" y="22"/>
                    <a:pt x="978" y="22"/>
                  </a:cubicBezTo>
                  <a:cubicBezTo>
                    <a:pt x="978" y="22"/>
                    <a:pt x="978" y="22"/>
                    <a:pt x="978" y="22"/>
                  </a:cubicBezTo>
                  <a:cubicBezTo>
                    <a:pt x="978" y="22"/>
                    <a:pt x="978" y="22"/>
                    <a:pt x="979" y="21"/>
                  </a:cubicBezTo>
                  <a:cubicBezTo>
                    <a:pt x="979" y="21"/>
                    <a:pt x="979" y="21"/>
                    <a:pt x="979" y="21"/>
                  </a:cubicBezTo>
                  <a:cubicBezTo>
                    <a:pt x="979" y="21"/>
                    <a:pt x="979" y="21"/>
                    <a:pt x="979" y="21"/>
                  </a:cubicBezTo>
                  <a:cubicBezTo>
                    <a:pt x="979" y="21"/>
                    <a:pt x="979" y="21"/>
                    <a:pt x="979" y="21"/>
                  </a:cubicBezTo>
                  <a:cubicBezTo>
                    <a:pt x="980" y="21"/>
                    <a:pt x="980" y="21"/>
                    <a:pt x="980" y="21"/>
                  </a:cubicBezTo>
                  <a:cubicBezTo>
                    <a:pt x="980" y="21"/>
                    <a:pt x="980" y="21"/>
                    <a:pt x="980" y="21"/>
                  </a:cubicBezTo>
                  <a:cubicBezTo>
                    <a:pt x="980" y="21"/>
                    <a:pt x="980" y="21"/>
                    <a:pt x="981" y="20"/>
                  </a:cubicBezTo>
                  <a:cubicBezTo>
                    <a:pt x="981" y="20"/>
                    <a:pt x="981" y="20"/>
                    <a:pt x="981" y="20"/>
                  </a:cubicBezTo>
                  <a:cubicBezTo>
                    <a:pt x="981" y="20"/>
                    <a:pt x="981" y="20"/>
                    <a:pt x="981" y="20"/>
                  </a:cubicBezTo>
                  <a:cubicBezTo>
                    <a:pt x="981" y="20"/>
                    <a:pt x="981" y="20"/>
                    <a:pt x="981" y="20"/>
                  </a:cubicBezTo>
                  <a:cubicBezTo>
                    <a:pt x="981" y="20"/>
                    <a:pt x="982" y="20"/>
                    <a:pt x="982" y="20"/>
                  </a:cubicBezTo>
                  <a:cubicBezTo>
                    <a:pt x="982" y="20"/>
                    <a:pt x="982" y="20"/>
                    <a:pt x="982" y="20"/>
                  </a:cubicBezTo>
                  <a:cubicBezTo>
                    <a:pt x="982" y="20"/>
                    <a:pt x="982" y="20"/>
                    <a:pt x="983" y="19"/>
                  </a:cubicBezTo>
                  <a:cubicBezTo>
                    <a:pt x="983" y="19"/>
                    <a:pt x="983" y="19"/>
                    <a:pt x="983" y="19"/>
                  </a:cubicBezTo>
                  <a:cubicBezTo>
                    <a:pt x="983" y="19"/>
                    <a:pt x="983" y="19"/>
                    <a:pt x="983" y="19"/>
                  </a:cubicBezTo>
                  <a:cubicBezTo>
                    <a:pt x="983" y="19"/>
                    <a:pt x="983" y="19"/>
                    <a:pt x="983" y="19"/>
                  </a:cubicBezTo>
                  <a:cubicBezTo>
                    <a:pt x="984" y="19"/>
                    <a:pt x="984" y="19"/>
                    <a:pt x="984" y="19"/>
                  </a:cubicBezTo>
                  <a:cubicBezTo>
                    <a:pt x="984" y="19"/>
                    <a:pt x="984" y="19"/>
                    <a:pt x="984" y="19"/>
                  </a:cubicBezTo>
                  <a:cubicBezTo>
                    <a:pt x="984" y="18"/>
                    <a:pt x="985" y="19"/>
                    <a:pt x="985" y="18"/>
                  </a:cubicBezTo>
                  <a:cubicBezTo>
                    <a:pt x="985" y="18"/>
                    <a:pt x="985" y="18"/>
                    <a:pt x="985" y="18"/>
                  </a:cubicBezTo>
                  <a:cubicBezTo>
                    <a:pt x="985" y="18"/>
                    <a:pt x="986" y="18"/>
                    <a:pt x="986" y="18"/>
                  </a:cubicBezTo>
                  <a:cubicBezTo>
                    <a:pt x="986" y="18"/>
                    <a:pt x="986" y="18"/>
                    <a:pt x="986" y="18"/>
                  </a:cubicBezTo>
                  <a:cubicBezTo>
                    <a:pt x="986" y="18"/>
                    <a:pt x="986" y="18"/>
                    <a:pt x="986" y="18"/>
                  </a:cubicBezTo>
                  <a:cubicBezTo>
                    <a:pt x="986" y="18"/>
                    <a:pt x="987" y="18"/>
                    <a:pt x="987" y="18"/>
                  </a:cubicBezTo>
                  <a:cubicBezTo>
                    <a:pt x="987" y="18"/>
                    <a:pt x="987" y="18"/>
                    <a:pt x="987" y="18"/>
                  </a:cubicBezTo>
                  <a:cubicBezTo>
                    <a:pt x="987" y="18"/>
                    <a:pt x="987" y="18"/>
                    <a:pt x="987" y="18"/>
                  </a:cubicBezTo>
                  <a:cubicBezTo>
                    <a:pt x="987" y="17"/>
                    <a:pt x="988" y="18"/>
                    <a:pt x="988" y="17"/>
                  </a:cubicBezTo>
                  <a:cubicBezTo>
                    <a:pt x="988" y="17"/>
                    <a:pt x="988" y="17"/>
                    <a:pt x="988" y="17"/>
                  </a:cubicBezTo>
                  <a:cubicBezTo>
                    <a:pt x="988" y="17"/>
                    <a:pt x="989" y="17"/>
                    <a:pt x="989" y="17"/>
                  </a:cubicBezTo>
                  <a:cubicBezTo>
                    <a:pt x="989" y="17"/>
                    <a:pt x="989" y="17"/>
                    <a:pt x="989" y="17"/>
                  </a:cubicBezTo>
                  <a:cubicBezTo>
                    <a:pt x="990" y="17"/>
                    <a:pt x="990" y="17"/>
                    <a:pt x="990" y="17"/>
                  </a:cubicBezTo>
                  <a:cubicBezTo>
                    <a:pt x="990" y="17"/>
                    <a:pt x="991" y="17"/>
                    <a:pt x="991" y="17"/>
                  </a:cubicBezTo>
                  <a:cubicBezTo>
                    <a:pt x="991" y="17"/>
                    <a:pt x="991" y="17"/>
                    <a:pt x="991" y="17"/>
                  </a:cubicBezTo>
                  <a:cubicBezTo>
                    <a:pt x="991" y="17"/>
                    <a:pt x="991" y="17"/>
                    <a:pt x="991" y="17"/>
                  </a:cubicBezTo>
                  <a:cubicBezTo>
                    <a:pt x="992" y="16"/>
                    <a:pt x="993" y="17"/>
                    <a:pt x="993" y="16"/>
                  </a:cubicBezTo>
                  <a:cubicBezTo>
                    <a:pt x="993" y="16"/>
                    <a:pt x="993" y="16"/>
                    <a:pt x="994" y="16"/>
                  </a:cubicBezTo>
                  <a:cubicBezTo>
                    <a:pt x="995" y="16"/>
                    <a:pt x="996" y="16"/>
                    <a:pt x="997" y="16"/>
                  </a:cubicBezTo>
                  <a:cubicBezTo>
                    <a:pt x="998" y="16"/>
                    <a:pt x="999" y="16"/>
                    <a:pt x="1000" y="16"/>
                  </a:cubicBezTo>
                  <a:cubicBezTo>
                    <a:pt x="1002" y="16"/>
                    <a:pt x="1003" y="16"/>
                    <a:pt x="1004" y="16"/>
                  </a:cubicBezTo>
                  <a:cubicBezTo>
                    <a:pt x="1004" y="16"/>
                    <a:pt x="1004" y="16"/>
                    <a:pt x="1005" y="16"/>
                  </a:cubicBezTo>
                  <a:cubicBezTo>
                    <a:pt x="1005" y="17"/>
                    <a:pt x="1006" y="16"/>
                    <a:pt x="1006" y="17"/>
                  </a:cubicBezTo>
                  <a:cubicBezTo>
                    <a:pt x="1007" y="16"/>
                    <a:pt x="1007" y="16"/>
                    <a:pt x="1007" y="17"/>
                  </a:cubicBezTo>
                  <a:cubicBezTo>
                    <a:pt x="1007" y="17"/>
                    <a:pt x="1008" y="17"/>
                    <a:pt x="1008" y="17"/>
                  </a:cubicBezTo>
                  <a:cubicBezTo>
                    <a:pt x="1009" y="17"/>
                    <a:pt x="1009" y="17"/>
                    <a:pt x="1009" y="17"/>
                  </a:cubicBezTo>
                  <a:cubicBezTo>
                    <a:pt x="1009" y="17"/>
                    <a:pt x="1009" y="17"/>
                    <a:pt x="1009" y="17"/>
                  </a:cubicBezTo>
                  <a:cubicBezTo>
                    <a:pt x="1009" y="17"/>
                    <a:pt x="1010" y="17"/>
                    <a:pt x="1010" y="17"/>
                  </a:cubicBezTo>
                  <a:close/>
                  <a:moveTo>
                    <a:pt x="1066" y="103"/>
                  </a:moveTo>
                  <a:cubicBezTo>
                    <a:pt x="1066" y="103"/>
                    <a:pt x="1066" y="103"/>
                    <a:pt x="1066" y="103"/>
                  </a:cubicBezTo>
                  <a:cubicBezTo>
                    <a:pt x="1067" y="103"/>
                    <a:pt x="1068" y="103"/>
                    <a:pt x="1069" y="103"/>
                  </a:cubicBezTo>
                  <a:cubicBezTo>
                    <a:pt x="1069" y="102"/>
                    <a:pt x="1069" y="102"/>
                    <a:pt x="1069" y="102"/>
                  </a:cubicBezTo>
                  <a:cubicBezTo>
                    <a:pt x="1069" y="103"/>
                    <a:pt x="1069" y="103"/>
                    <a:pt x="1069" y="103"/>
                  </a:cubicBezTo>
                  <a:cubicBezTo>
                    <a:pt x="1069" y="102"/>
                    <a:pt x="1070" y="103"/>
                    <a:pt x="1070" y="102"/>
                  </a:cubicBezTo>
                  <a:cubicBezTo>
                    <a:pt x="1070" y="102"/>
                    <a:pt x="1070" y="102"/>
                    <a:pt x="1070" y="102"/>
                  </a:cubicBezTo>
                  <a:cubicBezTo>
                    <a:pt x="1071" y="102"/>
                    <a:pt x="1071" y="102"/>
                    <a:pt x="1071" y="102"/>
                  </a:cubicBezTo>
                  <a:cubicBezTo>
                    <a:pt x="1071" y="102"/>
                    <a:pt x="1071" y="102"/>
                    <a:pt x="1072" y="102"/>
                  </a:cubicBezTo>
                  <a:cubicBezTo>
                    <a:pt x="1072" y="102"/>
                    <a:pt x="1072" y="102"/>
                    <a:pt x="1072" y="102"/>
                  </a:cubicBezTo>
                  <a:cubicBezTo>
                    <a:pt x="1072" y="102"/>
                    <a:pt x="1072" y="102"/>
                    <a:pt x="1072" y="102"/>
                  </a:cubicBezTo>
                  <a:cubicBezTo>
                    <a:pt x="1072" y="102"/>
                    <a:pt x="1073" y="102"/>
                    <a:pt x="1073" y="102"/>
                  </a:cubicBezTo>
                  <a:cubicBezTo>
                    <a:pt x="1073" y="101"/>
                    <a:pt x="1073" y="101"/>
                    <a:pt x="1073" y="101"/>
                  </a:cubicBezTo>
                  <a:cubicBezTo>
                    <a:pt x="1073" y="101"/>
                    <a:pt x="1073" y="101"/>
                    <a:pt x="1073" y="101"/>
                  </a:cubicBezTo>
                  <a:cubicBezTo>
                    <a:pt x="1074" y="101"/>
                    <a:pt x="1074" y="101"/>
                    <a:pt x="1075" y="101"/>
                  </a:cubicBezTo>
                  <a:cubicBezTo>
                    <a:pt x="1074" y="101"/>
                    <a:pt x="1074" y="101"/>
                    <a:pt x="1074" y="101"/>
                  </a:cubicBezTo>
                  <a:cubicBezTo>
                    <a:pt x="1075" y="101"/>
                    <a:pt x="1075" y="101"/>
                    <a:pt x="1076" y="101"/>
                  </a:cubicBezTo>
                  <a:cubicBezTo>
                    <a:pt x="1076" y="101"/>
                    <a:pt x="1076" y="101"/>
                    <a:pt x="1076" y="101"/>
                  </a:cubicBezTo>
                  <a:cubicBezTo>
                    <a:pt x="1076" y="101"/>
                    <a:pt x="1076" y="101"/>
                    <a:pt x="1076" y="100"/>
                  </a:cubicBezTo>
                  <a:cubicBezTo>
                    <a:pt x="1076" y="100"/>
                    <a:pt x="1076" y="100"/>
                    <a:pt x="1076" y="100"/>
                  </a:cubicBezTo>
                  <a:cubicBezTo>
                    <a:pt x="1076" y="100"/>
                    <a:pt x="1076" y="100"/>
                    <a:pt x="1076" y="100"/>
                  </a:cubicBezTo>
                  <a:cubicBezTo>
                    <a:pt x="1077" y="100"/>
                    <a:pt x="1077" y="100"/>
                    <a:pt x="1077" y="100"/>
                  </a:cubicBezTo>
                  <a:cubicBezTo>
                    <a:pt x="1077" y="100"/>
                    <a:pt x="1077" y="100"/>
                    <a:pt x="1077" y="100"/>
                  </a:cubicBezTo>
                  <a:cubicBezTo>
                    <a:pt x="1077" y="100"/>
                    <a:pt x="1078" y="100"/>
                    <a:pt x="1078" y="100"/>
                  </a:cubicBezTo>
                  <a:cubicBezTo>
                    <a:pt x="1078" y="100"/>
                    <a:pt x="1078" y="100"/>
                    <a:pt x="1078" y="100"/>
                  </a:cubicBezTo>
                  <a:cubicBezTo>
                    <a:pt x="1078" y="100"/>
                    <a:pt x="1079" y="100"/>
                    <a:pt x="1079" y="99"/>
                  </a:cubicBezTo>
                  <a:cubicBezTo>
                    <a:pt x="1079" y="99"/>
                    <a:pt x="1079" y="99"/>
                    <a:pt x="1079" y="99"/>
                  </a:cubicBezTo>
                  <a:cubicBezTo>
                    <a:pt x="1079" y="99"/>
                    <a:pt x="1079" y="99"/>
                    <a:pt x="1079" y="99"/>
                  </a:cubicBezTo>
                  <a:cubicBezTo>
                    <a:pt x="1079" y="99"/>
                    <a:pt x="1079" y="99"/>
                    <a:pt x="1079" y="99"/>
                  </a:cubicBezTo>
                  <a:cubicBezTo>
                    <a:pt x="1080" y="99"/>
                    <a:pt x="1080" y="99"/>
                    <a:pt x="1080" y="99"/>
                  </a:cubicBezTo>
                  <a:cubicBezTo>
                    <a:pt x="1080" y="99"/>
                    <a:pt x="1080" y="99"/>
                    <a:pt x="1080" y="99"/>
                  </a:cubicBezTo>
                  <a:cubicBezTo>
                    <a:pt x="1080" y="99"/>
                    <a:pt x="1081" y="99"/>
                    <a:pt x="1081" y="98"/>
                  </a:cubicBezTo>
                  <a:cubicBezTo>
                    <a:pt x="1081" y="98"/>
                    <a:pt x="1081" y="98"/>
                    <a:pt x="1081" y="98"/>
                  </a:cubicBezTo>
                  <a:cubicBezTo>
                    <a:pt x="1081" y="98"/>
                    <a:pt x="1081" y="98"/>
                    <a:pt x="1081" y="98"/>
                  </a:cubicBezTo>
                  <a:cubicBezTo>
                    <a:pt x="1081" y="98"/>
                    <a:pt x="1081" y="98"/>
                    <a:pt x="1081" y="98"/>
                  </a:cubicBezTo>
                  <a:cubicBezTo>
                    <a:pt x="1081" y="98"/>
                    <a:pt x="1082" y="98"/>
                    <a:pt x="1082" y="98"/>
                  </a:cubicBezTo>
                  <a:cubicBezTo>
                    <a:pt x="1082" y="98"/>
                    <a:pt x="1082" y="98"/>
                    <a:pt x="1082" y="98"/>
                  </a:cubicBezTo>
                  <a:cubicBezTo>
                    <a:pt x="1082" y="97"/>
                    <a:pt x="1082" y="98"/>
                    <a:pt x="1082" y="97"/>
                  </a:cubicBezTo>
                  <a:cubicBezTo>
                    <a:pt x="1082" y="97"/>
                    <a:pt x="1082" y="97"/>
                    <a:pt x="1082" y="97"/>
                  </a:cubicBezTo>
                  <a:cubicBezTo>
                    <a:pt x="1083" y="97"/>
                    <a:pt x="1083" y="97"/>
                    <a:pt x="1083" y="97"/>
                  </a:cubicBezTo>
                  <a:cubicBezTo>
                    <a:pt x="1083" y="97"/>
                    <a:pt x="1083" y="97"/>
                    <a:pt x="1083" y="97"/>
                  </a:cubicBezTo>
                  <a:cubicBezTo>
                    <a:pt x="1083" y="97"/>
                    <a:pt x="1083" y="97"/>
                    <a:pt x="1083" y="97"/>
                  </a:cubicBezTo>
                  <a:cubicBezTo>
                    <a:pt x="1083" y="93"/>
                    <a:pt x="1083" y="90"/>
                    <a:pt x="1083" y="87"/>
                  </a:cubicBezTo>
                  <a:cubicBezTo>
                    <a:pt x="1083" y="86"/>
                    <a:pt x="1083" y="86"/>
                    <a:pt x="1083" y="87"/>
                  </a:cubicBezTo>
                  <a:cubicBezTo>
                    <a:pt x="1083" y="87"/>
                    <a:pt x="1083" y="87"/>
                    <a:pt x="1083" y="87"/>
                  </a:cubicBezTo>
                  <a:cubicBezTo>
                    <a:pt x="1083" y="87"/>
                    <a:pt x="1083" y="87"/>
                    <a:pt x="1083" y="87"/>
                  </a:cubicBezTo>
                  <a:cubicBezTo>
                    <a:pt x="1083" y="87"/>
                    <a:pt x="1083" y="87"/>
                    <a:pt x="1083" y="87"/>
                  </a:cubicBezTo>
                  <a:cubicBezTo>
                    <a:pt x="1082" y="87"/>
                    <a:pt x="1082" y="87"/>
                    <a:pt x="1082" y="87"/>
                  </a:cubicBezTo>
                  <a:cubicBezTo>
                    <a:pt x="1082" y="87"/>
                    <a:pt x="1082" y="87"/>
                    <a:pt x="1082" y="87"/>
                  </a:cubicBezTo>
                  <a:cubicBezTo>
                    <a:pt x="1082" y="87"/>
                    <a:pt x="1082" y="87"/>
                    <a:pt x="1082" y="88"/>
                  </a:cubicBezTo>
                  <a:cubicBezTo>
                    <a:pt x="1082" y="88"/>
                    <a:pt x="1082" y="88"/>
                    <a:pt x="1082" y="88"/>
                  </a:cubicBezTo>
                  <a:cubicBezTo>
                    <a:pt x="1081" y="88"/>
                    <a:pt x="1081" y="88"/>
                    <a:pt x="1081" y="88"/>
                  </a:cubicBezTo>
                  <a:cubicBezTo>
                    <a:pt x="1081" y="88"/>
                    <a:pt x="1081" y="88"/>
                    <a:pt x="1081" y="88"/>
                  </a:cubicBezTo>
                  <a:cubicBezTo>
                    <a:pt x="1081" y="88"/>
                    <a:pt x="1081" y="88"/>
                    <a:pt x="1080" y="88"/>
                  </a:cubicBezTo>
                  <a:cubicBezTo>
                    <a:pt x="1080" y="88"/>
                    <a:pt x="1080" y="88"/>
                    <a:pt x="1080" y="88"/>
                  </a:cubicBezTo>
                  <a:cubicBezTo>
                    <a:pt x="1080" y="88"/>
                    <a:pt x="1080" y="88"/>
                    <a:pt x="1080" y="89"/>
                  </a:cubicBezTo>
                  <a:cubicBezTo>
                    <a:pt x="1080" y="89"/>
                    <a:pt x="1080" y="89"/>
                    <a:pt x="1080" y="89"/>
                  </a:cubicBezTo>
                  <a:cubicBezTo>
                    <a:pt x="1080" y="89"/>
                    <a:pt x="1080" y="89"/>
                    <a:pt x="1079" y="89"/>
                  </a:cubicBezTo>
                  <a:cubicBezTo>
                    <a:pt x="1079" y="89"/>
                    <a:pt x="1079" y="89"/>
                    <a:pt x="1079" y="89"/>
                  </a:cubicBezTo>
                  <a:cubicBezTo>
                    <a:pt x="1079" y="89"/>
                    <a:pt x="1079" y="89"/>
                    <a:pt x="1079" y="89"/>
                  </a:cubicBezTo>
                  <a:cubicBezTo>
                    <a:pt x="1079" y="89"/>
                    <a:pt x="1079" y="89"/>
                    <a:pt x="1079" y="89"/>
                  </a:cubicBezTo>
                  <a:cubicBezTo>
                    <a:pt x="1079" y="90"/>
                    <a:pt x="1078" y="89"/>
                    <a:pt x="1078" y="90"/>
                  </a:cubicBezTo>
                  <a:cubicBezTo>
                    <a:pt x="1078" y="90"/>
                    <a:pt x="1078" y="90"/>
                    <a:pt x="1078" y="90"/>
                  </a:cubicBezTo>
                  <a:cubicBezTo>
                    <a:pt x="1078" y="90"/>
                    <a:pt x="1078" y="90"/>
                    <a:pt x="1078" y="90"/>
                  </a:cubicBezTo>
                  <a:cubicBezTo>
                    <a:pt x="1078" y="90"/>
                    <a:pt x="1078" y="90"/>
                    <a:pt x="1078" y="90"/>
                  </a:cubicBezTo>
                  <a:cubicBezTo>
                    <a:pt x="1077" y="90"/>
                    <a:pt x="1077" y="90"/>
                    <a:pt x="1077" y="90"/>
                  </a:cubicBezTo>
                  <a:cubicBezTo>
                    <a:pt x="1077" y="90"/>
                    <a:pt x="1077" y="90"/>
                    <a:pt x="1077" y="90"/>
                  </a:cubicBezTo>
                  <a:cubicBezTo>
                    <a:pt x="1077" y="90"/>
                    <a:pt x="1077" y="90"/>
                    <a:pt x="1077" y="90"/>
                  </a:cubicBezTo>
                  <a:cubicBezTo>
                    <a:pt x="1077" y="91"/>
                    <a:pt x="1076" y="91"/>
                    <a:pt x="1076" y="91"/>
                  </a:cubicBezTo>
                  <a:cubicBezTo>
                    <a:pt x="1076" y="91"/>
                    <a:pt x="1076" y="91"/>
                    <a:pt x="1076" y="91"/>
                  </a:cubicBezTo>
                  <a:cubicBezTo>
                    <a:pt x="1076" y="91"/>
                    <a:pt x="1076" y="91"/>
                    <a:pt x="1076" y="91"/>
                  </a:cubicBezTo>
                  <a:cubicBezTo>
                    <a:pt x="1076" y="91"/>
                    <a:pt x="1075" y="91"/>
                    <a:pt x="1075" y="91"/>
                  </a:cubicBezTo>
                  <a:cubicBezTo>
                    <a:pt x="1075" y="91"/>
                    <a:pt x="1075" y="91"/>
                    <a:pt x="1075" y="91"/>
                  </a:cubicBezTo>
                  <a:cubicBezTo>
                    <a:pt x="1075" y="91"/>
                    <a:pt x="1075" y="91"/>
                    <a:pt x="1075" y="91"/>
                  </a:cubicBezTo>
                  <a:cubicBezTo>
                    <a:pt x="1075" y="91"/>
                    <a:pt x="1075" y="91"/>
                    <a:pt x="1075" y="91"/>
                  </a:cubicBezTo>
                  <a:cubicBezTo>
                    <a:pt x="1074" y="92"/>
                    <a:pt x="1074" y="92"/>
                    <a:pt x="1074" y="92"/>
                  </a:cubicBezTo>
                  <a:cubicBezTo>
                    <a:pt x="1074" y="92"/>
                    <a:pt x="1074" y="92"/>
                    <a:pt x="1074" y="92"/>
                  </a:cubicBezTo>
                  <a:cubicBezTo>
                    <a:pt x="1073" y="92"/>
                    <a:pt x="1073" y="92"/>
                    <a:pt x="1073" y="92"/>
                  </a:cubicBezTo>
                  <a:cubicBezTo>
                    <a:pt x="1073" y="92"/>
                    <a:pt x="1073" y="92"/>
                    <a:pt x="1073" y="92"/>
                  </a:cubicBezTo>
                  <a:cubicBezTo>
                    <a:pt x="1073" y="92"/>
                    <a:pt x="1073" y="92"/>
                    <a:pt x="1073" y="92"/>
                  </a:cubicBezTo>
                  <a:cubicBezTo>
                    <a:pt x="1072" y="92"/>
                    <a:pt x="1072" y="92"/>
                    <a:pt x="1072" y="92"/>
                  </a:cubicBezTo>
                  <a:cubicBezTo>
                    <a:pt x="1072" y="93"/>
                    <a:pt x="1072" y="93"/>
                    <a:pt x="1071" y="92"/>
                  </a:cubicBezTo>
                  <a:cubicBezTo>
                    <a:pt x="1071" y="93"/>
                    <a:pt x="1071" y="93"/>
                    <a:pt x="1070" y="93"/>
                  </a:cubicBezTo>
                  <a:cubicBezTo>
                    <a:pt x="1070" y="93"/>
                    <a:pt x="1070" y="93"/>
                    <a:pt x="1070" y="93"/>
                  </a:cubicBezTo>
                  <a:cubicBezTo>
                    <a:pt x="1070" y="93"/>
                    <a:pt x="1070" y="93"/>
                    <a:pt x="1070" y="93"/>
                  </a:cubicBezTo>
                  <a:cubicBezTo>
                    <a:pt x="1070" y="93"/>
                    <a:pt x="1069" y="93"/>
                    <a:pt x="1069" y="93"/>
                  </a:cubicBezTo>
                  <a:cubicBezTo>
                    <a:pt x="1069" y="93"/>
                    <a:pt x="1069" y="93"/>
                    <a:pt x="1069" y="93"/>
                  </a:cubicBezTo>
                  <a:cubicBezTo>
                    <a:pt x="1068" y="94"/>
                    <a:pt x="1067" y="93"/>
                    <a:pt x="1067" y="93"/>
                  </a:cubicBezTo>
                  <a:cubicBezTo>
                    <a:pt x="1067" y="94"/>
                    <a:pt x="1067" y="94"/>
                    <a:pt x="1066" y="94"/>
                  </a:cubicBezTo>
                  <a:cubicBezTo>
                    <a:pt x="1064" y="94"/>
                    <a:pt x="1061" y="94"/>
                    <a:pt x="1058" y="94"/>
                  </a:cubicBezTo>
                  <a:cubicBezTo>
                    <a:pt x="1058" y="94"/>
                    <a:pt x="1058" y="93"/>
                    <a:pt x="1058" y="93"/>
                  </a:cubicBezTo>
                  <a:cubicBezTo>
                    <a:pt x="1057" y="93"/>
                    <a:pt x="1057" y="93"/>
                    <a:pt x="1056" y="93"/>
                  </a:cubicBezTo>
                  <a:cubicBezTo>
                    <a:pt x="1056" y="93"/>
                    <a:pt x="1056" y="93"/>
                    <a:pt x="1056" y="93"/>
                  </a:cubicBezTo>
                  <a:cubicBezTo>
                    <a:pt x="1056" y="93"/>
                    <a:pt x="1055" y="93"/>
                    <a:pt x="1055" y="93"/>
                  </a:cubicBezTo>
                  <a:cubicBezTo>
                    <a:pt x="1055" y="93"/>
                    <a:pt x="1055" y="93"/>
                    <a:pt x="1055" y="93"/>
                  </a:cubicBezTo>
                  <a:cubicBezTo>
                    <a:pt x="1054" y="93"/>
                    <a:pt x="1054" y="93"/>
                    <a:pt x="1054" y="93"/>
                  </a:cubicBezTo>
                  <a:cubicBezTo>
                    <a:pt x="1054" y="93"/>
                    <a:pt x="1054" y="93"/>
                    <a:pt x="1054" y="92"/>
                  </a:cubicBezTo>
                  <a:cubicBezTo>
                    <a:pt x="1053" y="92"/>
                    <a:pt x="1053" y="92"/>
                    <a:pt x="1053" y="92"/>
                  </a:cubicBezTo>
                  <a:cubicBezTo>
                    <a:pt x="1053" y="92"/>
                    <a:pt x="1053" y="92"/>
                    <a:pt x="1053" y="92"/>
                  </a:cubicBezTo>
                  <a:cubicBezTo>
                    <a:pt x="1053" y="92"/>
                    <a:pt x="1052" y="92"/>
                    <a:pt x="1052" y="92"/>
                  </a:cubicBezTo>
                  <a:cubicBezTo>
                    <a:pt x="1052" y="92"/>
                    <a:pt x="1052" y="92"/>
                    <a:pt x="1052" y="92"/>
                  </a:cubicBezTo>
                  <a:cubicBezTo>
                    <a:pt x="1052" y="92"/>
                    <a:pt x="1052" y="92"/>
                    <a:pt x="1051" y="91"/>
                  </a:cubicBezTo>
                  <a:cubicBezTo>
                    <a:pt x="1051" y="91"/>
                    <a:pt x="1051" y="91"/>
                    <a:pt x="1051" y="91"/>
                  </a:cubicBezTo>
                  <a:cubicBezTo>
                    <a:pt x="1051" y="91"/>
                    <a:pt x="1051" y="91"/>
                    <a:pt x="1051" y="91"/>
                  </a:cubicBezTo>
                  <a:cubicBezTo>
                    <a:pt x="1051" y="91"/>
                    <a:pt x="1051" y="91"/>
                    <a:pt x="1051" y="91"/>
                  </a:cubicBezTo>
                  <a:cubicBezTo>
                    <a:pt x="1051" y="91"/>
                    <a:pt x="1051" y="91"/>
                    <a:pt x="1051" y="91"/>
                  </a:cubicBezTo>
                  <a:cubicBezTo>
                    <a:pt x="1051" y="91"/>
                    <a:pt x="1050" y="91"/>
                    <a:pt x="1050" y="91"/>
                  </a:cubicBezTo>
                  <a:cubicBezTo>
                    <a:pt x="1050" y="91"/>
                    <a:pt x="1050" y="91"/>
                    <a:pt x="1050" y="91"/>
                  </a:cubicBezTo>
                  <a:cubicBezTo>
                    <a:pt x="1050" y="91"/>
                    <a:pt x="1050" y="91"/>
                    <a:pt x="1050" y="90"/>
                  </a:cubicBezTo>
                  <a:cubicBezTo>
                    <a:pt x="1049" y="90"/>
                    <a:pt x="1049" y="90"/>
                    <a:pt x="1049" y="90"/>
                  </a:cubicBezTo>
                  <a:cubicBezTo>
                    <a:pt x="1049" y="90"/>
                    <a:pt x="1049" y="90"/>
                    <a:pt x="1049" y="90"/>
                  </a:cubicBezTo>
                  <a:cubicBezTo>
                    <a:pt x="1049" y="90"/>
                    <a:pt x="1049" y="90"/>
                    <a:pt x="1049" y="90"/>
                  </a:cubicBezTo>
                  <a:cubicBezTo>
                    <a:pt x="1049" y="90"/>
                    <a:pt x="1049" y="90"/>
                    <a:pt x="1049" y="90"/>
                  </a:cubicBezTo>
                  <a:cubicBezTo>
                    <a:pt x="1049" y="90"/>
                    <a:pt x="1049" y="90"/>
                    <a:pt x="1049" y="90"/>
                  </a:cubicBezTo>
                  <a:cubicBezTo>
                    <a:pt x="1049" y="89"/>
                    <a:pt x="1048" y="90"/>
                    <a:pt x="1048" y="89"/>
                  </a:cubicBezTo>
                  <a:cubicBezTo>
                    <a:pt x="1048" y="89"/>
                    <a:pt x="1048" y="89"/>
                    <a:pt x="1048" y="89"/>
                  </a:cubicBezTo>
                  <a:cubicBezTo>
                    <a:pt x="1048" y="89"/>
                    <a:pt x="1048" y="89"/>
                    <a:pt x="1048" y="89"/>
                  </a:cubicBezTo>
                  <a:cubicBezTo>
                    <a:pt x="1048" y="89"/>
                    <a:pt x="1048" y="89"/>
                    <a:pt x="1048" y="89"/>
                  </a:cubicBezTo>
                  <a:cubicBezTo>
                    <a:pt x="1048" y="89"/>
                    <a:pt x="1047" y="89"/>
                    <a:pt x="1047" y="89"/>
                  </a:cubicBezTo>
                  <a:cubicBezTo>
                    <a:pt x="1047" y="89"/>
                    <a:pt x="1047" y="89"/>
                    <a:pt x="1047" y="89"/>
                  </a:cubicBezTo>
                  <a:cubicBezTo>
                    <a:pt x="1047" y="89"/>
                    <a:pt x="1047" y="88"/>
                    <a:pt x="1047" y="88"/>
                  </a:cubicBezTo>
                  <a:cubicBezTo>
                    <a:pt x="1047" y="88"/>
                    <a:pt x="1047" y="88"/>
                    <a:pt x="1047" y="88"/>
                  </a:cubicBezTo>
                  <a:cubicBezTo>
                    <a:pt x="1047" y="88"/>
                    <a:pt x="1047" y="88"/>
                    <a:pt x="1047" y="88"/>
                  </a:cubicBezTo>
                  <a:cubicBezTo>
                    <a:pt x="1047" y="88"/>
                    <a:pt x="1047" y="88"/>
                    <a:pt x="1047" y="88"/>
                  </a:cubicBezTo>
                  <a:cubicBezTo>
                    <a:pt x="1047" y="88"/>
                    <a:pt x="1046" y="88"/>
                    <a:pt x="1046" y="88"/>
                  </a:cubicBezTo>
                  <a:cubicBezTo>
                    <a:pt x="1046" y="88"/>
                    <a:pt x="1046" y="88"/>
                    <a:pt x="1046" y="88"/>
                  </a:cubicBezTo>
                  <a:cubicBezTo>
                    <a:pt x="1046" y="87"/>
                    <a:pt x="1046" y="87"/>
                    <a:pt x="1046" y="87"/>
                  </a:cubicBezTo>
                  <a:cubicBezTo>
                    <a:pt x="1046" y="87"/>
                    <a:pt x="1046" y="87"/>
                    <a:pt x="1046" y="87"/>
                  </a:cubicBezTo>
                  <a:cubicBezTo>
                    <a:pt x="1046" y="87"/>
                    <a:pt x="1046" y="87"/>
                    <a:pt x="1046" y="87"/>
                  </a:cubicBezTo>
                  <a:cubicBezTo>
                    <a:pt x="1046" y="87"/>
                    <a:pt x="1046" y="87"/>
                    <a:pt x="1046" y="87"/>
                  </a:cubicBezTo>
                  <a:cubicBezTo>
                    <a:pt x="1045" y="87"/>
                    <a:pt x="1046" y="86"/>
                    <a:pt x="1045" y="86"/>
                  </a:cubicBezTo>
                  <a:cubicBezTo>
                    <a:pt x="1045" y="86"/>
                    <a:pt x="1045" y="86"/>
                    <a:pt x="1045" y="86"/>
                  </a:cubicBezTo>
                  <a:cubicBezTo>
                    <a:pt x="1045" y="86"/>
                    <a:pt x="1045" y="86"/>
                    <a:pt x="1045" y="86"/>
                  </a:cubicBezTo>
                  <a:cubicBezTo>
                    <a:pt x="1045" y="86"/>
                    <a:pt x="1045" y="86"/>
                    <a:pt x="1045" y="86"/>
                  </a:cubicBezTo>
                  <a:cubicBezTo>
                    <a:pt x="1045" y="86"/>
                    <a:pt x="1045" y="86"/>
                    <a:pt x="1045" y="85"/>
                  </a:cubicBezTo>
                  <a:cubicBezTo>
                    <a:pt x="1045" y="85"/>
                    <a:pt x="1045" y="85"/>
                    <a:pt x="1045" y="85"/>
                  </a:cubicBezTo>
                  <a:cubicBezTo>
                    <a:pt x="1044" y="85"/>
                    <a:pt x="1044" y="85"/>
                    <a:pt x="1044" y="85"/>
                  </a:cubicBezTo>
                  <a:cubicBezTo>
                    <a:pt x="1044" y="85"/>
                    <a:pt x="1044" y="85"/>
                    <a:pt x="1044" y="85"/>
                  </a:cubicBezTo>
                  <a:cubicBezTo>
                    <a:pt x="1044" y="85"/>
                    <a:pt x="1044" y="84"/>
                    <a:pt x="1044" y="84"/>
                  </a:cubicBezTo>
                  <a:cubicBezTo>
                    <a:pt x="1044" y="84"/>
                    <a:pt x="1044" y="84"/>
                    <a:pt x="1044" y="84"/>
                  </a:cubicBezTo>
                  <a:cubicBezTo>
                    <a:pt x="1044" y="84"/>
                    <a:pt x="1044" y="84"/>
                    <a:pt x="1044" y="84"/>
                  </a:cubicBezTo>
                  <a:cubicBezTo>
                    <a:pt x="1044" y="84"/>
                    <a:pt x="1044" y="84"/>
                    <a:pt x="1044" y="84"/>
                  </a:cubicBezTo>
                  <a:cubicBezTo>
                    <a:pt x="1043" y="84"/>
                    <a:pt x="1043" y="83"/>
                    <a:pt x="1043" y="83"/>
                  </a:cubicBezTo>
                  <a:cubicBezTo>
                    <a:pt x="1043" y="83"/>
                    <a:pt x="1043" y="83"/>
                    <a:pt x="1043" y="83"/>
                  </a:cubicBezTo>
                  <a:cubicBezTo>
                    <a:pt x="1043" y="83"/>
                    <a:pt x="1043" y="83"/>
                    <a:pt x="1043" y="82"/>
                  </a:cubicBezTo>
                  <a:cubicBezTo>
                    <a:pt x="1043" y="82"/>
                    <a:pt x="1043" y="82"/>
                    <a:pt x="1043" y="82"/>
                  </a:cubicBezTo>
                  <a:cubicBezTo>
                    <a:pt x="1043" y="82"/>
                    <a:pt x="1043" y="82"/>
                    <a:pt x="1043" y="82"/>
                  </a:cubicBezTo>
                  <a:cubicBezTo>
                    <a:pt x="1043" y="82"/>
                    <a:pt x="1043" y="82"/>
                    <a:pt x="1042" y="81"/>
                  </a:cubicBezTo>
                  <a:cubicBezTo>
                    <a:pt x="1042" y="81"/>
                    <a:pt x="1042" y="81"/>
                    <a:pt x="1042" y="81"/>
                  </a:cubicBezTo>
                  <a:cubicBezTo>
                    <a:pt x="1042" y="81"/>
                    <a:pt x="1042" y="81"/>
                    <a:pt x="1042" y="81"/>
                  </a:cubicBezTo>
                  <a:cubicBezTo>
                    <a:pt x="1042" y="81"/>
                    <a:pt x="1042" y="80"/>
                    <a:pt x="1042" y="80"/>
                  </a:cubicBezTo>
                  <a:cubicBezTo>
                    <a:pt x="1042" y="80"/>
                    <a:pt x="1042" y="80"/>
                    <a:pt x="1042" y="79"/>
                  </a:cubicBezTo>
                  <a:cubicBezTo>
                    <a:pt x="1042" y="79"/>
                    <a:pt x="1042" y="79"/>
                    <a:pt x="1042" y="79"/>
                  </a:cubicBezTo>
                  <a:cubicBezTo>
                    <a:pt x="1042" y="79"/>
                    <a:pt x="1042" y="79"/>
                    <a:pt x="1041" y="78"/>
                  </a:cubicBezTo>
                  <a:cubicBezTo>
                    <a:pt x="1041" y="78"/>
                    <a:pt x="1041" y="78"/>
                    <a:pt x="1041" y="78"/>
                  </a:cubicBezTo>
                  <a:cubicBezTo>
                    <a:pt x="1041" y="77"/>
                    <a:pt x="1041" y="77"/>
                    <a:pt x="1041" y="76"/>
                  </a:cubicBezTo>
                  <a:cubicBezTo>
                    <a:pt x="1041" y="76"/>
                    <a:pt x="1041" y="76"/>
                    <a:pt x="1041" y="76"/>
                  </a:cubicBezTo>
                  <a:cubicBezTo>
                    <a:pt x="1041" y="76"/>
                    <a:pt x="1041" y="75"/>
                    <a:pt x="1041" y="74"/>
                  </a:cubicBezTo>
                  <a:cubicBezTo>
                    <a:pt x="1041" y="74"/>
                    <a:pt x="1041" y="74"/>
                    <a:pt x="1041" y="73"/>
                  </a:cubicBezTo>
                  <a:cubicBezTo>
                    <a:pt x="1040" y="71"/>
                    <a:pt x="1040" y="71"/>
                    <a:pt x="1043" y="71"/>
                  </a:cubicBezTo>
                  <a:cubicBezTo>
                    <a:pt x="1057" y="71"/>
                    <a:pt x="1072" y="71"/>
                    <a:pt x="1086" y="71"/>
                  </a:cubicBezTo>
                  <a:cubicBezTo>
                    <a:pt x="1086" y="71"/>
                    <a:pt x="1087" y="71"/>
                    <a:pt x="1087" y="71"/>
                  </a:cubicBezTo>
                  <a:cubicBezTo>
                    <a:pt x="1088" y="71"/>
                    <a:pt x="1088" y="70"/>
                    <a:pt x="1088" y="70"/>
                  </a:cubicBezTo>
                  <a:cubicBezTo>
                    <a:pt x="1088" y="67"/>
                    <a:pt x="1088" y="64"/>
                    <a:pt x="1088" y="60"/>
                  </a:cubicBezTo>
                  <a:cubicBezTo>
                    <a:pt x="1088" y="60"/>
                    <a:pt x="1088" y="60"/>
                    <a:pt x="1088" y="60"/>
                  </a:cubicBezTo>
                  <a:cubicBezTo>
                    <a:pt x="1087" y="59"/>
                    <a:pt x="1088" y="58"/>
                    <a:pt x="1087" y="57"/>
                  </a:cubicBezTo>
                  <a:cubicBezTo>
                    <a:pt x="1087" y="57"/>
                    <a:pt x="1087" y="57"/>
                    <a:pt x="1087" y="57"/>
                  </a:cubicBezTo>
                  <a:cubicBezTo>
                    <a:pt x="1087" y="56"/>
                    <a:pt x="1087" y="56"/>
                    <a:pt x="1087" y="55"/>
                  </a:cubicBezTo>
                  <a:cubicBezTo>
                    <a:pt x="1087" y="55"/>
                    <a:pt x="1087" y="55"/>
                    <a:pt x="1087" y="55"/>
                  </a:cubicBezTo>
                  <a:cubicBezTo>
                    <a:pt x="1087" y="54"/>
                    <a:pt x="1087" y="54"/>
                    <a:pt x="1087" y="53"/>
                  </a:cubicBezTo>
                  <a:cubicBezTo>
                    <a:pt x="1087" y="53"/>
                    <a:pt x="1087" y="53"/>
                    <a:pt x="1087" y="53"/>
                  </a:cubicBezTo>
                  <a:cubicBezTo>
                    <a:pt x="1087" y="53"/>
                    <a:pt x="1087" y="53"/>
                    <a:pt x="1087" y="53"/>
                  </a:cubicBezTo>
                  <a:cubicBezTo>
                    <a:pt x="1086" y="53"/>
                    <a:pt x="1087" y="52"/>
                    <a:pt x="1086" y="52"/>
                  </a:cubicBezTo>
                  <a:cubicBezTo>
                    <a:pt x="1086" y="52"/>
                    <a:pt x="1086" y="52"/>
                    <a:pt x="1086" y="52"/>
                  </a:cubicBezTo>
                  <a:cubicBezTo>
                    <a:pt x="1086" y="52"/>
                    <a:pt x="1086" y="51"/>
                    <a:pt x="1086" y="51"/>
                  </a:cubicBezTo>
                  <a:cubicBezTo>
                    <a:pt x="1086" y="51"/>
                    <a:pt x="1086" y="51"/>
                    <a:pt x="1086" y="51"/>
                  </a:cubicBezTo>
                  <a:cubicBezTo>
                    <a:pt x="1086" y="51"/>
                    <a:pt x="1086" y="51"/>
                    <a:pt x="1086" y="51"/>
                  </a:cubicBezTo>
                  <a:cubicBezTo>
                    <a:pt x="1086" y="51"/>
                    <a:pt x="1086" y="50"/>
                    <a:pt x="1086" y="50"/>
                  </a:cubicBezTo>
                  <a:cubicBezTo>
                    <a:pt x="1086" y="50"/>
                    <a:pt x="1086" y="50"/>
                    <a:pt x="1086" y="50"/>
                  </a:cubicBezTo>
                  <a:cubicBezTo>
                    <a:pt x="1086" y="50"/>
                    <a:pt x="1086" y="50"/>
                    <a:pt x="1086" y="50"/>
                  </a:cubicBezTo>
                  <a:cubicBezTo>
                    <a:pt x="1086" y="50"/>
                    <a:pt x="1086" y="49"/>
                    <a:pt x="1085" y="49"/>
                  </a:cubicBezTo>
                  <a:cubicBezTo>
                    <a:pt x="1085" y="49"/>
                    <a:pt x="1085" y="49"/>
                    <a:pt x="1085" y="49"/>
                  </a:cubicBezTo>
                  <a:cubicBezTo>
                    <a:pt x="1085" y="49"/>
                    <a:pt x="1085" y="48"/>
                    <a:pt x="1085" y="48"/>
                  </a:cubicBezTo>
                  <a:cubicBezTo>
                    <a:pt x="1085" y="48"/>
                    <a:pt x="1085" y="48"/>
                    <a:pt x="1085" y="48"/>
                  </a:cubicBezTo>
                  <a:cubicBezTo>
                    <a:pt x="1085" y="48"/>
                    <a:pt x="1085" y="48"/>
                    <a:pt x="1085" y="48"/>
                  </a:cubicBezTo>
                  <a:cubicBezTo>
                    <a:pt x="1085" y="48"/>
                    <a:pt x="1085" y="47"/>
                    <a:pt x="1085" y="47"/>
                  </a:cubicBezTo>
                  <a:cubicBezTo>
                    <a:pt x="1085" y="47"/>
                    <a:pt x="1085" y="47"/>
                    <a:pt x="1085" y="47"/>
                  </a:cubicBezTo>
                  <a:cubicBezTo>
                    <a:pt x="1084" y="47"/>
                    <a:pt x="1084" y="47"/>
                    <a:pt x="1084" y="47"/>
                  </a:cubicBezTo>
                  <a:cubicBezTo>
                    <a:pt x="1084" y="47"/>
                    <a:pt x="1084" y="47"/>
                    <a:pt x="1084" y="47"/>
                  </a:cubicBezTo>
                  <a:cubicBezTo>
                    <a:pt x="1084" y="46"/>
                    <a:pt x="1084" y="46"/>
                    <a:pt x="1084" y="46"/>
                  </a:cubicBezTo>
                  <a:cubicBezTo>
                    <a:pt x="1084" y="46"/>
                    <a:pt x="1084" y="46"/>
                    <a:pt x="1084" y="46"/>
                  </a:cubicBezTo>
                  <a:cubicBezTo>
                    <a:pt x="1084" y="46"/>
                    <a:pt x="1084" y="45"/>
                    <a:pt x="1083" y="45"/>
                  </a:cubicBezTo>
                  <a:cubicBezTo>
                    <a:pt x="1084" y="45"/>
                    <a:pt x="1084" y="45"/>
                    <a:pt x="1084" y="45"/>
                  </a:cubicBezTo>
                  <a:cubicBezTo>
                    <a:pt x="1084" y="45"/>
                    <a:pt x="1083" y="45"/>
                    <a:pt x="1083" y="45"/>
                  </a:cubicBezTo>
                  <a:cubicBezTo>
                    <a:pt x="1083" y="45"/>
                    <a:pt x="1083" y="45"/>
                    <a:pt x="1083" y="45"/>
                  </a:cubicBezTo>
                  <a:cubicBezTo>
                    <a:pt x="1083" y="45"/>
                    <a:pt x="1083" y="44"/>
                    <a:pt x="1083" y="44"/>
                  </a:cubicBezTo>
                  <a:cubicBezTo>
                    <a:pt x="1083" y="44"/>
                    <a:pt x="1083" y="44"/>
                    <a:pt x="1083" y="44"/>
                  </a:cubicBezTo>
                  <a:cubicBezTo>
                    <a:pt x="1083" y="44"/>
                    <a:pt x="1082" y="43"/>
                    <a:pt x="1082" y="43"/>
                  </a:cubicBezTo>
                  <a:cubicBezTo>
                    <a:pt x="1082" y="43"/>
                    <a:pt x="1082" y="43"/>
                    <a:pt x="1082" y="43"/>
                  </a:cubicBezTo>
                  <a:cubicBezTo>
                    <a:pt x="1082" y="43"/>
                    <a:pt x="1082" y="43"/>
                    <a:pt x="1082" y="43"/>
                  </a:cubicBezTo>
                  <a:cubicBezTo>
                    <a:pt x="1082" y="43"/>
                    <a:pt x="1082" y="43"/>
                    <a:pt x="1082" y="43"/>
                  </a:cubicBezTo>
                  <a:cubicBezTo>
                    <a:pt x="1082" y="43"/>
                    <a:pt x="1082" y="42"/>
                    <a:pt x="1081" y="42"/>
                  </a:cubicBezTo>
                  <a:cubicBezTo>
                    <a:pt x="1081" y="42"/>
                    <a:pt x="1081" y="42"/>
                    <a:pt x="1081" y="42"/>
                  </a:cubicBezTo>
                  <a:cubicBezTo>
                    <a:pt x="1081" y="42"/>
                    <a:pt x="1081" y="42"/>
                    <a:pt x="1081" y="42"/>
                  </a:cubicBezTo>
                  <a:cubicBezTo>
                    <a:pt x="1081" y="42"/>
                    <a:pt x="1081" y="42"/>
                    <a:pt x="1081" y="42"/>
                  </a:cubicBezTo>
                  <a:cubicBezTo>
                    <a:pt x="1081" y="42"/>
                    <a:pt x="1081" y="41"/>
                    <a:pt x="1081" y="41"/>
                  </a:cubicBezTo>
                  <a:cubicBezTo>
                    <a:pt x="1081" y="41"/>
                    <a:pt x="1081" y="41"/>
                    <a:pt x="1081" y="41"/>
                  </a:cubicBezTo>
                  <a:cubicBezTo>
                    <a:pt x="1081" y="41"/>
                    <a:pt x="1081" y="41"/>
                    <a:pt x="1080" y="41"/>
                  </a:cubicBezTo>
                  <a:cubicBezTo>
                    <a:pt x="1080" y="41"/>
                    <a:pt x="1080" y="41"/>
                    <a:pt x="1080" y="41"/>
                  </a:cubicBezTo>
                  <a:cubicBezTo>
                    <a:pt x="1080" y="40"/>
                    <a:pt x="1079" y="39"/>
                    <a:pt x="1078" y="39"/>
                  </a:cubicBezTo>
                  <a:cubicBezTo>
                    <a:pt x="1078" y="38"/>
                    <a:pt x="1078" y="38"/>
                    <a:pt x="1078" y="38"/>
                  </a:cubicBezTo>
                  <a:cubicBezTo>
                    <a:pt x="1078" y="38"/>
                    <a:pt x="1078" y="38"/>
                    <a:pt x="1078" y="38"/>
                  </a:cubicBezTo>
                  <a:cubicBezTo>
                    <a:pt x="1078" y="38"/>
                    <a:pt x="1078" y="38"/>
                    <a:pt x="1078" y="38"/>
                  </a:cubicBezTo>
                  <a:cubicBezTo>
                    <a:pt x="1078" y="38"/>
                    <a:pt x="1077" y="38"/>
                    <a:pt x="1077" y="38"/>
                  </a:cubicBezTo>
                  <a:cubicBezTo>
                    <a:pt x="1077" y="38"/>
                    <a:pt x="1077" y="38"/>
                    <a:pt x="1077" y="38"/>
                  </a:cubicBezTo>
                  <a:cubicBezTo>
                    <a:pt x="1077" y="38"/>
                    <a:pt x="1077" y="37"/>
                    <a:pt x="1076" y="37"/>
                  </a:cubicBezTo>
                  <a:cubicBezTo>
                    <a:pt x="1076" y="37"/>
                    <a:pt x="1076" y="37"/>
                    <a:pt x="1076" y="37"/>
                  </a:cubicBezTo>
                  <a:cubicBezTo>
                    <a:pt x="1076" y="37"/>
                    <a:pt x="1076" y="37"/>
                    <a:pt x="1076" y="37"/>
                  </a:cubicBezTo>
                  <a:cubicBezTo>
                    <a:pt x="1076" y="37"/>
                    <a:pt x="1076" y="37"/>
                    <a:pt x="1076" y="37"/>
                  </a:cubicBezTo>
                  <a:cubicBezTo>
                    <a:pt x="1076" y="37"/>
                    <a:pt x="1075" y="37"/>
                    <a:pt x="1075" y="36"/>
                  </a:cubicBezTo>
                  <a:cubicBezTo>
                    <a:pt x="1075" y="36"/>
                    <a:pt x="1075" y="36"/>
                    <a:pt x="1075" y="36"/>
                  </a:cubicBezTo>
                  <a:cubicBezTo>
                    <a:pt x="1075" y="36"/>
                    <a:pt x="1075" y="36"/>
                    <a:pt x="1075" y="36"/>
                  </a:cubicBezTo>
                  <a:cubicBezTo>
                    <a:pt x="1075" y="36"/>
                    <a:pt x="1075" y="36"/>
                    <a:pt x="1075" y="36"/>
                  </a:cubicBezTo>
                  <a:cubicBezTo>
                    <a:pt x="1075" y="36"/>
                    <a:pt x="1075" y="36"/>
                    <a:pt x="1075" y="36"/>
                  </a:cubicBezTo>
                  <a:cubicBezTo>
                    <a:pt x="1074" y="36"/>
                    <a:pt x="1074" y="36"/>
                    <a:pt x="1074" y="36"/>
                  </a:cubicBezTo>
                  <a:cubicBezTo>
                    <a:pt x="1074" y="36"/>
                    <a:pt x="1074" y="36"/>
                    <a:pt x="1074" y="36"/>
                  </a:cubicBezTo>
                  <a:cubicBezTo>
                    <a:pt x="1074" y="35"/>
                    <a:pt x="1074" y="36"/>
                    <a:pt x="1073" y="35"/>
                  </a:cubicBezTo>
                  <a:cubicBezTo>
                    <a:pt x="1073" y="35"/>
                    <a:pt x="1073" y="35"/>
                    <a:pt x="1073" y="35"/>
                  </a:cubicBezTo>
                  <a:cubicBezTo>
                    <a:pt x="1073" y="35"/>
                    <a:pt x="1073" y="35"/>
                    <a:pt x="1073" y="35"/>
                  </a:cubicBezTo>
                  <a:cubicBezTo>
                    <a:pt x="1073" y="35"/>
                    <a:pt x="1073" y="35"/>
                    <a:pt x="1073" y="35"/>
                  </a:cubicBezTo>
                  <a:cubicBezTo>
                    <a:pt x="1073" y="35"/>
                    <a:pt x="1072" y="35"/>
                    <a:pt x="1072" y="35"/>
                  </a:cubicBezTo>
                  <a:cubicBezTo>
                    <a:pt x="1072" y="35"/>
                    <a:pt x="1072" y="35"/>
                    <a:pt x="1072" y="35"/>
                  </a:cubicBezTo>
                  <a:cubicBezTo>
                    <a:pt x="1072" y="35"/>
                    <a:pt x="1072" y="35"/>
                    <a:pt x="1072" y="35"/>
                  </a:cubicBezTo>
                  <a:cubicBezTo>
                    <a:pt x="1072" y="34"/>
                    <a:pt x="1071" y="35"/>
                    <a:pt x="1071" y="34"/>
                  </a:cubicBezTo>
                  <a:cubicBezTo>
                    <a:pt x="1071" y="34"/>
                    <a:pt x="1071" y="34"/>
                    <a:pt x="1071" y="34"/>
                  </a:cubicBezTo>
                  <a:cubicBezTo>
                    <a:pt x="1071" y="34"/>
                    <a:pt x="1070" y="34"/>
                    <a:pt x="1070" y="34"/>
                  </a:cubicBezTo>
                  <a:cubicBezTo>
                    <a:pt x="1070" y="34"/>
                    <a:pt x="1070" y="34"/>
                    <a:pt x="1070" y="34"/>
                  </a:cubicBezTo>
                  <a:cubicBezTo>
                    <a:pt x="1070" y="34"/>
                    <a:pt x="1069" y="34"/>
                    <a:pt x="1069" y="34"/>
                  </a:cubicBezTo>
                  <a:cubicBezTo>
                    <a:pt x="1069" y="34"/>
                    <a:pt x="1069" y="34"/>
                    <a:pt x="1069" y="34"/>
                  </a:cubicBezTo>
                  <a:cubicBezTo>
                    <a:pt x="1068" y="33"/>
                    <a:pt x="1068" y="34"/>
                    <a:pt x="1068" y="33"/>
                  </a:cubicBezTo>
                  <a:cubicBezTo>
                    <a:pt x="1067" y="33"/>
                    <a:pt x="1067" y="33"/>
                    <a:pt x="1067" y="33"/>
                  </a:cubicBezTo>
                  <a:cubicBezTo>
                    <a:pt x="1067" y="33"/>
                    <a:pt x="1066" y="33"/>
                    <a:pt x="1066" y="33"/>
                  </a:cubicBezTo>
                  <a:cubicBezTo>
                    <a:pt x="1066" y="33"/>
                    <a:pt x="1066" y="33"/>
                    <a:pt x="1065" y="33"/>
                  </a:cubicBezTo>
                  <a:cubicBezTo>
                    <a:pt x="1065" y="33"/>
                    <a:pt x="1064" y="33"/>
                    <a:pt x="1063" y="33"/>
                  </a:cubicBezTo>
                  <a:cubicBezTo>
                    <a:pt x="1061" y="33"/>
                    <a:pt x="1059" y="33"/>
                    <a:pt x="1058" y="33"/>
                  </a:cubicBezTo>
                  <a:cubicBezTo>
                    <a:pt x="1057" y="33"/>
                    <a:pt x="1056" y="33"/>
                    <a:pt x="1055" y="33"/>
                  </a:cubicBezTo>
                  <a:cubicBezTo>
                    <a:pt x="1055" y="33"/>
                    <a:pt x="1055" y="33"/>
                    <a:pt x="1055" y="33"/>
                  </a:cubicBezTo>
                  <a:cubicBezTo>
                    <a:pt x="1054" y="33"/>
                    <a:pt x="1054" y="33"/>
                    <a:pt x="1053" y="33"/>
                  </a:cubicBezTo>
                  <a:cubicBezTo>
                    <a:pt x="1053" y="33"/>
                    <a:pt x="1053" y="33"/>
                    <a:pt x="1053" y="33"/>
                  </a:cubicBezTo>
                  <a:cubicBezTo>
                    <a:pt x="1053" y="34"/>
                    <a:pt x="1052" y="33"/>
                    <a:pt x="1052" y="34"/>
                  </a:cubicBezTo>
                  <a:cubicBezTo>
                    <a:pt x="1052" y="34"/>
                    <a:pt x="1052" y="34"/>
                    <a:pt x="1052" y="34"/>
                  </a:cubicBezTo>
                  <a:cubicBezTo>
                    <a:pt x="1052" y="34"/>
                    <a:pt x="1051" y="34"/>
                    <a:pt x="1051" y="34"/>
                  </a:cubicBezTo>
                  <a:cubicBezTo>
                    <a:pt x="1051" y="34"/>
                    <a:pt x="1051" y="34"/>
                    <a:pt x="1051" y="34"/>
                  </a:cubicBezTo>
                  <a:cubicBezTo>
                    <a:pt x="1051" y="34"/>
                    <a:pt x="1050" y="34"/>
                    <a:pt x="1050" y="34"/>
                  </a:cubicBezTo>
                  <a:cubicBezTo>
                    <a:pt x="1050" y="34"/>
                    <a:pt x="1050" y="34"/>
                    <a:pt x="1050" y="34"/>
                  </a:cubicBezTo>
                  <a:cubicBezTo>
                    <a:pt x="1050" y="35"/>
                    <a:pt x="1049" y="34"/>
                    <a:pt x="1049" y="35"/>
                  </a:cubicBezTo>
                  <a:cubicBezTo>
                    <a:pt x="1049" y="35"/>
                    <a:pt x="1049" y="35"/>
                    <a:pt x="1049" y="35"/>
                  </a:cubicBezTo>
                  <a:cubicBezTo>
                    <a:pt x="1049" y="35"/>
                    <a:pt x="1048" y="35"/>
                    <a:pt x="1048" y="35"/>
                  </a:cubicBezTo>
                  <a:cubicBezTo>
                    <a:pt x="1048" y="35"/>
                    <a:pt x="1048" y="35"/>
                    <a:pt x="1048" y="35"/>
                  </a:cubicBezTo>
                  <a:cubicBezTo>
                    <a:pt x="1048" y="35"/>
                    <a:pt x="1048" y="35"/>
                    <a:pt x="1047" y="35"/>
                  </a:cubicBezTo>
                  <a:cubicBezTo>
                    <a:pt x="1047" y="35"/>
                    <a:pt x="1047" y="35"/>
                    <a:pt x="1047" y="35"/>
                  </a:cubicBezTo>
                  <a:cubicBezTo>
                    <a:pt x="1047" y="36"/>
                    <a:pt x="1047" y="36"/>
                    <a:pt x="1047" y="36"/>
                  </a:cubicBezTo>
                  <a:cubicBezTo>
                    <a:pt x="1047" y="36"/>
                    <a:pt x="1047" y="36"/>
                    <a:pt x="1047" y="36"/>
                  </a:cubicBezTo>
                  <a:cubicBezTo>
                    <a:pt x="1047" y="36"/>
                    <a:pt x="1046" y="36"/>
                    <a:pt x="1046" y="36"/>
                  </a:cubicBezTo>
                  <a:cubicBezTo>
                    <a:pt x="1046" y="36"/>
                    <a:pt x="1046" y="36"/>
                    <a:pt x="1046" y="36"/>
                  </a:cubicBezTo>
                  <a:cubicBezTo>
                    <a:pt x="1046" y="36"/>
                    <a:pt x="1045" y="36"/>
                    <a:pt x="1045" y="36"/>
                  </a:cubicBezTo>
                  <a:cubicBezTo>
                    <a:pt x="1045" y="36"/>
                    <a:pt x="1045" y="36"/>
                    <a:pt x="1045" y="36"/>
                  </a:cubicBezTo>
                  <a:cubicBezTo>
                    <a:pt x="1045" y="36"/>
                    <a:pt x="1045" y="37"/>
                    <a:pt x="1045" y="37"/>
                  </a:cubicBezTo>
                  <a:cubicBezTo>
                    <a:pt x="1045" y="37"/>
                    <a:pt x="1045" y="37"/>
                    <a:pt x="1045" y="37"/>
                  </a:cubicBezTo>
                  <a:cubicBezTo>
                    <a:pt x="1045" y="37"/>
                    <a:pt x="1044" y="37"/>
                    <a:pt x="1044" y="37"/>
                  </a:cubicBezTo>
                  <a:cubicBezTo>
                    <a:pt x="1044" y="37"/>
                    <a:pt x="1044" y="37"/>
                    <a:pt x="1044" y="37"/>
                  </a:cubicBezTo>
                  <a:cubicBezTo>
                    <a:pt x="1044" y="37"/>
                    <a:pt x="1044" y="37"/>
                    <a:pt x="1044" y="38"/>
                  </a:cubicBezTo>
                  <a:cubicBezTo>
                    <a:pt x="1044" y="38"/>
                    <a:pt x="1044" y="38"/>
                    <a:pt x="1044" y="38"/>
                  </a:cubicBezTo>
                  <a:cubicBezTo>
                    <a:pt x="1043" y="38"/>
                    <a:pt x="1043" y="38"/>
                    <a:pt x="1043" y="38"/>
                  </a:cubicBezTo>
                  <a:cubicBezTo>
                    <a:pt x="1043" y="38"/>
                    <a:pt x="1043" y="38"/>
                    <a:pt x="1043" y="38"/>
                  </a:cubicBezTo>
                  <a:cubicBezTo>
                    <a:pt x="1043" y="38"/>
                    <a:pt x="1043" y="38"/>
                    <a:pt x="1043" y="38"/>
                  </a:cubicBezTo>
                  <a:cubicBezTo>
                    <a:pt x="1043" y="38"/>
                    <a:pt x="1043" y="38"/>
                    <a:pt x="1043" y="38"/>
                  </a:cubicBezTo>
                  <a:cubicBezTo>
                    <a:pt x="1043" y="38"/>
                    <a:pt x="1042" y="38"/>
                    <a:pt x="1042" y="39"/>
                  </a:cubicBezTo>
                  <a:cubicBezTo>
                    <a:pt x="1042" y="39"/>
                    <a:pt x="1042" y="39"/>
                    <a:pt x="1042" y="39"/>
                  </a:cubicBezTo>
                  <a:cubicBezTo>
                    <a:pt x="1042" y="39"/>
                    <a:pt x="1042" y="39"/>
                    <a:pt x="1042" y="39"/>
                  </a:cubicBezTo>
                  <a:cubicBezTo>
                    <a:pt x="1042" y="39"/>
                    <a:pt x="1042" y="39"/>
                    <a:pt x="1042" y="39"/>
                  </a:cubicBezTo>
                  <a:cubicBezTo>
                    <a:pt x="1042" y="39"/>
                    <a:pt x="1042" y="39"/>
                    <a:pt x="1041" y="39"/>
                  </a:cubicBezTo>
                  <a:cubicBezTo>
                    <a:pt x="1041" y="39"/>
                    <a:pt x="1041" y="39"/>
                    <a:pt x="1041" y="39"/>
                  </a:cubicBezTo>
                  <a:cubicBezTo>
                    <a:pt x="1041" y="40"/>
                    <a:pt x="1040" y="40"/>
                    <a:pt x="1040" y="40"/>
                  </a:cubicBezTo>
                  <a:cubicBezTo>
                    <a:pt x="1040" y="40"/>
                    <a:pt x="1040" y="40"/>
                    <a:pt x="1040" y="40"/>
                  </a:cubicBezTo>
                  <a:cubicBezTo>
                    <a:pt x="1040" y="40"/>
                    <a:pt x="1040" y="40"/>
                    <a:pt x="1040" y="41"/>
                  </a:cubicBezTo>
                  <a:cubicBezTo>
                    <a:pt x="1040" y="41"/>
                    <a:pt x="1040" y="41"/>
                    <a:pt x="1040" y="41"/>
                  </a:cubicBezTo>
                  <a:cubicBezTo>
                    <a:pt x="1040" y="41"/>
                    <a:pt x="1039" y="41"/>
                    <a:pt x="1039" y="41"/>
                  </a:cubicBezTo>
                  <a:cubicBezTo>
                    <a:pt x="1039" y="41"/>
                    <a:pt x="1039" y="41"/>
                    <a:pt x="1039" y="41"/>
                  </a:cubicBezTo>
                  <a:cubicBezTo>
                    <a:pt x="1039" y="41"/>
                    <a:pt x="1039" y="41"/>
                    <a:pt x="1039" y="41"/>
                  </a:cubicBezTo>
                  <a:cubicBezTo>
                    <a:pt x="1039" y="41"/>
                    <a:pt x="1039" y="41"/>
                    <a:pt x="1039" y="41"/>
                  </a:cubicBezTo>
                  <a:cubicBezTo>
                    <a:pt x="1039" y="41"/>
                    <a:pt x="1039" y="42"/>
                    <a:pt x="1039" y="42"/>
                  </a:cubicBezTo>
                  <a:cubicBezTo>
                    <a:pt x="1039" y="42"/>
                    <a:pt x="1039" y="42"/>
                    <a:pt x="1039" y="42"/>
                  </a:cubicBezTo>
                  <a:cubicBezTo>
                    <a:pt x="1039" y="42"/>
                    <a:pt x="1038" y="42"/>
                    <a:pt x="1038" y="42"/>
                  </a:cubicBezTo>
                  <a:cubicBezTo>
                    <a:pt x="1038" y="42"/>
                    <a:pt x="1038" y="42"/>
                    <a:pt x="1038" y="42"/>
                  </a:cubicBezTo>
                  <a:cubicBezTo>
                    <a:pt x="1038" y="42"/>
                    <a:pt x="1038" y="43"/>
                    <a:pt x="1038" y="43"/>
                  </a:cubicBezTo>
                  <a:cubicBezTo>
                    <a:pt x="1038" y="43"/>
                    <a:pt x="1038" y="43"/>
                    <a:pt x="1038" y="43"/>
                  </a:cubicBezTo>
                  <a:cubicBezTo>
                    <a:pt x="1038" y="43"/>
                    <a:pt x="1037" y="43"/>
                    <a:pt x="1037" y="43"/>
                  </a:cubicBezTo>
                  <a:cubicBezTo>
                    <a:pt x="1037" y="43"/>
                    <a:pt x="1037" y="43"/>
                    <a:pt x="1037" y="43"/>
                  </a:cubicBezTo>
                  <a:cubicBezTo>
                    <a:pt x="1037" y="44"/>
                    <a:pt x="1037" y="44"/>
                    <a:pt x="1037" y="44"/>
                  </a:cubicBezTo>
                  <a:cubicBezTo>
                    <a:pt x="1037" y="44"/>
                    <a:pt x="1037" y="44"/>
                    <a:pt x="1037" y="44"/>
                  </a:cubicBezTo>
                  <a:cubicBezTo>
                    <a:pt x="1037" y="44"/>
                    <a:pt x="1037" y="44"/>
                    <a:pt x="1036" y="45"/>
                  </a:cubicBezTo>
                  <a:cubicBezTo>
                    <a:pt x="1036" y="45"/>
                    <a:pt x="1036" y="45"/>
                    <a:pt x="1036" y="45"/>
                  </a:cubicBezTo>
                  <a:cubicBezTo>
                    <a:pt x="1036" y="45"/>
                    <a:pt x="1036" y="45"/>
                    <a:pt x="1036" y="45"/>
                  </a:cubicBezTo>
                  <a:cubicBezTo>
                    <a:pt x="1036" y="45"/>
                    <a:pt x="1036" y="45"/>
                    <a:pt x="1036" y="45"/>
                  </a:cubicBezTo>
                  <a:cubicBezTo>
                    <a:pt x="1036" y="45"/>
                    <a:pt x="1036" y="46"/>
                    <a:pt x="1036" y="46"/>
                  </a:cubicBezTo>
                  <a:cubicBezTo>
                    <a:pt x="1036" y="46"/>
                    <a:pt x="1036" y="46"/>
                    <a:pt x="1036" y="46"/>
                  </a:cubicBezTo>
                  <a:cubicBezTo>
                    <a:pt x="1035" y="46"/>
                    <a:pt x="1035" y="46"/>
                    <a:pt x="1035" y="46"/>
                  </a:cubicBezTo>
                  <a:cubicBezTo>
                    <a:pt x="1035" y="46"/>
                    <a:pt x="1035" y="46"/>
                    <a:pt x="1035" y="46"/>
                  </a:cubicBezTo>
                  <a:cubicBezTo>
                    <a:pt x="1035" y="46"/>
                    <a:pt x="1035" y="47"/>
                    <a:pt x="1035" y="47"/>
                  </a:cubicBezTo>
                  <a:cubicBezTo>
                    <a:pt x="1035" y="47"/>
                    <a:pt x="1035" y="47"/>
                    <a:pt x="1035" y="47"/>
                  </a:cubicBezTo>
                  <a:cubicBezTo>
                    <a:pt x="1035" y="47"/>
                    <a:pt x="1035" y="47"/>
                    <a:pt x="1035" y="47"/>
                  </a:cubicBezTo>
                  <a:cubicBezTo>
                    <a:pt x="1035" y="47"/>
                    <a:pt x="1035" y="47"/>
                    <a:pt x="1035" y="47"/>
                  </a:cubicBezTo>
                  <a:cubicBezTo>
                    <a:pt x="1034" y="47"/>
                    <a:pt x="1034" y="48"/>
                    <a:pt x="1034" y="48"/>
                  </a:cubicBezTo>
                  <a:cubicBezTo>
                    <a:pt x="1034" y="48"/>
                    <a:pt x="1034" y="48"/>
                    <a:pt x="1034" y="48"/>
                  </a:cubicBezTo>
                  <a:cubicBezTo>
                    <a:pt x="1034" y="48"/>
                    <a:pt x="1034" y="48"/>
                    <a:pt x="1034" y="49"/>
                  </a:cubicBezTo>
                  <a:cubicBezTo>
                    <a:pt x="1034" y="49"/>
                    <a:pt x="1034" y="49"/>
                    <a:pt x="1034" y="49"/>
                  </a:cubicBezTo>
                  <a:cubicBezTo>
                    <a:pt x="1034" y="49"/>
                    <a:pt x="1034" y="49"/>
                    <a:pt x="1033" y="49"/>
                  </a:cubicBezTo>
                  <a:cubicBezTo>
                    <a:pt x="1033" y="49"/>
                    <a:pt x="1033" y="49"/>
                    <a:pt x="1033" y="49"/>
                  </a:cubicBezTo>
                  <a:cubicBezTo>
                    <a:pt x="1033" y="49"/>
                    <a:pt x="1033" y="50"/>
                    <a:pt x="1033" y="50"/>
                  </a:cubicBezTo>
                  <a:cubicBezTo>
                    <a:pt x="1033" y="50"/>
                    <a:pt x="1033" y="50"/>
                    <a:pt x="1033" y="50"/>
                  </a:cubicBezTo>
                  <a:cubicBezTo>
                    <a:pt x="1033" y="50"/>
                    <a:pt x="1033" y="51"/>
                    <a:pt x="1033" y="51"/>
                  </a:cubicBezTo>
                  <a:cubicBezTo>
                    <a:pt x="1033" y="51"/>
                    <a:pt x="1033" y="51"/>
                    <a:pt x="1033" y="51"/>
                  </a:cubicBezTo>
                  <a:cubicBezTo>
                    <a:pt x="1033" y="51"/>
                    <a:pt x="1033" y="51"/>
                    <a:pt x="1032" y="51"/>
                  </a:cubicBezTo>
                  <a:cubicBezTo>
                    <a:pt x="1032" y="51"/>
                    <a:pt x="1032" y="51"/>
                    <a:pt x="1032" y="51"/>
                  </a:cubicBezTo>
                  <a:cubicBezTo>
                    <a:pt x="1032" y="52"/>
                    <a:pt x="1032" y="52"/>
                    <a:pt x="1032" y="52"/>
                  </a:cubicBezTo>
                  <a:cubicBezTo>
                    <a:pt x="1032" y="52"/>
                    <a:pt x="1032" y="52"/>
                    <a:pt x="1032" y="52"/>
                  </a:cubicBezTo>
                  <a:cubicBezTo>
                    <a:pt x="1032" y="53"/>
                    <a:pt x="1032" y="53"/>
                    <a:pt x="1032" y="53"/>
                  </a:cubicBezTo>
                  <a:cubicBezTo>
                    <a:pt x="1032" y="53"/>
                    <a:pt x="1032" y="53"/>
                    <a:pt x="1032" y="53"/>
                  </a:cubicBezTo>
                  <a:cubicBezTo>
                    <a:pt x="1031" y="53"/>
                    <a:pt x="1032" y="54"/>
                    <a:pt x="1031" y="54"/>
                  </a:cubicBezTo>
                  <a:cubicBezTo>
                    <a:pt x="1031" y="54"/>
                    <a:pt x="1031" y="54"/>
                    <a:pt x="1031" y="54"/>
                  </a:cubicBezTo>
                  <a:cubicBezTo>
                    <a:pt x="1031" y="54"/>
                    <a:pt x="1031" y="55"/>
                    <a:pt x="1031" y="55"/>
                  </a:cubicBezTo>
                  <a:cubicBezTo>
                    <a:pt x="1031" y="55"/>
                    <a:pt x="1031" y="55"/>
                    <a:pt x="1031" y="55"/>
                  </a:cubicBezTo>
                  <a:cubicBezTo>
                    <a:pt x="1031" y="56"/>
                    <a:pt x="1031" y="56"/>
                    <a:pt x="1031" y="56"/>
                  </a:cubicBezTo>
                  <a:cubicBezTo>
                    <a:pt x="1031" y="56"/>
                    <a:pt x="1031" y="57"/>
                    <a:pt x="1031" y="57"/>
                  </a:cubicBezTo>
                  <a:cubicBezTo>
                    <a:pt x="1030" y="57"/>
                    <a:pt x="1031" y="57"/>
                    <a:pt x="1030" y="58"/>
                  </a:cubicBezTo>
                  <a:cubicBezTo>
                    <a:pt x="1030" y="58"/>
                    <a:pt x="1030" y="58"/>
                    <a:pt x="1030" y="58"/>
                  </a:cubicBezTo>
                  <a:cubicBezTo>
                    <a:pt x="1030" y="58"/>
                    <a:pt x="1030" y="59"/>
                    <a:pt x="1030" y="59"/>
                  </a:cubicBezTo>
                  <a:cubicBezTo>
                    <a:pt x="1030" y="59"/>
                    <a:pt x="1030" y="59"/>
                    <a:pt x="1030" y="59"/>
                  </a:cubicBezTo>
                  <a:cubicBezTo>
                    <a:pt x="1030" y="59"/>
                    <a:pt x="1030" y="59"/>
                    <a:pt x="1030" y="59"/>
                  </a:cubicBezTo>
                  <a:cubicBezTo>
                    <a:pt x="1030" y="60"/>
                    <a:pt x="1030" y="61"/>
                    <a:pt x="1030" y="61"/>
                  </a:cubicBezTo>
                  <a:cubicBezTo>
                    <a:pt x="1030" y="61"/>
                    <a:pt x="1030" y="61"/>
                    <a:pt x="1030" y="61"/>
                  </a:cubicBezTo>
                  <a:cubicBezTo>
                    <a:pt x="1029" y="62"/>
                    <a:pt x="1030" y="63"/>
                    <a:pt x="1029" y="64"/>
                  </a:cubicBezTo>
                  <a:cubicBezTo>
                    <a:pt x="1029" y="64"/>
                    <a:pt x="1029" y="65"/>
                    <a:pt x="1029" y="65"/>
                  </a:cubicBezTo>
                  <a:cubicBezTo>
                    <a:pt x="1029" y="67"/>
                    <a:pt x="1029" y="70"/>
                    <a:pt x="1029" y="72"/>
                  </a:cubicBezTo>
                  <a:cubicBezTo>
                    <a:pt x="1029" y="72"/>
                    <a:pt x="1029" y="73"/>
                    <a:pt x="1029" y="73"/>
                  </a:cubicBezTo>
                  <a:cubicBezTo>
                    <a:pt x="1030" y="74"/>
                    <a:pt x="1029" y="75"/>
                    <a:pt x="1030" y="76"/>
                  </a:cubicBezTo>
                  <a:cubicBezTo>
                    <a:pt x="1030" y="76"/>
                    <a:pt x="1030" y="76"/>
                    <a:pt x="1030" y="76"/>
                  </a:cubicBezTo>
                  <a:cubicBezTo>
                    <a:pt x="1030" y="77"/>
                    <a:pt x="1030" y="77"/>
                    <a:pt x="1030" y="78"/>
                  </a:cubicBezTo>
                  <a:cubicBezTo>
                    <a:pt x="1030" y="78"/>
                    <a:pt x="1030" y="78"/>
                    <a:pt x="1030" y="78"/>
                  </a:cubicBezTo>
                  <a:cubicBezTo>
                    <a:pt x="1030" y="79"/>
                    <a:pt x="1030" y="79"/>
                    <a:pt x="1030" y="80"/>
                  </a:cubicBezTo>
                  <a:cubicBezTo>
                    <a:pt x="1030" y="80"/>
                    <a:pt x="1030" y="80"/>
                    <a:pt x="1030" y="80"/>
                  </a:cubicBezTo>
                  <a:cubicBezTo>
                    <a:pt x="1031" y="80"/>
                    <a:pt x="1030" y="81"/>
                    <a:pt x="1031" y="81"/>
                  </a:cubicBezTo>
                  <a:cubicBezTo>
                    <a:pt x="1031" y="81"/>
                    <a:pt x="1031" y="81"/>
                    <a:pt x="1031" y="81"/>
                  </a:cubicBezTo>
                  <a:cubicBezTo>
                    <a:pt x="1031" y="82"/>
                    <a:pt x="1031" y="82"/>
                    <a:pt x="1031" y="82"/>
                  </a:cubicBezTo>
                  <a:cubicBezTo>
                    <a:pt x="1031" y="82"/>
                    <a:pt x="1031" y="82"/>
                    <a:pt x="1031" y="82"/>
                  </a:cubicBezTo>
                  <a:cubicBezTo>
                    <a:pt x="1031" y="83"/>
                    <a:pt x="1031" y="83"/>
                    <a:pt x="1031" y="83"/>
                  </a:cubicBezTo>
                  <a:cubicBezTo>
                    <a:pt x="1031" y="83"/>
                    <a:pt x="1031" y="83"/>
                    <a:pt x="1031" y="83"/>
                  </a:cubicBezTo>
                  <a:cubicBezTo>
                    <a:pt x="1031" y="83"/>
                    <a:pt x="1031" y="83"/>
                    <a:pt x="1031" y="83"/>
                  </a:cubicBezTo>
                  <a:cubicBezTo>
                    <a:pt x="1031" y="84"/>
                    <a:pt x="1031" y="84"/>
                    <a:pt x="1031" y="84"/>
                  </a:cubicBezTo>
                  <a:cubicBezTo>
                    <a:pt x="1032" y="84"/>
                    <a:pt x="1032" y="84"/>
                    <a:pt x="1032" y="84"/>
                  </a:cubicBezTo>
                  <a:cubicBezTo>
                    <a:pt x="1032" y="84"/>
                    <a:pt x="1032" y="84"/>
                    <a:pt x="1032" y="84"/>
                  </a:cubicBezTo>
                  <a:cubicBezTo>
                    <a:pt x="1032" y="85"/>
                    <a:pt x="1032" y="85"/>
                    <a:pt x="1032" y="85"/>
                  </a:cubicBezTo>
                  <a:cubicBezTo>
                    <a:pt x="1032" y="85"/>
                    <a:pt x="1032" y="85"/>
                    <a:pt x="1032" y="85"/>
                  </a:cubicBezTo>
                  <a:cubicBezTo>
                    <a:pt x="1032" y="86"/>
                    <a:pt x="1032" y="86"/>
                    <a:pt x="1032" y="86"/>
                  </a:cubicBezTo>
                  <a:cubicBezTo>
                    <a:pt x="1032" y="86"/>
                    <a:pt x="1032" y="86"/>
                    <a:pt x="1032" y="86"/>
                  </a:cubicBezTo>
                  <a:cubicBezTo>
                    <a:pt x="1033" y="86"/>
                    <a:pt x="1033" y="87"/>
                    <a:pt x="1033" y="87"/>
                  </a:cubicBezTo>
                  <a:cubicBezTo>
                    <a:pt x="1033" y="87"/>
                    <a:pt x="1033" y="87"/>
                    <a:pt x="1033" y="87"/>
                  </a:cubicBezTo>
                  <a:cubicBezTo>
                    <a:pt x="1033" y="87"/>
                    <a:pt x="1033" y="87"/>
                    <a:pt x="1033" y="87"/>
                  </a:cubicBezTo>
                  <a:cubicBezTo>
                    <a:pt x="1033" y="87"/>
                    <a:pt x="1033" y="87"/>
                    <a:pt x="1033" y="88"/>
                  </a:cubicBezTo>
                  <a:cubicBezTo>
                    <a:pt x="1033" y="88"/>
                    <a:pt x="1033" y="88"/>
                    <a:pt x="1033" y="88"/>
                  </a:cubicBezTo>
                  <a:cubicBezTo>
                    <a:pt x="1033" y="88"/>
                    <a:pt x="1033" y="88"/>
                    <a:pt x="1033" y="88"/>
                  </a:cubicBezTo>
                  <a:cubicBezTo>
                    <a:pt x="1033" y="88"/>
                    <a:pt x="1033" y="88"/>
                    <a:pt x="1033" y="88"/>
                  </a:cubicBezTo>
                  <a:cubicBezTo>
                    <a:pt x="1034" y="88"/>
                    <a:pt x="1034" y="88"/>
                    <a:pt x="1034" y="88"/>
                  </a:cubicBezTo>
                  <a:cubicBezTo>
                    <a:pt x="1034" y="88"/>
                    <a:pt x="1034" y="88"/>
                    <a:pt x="1034" y="88"/>
                  </a:cubicBezTo>
                  <a:cubicBezTo>
                    <a:pt x="1034" y="89"/>
                    <a:pt x="1034" y="89"/>
                    <a:pt x="1034" y="89"/>
                  </a:cubicBezTo>
                  <a:cubicBezTo>
                    <a:pt x="1034" y="89"/>
                    <a:pt x="1034" y="89"/>
                    <a:pt x="1034" y="89"/>
                  </a:cubicBezTo>
                  <a:cubicBezTo>
                    <a:pt x="1034" y="89"/>
                    <a:pt x="1034" y="90"/>
                    <a:pt x="1034" y="90"/>
                  </a:cubicBezTo>
                  <a:cubicBezTo>
                    <a:pt x="1034" y="90"/>
                    <a:pt x="1034" y="90"/>
                    <a:pt x="1034" y="90"/>
                  </a:cubicBezTo>
                  <a:cubicBezTo>
                    <a:pt x="1034" y="90"/>
                    <a:pt x="1034" y="90"/>
                    <a:pt x="1035" y="90"/>
                  </a:cubicBezTo>
                  <a:cubicBezTo>
                    <a:pt x="1035" y="90"/>
                    <a:pt x="1035" y="90"/>
                    <a:pt x="1035" y="90"/>
                  </a:cubicBezTo>
                  <a:cubicBezTo>
                    <a:pt x="1035" y="90"/>
                    <a:pt x="1035" y="91"/>
                    <a:pt x="1035" y="91"/>
                  </a:cubicBezTo>
                  <a:cubicBezTo>
                    <a:pt x="1035" y="91"/>
                    <a:pt x="1035" y="91"/>
                    <a:pt x="1035" y="91"/>
                  </a:cubicBezTo>
                  <a:cubicBezTo>
                    <a:pt x="1035" y="91"/>
                    <a:pt x="1035" y="91"/>
                    <a:pt x="1035" y="91"/>
                  </a:cubicBezTo>
                  <a:cubicBezTo>
                    <a:pt x="1035" y="91"/>
                    <a:pt x="1035" y="91"/>
                    <a:pt x="1035" y="91"/>
                  </a:cubicBezTo>
                  <a:cubicBezTo>
                    <a:pt x="1035" y="92"/>
                    <a:pt x="1035" y="92"/>
                    <a:pt x="1036" y="92"/>
                  </a:cubicBezTo>
                  <a:cubicBezTo>
                    <a:pt x="1036" y="92"/>
                    <a:pt x="1036" y="92"/>
                    <a:pt x="1036" y="92"/>
                  </a:cubicBezTo>
                  <a:cubicBezTo>
                    <a:pt x="1036" y="92"/>
                    <a:pt x="1036" y="92"/>
                    <a:pt x="1036" y="92"/>
                  </a:cubicBezTo>
                  <a:cubicBezTo>
                    <a:pt x="1036" y="92"/>
                    <a:pt x="1036" y="92"/>
                    <a:pt x="1036" y="92"/>
                  </a:cubicBezTo>
                  <a:cubicBezTo>
                    <a:pt x="1036" y="93"/>
                    <a:pt x="1036" y="93"/>
                    <a:pt x="1036" y="93"/>
                  </a:cubicBezTo>
                  <a:cubicBezTo>
                    <a:pt x="1036" y="93"/>
                    <a:pt x="1036" y="93"/>
                    <a:pt x="1036" y="93"/>
                  </a:cubicBezTo>
                  <a:cubicBezTo>
                    <a:pt x="1036" y="93"/>
                    <a:pt x="1036" y="93"/>
                    <a:pt x="1037" y="93"/>
                  </a:cubicBezTo>
                  <a:cubicBezTo>
                    <a:pt x="1037" y="93"/>
                    <a:pt x="1037" y="93"/>
                    <a:pt x="1037" y="93"/>
                  </a:cubicBezTo>
                  <a:cubicBezTo>
                    <a:pt x="1037" y="93"/>
                    <a:pt x="1037" y="93"/>
                    <a:pt x="1037" y="94"/>
                  </a:cubicBezTo>
                  <a:cubicBezTo>
                    <a:pt x="1037" y="94"/>
                    <a:pt x="1037" y="94"/>
                    <a:pt x="1037" y="94"/>
                  </a:cubicBezTo>
                  <a:cubicBezTo>
                    <a:pt x="1037" y="94"/>
                    <a:pt x="1037" y="94"/>
                    <a:pt x="1038" y="94"/>
                  </a:cubicBezTo>
                  <a:cubicBezTo>
                    <a:pt x="1038" y="94"/>
                    <a:pt x="1038" y="94"/>
                    <a:pt x="1038" y="94"/>
                  </a:cubicBezTo>
                  <a:cubicBezTo>
                    <a:pt x="1038" y="95"/>
                    <a:pt x="1038" y="95"/>
                    <a:pt x="1038" y="95"/>
                  </a:cubicBezTo>
                  <a:cubicBezTo>
                    <a:pt x="1038" y="95"/>
                    <a:pt x="1038" y="95"/>
                    <a:pt x="1038" y="95"/>
                  </a:cubicBezTo>
                  <a:cubicBezTo>
                    <a:pt x="1038" y="95"/>
                    <a:pt x="1038" y="95"/>
                    <a:pt x="1038" y="95"/>
                  </a:cubicBezTo>
                  <a:cubicBezTo>
                    <a:pt x="1038" y="95"/>
                    <a:pt x="1038" y="95"/>
                    <a:pt x="1038" y="95"/>
                  </a:cubicBezTo>
                  <a:cubicBezTo>
                    <a:pt x="1038" y="95"/>
                    <a:pt x="1039" y="95"/>
                    <a:pt x="1039" y="96"/>
                  </a:cubicBezTo>
                  <a:cubicBezTo>
                    <a:pt x="1039" y="96"/>
                    <a:pt x="1039" y="96"/>
                    <a:pt x="1039" y="96"/>
                  </a:cubicBezTo>
                  <a:cubicBezTo>
                    <a:pt x="1039" y="96"/>
                    <a:pt x="1039" y="96"/>
                    <a:pt x="1039" y="96"/>
                  </a:cubicBezTo>
                  <a:cubicBezTo>
                    <a:pt x="1039" y="96"/>
                    <a:pt x="1039" y="96"/>
                    <a:pt x="1039" y="96"/>
                  </a:cubicBezTo>
                  <a:cubicBezTo>
                    <a:pt x="1039" y="96"/>
                    <a:pt x="1039" y="96"/>
                    <a:pt x="1039" y="96"/>
                  </a:cubicBezTo>
                  <a:cubicBezTo>
                    <a:pt x="1039" y="96"/>
                    <a:pt x="1039" y="96"/>
                    <a:pt x="1039" y="96"/>
                  </a:cubicBezTo>
                  <a:cubicBezTo>
                    <a:pt x="1040" y="97"/>
                    <a:pt x="1040" y="97"/>
                    <a:pt x="1040" y="97"/>
                  </a:cubicBezTo>
                  <a:cubicBezTo>
                    <a:pt x="1040" y="97"/>
                    <a:pt x="1040" y="97"/>
                    <a:pt x="1040" y="97"/>
                  </a:cubicBezTo>
                  <a:cubicBezTo>
                    <a:pt x="1041" y="97"/>
                    <a:pt x="1041" y="97"/>
                    <a:pt x="1041" y="97"/>
                  </a:cubicBezTo>
                  <a:cubicBezTo>
                    <a:pt x="1041" y="97"/>
                    <a:pt x="1041" y="97"/>
                    <a:pt x="1041" y="97"/>
                  </a:cubicBezTo>
                  <a:cubicBezTo>
                    <a:pt x="1041" y="97"/>
                    <a:pt x="1041" y="98"/>
                    <a:pt x="1041" y="98"/>
                  </a:cubicBezTo>
                  <a:cubicBezTo>
                    <a:pt x="1041" y="98"/>
                    <a:pt x="1041" y="98"/>
                    <a:pt x="1041" y="98"/>
                  </a:cubicBezTo>
                  <a:cubicBezTo>
                    <a:pt x="1041" y="98"/>
                    <a:pt x="1042" y="98"/>
                    <a:pt x="1042" y="98"/>
                  </a:cubicBezTo>
                  <a:cubicBezTo>
                    <a:pt x="1042" y="98"/>
                    <a:pt x="1042" y="98"/>
                    <a:pt x="1042" y="98"/>
                  </a:cubicBezTo>
                  <a:cubicBezTo>
                    <a:pt x="1042" y="98"/>
                    <a:pt x="1042" y="98"/>
                    <a:pt x="1042" y="98"/>
                  </a:cubicBezTo>
                  <a:cubicBezTo>
                    <a:pt x="1042" y="98"/>
                    <a:pt x="1042" y="98"/>
                    <a:pt x="1042" y="98"/>
                  </a:cubicBezTo>
                  <a:cubicBezTo>
                    <a:pt x="1042" y="99"/>
                    <a:pt x="1043" y="98"/>
                    <a:pt x="1043" y="99"/>
                  </a:cubicBezTo>
                  <a:cubicBezTo>
                    <a:pt x="1043" y="99"/>
                    <a:pt x="1043" y="99"/>
                    <a:pt x="1043" y="99"/>
                  </a:cubicBezTo>
                  <a:cubicBezTo>
                    <a:pt x="1043" y="99"/>
                    <a:pt x="1043" y="99"/>
                    <a:pt x="1043" y="99"/>
                  </a:cubicBezTo>
                  <a:cubicBezTo>
                    <a:pt x="1043" y="99"/>
                    <a:pt x="1043" y="99"/>
                    <a:pt x="1043" y="99"/>
                  </a:cubicBezTo>
                  <a:cubicBezTo>
                    <a:pt x="1043" y="99"/>
                    <a:pt x="1044" y="99"/>
                    <a:pt x="1044" y="99"/>
                  </a:cubicBezTo>
                  <a:cubicBezTo>
                    <a:pt x="1044" y="99"/>
                    <a:pt x="1044" y="99"/>
                    <a:pt x="1044" y="99"/>
                  </a:cubicBezTo>
                  <a:cubicBezTo>
                    <a:pt x="1044" y="100"/>
                    <a:pt x="1044" y="100"/>
                    <a:pt x="1045" y="100"/>
                  </a:cubicBezTo>
                  <a:cubicBezTo>
                    <a:pt x="1045" y="100"/>
                    <a:pt x="1045" y="100"/>
                    <a:pt x="1045" y="100"/>
                  </a:cubicBezTo>
                  <a:cubicBezTo>
                    <a:pt x="1045" y="100"/>
                    <a:pt x="1045" y="100"/>
                    <a:pt x="1045" y="100"/>
                  </a:cubicBezTo>
                  <a:cubicBezTo>
                    <a:pt x="1045" y="100"/>
                    <a:pt x="1045" y="100"/>
                    <a:pt x="1045" y="100"/>
                  </a:cubicBezTo>
                  <a:cubicBezTo>
                    <a:pt x="1045" y="100"/>
                    <a:pt x="1045" y="100"/>
                    <a:pt x="1045" y="100"/>
                  </a:cubicBezTo>
                  <a:cubicBezTo>
                    <a:pt x="1045" y="100"/>
                    <a:pt x="1046" y="100"/>
                    <a:pt x="1046" y="100"/>
                  </a:cubicBezTo>
                  <a:cubicBezTo>
                    <a:pt x="1046" y="100"/>
                    <a:pt x="1046" y="100"/>
                    <a:pt x="1046" y="100"/>
                  </a:cubicBezTo>
                  <a:cubicBezTo>
                    <a:pt x="1046" y="100"/>
                    <a:pt x="1046" y="100"/>
                    <a:pt x="1046" y="100"/>
                  </a:cubicBezTo>
                  <a:cubicBezTo>
                    <a:pt x="1046" y="101"/>
                    <a:pt x="1047" y="101"/>
                    <a:pt x="1047" y="101"/>
                  </a:cubicBezTo>
                  <a:cubicBezTo>
                    <a:pt x="1047" y="101"/>
                    <a:pt x="1047" y="101"/>
                    <a:pt x="1047" y="101"/>
                  </a:cubicBezTo>
                  <a:cubicBezTo>
                    <a:pt x="1047" y="101"/>
                    <a:pt x="1047" y="101"/>
                    <a:pt x="1047" y="101"/>
                  </a:cubicBezTo>
                  <a:cubicBezTo>
                    <a:pt x="1047" y="101"/>
                    <a:pt x="1047" y="101"/>
                    <a:pt x="1047" y="101"/>
                  </a:cubicBezTo>
                  <a:cubicBezTo>
                    <a:pt x="1048" y="102"/>
                    <a:pt x="1048" y="101"/>
                    <a:pt x="1048" y="101"/>
                  </a:cubicBezTo>
                  <a:cubicBezTo>
                    <a:pt x="1048" y="101"/>
                    <a:pt x="1048" y="101"/>
                    <a:pt x="1048" y="101"/>
                  </a:cubicBezTo>
                  <a:cubicBezTo>
                    <a:pt x="1049" y="102"/>
                    <a:pt x="1049" y="102"/>
                    <a:pt x="1050" y="102"/>
                  </a:cubicBezTo>
                  <a:cubicBezTo>
                    <a:pt x="1049" y="102"/>
                    <a:pt x="1049" y="102"/>
                    <a:pt x="1049" y="102"/>
                  </a:cubicBezTo>
                  <a:cubicBezTo>
                    <a:pt x="1050" y="102"/>
                    <a:pt x="1050" y="102"/>
                    <a:pt x="1051" y="102"/>
                  </a:cubicBezTo>
                  <a:cubicBezTo>
                    <a:pt x="1051" y="102"/>
                    <a:pt x="1051" y="102"/>
                    <a:pt x="1051" y="102"/>
                  </a:cubicBezTo>
                  <a:cubicBezTo>
                    <a:pt x="1051" y="102"/>
                    <a:pt x="1051" y="102"/>
                    <a:pt x="1051" y="102"/>
                  </a:cubicBezTo>
                  <a:cubicBezTo>
                    <a:pt x="1051" y="103"/>
                    <a:pt x="1052" y="102"/>
                    <a:pt x="1052" y="103"/>
                  </a:cubicBezTo>
                  <a:cubicBezTo>
                    <a:pt x="1052" y="102"/>
                    <a:pt x="1052" y="102"/>
                    <a:pt x="1052" y="102"/>
                  </a:cubicBezTo>
                  <a:cubicBezTo>
                    <a:pt x="1053" y="103"/>
                    <a:pt x="1053" y="103"/>
                    <a:pt x="1053" y="103"/>
                  </a:cubicBezTo>
                  <a:cubicBezTo>
                    <a:pt x="1053" y="103"/>
                    <a:pt x="1054" y="103"/>
                    <a:pt x="1054" y="103"/>
                  </a:cubicBezTo>
                  <a:cubicBezTo>
                    <a:pt x="1054" y="103"/>
                    <a:pt x="1055" y="103"/>
                    <a:pt x="1055" y="103"/>
                  </a:cubicBezTo>
                  <a:cubicBezTo>
                    <a:pt x="1056" y="103"/>
                    <a:pt x="1057" y="103"/>
                    <a:pt x="1058" y="103"/>
                  </a:cubicBezTo>
                  <a:cubicBezTo>
                    <a:pt x="1059" y="103"/>
                    <a:pt x="1060" y="103"/>
                    <a:pt x="1062" y="103"/>
                  </a:cubicBezTo>
                  <a:cubicBezTo>
                    <a:pt x="1063" y="103"/>
                    <a:pt x="1064" y="103"/>
                    <a:pt x="1066" y="103"/>
                  </a:cubicBezTo>
                  <a:close/>
                  <a:moveTo>
                    <a:pt x="749" y="83"/>
                  </a:moveTo>
                  <a:cubicBezTo>
                    <a:pt x="749" y="83"/>
                    <a:pt x="749" y="83"/>
                    <a:pt x="749" y="83"/>
                  </a:cubicBezTo>
                  <a:cubicBezTo>
                    <a:pt x="749" y="83"/>
                    <a:pt x="749" y="84"/>
                    <a:pt x="749" y="84"/>
                  </a:cubicBezTo>
                  <a:cubicBezTo>
                    <a:pt x="749" y="84"/>
                    <a:pt x="749" y="84"/>
                    <a:pt x="749" y="84"/>
                  </a:cubicBezTo>
                  <a:cubicBezTo>
                    <a:pt x="750" y="84"/>
                    <a:pt x="750" y="85"/>
                    <a:pt x="750" y="85"/>
                  </a:cubicBezTo>
                  <a:cubicBezTo>
                    <a:pt x="750" y="85"/>
                    <a:pt x="750" y="85"/>
                    <a:pt x="750" y="85"/>
                  </a:cubicBezTo>
                  <a:cubicBezTo>
                    <a:pt x="750" y="85"/>
                    <a:pt x="750" y="85"/>
                    <a:pt x="750" y="85"/>
                  </a:cubicBezTo>
                  <a:cubicBezTo>
                    <a:pt x="750" y="85"/>
                    <a:pt x="750" y="86"/>
                    <a:pt x="750" y="86"/>
                  </a:cubicBezTo>
                  <a:cubicBezTo>
                    <a:pt x="750" y="86"/>
                    <a:pt x="750" y="86"/>
                    <a:pt x="750" y="86"/>
                  </a:cubicBezTo>
                  <a:cubicBezTo>
                    <a:pt x="750" y="86"/>
                    <a:pt x="750" y="86"/>
                    <a:pt x="750" y="87"/>
                  </a:cubicBezTo>
                  <a:cubicBezTo>
                    <a:pt x="750" y="87"/>
                    <a:pt x="750" y="87"/>
                    <a:pt x="750" y="87"/>
                  </a:cubicBezTo>
                  <a:cubicBezTo>
                    <a:pt x="751" y="87"/>
                    <a:pt x="751" y="87"/>
                    <a:pt x="751" y="87"/>
                  </a:cubicBezTo>
                  <a:cubicBezTo>
                    <a:pt x="751" y="87"/>
                    <a:pt x="751" y="87"/>
                    <a:pt x="751" y="87"/>
                  </a:cubicBezTo>
                  <a:cubicBezTo>
                    <a:pt x="751" y="87"/>
                    <a:pt x="751" y="87"/>
                    <a:pt x="751" y="87"/>
                  </a:cubicBezTo>
                  <a:cubicBezTo>
                    <a:pt x="751" y="88"/>
                    <a:pt x="751" y="88"/>
                    <a:pt x="751" y="88"/>
                  </a:cubicBezTo>
                  <a:cubicBezTo>
                    <a:pt x="751" y="88"/>
                    <a:pt x="751" y="88"/>
                    <a:pt x="751" y="88"/>
                  </a:cubicBezTo>
                  <a:cubicBezTo>
                    <a:pt x="751" y="88"/>
                    <a:pt x="751" y="88"/>
                    <a:pt x="751" y="88"/>
                  </a:cubicBezTo>
                  <a:cubicBezTo>
                    <a:pt x="751" y="88"/>
                    <a:pt x="751" y="88"/>
                    <a:pt x="751" y="89"/>
                  </a:cubicBezTo>
                  <a:cubicBezTo>
                    <a:pt x="751" y="89"/>
                    <a:pt x="751" y="89"/>
                    <a:pt x="751" y="89"/>
                  </a:cubicBezTo>
                  <a:cubicBezTo>
                    <a:pt x="752" y="89"/>
                    <a:pt x="752" y="89"/>
                    <a:pt x="752" y="89"/>
                  </a:cubicBezTo>
                  <a:cubicBezTo>
                    <a:pt x="752" y="89"/>
                    <a:pt x="752" y="89"/>
                    <a:pt x="752" y="89"/>
                  </a:cubicBezTo>
                  <a:cubicBezTo>
                    <a:pt x="752" y="90"/>
                    <a:pt x="752" y="90"/>
                    <a:pt x="752" y="90"/>
                  </a:cubicBezTo>
                  <a:cubicBezTo>
                    <a:pt x="752" y="90"/>
                    <a:pt x="752" y="90"/>
                    <a:pt x="752" y="90"/>
                  </a:cubicBezTo>
                  <a:cubicBezTo>
                    <a:pt x="752" y="90"/>
                    <a:pt x="753" y="91"/>
                    <a:pt x="753" y="91"/>
                  </a:cubicBezTo>
                  <a:cubicBezTo>
                    <a:pt x="753" y="91"/>
                    <a:pt x="753" y="91"/>
                    <a:pt x="753" y="91"/>
                  </a:cubicBezTo>
                  <a:cubicBezTo>
                    <a:pt x="753" y="91"/>
                    <a:pt x="753" y="92"/>
                    <a:pt x="754" y="92"/>
                  </a:cubicBezTo>
                  <a:cubicBezTo>
                    <a:pt x="754" y="92"/>
                    <a:pt x="754" y="92"/>
                    <a:pt x="754" y="92"/>
                  </a:cubicBezTo>
                  <a:cubicBezTo>
                    <a:pt x="754" y="92"/>
                    <a:pt x="754" y="92"/>
                    <a:pt x="754" y="92"/>
                  </a:cubicBezTo>
                  <a:cubicBezTo>
                    <a:pt x="754" y="92"/>
                    <a:pt x="754" y="92"/>
                    <a:pt x="754" y="92"/>
                  </a:cubicBezTo>
                  <a:cubicBezTo>
                    <a:pt x="754" y="93"/>
                    <a:pt x="754" y="93"/>
                    <a:pt x="755" y="93"/>
                  </a:cubicBezTo>
                  <a:cubicBezTo>
                    <a:pt x="755" y="93"/>
                    <a:pt x="755" y="93"/>
                    <a:pt x="755" y="93"/>
                  </a:cubicBezTo>
                  <a:cubicBezTo>
                    <a:pt x="755" y="94"/>
                    <a:pt x="755" y="94"/>
                    <a:pt x="755" y="94"/>
                  </a:cubicBezTo>
                  <a:cubicBezTo>
                    <a:pt x="755" y="94"/>
                    <a:pt x="755" y="94"/>
                    <a:pt x="755" y="94"/>
                  </a:cubicBezTo>
                  <a:cubicBezTo>
                    <a:pt x="755" y="94"/>
                    <a:pt x="755" y="94"/>
                    <a:pt x="755" y="94"/>
                  </a:cubicBezTo>
                  <a:cubicBezTo>
                    <a:pt x="755" y="94"/>
                    <a:pt x="755" y="94"/>
                    <a:pt x="755" y="94"/>
                  </a:cubicBezTo>
                  <a:cubicBezTo>
                    <a:pt x="755" y="94"/>
                    <a:pt x="756" y="94"/>
                    <a:pt x="756" y="95"/>
                  </a:cubicBezTo>
                  <a:cubicBezTo>
                    <a:pt x="756" y="95"/>
                    <a:pt x="756" y="95"/>
                    <a:pt x="756" y="95"/>
                  </a:cubicBezTo>
                  <a:cubicBezTo>
                    <a:pt x="756" y="95"/>
                    <a:pt x="756" y="95"/>
                    <a:pt x="756" y="95"/>
                  </a:cubicBezTo>
                  <a:cubicBezTo>
                    <a:pt x="756" y="95"/>
                    <a:pt x="756" y="95"/>
                    <a:pt x="756" y="95"/>
                  </a:cubicBezTo>
                  <a:cubicBezTo>
                    <a:pt x="756" y="95"/>
                    <a:pt x="756" y="95"/>
                    <a:pt x="756" y="95"/>
                  </a:cubicBezTo>
                  <a:cubicBezTo>
                    <a:pt x="756" y="95"/>
                    <a:pt x="756" y="95"/>
                    <a:pt x="756" y="95"/>
                  </a:cubicBezTo>
                  <a:cubicBezTo>
                    <a:pt x="756" y="95"/>
                    <a:pt x="757" y="95"/>
                    <a:pt x="757" y="96"/>
                  </a:cubicBezTo>
                  <a:cubicBezTo>
                    <a:pt x="757" y="96"/>
                    <a:pt x="757" y="96"/>
                    <a:pt x="757" y="96"/>
                  </a:cubicBezTo>
                  <a:cubicBezTo>
                    <a:pt x="757" y="96"/>
                    <a:pt x="757" y="96"/>
                    <a:pt x="757" y="96"/>
                  </a:cubicBezTo>
                  <a:cubicBezTo>
                    <a:pt x="757" y="96"/>
                    <a:pt x="757" y="96"/>
                    <a:pt x="757" y="96"/>
                  </a:cubicBezTo>
                  <a:cubicBezTo>
                    <a:pt x="757" y="96"/>
                    <a:pt x="757" y="96"/>
                    <a:pt x="757" y="96"/>
                  </a:cubicBezTo>
                  <a:cubicBezTo>
                    <a:pt x="757" y="96"/>
                    <a:pt x="757" y="96"/>
                    <a:pt x="757" y="96"/>
                  </a:cubicBezTo>
                  <a:cubicBezTo>
                    <a:pt x="758" y="96"/>
                    <a:pt x="758" y="97"/>
                    <a:pt x="758" y="97"/>
                  </a:cubicBezTo>
                  <a:cubicBezTo>
                    <a:pt x="758" y="97"/>
                    <a:pt x="758" y="97"/>
                    <a:pt x="758" y="97"/>
                  </a:cubicBezTo>
                  <a:cubicBezTo>
                    <a:pt x="758" y="97"/>
                    <a:pt x="758" y="97"/>
                    <a:pt x="758" y="97"/>
                  </a:cubicBezTo>
                  <a:cubicBezTo>
                    <a:pt x="758" y="97"/>
                    <a:pt x="758" y="97"/>
                    <a:pt x="758" y="97"/>
                  </a:cubicBezTo>
                  <a:cubicBezTo>
                    <a:pt x="758" y="97"/>
                    <a:pt x="759" y="97"/>
                    <a:pt x="759" y="98"/>
                  </a:cubicBezTo>
                  <a:cubicBezTo>
                    <a:pt x="759" y="98"/>
                    <a:pt x="759" y="98"/>
                    <a:pt x="759" y="98"/>
                  </a:cubicBezTo>
                  <a:cubicBezTo>
                    <a:pt x="759" y="98"/>
                    <a:pt x="759" y="98"/>
                    <a:pt x="760" y="98"/>
                  </a:cubicBezTo>
                  <a:cubicBezTo>
                    <a:pt x="760" y="98"/>
                    <a:pt x="760" y="98"/>
                    <a:pt x="760" y="98"/>
                  </a:cubicBezTo>
                  <a:cubicBezTo>
                    <a:pt x="760" y="98"/>
                    <a:pt x="760" y="98"/>
                    <a:pt x="761" y="99"/>
                  </a:cubicBezTo>
                  <a:cubicBezTo>
                    <a:pt x="761" y="99"/>
                    <a:pt x="761" y="99"/>
                    <a:pt x="761" y="99"/>
                  </a:cubicBezTo>
                  <a:cubicBezTo>
                    <a:pt x="761" y="99"/>
                    <a:pt x="761" y="99"/>
                    <a:pt x="761" y="99"/>
                  </a:cubicBezTo>
                  <a:cubicBezTo>
                    <a:pt x="761" y="99"/>
                    <a:pt x="761" y="99"/>
                    <a:pt x="761" y="99"/>
                  </a:cubicBezTo>
                  <a:cubicBezTo>
                    <a:pt x="761" y="99"/>
                    <a:pt x="761" y="99"/>
                    <a:pt x="762" y="99"/>
                  </a:cubicBezTo>
                  <a:cubicBezTo>
                    <a:pt x="762" y="99"/>
                    <a:pt x="762" y="99"/>
                    <a:pt x="762" y="99"/>
                  </a:cubicBezTo>
                  <a:cubicBezTo>
                    <a:pt x="762" y="100"/>
                    <a:pt x="762" y="100"/>
                    <a:pt x="762" y="100"/>
                  </a:cubicBezTo>
                  <a:cubicBezTo>
                    <a:pt x="762" y="100"/>
                    <a:pt x="762" y="100"/>
                    <a:pt x="762" y="100"/>
                  </a:cubicBezTo>
                  <a:cubicBezTo>
                    <a:pt x="762" y="100"/>
                    <a:pt x="763" y="100"/>
                    <a:pt x="763" y="100"/>
                  </a:cubicBezTo>
                  <a:cubicBezTo>
                    <a:pt x="763" y="100"/>
                    <a:pt x="763" y="100"/>
                    <a:pt x="763" y="100"/>
                  </a:cubicBezTo>
                  <a:cubicBezTo>
                    <a:pt x="763" y="100"/>
                    <a:pt x="764" y="100"/>
                    <a:pt x="764" y="100"/>
                  </a:cubicBezTo>
                  <a:cubicBezTo>
                    <a:pt x="764" y="100"/>
                    <a:pt x="764" y="100"/>
                    <a:pt x="764" y="100"/>
                  </a:cubicBezTo>
                  <a:cubicBezTo>
                    <a:pt x="764" y="101"/>
                    <a:pt x="764" y="101"/>
                    <a:pt x="764" y="101"/>
                  </a:cubicBezTo>
                  <a:cubicBezTo>
                    <a:pt x="764" y="101"/>
                    <a:pt x="764" y="101"/>
                    <a:pt x="764" y="101"/>
                  </a:cubicBezTo>
                  <a:cubicBezTo>
                    <a:pt x="765" y="101"/>
                    <a:pt x="765" y="101"/>
                    <a:pt x="765" y="101"/>
                  </a:cubicBezTo>
                  <a:cubicBezTo>
                    <a:pt x="765" y="101"/>
                    <a:pt x="765" y="101"/>
                    <a:pt x="765" y="101"/>
                  </a:cubicBezTo>
                  <a:cubicBezTo>
                    <a:pt x="766" y="101"/>
                    <a:pt x="766" y="101"/>
                    <a:pt x="766" y="101"/>
                  </a:cubicBezTo>
                  <a:cubicBezTo>
                    <a:pt x="766" y="101"/>
                    <a:pt x="766" y="101"/>
                    <a:pt x="766" y="101"/>
                  </a:cubicBezTo>
                  <a:cubicBezTo>
                    <a:pt x="766" y="102"/>
                    <a:pt x="766" y="102"/>
                    <a:pt x="766" y="102"/>
                  </a:cubicBezTo>
                  <a:cubicBezTo>
                    <a:pt x="767" y="102"/>
                    <a:pt x="767" y="102"/>
                    <a:pt x="767" y="102"/>
                  </a:cubicBezTo>
                  <a:cubicBezTo>
                    <a:pt x="767" y="102"/>
                    <a:pt x="767" y="102"/>
                    <a:pt x="767" y="102"/>
                  </a:cubicBezTo>
                  <a:cubicBezTo>
                    <a:pt x="768" y="102"/>
                    <a:pt x="768" y="102"/>
                    <a:pt x="768" y="102"/>
                  </a:cubicBezTo>
                  <a:cubicBezTo>
                    <a:pt x="768" y="102"/>
                    <a:pt x="768" y="102"/>
                    <a:pt x="769" y="102"/>
                  </a:cubicBezTo>
                  <a:cubicBezTo>
                    <a:pt x="769" y="102"/>
                    <a:pt x="769" y="102"/>
                    <a:pt x="769" y="102"/>
                  </a:cubicBezTo>
                  <a:cubicBezTo>
                    <a:pt x="769" y="102"/>
                    <a:pt x="769" y="102"/>
                    <a:pt x="769" y="102"/>
                  </a:cubicBezTo>
                  <a:cubicBezTo>
                    <a:pt x="769" y="102"/>
                    <a:pt x="770" y="102"/>
                    <a:pt x="770" y="103"/>
                  </a:cubicBezTo>
                  <a:cubicBezTo>
                    <a:pt x="770" y="102"/>
                    <a:pt x="770" y="102"/>
                    <a:pt x="770" y="102"/>
                  </a:cubicBezTo>
                  <a:cubicBezTo>
                    <a:pt x="770" y="103"/>
                    <a:pt x="770" y="103"/>
                    <a:pt x="770" y="103"/>
                  </a:cubicBezTo>
                  <a:cubicBezTo>
                    <a:pt x="771" y="103"/>
                    <a:pt x="772" y="103"/>
                    <a:pt x="772" y="103"/>
                  </a:cubicBezTo>
                  <a:cubicBezTo>
                    <a:pt x="772" y="103"/>
                    <a:pt x="773" y="103"/>
                    <a:pt x="773" y="103"/>
                  </a:cubicBezTo>
                  <a:cubicBezTo>
                    <a:pt x="774" y="103"/>
                    <a:pt x="775" y="103"/>
                    <a:pt x="776" y="103"/>
                  </a:cubicBezTo>
                  <a:cubicBezTo>
                    <a:pt x="777" y="103"/>
                    <a:pt x="778" y="103"/>
                    <a:pt x="779" y="103"/>
                  </a:cubicBezTo>
                  <a:cubicBezTo>
                    <a:pt x="781" y="103"/>
                    <a:pt x="782" y="103"/>
                    <a:pt x="784" y="103"/>
                  </a:cubicBezTo>
                  <a:cubicBezTo>
                    <a:pt x="784" y="103"/>
                    <a:pt x="784" y="103"/>
                    <a:pt x="784" y="103"/>
                  </a:cubicBezTo>
                  <a:cubicBezTo>
                    <a:pt x="785" y="103"/>
                    <a:pt x="786" y="103"/>
                    <a:pt x="786" y="103"/>
                  </a:cubicBezTo>
                  <a:cubicBezTo>
                    <a:pt x="786" y="102"/>
                    <a:pt x="786" y="102"/>
                    <a:pt x="786" y="102"/>
                  </a:cubicBezTo>
                  <a:cubicBezTo>
                    <a:pt x="787" y="103"/>
                    <a:pt x="787" y="103"/>
                    <a:pt x="787" y="103"/>
                  </a:cubicBezTo>
                  <a:cubicBezTo>
                    <a:pt x="787" y="102"/>
                    <a:pt x="788" y="103"/>
                    <a:pt x="788" y="102"/>
                  </a:cubicBezTo>
                  <a:cubicBezTo>
                    <a:pt x="788" y="102"/>
                    <a:pt x="788" y="102"/>
                    <a:pt x="788" y="102"/>
                  </a:cubicBezTo>
                  <a:cubicBezTo>
                    <a:pt x="789" y="102"/>
                    <a:pt x="789" y="102"/>
                    <a:pt x="789" y="102"/>
                  </a:cubicBezTo>
                  <a:cubicBezTo>
                    <a:pt x="789" y="102"/>
                    <a:pt x="789" y="102"/>
                    <a:pt x="790" y="102"/>
                  </a:cubicBezTo>
                  <a:cubicBezTo>
                    <a:pt x="790" y="102"/>
                    <a:pt x="790" y="102"/>
                    <a:pt x="790" y="102"/>
                  </a:cubicBezTo>
                  <a:cubicBezTo>
                    <a:pt x="790" y="102"/>
                    <a:pt x="790" y="102"/>
                    <a:pt x="790" y="102"/>
                  </a:cubicBezTo>
                  <a:cubicBezTo>
                    <a:pt x="790" y="102"/>
                    <a:pt x="791" y="102"/>
                    <a:pt x="791" y="101"/>
                  </a:cubicBezTo>
                  <a:cubicBezTo>
                    <a:pt x="791" y="102"/>
                    <a:pt x="791" y="102"/>
                    <a:pt x="791" y="102"/>
                  </a:cubicBezTo>
                  <a:cubicBezTo>
                    <a:pt x="791" y="101"/>
                    <a:pt x="792" y="101"/>
                    <a:pt x="792" y="101"/>
                  </a:cubicBezTo>
                  <a:cubicBezTo>
                    <a:pt x="792" y="101"/>
                    <a:pt x="792" y="101"/>
                    <a:pt x="792" y="101"/>
                  </a:cubicBezTo>
                  <a:cubicBezTo>
                    <a:pt x="792" y="101"/>
                    <a:pt x="792" y="101"/>
                    <a:pt x="792" y="101"/>
                  </a:cubicBezTo>
                  <a:cubicBezTo>
                    <a:pt x="793" y="101"/>
                    <a:pt x="793" y="101"/>
                    <a:pt x="793" y="101"/>
                  </a:cubicBezTo>
                  <a:cubicBezTo>
                    <a:pt x="793" y="101"/>
                    <a:pt x="793" y="101"/>
                    <a:pt x="793" y="101"/>
                  </a:cubicBezTo>
                  <a:cubicBezTo>
                    <a:pt x="794" y="100"/>
                    <a:pt x="794" y="101"/>
                    <a:pt x="794" y="100"/>
                  </a:cubicBezTo>
                  <a:cubicBezTo>
                    <a:pt x="794" y="100"/>
                    <a:pt x="794" y="100"/>
                    <a:pt x="794" y="100"/>
                  </a:cubicBezTo>
                  <a:cubicBezTo>
                    <a:pt x="794" y="100"/>
                    <a:pt x="795" y="100"/>
                    <a:pt x="795" y="100"/>
                  </a:cubicBezTo>
                  <a:cubicBezTo>
                    <a:pt x="795" y="100"/>
                    <a:pt x="795" y="100"/>
                    <a:pt x="795" y="100"/>
                  </a:cubicBezTo>
                  <a:cubicBezTo>
                    <a:pt x="795" y="100"/>
                    <a:pt x="795" y="100"/>
                    <a:pt x="795" y="100"/>
                  </a:cubicBezTo>
                  <a:cubicBezTo>
                    <a:pt x="795" y="100"/>
                    <a:pt x="796" y="100"/>
                    <a:pt x="796" y="100"/>
                  </a:cubicBezTo>
                  <a:cubicBezTo>
                    <a:pt x="796" y="100"/>
                    <a:pt x="796" y="100"/>
                    <a:pt x="796" y="100"/>
                  </a:cubicBezTo>
                  <a:cubicBezTo>
                    <a:pt x="796" y="100"/>
                    <a:pt x="797" y="100"/>
                    <a:pt x="797" y="99"/>
                  </a:cubicBezTo>
                  <a:cubicBezTo>
                    <a:pt x="797" y="99"/>
                    <a:pt x="797" y="99"/>
                    <a:pt x="797" y="99"/>
                  </a:cubicBezTo>
                  <a:cubicBezTo>
                    <a:pt x="797" y="99"/>
                    <a:pt x="797" y="99"/>
                    <a:pt x="797" y="99"/>
                  </a:cubicBezTo>
                  <a:cubicBezTo>
                    <a:pt x="797" y="99"/>
                    <a:pt x="797" y="99"/>
                    <a:pt x="797" y="99"/>
                  </a:cubicBezTo>
                  <a:cubicBezTo>
                    <a:pt x="798" y="99"/>
                    <a:pt x="798" y="99"/>
                    <a:pt x="798" y="99"/>
                  </a:cubicBezTo>
                  <a:cubicBezTo>
                    <a:pt x="798" y="99"/>
                    <a:pt x="798" y="99"/>
                    <a:pt x="798" y="99"/>
                  </a:cubicBezTo>
                  <a:cubicBezTo>
                    <a:pt x="798" y="99"/>
                    <a:pt x="798" y="98"/>
                    <a:pt x="798" y="98"/>
                  </a:cubicBezTo>
                  <a:cubicBezTo>
                    <a:pt x="799" y="98"/>
                    <a:pt x="799" y="98"/>
                    <a:pt x="799" y="98"/>
                  </a:cubicBezTo>
                  <a:cubicBezTo>
                    <a:pt x="799" y="98"/>
                    <a:pt x="799" y="98"/>
                    <a:pt x="799" y="98"/>
                  </a:cubicBezTo>
                  <a:cubicBezTo>
                    <a:pt x="799" y="98"/>
                    <a:pt x="799" y="98"/>
                    <a:pt x="799" y="98"/>
                  </a:cubicBezTo>
                  <a:cubicBezTo>
                    <a:pt x="799" y="98"/>
                    <a:pt x="800" y="98"/>
                    <a:pt x="800" y="98"/>
                  </a:cubicBezTo>
                  <a:cubicBezTo>
                    <a:pt x="800" y="98"/>
                    <a:pt x="800" y="98"/>
                    <a:pt x="800" y="98"/>
                  </a:cubicBezTo>
                  <a:cubicBezTo>
                    <a:pt x="800" y="98"/>
                    <a:pt x="800" y="97"/>
                    <a:pt x="800" y="97"/>
                  </a:cubicBezTo>
                  <a:cubicBezTo>
                    <a:pt x="800" y="97"/>
                    <a:pt x="800" y="97"/>
                    <a:pt x="800" y="97"/>
                  </a:cubicBezTo>
                  <a:cubicBezTo>
                    <a:pt x="801" y="97"/>
                    <a:pt x="801" y="96"/>
                    <a:pt x="801" y="96"/>
                  </a:cubicBezTo>
                  <a:cubicBezTo>
                    <a:pt x="801" y="93"/>
                    <a:pt x="801" y="90"/>
                    <a:pt x="801" y="87"/>
                  </a:cubicBezTo>
                  <a:cubicBezTo>
                    <a:pt x="801" y="87"/>
                    <a:pt x="801" y="87"/>
                    <a:pt x="801" y="87"/>
                  </a:cubicBezTo>
                  <a:cubicBezTo>
                    <a:pt x="801" y="87"/>
                    <a:pt x="801" y="87"/>
                    <a:pt x="801" y="87"/>
                  </a:cubicBezTo>
                  <a:cubicBezTo>
                    <a:pt x="800" y="87"/>
                    <a:pt x="800" y="87"/>
                    <a:pt x="800" y="87"/>
                  </a:cubicBezTo>
                  <a:cubicBezTo>
                    <a:pt x="800" y="87"/>
                    <a:pt x="800" y="87"/>
                    <a:pt x="800" y="87"/>
                  </a:cubicBezTo>
                  <a:cubicBezTo>
                    <a:pt x="800" y="87"/>
                    <a:pt x="800" y="87"/>
                    <a:pt x="800" y="87"/>
                  </a:cubicBezTo>
                  <a:cubicBezTo>
                    <a:pt x="800" y="87"/>
                    <a:pt x="800" y="87"/>
                    <a:pt x="800" y="87"/>
                  </a:cubicBezTo>
                  <a:cubicBezTo>
                    <a:pt x="800" y="87"/>
                    <a:pt x="799" y="87"/>
                    <a:pt x="799" y="88"/>
                  </a:cubicBezTo>
                  <a:cubicBezTo>
                    <a:pt x="799" y="88"/>
                    <a:pt x="799" y="88"/>
                    <a:pt x="799" y="88"/>
                  </a:cubicBezTo>
                  <a:cubicBezTo>
                    <a:pt x="799" y="88"/>
                    <a:pt x="799" y="88"/>
                    <a:pt x="799" y="88"/>
                  </a:cubicBezTo>
                  <a:cubicBezTo>
                    <a:pt x="799" y="88"/>
                    <a:pt x="799" y="88"/>
                    <a:pt x="799" y="88"/>
                  </a:cubicBezTo>
                  <a:cubicBezTo>
                    <a:pt x="799" y="88"/>
                    <a:pt x="798" y="88"/>
                    <a:pt x="798" y="88"/>
                  </a:cubicBezTo>
                  <a:cubicBezTo>
                    <a:pt x="798" y="88"/>
                    <a:pt x="798" y="88"/>
                    <a:pt x="798" y="88"/>
                  </a:cubicBezTo>
                  <a:cubicBezTo>
                    <a:pt x="798" y="88"/>
                    <a:pt x="798" y="89"/>
                    <a:pt x="798" y="89"/>
                  </a:cubicBezTo>
                  <a:cubicBezTo>
                    <a:pt x="798" y="89"/>
                    <a:pt x="798" y="89"/>
                    <a:pt x="798" y="89"/>
                  </a:cubicBezTo>
                  <a:cubicBezTo>
                    <a:pt x="798" y="89"/>
                    <a:pt x="797" y="89"/>
                    <a:pt x="797" y="89"/>
                  </a:cubicBezTo>
                  <a:cubicBezTo>
                    <a:pt x="797" y="89"/>
                    <a:pt x="797" y="89"/>
                    <a:pt x="797" y="89"/>
                  </a:cubicBezTo>
                  <a:cubicBezTo>
                    <a:pt x="797" y="89"/>
                    <a:pt x="797" y="89"/>
                    <a:pt x="797" y="89"/>
                  </a:cubicBezTo>
                  <a:cubicBezTo>
                    <a:pt x="797" y="89"/>
                    <a:pt x="797" y="89"/>
                    <a:pt x="797" y="89"/>
                  </a:cubicBezTo>
                  <a:cubicBezTo>
                    <a:pt x="797" y="90"/>
                    <a:pt x="796" y="89"/>
                    <a:pt x="796" y="90"/>
                  </a:cubicBezTo>
                  <a:cubicBezTo>
                    <a:pt x="796" y="90"/>
                    <a:pt x="796" y="90"/>
                    <a:pt x="796" y="90"/>
                  </a:cubicBezTo>
                  <a:cubicBezTo>
                    <a:pt x="796" y="90"/>
                    <a:pt x="796" y="90"/>
                    <a:pt x="795" y="90"/>
                  </a:cubicBezTo>
                  <a:cubicBezTo>
                    <a:pt x="795" y="90"/>
                    <a:pt x="795" y="90"/>
                    <a:pt x="795" y="90"/>
                  </a:cubicBezTo>
                  <a:cubicBezTo>
                    <a:pt x="795" y="90"/>
                    <a:pt x="795" y="90"/>
                    <a:pt x="795" y="90"/>
                  </a:cubicBezTo>
                  <a:cubicBezTo>
                    <a:pt x="795" y="90"/>
                    <a:pt x="795" y="90"/>
                    <a:pt x="795" y="90"/>
                  </a:cubicBezTo>
                  <a:cubicBezTo>
                    <a:pt x="794" y="91"/>
                    <a:pt x="794" y="91"/>
                    <a:pt x="794" y="91"/>
                  </a:cubicBezTo>
                  <a:cubicBezTo>
                    <a:pt x="794" y="91"/>
                    <a:pt x="794" y="91"/>
                    <a:pt x="794" y="91"/>
                  </a:cubicBezTo>
                  <a:cubicBezTo>
                    <a:pt x="794" y="91"/>
                    <a:pt x="793" y="91"/>
                    <a:pt x="793" y="91"/>
                  </a:cubicBezTo>
                  <a:cubicBezTo>
                    <a:pt x="793" y="91"/>
                    <a:pt x="793" y="91"/>
                    <a:pt x="793" y="91"/>
                  </a:cubicBezTo>
                  <a:cubicBezTo>
                    <a:pt x="793" y="91"/>
                    <a:pt x="793" y="91"/>
                    <a:pt x="793" y="91"/>
                  </a:cubicBezTo>
                  <a:cubicBezTo>
                    <a:pt x="793" y="91"/>
                    <a:pt x="792" y="92"/>
                    <a:pt x="792" y="91"/>
                  </a:cubicBezTo>
                  <a:cubicBezTo>
                    <a:pt x="792" y="92"/>
                    <a:pt x="792" y="92"/>
                    <a:pt x="792" y="92"/>
                  </a:cubicBezTo>
                  <a:cubicBezTo>
                    <a:pt x="792" y="92"/>
                    <a:pt x="792" y="92"/>
                    <a:pt x="792" y="92"/>
                  </a:cubicBezTo>
                  <a:cubicBezTo>
                    <a:pt x="791" y="92"/>
                    <a:pt x="791" y="92"/>
                    <a:pt x="791" y="92"/>
                  </a:cubicBezTo>
                  <a:cubicBezTo>
                    <a:pt x="791" y="92"/>
                    <a:pt x="791" y="92"/>
                    <a:pt x="791" y="92"/>
                  </a:cubicBezTo>
                  <a:cubicBezTo>
                    <a:pt x="790" y="92"/>
                    <a:pt x="790" y="92"/>
                    <a:pt x="789" y="92"/>
                  </a:cubicBezTo>
                  <a:cubicBezTo>
                    <a:pt x="789" y="92"/>
                    <a:pt x="789" y="92"/>
                    <a:pt x="789" y="92"/>
                  </a:cubicBezTo>
                  <a:cubicBezTo>
                    <a:pt x="789" y="93"/>
                    <a:pt x="789" y="93"/>
                    <a:pt x="788" y="93"/>
                  </a:cubicBezTo>
                  <a:cubicBezTo>
                    <a:pt x="788" y="93"/>
                    <a:pt x="788" y="93"/>
                    <a:pt x="788" y="93"/>
                  </a:cubicBezTo>
                  <a:cubicBezTo>
                    <a:pt x="788" y="93"/>
                    <a:pt x="787" y="93"/>
                    <a:pt x="787" y="93"/>
                  </a:cubicBezTo>
                  <a:cubicBezTo>
                    <a:pt x="787" y="93"/>
                    <a:pt x="787" y="93"/>
                    <a:pt x="787" y="93"/>
                  </a:cubicBezTo>
                  <a:cubicBezTo>
                    <a:pt x="786" y="93"/>
                    <a:pt x="786" y="93"/>
                    <a:pt x="786" y="93"/>
                  </a:cubicBezTo>
                  <a:cubicBezTo>
                    <a:pt x="786" y="93"/>
                    <a:pt x="785" y="93"/>
                    <a:pt x="785" y="93"/>
                  </a:cubicBezTo>
                  <a:cubicBezTo>
                    <a:pt x="785" y="94"/>
                    <a:pt x="784" y="94"/>
                    <a:pt x="784" y="94"/>
                  </a:cubicBezTo>
                  <a:cubicBezTo>
                    <a:pt x="782" y="94"/>
                    <a:pt x="779" y="94"/>
                    <a:pt x="776" y="94"/>
                  </a:cubicBezTo>
                  <a:cubicBezTo>
                    <a:pt x="776" y="94"/>
                    <a:pt x="776" y="94"/>
                    <a:pt x="776" y="93"/>
                  </a:cubicBezTo>
                  <a:cubicBezTo>
                    <a:pt x="775" y="93"/>
                    <a:pt x="775" y="93"/>
                    <a:pt x="774" y="93"/>
                  </a:cubicBezTo>
                  <a:cubicBezTo>
                    <a:pt x="774" y="93"/>
                    <a:pt x="774" y="93"/>
                    <a:pt x="774" y="93"/>
                  </a:cubicBezTo>
                  <a:cubicBezTo>
                    <a:pt x="774" y="93"/>
                    <a:pt x="774" y="93"/>
                    <a:pt x="774" y="93"/>
                  </a:cubicBezTo>
                  <a:cubicBezTo>
                    <a:pt x="774" y="93"/>
                    <a:pt x="773" y="93"/>
                    <a:pt x="773" y="93"/>
                  </a:cubicBezTo>
                  <a:cubicBezTo>
                    <a:pt x="773" y="93"/>
                    <a:pt x="773" y="93"/>
                    <a:pt x="773" y="93"/>
                  </a:cubicBezTo>
                  <a:cubicBezTo>
                    <a:pt x="773" y="93"/>
                    <a:pt x="773" y="93"/>
                    <a:pt x="773" y="93"/>
                  </a:cubicBezTo>
                  <a:cubicBezTo>
                    <a:pt x="772" y="93"/>
                    <a:pt x="772" y="93"/>
                    <a:pt x="772" y="92"/>
                  </a:cubicBezTo>
                  <a:cubicBezTo>
                    <a:pt x="772" y="92"/>
                    <a:pt x="772" y="92"/>
                    <a:pt x="772" y="92"/>
                  </a:cubicBezTo>
                  <a:cubicBezTo>
                    <a:pt x="771" y="92"/>
                    <a:pt x="771" y="92"/>
                    <a:pt x="771" y="92"/>
                  </a:cubicBezTo>
                  <a:cubicBezTo>
                    <a:pt x="771" y="92"/>
                    <a:pt x="771" y="92"/>
                    <a:pt x="771" y="92"/>
                  </a:cubicBezTo>
                  <a:cubicBezTo>
                    <a:pt x="771" y="92"/>
                    <a:pt x="771" y="92"/>
                    <a:pt x="771" y="92"/>
                  </a:cubicBezTo>
                  <a:cubicBezTo>
                    <a:pt x="770" y="92"/>
                    <a:pt x="770" y="92"/>
                    <a:pt x="770" y="92"/>
                  </a:cubicBezTo>
                  <a:cubicBezTo>
                    <a:pt x="770" y="92"/>
                    <a:pt x="770" y="92"/>
                    <a:pt x="770" y="92"/>
                  </a:cubicBezTo>
                  <a:cubicBezTo>
                    <a:pt x="770" y="92"/>
                    <a:pt x="769" y="92"/>
                    <a:pt x="769" y="91"/>
                  </a:cubicBezTo>
                  <a:cubicBezTo>
                    <a:pt x="769" y="91"/>
                    <a:pt x="769" y="91"/>
                    <a:pt x="769" y="91"/>
                  </a:cubicBezTo>
                  <a:cubicBezTo>
                    <a:pt x="769" y="91"/>
                    <a:pt x="769" y="91"/>
                    <a:pt x="769" y="91"/>
                  </a:cubicBezTo>
                  <a:cubicBezTo>
                    <a:pt x="769" y="91"/>
                    <a:pt x="769" y="91"/>
                    <a:pt x="769" y="91"/>
                  </a:cubicBezTo>
                  <a:cubicBezTo>
                    <a:pt x="768" y="91"/>
                    <a:pt x="768" y="91"/>
                    <a:pt x="768" y="91"/>
                  </a:cubicBezTo>
                  <a:cubicBezTo>
                    <a:pt x="768" y="91"/>
                    <a:pt x="768" y="91"/>
                    <a:pt x="768" y="91"/>
                  </a:cubicBezTo>
                  <a:cubicBezTo>
                    <a:pt x="768" y="90"/>
                    <a:pt x="768" y="91"/>
                    <a:pt x="767" y="90"/>
                  </a:cubicBezTo>
                  <a:cubicBezTo>
                    <a:pt x="767" y="90"/>
                    <a:pt x="767" y="90"/>
                    <a:pt x="767" y="90"/>
                  </a:cubicBezTo>
                  <a:cubicBezTo>
                    <a:pt x="767" y="90"/>
                    <a:pt x="767" y="90"/>
                    <a:pt x="766" y="90"/>
                  </a:cubicBezTo>
                  <a:cubicBezTo>
                    <a:pt x="766" y="90"/>
                    <a:pt x="766" y="90"/>
                    <a:pt x="766" y="90"/>
                  </a:cubicBezTo>
                  <a:cubicBezTo>
                    <a:pt x="766" y="90"/>
                    <a:pt x="766" y="89"/>
                    <a:pt x="766" y="89"/>
                  </a:cubicBezTo>
                  <a:cubicBezTo>
                    <a:pt x="766" y="89"/>
                    <a:pt x="766" y="89"/>
                    <a:pt x="766" y="89"/>
                  </a:cubicBezTo>
                  <a:cubicBezTo>
                    <a:pt x="766" y="89"/>
                    <a:pt x="766" y="89"/>
                    <a:pt x="766" y="89"/>
                  </a:cubicBezTo>
                  <a:cubicBezTo>
                    <a:pt x="766" y="89"/>
                    <a:pt x="766" y="89"/>
                    <a:pt x="766" y="89"/>
                  </a:cubicBezTo>
                  <a:cubicBezTo>
                    <a:pt x="765" y="88"/>
                    <a:pt x="765" y="88"/>
                    <a:pt x="764" y="87"/>
                  </a:cubicBezTo>
                  <a:cubicBezTo>
                    <a:pt x="764" y="87"/>
                    <a:pt x="764" y="87"/>
                    <a:pt x="764" y="87"/>
                  </a:cubicBezTo>
                  <a:cubicBezTo>
                    <a:pt x="764" y="87"/>
                    <a:pt x="764" y="87"/>
                    <a:pt x="764" y="87"/>
                  </a:cubicBezTo>
                  <a:cubicBezTo>
                    <a:pt x="764" y="87"/>
                    <a:pt x="764" y="87"/>
                    <a:pt x="764" y="87"/>
                  </a:cubicBezTo>
                  <a:cubicBezTo>
                    <a:pt x="764" y="87"/>
                    <a:pt x="763" y="87"/>
                    <a:pt x="763" y="87"/>
                  </a:cubicBezTo>
                  <a:cubicBezTo>
                    <a:pt x="763" y="87"/>
                    <a:pt x="763" y="87"/>
                    <a:pt x="763" y="87"/>
                  </a:cubicBezTo>
                  <a:cubicBezTo>
                    <a:pt x="763" y="86"/>
                    <a:pt x="763" y="86"/>
                    <a:pt x="763" y="86"/>
                  </a:cubicBezTo>
                  <a:cubicBezTo>
                    <a:pt x="763" y="86"/>
                    <a:pt x="763" y="86"/>
                    <a:pt x="763" y="86"/>
                  </a:cubicBezTo>
                  <a:cubicBezTo>
                    <a:pt x="763" y="86"/>
                    <a:pt x="763" y="86"/>
                    <a:pt x="763" y="86"/>
                  </a:cubicBezTo>
                  <a:cubicBezTo>
                    <a:pt x="763" y="86"/>
                    <a:pt x="763" y="86"/>
                    <a:pt x="763" y="86"/>
                  </a:cubicBezTo>
                  <a:cubicBezTo>
                    <a:pt x="763" y="85"/>
                    <a:pt x="762" y="85"/>
                    <a:pt x="762" y="85"/>
                  </a:cubicBezTo>
                  <a:cubicBezTo>
                    <a:pt x="762" y="85"/>
                    <a:pt x="762" y="85"/>
                    <a:pt x="762" y="85"/>
                  </a:cubicBezTo>
                  <a:cubicBezTo>
                    <a:pt x="762" y="85"/>
                    <a:pt x="762" y="85"/>
                    <a:pt x="762" y="84"/>
                  </a:cubicBezTo>
                  <a:cubicBezTo>
                    <a:pt x="762" y="85"/>
                    <a:pt x="762" y="85"/>
                    <a:pt x="762" y="85"/>
                  </a:cubicBezTo>
                  <a:cubicBezTo>
                    <a:pt x="762" y="84"/>
                    <a:pt x="762" y="84"/>
                    <a:pt x="762" y="84"/>
                  </a:cubicBezTo>
                  <a:cubicBezTo>
                    <a:pt x="762" y="84"/>
                    <a:pt x="762" y="84"/>
                    <a:pt x="762" y="84"/>
                  </a:cubicBezTo>
                  <a:cubicBezTo>
                    <a:pt x="762" y="84"/>
                    <a:pt x="762" y="84"/>
                    <a:pt x="762" y="84"/>
                  </a:cubicBezTo>
                  <a:cubicBezTo>
                    <a:pt x="762" y="84"/>
                    <a:pt x="761" y="84"/>
                    <a:pt x="761" y="83"/>
                  </a:cubicBezTo>
                  <a:cubicBezTo>
                    <a:pt x="761" y="83"/>
                    <a:pt x="761" y="83"/>
                    <a:pt x="761" y="83"/>
                  </a:cubicBezTo>
                  <a:cubicBezTo>
                    <a:pt x="761" y="83"/>
                    <a:pt x="761" y="83"/>
                    <a:pt x="761" y="83"/>
                  </a:cubicBezTo>
                  <a:cubicBezTo>
                    <a:pt x="761" y="83"/>
                    <a:pt x="761" y="83"/>
                    <a:pt x="761" y="83"/>
                  </a:cubicBezTo>
                  <a:cubicBezTo>
                    <a:pt x="761" y="83"/>
                    <a:pt x="761" y="83"/>
                    <a:pt x="761" y="83"/>
                  </a:cubicBezTo>
                  <a:cubicBezTo>
                    <a:pt x="761" y="82"/>
                    <a:pt x="761" y="82"/>
                    <a:pt x="760" y="82"/>
                  </a:cubicBezTo>
                  <a:cubicBezTo>
                    <a:pt x="761" y="82"/>
                    <a:pt x="761" y="82"/>
                    <a:pt x="761" y="82"/>
                  </a:cubicBezTo>
                  <a:cubicBezTo>
                    <a:pt x="760" y="81"/>
                    <a:pt x="760" y="81"/>
                    <a:pt x="760" y="81"/>
                  </a:cubicBezTo>
                  <a:cubicBezTo>
                    <a:pt x="760" y="81"/>
                    <a:pt x="760" y="81"/>
                    <a:pt x="760" y="81"/>
                  </a:cubicBezTo>
                  <a:cubicBezTo>
                    <a:pt x="760" y="81"/>
                    <a:pt x="760" y="80"/>
                    <a:pt x="760" y="80"/>
                  </a:cubicBezTo>
                  <a:cubicBezTo>
                    <a:pt x="760" y="80"/>
                    <a:pt x="760" y="80"/>
                    <a:pt x="760" y="80"/>
                  </a:cubicBezTo>
                  <a:cubicBezTo>
                    <a:pt x="760" y="80"/>
                    <a:pt x="760" y="79"/>
                    <a:pt x="760" y="79"/>
                  </a:cubicBezTo>
                  <a:cubicBezTo>
                    <a:pt x="759" y="79"/>
                    <a:pt x="759" y="79"/>
                    <a:pt x="759" y="79"/>
                  </a:cubicBezTo>
                  <a:cubicBezTo>
                    <a:pt x="759" y="78"/>
                    <a:pt x="759" y="78"/>
                    <a:pt x="759" y="77"/>
                  </a:cubicBezTo>
                  <a:cubicBezTo>
                    <a:pt x="759" y="77"/>
                    <a:pt x="759" y="77"/>
                    <a:pt x="759" y="77"/>
                  </a:cubicBezTo>
                  <a:cubicBezTo>
                    <a:pt x="759" y="77"/>
                    <a:pt x="759" y="76"/>
                    <a:pt x="759" y="75"/>
                  </a:cubicBezTo>
                  <a:cubicBezTo>
                    <a:pt x="759" y="75"/>
                    <a:pt x="759" y="75"/>
                    <a:pt x="759" y="75"/>
                  </a:cubicBezTo>
                  <a:cubicBezTo>
                    <a:pt x="758" y="74"/>
                    <a:pt x="759" y="73"/>
                    <a:pt x="758" y="72"/>
                  </a:cubicBezTo>
                  <a:cubicBezTo>
                    <a:pt x="758" y="72"/>
                    <a:pt x="758" y="71"/>
                    <a:pt x="759" y="71"/>
                  </a:cubicBezTo>
                  <a:cubicBezTo>
                    <a:pt x="759" y="71"/>
                    <a:pt x="760" y="71"/>
                    <a:pt x="760" y="71"/>
                  </a:cubicBezTo>
                  <a:cubicBezTo>
                    <a:pt x="775" y="71"/>
                    <a:pt x="789" y="71"/>
                    <a:pt x="804" y="71"/>
                  </a:cubicBezTo>
                  <a:cubicBezTo>
                    <a:pt x="805" y="71"/>
                    <a:pt x="805" y="71"/>
                    <a:pt x="806" y="70"/>
                  </a:cubicBezTo>
                  <a:cubicBezTo>
                    <a:pt x="806" y="68"/>
                    <a:pt x="806" y="65"/>
                    <a:pt x="806" y="62"/>
                  </a:cubicBezTo>
                  <a:cubicBezTo>
                    <a:pt x="805" y="61"/>
                    <a:pt x="806" y="60"/>
                    <a:pt x="805" y="59"/>
                  </a:cubicBezTo>
                  <a:cubicBezTo>
                    <a:pt x="805" y="58"/>
                    <a:pt x="805" y="58"/>
                    <a:pt x="805" y="58"/>
                  </a:cubicBezTo>
                  <a:cubicBezTo>
                    <a:pt x="805" y="58"/>
                    <a:pt x="805" y="57"/>
                    <a:pt x="805" y="56"/>
                  </a:cubicBezTo>
                  <a:cubicBezTo>
                    <a:pt x="805" y="56"/>
                    <a:pt x="805" y="56"/>
                    <a:pt x="805" y="56"/>
                  </a:cubicBezTo>
                  <a:cubicBezTo>
                    <a:pt x="805" y="55"/>
                    <a:pt x="805" y="55"/>
                    <a:pt x="805" y="54"/>
                  </a:cubicBezTo>
                  <a:cubicBezTo>
                    <a:pt x="805" y="54"/>
                    <a:pt x="805" y="54"/>
                    <a:pt x="805" y="54"/>
                  </a:cubicBezTo>
                  <a:cubicBezTo>
                    <a:pt x="805" y="54"/>
                    <a:pt x="805" y="54"/>
                    <a:pt x="805" y="54"/>
                  </a:cubicBezTo>
                  <a:cubicBezTo>
                    <a:pt x="805" y="54"/>
                    <a:pt x="805" y="53"/>
                    <a:pt x="804" y="53"/>
                  </a:cubicBezTo>
                  <a:cubicBezTo>
                    <a:pt x="804" y="53"/>
                    <a:pt x="804" y="53"/>
                    <a:pt x="804" y="53"/>
                  </a:cubicBezTo>
                  <a:cubicBezTo>
                    <a:pt x="804" y="53"/>
                    <a:pt x="804" y="53"/>
                    <a:pt x="804" y="53"/>
                  </a:cubicBezTo>
                  <a:cubicBezTo>
                    <a:pt x="804" y="52"/>
                    <a:pt x="804" y="52"/>
                    <a:pt x="804" y="51"/>
                  </a:cubicBezTo>
                  <a:cubicBezTo>
                    <a:pt x="804" y="51"/>
                    <a:pt x="804" y="51"/>
                    <a:pt x="804" y="51"/>
                  </a:cubicBezTo>
                  <a:cubicBezTo>
                    <a:pt x="804" y="51"/>
                    <a:pt x="804" y="51"/>
                    <a:pt x="804" y="50"/>
                  </a:cubicBezTo>
                  <a:cubicBezTo>
                    <a:pt x="804" y="50"/>
                    <a:pt x="804" y="50"/>
                    <a:pt x="804" y="50"/>
                  </a:cubicBezTo>
                  <a:cubicBezTo>
                    <a:pt x="803" y="50"/>
                    <a:pt x="804" y="50"/>
                    <a:pt x="803" y="49"/>
                  </a:cubicBezTo>
                  <a:cubicBezTo>
                    <a:pt x="803" y="49"/>
                    <a:pt x="803" y="49"/>
                    <a:pt x="803" y="49"/>
                  </a:cubicBezTo>
                  <a:cubicBezTo>
                    <a:pt x="803" y="49"/>
                    <a:pt x="803" y="49"/>
                    <a:pt x="803" y="49"/>
                  </a:cubicBezTo>
                  <a:cubicBezTo>
                    <a:pt x="803" y="49"/>
                    <a:pt x="803" y="49"/>
                    <a:pt x="803" y="49"/>
                  </a:cubicBezTo>
                  <a:cubicBezTo>
                    <a:pt x="803" y="48"/>
                    <a:pt x="803" y="48"/>
                    <a:pt x="803" y="48"/>
                  </a:cubicBezTo>
                  <a:cubicBezTo>
                    <a:pt x="803" y="48"/>
                    <a:pt x="803" y="48"/>
                    <a:pt x="803" y="48"/>
                  </a:cubicBezTo>
                  <a:cubicBezTo>
                    <a:pt x="802" y="47"/>
                    <a:pt x="803" y="47"/>
                    <a:pt x="802" y="47"/>
                  </a:cubicBezTo>
                  <a:cubicBezTo>
                    <a:pt x="802" y="47"/>
                    <a:pt x="802" y="47"/>
                    <a:pt x="802" y="47"/>
                  </a:cubicBezTo>
                  <a:cubicBezTo>
                    <a:pt x="802" y="47"/>
                    <a:pt x="802" y="46"/>
                    <a:pt x="802" y="46"/>
                  </a:cubicBezTo>
                  <a:cubicBezTo>
                    <a:pt x="802" y="46"/>
                    <a:pt x="802" y="46"/>
                    <a:pt x="802" y="46"/>
                  </a:cubicBezTo>
                  <a:cubicBezTo>
                    <a:pt x="802" y="46"/>
                    <a:pt x="802" y="46"/>
                    <a:pt x="802" y="46"/>
                  </a:cubicBezTo>
                  <a:cubicBezTo>
                    <a:pt x="802" y="46"/>
                    <a:pt x="802" y="46"/>
                    <a:pt x="802" y="46"/>
                  </a:cubicBezTo>
                  <a:cubicBezTo>
                    <a:pt x="802" y="45"/>
                    <a:pt x="801" y="45"/>
                    <a:pt x="801" y="45"/>
                  </a:cubicBezTo>
                  <a:cubicBezTo>
                    <a:pt x="801" y="45"/>
                    <a:pt x="801" y="45"/>
                    <a:pt x="801" y="45"/>
                  </a:cubicBezTo>
                  <a:cubicBezTo>
                    <a:pt x="801" y="45"/>
                    <a:pt x="801" y="45"/>
                    <a:pt x="801" y="45"/>
                  </a:cubicBezTo>
                  <a:cubicBezTo>
                    <a:pt x="801" y="45"/>
                    <a:pt x="801" y="45"/>
                    <a:pt x="801" y="44"/>
                  </a:cubicBezTo>
                  <a:cubicBezTo>
                    <a:pt x="801" y="44"/>
                    <a:pt x="801" y="44"/>
                    <a:pt x="801" y="44"/>
                  </a:cubicBezTo>
                  <a:cubicBezTo>
                    <a:pt x="801" y="44"/>
                    <a:pt x="801" y="44"/>
                    <a:pt x="801" y="44"/>
                  </a:cubicBezTo>
                  <a:cubicBezTo>
                    <a:pt x="801" y="44"/>
                    <a:pt x="801" y="44"/>
                    <a:pt x="801" y="44"/>
                  </a:cubicBezTo>
                  <a:cubicBezTo>
                    <a:pt x="800" y="44"/>
                    <a:pt x="800" y="44"/>
                    <a:pt x="800" y="43"/>
                  </a:cubicBezTo>
                  <a:cubicBezTo>
                    <a:pt x="800" y="43"/>
                    <a:pt x="800" y="43"/>
                    <a:pt x="800" y="43"/>
                  </a:cubicBezTo>
                  <a:cubicBezTo>
                    <a:pt x="800" y="43"/>
                    <a:pt x="800" y="43"/>
                    <a:pt x="800" y="43"/>
                  </a:cubicBezTo>
                  <a:cubicBezTo>
                    <a:pt x="800" y="43"/>
                    <a:pt x="800" y="43"/>
                    <a:pt x="800" y="43"/>
                  </a:cubicBezTo>
                  <a:cubicBezTo>
                    <a:pt x="800" y="43"/>
                    <a:pt x="800" y="42"/>
                    <a:pt x="800" y="42"/>
                  </a:cubicBezTo>
                  <a:cubicBezTo>
                    <a:pt x="800" y="42"/>
                    <a:pt x="800" y="42"/>
                    <a:pt x="800" y="42"/>
                  </a:cubicBezTo>
                  <a:cubicBezTo>
                    <a:pt x="799" y="42"/>
                    <a:pt x="799" y="42"/>
                    <a:pt x="799" y="42"/>
                  </a:cubicBezTo>
                  <a:cubicBezTo>
                    <a:pt x="799" y="42"/>
                    <a:pt x="799" y="42"/>
                    <a:pt x="799" y="42"/>
                  </a:cubicBezTo>
                  <a:cubicBezTo>
                    <a:pt x="799" y="42"/>
                    <a:pt x="799" y="41"/>
                    <a:pt x="799" y="41"/>
                  </a:cubicBezTo>
                  <a:cubicBezTo>
                    <a:pt x="799" y="41"/>
                    <a:pt x="799" y="41"/>
                    <a:pt x="799" y="41"/>
                  </a:cubicBezTo>
                  <a:cubicBezTo>
                    <a:pt x="799" y="41"/>
                    <a:pt x="799" y="41"/>
                    <a:pt x="798" y="41"/>
                  </a:cubicBezTo>
                  <a:cubicBezTo>
                    <a:pt x="798" y="41"/>
                    <a:pt x="798" y="41"/>
                    <a:pt x="798" y="41"/>
                  </a:cubicBezTo>
                  <a:cubicBezTo>
                    <a:pt x="798" y="41"/>
                    <a:pt x="798" y="41"/>
                    <a:pt x="798" y="41"/>
                  </a:cubicBezTo>
                  <a:cubicBezTo>
                    <a:pt x="798" y="41"/>
                    <a:pt x="798" y="41"/>
                    <a:pt x="798" y="41"/>
                  </a:cubicBezTo>
                  <a:cubicBezTo>
                    <a:pt x="798" y="40"/>
                    <a:pt x="798" y="40"/>
                    <a:pt x="798" y="40"/>
                  </a:cubicBezTo>
                  <a:cubicBezTo>
                    <a:pt x="798" y="40"/>
                    <a:pt x="798" y="40"/>
                    <a:pt x="798" y="40"/>
                  </a:cubicBezTo>
                  <a:cubicBezTo>
                    <a:pt x="798" y="40"/>
                    <a:pt x="798" y="40"/>
                    <a:pt x="797" y="40"/>
                  </a:cubicBezTo>
                  <a:cubicBezTo>
                    <a:pt x="797" y="40"/>
                    <a:pt x="797" y="40"/>
                    <a:pt x="797" y="40"/>
                  </a:cubicBezTo>
                  <a:cubicBezTo>
                    <a:pt x="797" y="40"/>
                    <a:pt x="797" y="40"/>
                    <a:pt x="797" y="40"/>
                  </a:cubicBezTo>
                  <a:cubicBezTo>
                    <a:pt x="797" y="40"/>
                    <a:pt x="797" y="40"/>
                    <a:pt x="797" y="40"/>
                  </a:cubicBezTo>
                  <a:cubicBezTo>
                    <a:pt x="797" y="39"/>
                    <a:pt x="797" y="39"/>
                    <a:pt x="797" y="39"/>
                  </a:cubicBezTo>
                  <a:cubicBezTo>
                    <a:pt x="797" y="39"/>
                    <a:pt x="797" y="39"/>
                    <a:pt x="797" y="39"/>
                  </a:cubicBezTo>
                  <a:cubicBezTo>
                    <a:pt x="797" y="39"/>
                    <a:pt x="797" y="39"/>
                    <a:pt x="796" y="39"/>
                  </a:cubicBezTo>
                  <a:cubicBezTo>
                    <a:pt x="796" y="39"/>
                    <a:pt x="796" y="39"/>
                    <a:pt x="796" y="39"/>
                  </a:cubicBezTo>
                  <a:cubicBezTo>
                    <a:pt x="796" y="39"/>
                    <a:pt x="796" y="39"/>
                    <a:pt x="796" y="39"/>
                  </a:cubicBezTo>
                  <a:cubicBezTo>
                    <a:pt x="796" y="39"/>
                    <a:pt x="796" y="39"/>
                    <a:pt x="796" y="39"/>
                  </a:cubicBezTo>
                  <a:cubicBezTo>
                    <a:pt x="796" y="38"/>
                    <a:pt x="796" y="38"/>
                    <a:pt x="796" y="38"/>
                  </a:cubicBezTo>
                  <a:cubicBezTo>
                    <a:pt x="796" y="38"/>
                    <a:pt x="796" y="38"/>
                    <a:pt x="796" y="38"/>
                  </a:cubicBezTo>
                  <a:cubicBezTo>
                    <a:pt x="796" y="38"/>
                    <a:pt x="795" y="38"/>
                    <a:pt x="795" y="38"/>
                  </a:cubicBezTo>
                  <a:cubicBezTo>
                    <a:pt x="795" y="38"/>
                    <a:pt x="795" y="38"/>
                    <a:pt x="795" y="38"/>
                  </a:cubicBezTo>
                  <a:cubicBezTo>
                    <a:pt x="795" y="38"/>
                    <a:pt x="795" y="38"/>
                    <a:pt x="795" y="37"/>
                  </a:cubicBezTo>
                  <a:cubicBezTo>
                    <a:pt x="795" y="37"/>
                    <a:pt x="795" y="37"/>
                    <a:pt x="795" y="37"/>
                  </a:cubicBezTo>
                  <a:cubicBezTo>
                    <a:pt x="795" y="37"/>
                    <a:pt x="794" y="37"/>
                    <a:pt x="794" y="37"/>
                  </a:cubicBezTo>
                  <a:cubicBezTo>
                    <a:pt x="794" y="37"/>
                    <a:pt x="794" y="37"/>
                    <a:pt x="794" y="37"/>
                  </a:cubicBezTo>
                  <a:cubicBezTo>
                    <a:pt x="794" y="37"/>
                    <a:pt x="794" y="37"/>
                    <a:pt x="794" y="37"/>
                  </a:cubicBezTo>
                  <a:cubicBezTo>
                    <a:pt x="794" y="37"/>
                    <a:pt x="794" y="37"/>
                    <a:pt x="794" y="37"/>
                  </a:cubicBezTo>
                  <a:cubicBezTo>
                    <a:pt x="793" y="37"/>
                    <a:pt x="793" y="36"/>
                    <a:pt x="793" y="36"/>
                  </a:cubicBezTo>
                  <a:cubicBezTo>
                    <a:pt x="793" y="37"/>
                    <a:pt x="793" y="37"/>
                    <a:pt x="793" y="37"/>
                  </a:cubicBezTo>
                  <a:cubicBezTo>
                    <a:pt x="793" y="36"/>
                    <a:pt x="793" y="36"/>
                    <a:pt x="793" y="36"/>
                  </a:cubicBezTo>
                  <a:cubicBezTo>
                    <a:pt x="793" y="36"/>
                    <a:pt x="793" y="36"/>
                    <a:pt x="793" y="36"/>
                  </a:cubicBezTo>
                  <a:cubicBezTo>
                    <a:pt x="792" y="36"/>
                    <a:pt x="792" y="36"/>
                    <a:pt x="792" y="36"/>
                  </a:cubicBezTo>
                  <a:cubicBezTo>
                    <a:pt x="792" y="36"/>
                    <a:pt x="792" y="36"/>
                    <a:pt x="792" y="36"/>
                  </a:cubicBezTo>
                  <a:cubicBezTo>
                    <a:pt x="792" y="36"/>
                    <a:pt x="791" y="36"/>
                    <a:pt x="791" y="35"/>
                  </a:cubicBezTo>
                  <a:cubicBezTo>
                    <a:pt x="791" y="35"/>
                    <a:pt x="791" y="35"/>
                    <a:pt x="791" y="35"/>
                  </a:cubicBezTo>
                  <a:cubicBezTo>
                    <a:pt x="791" y="35"/>
                    <a:pt x="791" y="35"/>
                    <a:pt x="790" y="35"/>
                  </a:cubicBezTo>
                  <a:cubicBezTo>
                    <a:pt x="790" y="35"/>
                    <a:pt x="790" y="35"/>
                    <a:pt x="790" y="35"/>
                  </a:cubicBezTo>
                  <a:cubicBezTo>
                    <a:pt x="790" y="35"/>
                    <a:pt x="790" y="35"/>
                    <a:pt x="790" y="35"/>
                  </a:cubicBezTo>
                  <a:cubicBezTo>
                    <a:pt x="790" y="35"/>
                    <a:pt x="790" y="35"/>
                    <a:pt x="790" y="35"/>
                  </a:cubicBezTo>
                  <a:cubicBezTo>
                    <a:pt x="790" y="34"/>
                    <a:pt x="789" y="34"/>
                    <a:pt x="789" y="34"/>
                  </a:cubicBezTo>
                  <a:cubicBezTo>
                    <a:pt x="789" y="34"/>
                    <a:pt x="789" y="34"/>
                    <a:pt x="789" y="34"/>
                  </a:cubicBezTo>
                  <a:cubicBezTo>
                    <a:pt x="789" y="34"/>
                    <a:pt x="789" y="34"/>
                    <a:pt x="789" y="34"/>
                  </a:cubicBezTo>
                  <a:cubicBezTo>
                    <a:pt x="789" y="34"/>
                    <a:pt x="788" y="34"/>
                    <a:pt x="788" y="34"/>
                  </a:cubicBezTo>
                  <a:cubicBezTo>
                    <a:pt x="788" y="34"/>
                    <a:pt x="788" y="34"/>
                    <a:pt x="788" y="34"/>
                  </a:cubicBezTo>
                  <a:cubicBezTo>
                    <a:pt x="787" y="34"/>
                    <a:pt x="787" y="34"/>
                    <a:pt x="787" y="34"/>
                  </a:cubicBezTo>
                  <a:cubicBezTo>
                    <a:pt x="787" y="34"/>
                    <a:pt x="787" y="34"/>
                    <a:pt x="787" y="34"/>
                  </a:cubicBezTo>
                  <a:cubicBezTo>
                    <a:pt x="787" y="34"/>
                    <a:pt x="787" y="34"/>
                    <a:pt x="787" y="34"/>
                  </a:cubicBezTo>
                  <a:cubicBezTo>
                    <a:pt x="786" y="33"/>
                    <a:pt x="786" y="34"/>
                    <a:pt x="785" y="33"/>
                  </a:cubicBezTo>
                  <a:cubicBezTo>
                    <a:pt x="785" y="33"/>
                    <a:pt x="785" y="33"/>
                    <a:pt x="785" y="33"/>
                  </a:cubicBezTo>
                  <a:cubicBezTo>
                    <a:pt x="785" y="33"/>
                    <a:pt x="785" y="33"/>
                    <a:pt x="785" y="33"/>
                  </a:cubicBezTo>
                  <a:cubicBezTo>
                    <a:pt x="785" y="33"/>
                    <a:pt x="784" y="33"/>
                    <a:pt x="784" y="33"/>
                  </a:cubicBezTo>
                  <a:cubicBezTo>
                    <a:pt x="784" y="33"/>
                    <a:pt x="783" y="33"/>
                    <a:pt x="783" y="33"/>
                  </a:cubicBezTo>
                  <a:cubicBezTo>
                    <a:pt x="782" y="33"/>
                    <a:pt x="781" y="33"/>
                    <a:pt x="781" y="33"/>
                  </a:cubicBezTo>
                  <a:cubicBezTo>
                    <a:pt x="779" y="33"/>
                    <a:pt x="777" y="33"/>
                    <a:pt x="776" y="33"/>
                  </a:cubicBezTo>
                  <a:cubicBezTo>
                    <a:pt x="775" y="33"/>
                    <a:pt x="774" y="33"/>
                    <a:pt x="773" y="33"/>
                  </a:cubicBezTo>
                  <a:cubicBezTo>
                    <a:pt x="773" y="33"/>
                    <a:pt x="773" y="33"/>
                    <a:pt x="773" y="33"/>
                  </a:cubicBezTo>
                  <a:cubicBezTo>
                    <a:pt x="772" y="33"/>
                    <a:pt x="772" y="33"/>
                    <a:pt x="771" y="33"/>
                  </a:cubicBezTo>
                  <a:cubicBezTo>
                    <a:pt x="771" y="33"/>
                    <a:pt x="771" y="33"/>
                    <a:pt x="771" y="33"/>
                  </a:cubicBezTo>
                  <a:cubicBezTo>
                    <a:pt x="771" y="34"/>
                    <a:pt x="770" y="33"/>
                    <a:pt x="770" y="34"/>
                  </a:cubicBezTo>
                  <a:cubicBezTo>
                    <a:pt x="770" y="34"/>
                    <a:pt x="770" y="34"/>
                    <a:pt x="770" y="34"/>
                  </a:cubicBezTo>
                  <a:cubicBezTo>
                    <a:pt x="770" y="34"/>
                    <a:pt x="770" y="34"/>
                    <a:pt x="770" y="34"/>
                  </a:cubicBezTo>
                  <a:cubicBezTo>
                    <a:pt x="769" y="34"/>
                    <a:pt x="769" y="34"/>
                    <a:pt x="769" y="34"/>
                  </a:cubicBezTo>
                  <a:cubicBezTo>
                    <a:pt x="769" y="34"/>
                    <a:pt x="769" y="34"/>
                    <a:pt x="769" y="34"/>
                  </a:cubicBezTo>
                  <a:cubicBezTo>
                    <a:pt x="768" y="34"/>
                    <a:pt x="768" y="34"/>
                    <a:pt x="768" y="34"/>
                  </a:cubicBezTo>
                  <a:cubicBezTo>
                    <a:pt x="768" y="34"/>
                    <a:pt x="768" y="34"/>
                    <a:pt x="768" y="34"/>
                  </a:cubicBezTo>
                  <a:cubicBezTo>
                    <a:pt x="767" y="34"/>
                    <a:pt x="767" y="34"/>
                    <a:pt x="767" y="35"/>
                  </a:cubicBezTo>
                  <a:cubicBezTo>
                    <a:pt x="767" y="35"/>
                    <a:pt x="767" y="35"/>
                    <a:pt x="767" y="35"/>
                  </a:cubicBezTo>
                  <a:cubicBezTo>
                    <a:pt x="767" y="35"/>
                    <a:pt x="766" y="35"/>
                    <a:pt x="766" y="35"/>
                  </a:cubicBezTo>
                  <a:cubicBezTo>
                    <a:pt x="766" y="35"/>
                    <a:pt x="766" y="35"/>
                    <a:pt x="766" y="35"/>
                  </a:cubicBezTo>
                  <a:cubicBezTo>
                    <a:pt x="766" y="35"/>
                    <a:pt x="766" y="35"/>
                    <a:pt x="766" y="35"/>
                  </a:cubicBezTo>
                  <a:cubicBezTo>
                    <a:pt x="766" y="35"/>
                    <a:pt x="765" y="35"/>
                    <a:pt x="765" y="35"/>
                  </a:cubicBezTo>
                  <a:cubicBezTo>
                    <a:pt x="765" y="35"/>
                    <a:pt x="765" y="35"/>
                    <a:pt x="765" y="35"/>
                  </a:cubicBezTo>
                  <a:cubicBezTo>
                    <a:pt x="765" y="36"/>
                    <a:pt x="765" y="35"/>
                    <a:pt x="764" y="36"/>
                  </a:cubicBezTo>
                  <a:cubicBezTo>
                    <a:pt x="764" y="36"/>
                    <a:pt x="764" y="36"/>
                    <a:pt x="764" y="36"/>
                  </a:cubicBezTo>
                  <a:cubicBezTo>
                    <a:pt x="764" y="36"/>
                    <a:pt x="764" y="36"/>
                    <a:pt x="764" y="36"/>
                  </a:cubicBezTo>
                  <a:cubicBezTo>
                    <a:pt x="764" y="36"/>
                    <a:pt x="764" y="36"/>
                    <a:pt x="764" y="36"/>
                  </a:cubicBezTo>
                  <a:cubicBezTo>
                    <a:pt x="764" y="36"/>
                    <a:pt x="764" y="36"/>
                    <a:pt x="764" y="36"/>
                  </a:cubicBezTo>
                  <a:cubicBezTo>
                    <a:pt x="764" y="36"/>
                    <a:pt x="763" y="36"/>
                    <a:pt x="763" y="36"/>
                  </a:cubicBezTo>
                  <a:cubicBezTo>
                    <a:pt x="763" y="36"/>
                    <a:pt x="763" y="36"/>
                    <a:pt x="763" y="36"/>
                  </a:cubicBezTo>
                  <a:cubicBezTo>
                    <a:pt x="763" y="37"/>
                    <a:pt x="763" y="37"/>
                    <a:pt x="763" y="37"/>
                  </a:cubicBezTo>
                  <a:cubicBezTo>
                    <a:pt x="763" y="37"/>
                    <a:pt x="763" y="37"/>
                    <a:pt x="763" y="37"/>
                  </a:cubicBezTo>
                  <a:cubicBezTo>
                    <a:pt x="762" y="37"/>
                    <a:pt x="762" y="37"/>
                    <a:pt x="762" y="37"/>
                  </a:cubicBezTo>
                  <a:cubicBezTo>
                    <a:pt x="762" y="37"/>
                    <a:pt x="762" y="37"/>
                    <a:pt x="762" y="37"/>
                  </a:cubicBezTo>
                  <a:cubicBezTo>
                    <a:pt x="762" y="37"/>
                    <a:pt x="762" y="37"/>
                    <a:pt x="762" y="37"/>
                  </a:cubicBezTo>
                  <a:cubicBezTo>
                    <a:pt x="762" y="37"/>
                    <a:pt x="762" y="37"/>
                    <a:pt x="762" y="37"/>
                  </a:cubicBezTo>
                  <a:cubicBezTo>
                    <a:pt x="761" y="38"/>
                    <a:pt x="761" y="38"/>
                    <a:pt x="761" y="38"/>
                  </a:cubicBezTo>
                  <a:cubicBezTo>
                    <a:pt x="761" y="38"/>
                    <a:pt x="761" y="38"/>
                    <a:pt x="761" y="38"/>
                  </a:cubicBezTo>
                  <a:cubicBezTo>
                    <a:pt x="760" y="38"/>
                    <a:pt x="760" y="38"/>
                    <a:pt x="760" y="39"/>
                  </a:cubicBezTo>
                  <a:cubicBezTo>
                    <a:pt x="760" y="39"/>
                    <a:pt x="760" y="39"/>
                    <a:pt x="760" y="39"/>
                  </a:cubicBezTo>
                  <a:cubicBezTo>
                    <a:pt x="760" y="39"/>
                    <a:pt x="759" y="39"/>
                    <a:pt x="759" y="39"/>
                  </a:cubicBezTo>
                  <a:cubicBezTo>
                    <a:pt x="759" y="39"/>
                    <a:pt x="759" y="39"/>
                    <a:pt x="759" y="39"/>
                  </a:cubicBezTo>
                  <a:cubicBezTo>
                    <a:pt x="759" y="39"/>
                    <a:pt x="759" y="39"/>
                    <a:pt x="759" y="40"/>
                  </a:cubicBezTo>
                  <a:cubicBezTo>
                    <a:pt x="759" y="40"/>
                    <a:pt x="759" y="40"/>
                    <a:pt x="759" y="40"/>
                  </a:cubicBezTo>
                  <a:cubicBezTo>
                    <a:pt x="759" y="40"/>
                    <a:pt x="759" y="40"/>
                    <a:pt x="758" y="40"/>
                  </a:cubicBezTo>
                  <a:cubicBezTo>
                    <a:pt x="758" y="40"/>
                    <a:pt x="758" y="40"/>
                    <a:pt x="758" y="40"/>
                  </a:cubicBezTo>
                  <a:cubicBezTo>
                    <a:pt x="758" y="40"/>
                    <a:pt x="758" y="40"/>
                    <a:pt x="758" y="40"/>
                  </a:cubicBezTo>
                  <a:cubicBezTo>
                    <a:pt x="758" y="40"/>
                    <a:pt x="758" y="40"/>
                    <a:pt x="758" y="40"/>
                  </a:cubicBezTo>
                  <a:cubicBezTo>
                    <a:pt x="758" y="40"/>
                    <a:pt x="758" y="40"/>
                    <a:pt x="758" y="41"/>
                  </a:cubicBezTo>
                  <a:cubicBezTo>
                    <a:pt x="758" y="41"/>
                    <a:pt x="758" y="41"/>
                    <a:pt x="758" y="41"/>
                  </a:cubicBezTo>
                  <a:cubicBezTo>
                    <a:pt x="758" y="41"/>
                    <a:pt x="758" y="41"/>
                    <a:pt x="757" y="41"/>
                  </a:cubicBezTo>
                  <a:cubicBezTo>
                    <a:pt x="757" y="41"/>
                    <a:pt x="757" y="41"/>
                    <a:pt x="757" y="41"/>
                  </a:cubicBezTo>
                  <a:cubicBezTo>
                    <a:pt x="757" y="41"/>
                    <a:pt x="757" y="41"/>
                    <a:pt x="757" y="41"/>
                  </a:cubicBezTo>
                  <a:cubicBezTo>
                    <a:pt x="757" y="41"/>
                    <a:pt x="757" y="41"/>
                    <a:pt x="757" y="41"/>
                  </a:cubicBezTo>
                  <a:cubicBezTo>
                    <a:pt x="757" y="41"/>
                    <a:pt x="757" y="42"/>
                    <a:pt x="757" y="42"/>
                  </a:cubicBezTo>
                  <a:cubicBezTo>
                    <a:pt x="757" y="42"/>
                    <a:pt x="757" y="42"/>
                    <a:pt x="757" y="42"/>
                  </a:cubicBezTo>
                  <a:cubicBezTo>
                    <a:pt x="757" y="42"/>
                    <a:pt x="756" y="42"/>
                    <a:pt x="756" y="42"/>
                  </a:cubicBezTo>
                  <a:cubicBezTo>
                    <a:pt x="756" y="42"/>
                    <a:pt x="756" y="42"/>
                    <a:pt x="756" y="42"/>
                  </a:cubicBezTo>
                  <a:cubicBezTo>
                    <a:pt x="756" y="42"/>
                    <a:pt x="756" y="42"/>
                    <a:pt x="756" y="42"/>
                  </a:cubicBezTo>
                  <a:cubicBezTo>
                    <a:pt x="756" y="42"/>
                    <a:pt x="756" y="42"/>
                    <a:pt x="756" y="42"/>
                  </a:cubicBezTo>
                  <a:cubicBezTo>
                    <a:pt x="756" y="42"/>
                    <a:pt x="756" y="43"/>
                    <a:pt x="756" y="43"/>
                  </a:cubicBezTo>
                  <a:cubicBezTo>
                    <a:pt x="756" y="43"/>
                    <a:pt x="756" y="43"/>
                    <a:pt x="756" y="43"/>
                  </a:cubicBezTo>
                  <a:cubicBezTo>
                    <a:pt x="756" y="43"/>
                    <a:pt x="755" y="43"/>
                    <a:pt x="755" y="43"/>
                  </a:cubicBezTo>
                  <a:cubicBezTo>
                    <a:pt x="755" y="43"/>
                    <a:pt x="755" y="43"/>
                    <a:pt x="755" y="43"/>
                  </a:cubicBezTo>
                  <a:cubicBezTo>
                    <a:pt x="755" y="43"/>
                    <a:pt x="755" y="44"/>
                    <a:pt x="755" y="44"/>
                  </a:cubicBezTo>
                  <a:cubicBezTo>
                    <a:pt x="755" y="44"/>
                    <a:pt x="755" y="44"/>
                    <a:pt x="755" y="44"/>
                  </a:cubicBezTo>
                  <a:cubicBezTo>
                    <a:pt x="755" y="44"/>
                    <a:pt x="754" y="44"/>
                    <a:pt x="754" y="44"/>
                  </a:cubicBezTo>
                  <a:cubicBezTo>
                    <a:pt x="754" y="44"/>
                    <a:pt x="754" y="44"/>
                    <a:pt x="754" y="44"/>
                  </a:cubicBezTo>
                  <a:cubicBezTo>
                    <a:pt x="754" y="45"/>
                    <a:pt x="754" y="45"/>
                    <a:pt x="754" y="45"/>
                  </a:cubicBezTo>
                  <a:cubicBezTo>
                    <a:pt x="754" y="45"/>
                    <a:pt x="754" y="45"/>
                    <a:pt x="754" y="45"/>
                  </a:cubicBezTo>
                  <a:cubicBezTo>
                    <a:pt x="753" y="46"/>
                    <a:pt x="753" y="46"/>
                    <a:pt x="753" y="46"/>
                  </a:cubicBezTo>
                  <a:cubicBezTo>
                    <a:pt x="753" y="46"/>
                    <a:pt x="753" y="46"/>
                    <a:pt x="753" y="46"/>
                  </a:cubicBezTo>
                  <a:cubicBezTo>
                    <a:pt x="753" y="46"/>
                    <a:pt x="753" y="46"/>
                    <a:pt x="753" y="47"/>
                  </a:cubicBezTo>
                  <a:cubicBezTo>
                    <a:pt x="753" y="47"/>
                    <a:pt x="753" y="47"/>
                    <a:pt x="753" y="47"/>
                  </a:cubicBezTo>
                  <a:cubicBezTo>
                    <a:pt x="753" y="47"/>
                    <a:pt x="753" y="47"/>
                    <a:pt x="753" y="47"/>
                  </a:cubicBezTo>
                  <a:cubicBezTo>
                    <a:pt x="753" y="47"/>
                    <a:pt x="753" y="47"/>
                    <a:pt x="753" y="47"/>
                  </a:cubicBezTo>
                  <a:cubicBezTo>
                    <a:pt x="752" y="47"/>
                    <a:pt x="752" y="47"/>
                    <a:pt x="752" y="48"/>
                  </a:cubicBezTo>
                  <a:cubicBezTo>
                    <a:pt x="752" y="48"/>
                    <a:pt x="752" y="48"/>
                    <a:pt x="752" y="48"/>
                  </a:cubicBezTo>
                  <a:cubicBezTo>
                    <a:pt x="752" y="48"/>
                    <a:pt x="752" y="48"/>
                    <a:pt x="752" y="48"/>
                  </a:cubicBezTo>
                  <a:cubicBezTo>
                    <a:pt x="752" y="48"/>
                    <a:pt x="752" y="48"/>
                    <a:pt x="752" y="48"/>
                  </a:cubicBezTo>
                  <a:cubicBezTo>
                    <a:pt x="752" y="48"/>
                    <a:pt x="752" y="49"/>
                    <a:pt x="752" y="49"/>
                  </a:cubicBezTo>
                  <a:cubicBezTo>
                    <a:pt x="752" y="49"/>
                    <a:pt x="752" y="49"/>
                    <a:pt x="752" y="49"/>
                  </a:cubicBezTo>
                  <a:cubicBezTo>
                    <a:pt x="751" y="49"/>
                    <a:pt x="751" y="49"/>
                    <a:pt x="751" y="50"/>
                  </a:cubicBezTo>
                  <a:cubicBezTo>
                    <a:pt x="751" y="50"/>
                    <a:pt x="751" y="50"/>
                    <a:pt x="751" y="50"/>
                  </a:cubicBezTo>
                  <a:cubicBezTo>
                    <a:pt x="751" y="50"/>
                    <a:pt x="751" y="50"/>
                    <a:pt x="751" y="50"/>
                  </a:cubicBezTo>
                  <a:cubicBezTo>
                    <a:pt x="751" y="50"/>
                    <a:pt x="751" y="50"/>
                    <a:pt x="751" y="50"/>
                  </a:cubicBezTo>
                  <a:cubicBezTo>
                    <a:pt x="751" y="51"/>
                    <a:pt x="751" y="51"/>
                    <a:pt x="750" y="51"/>
                  </a:cubicBezTo>
                  <a:cubicBezTo>
                    <a:pt x="751" y="51"/>
                    <a:pt x="751" y="51"/>
                    <a:pt x="751" y="51"/>
                  </a:cubicBezTo>
                  <a:cubicBezTo>
                    <a:pt x="750" y="51"/>
                    <a:pt x="750" y="52"/>
                    <a:pt x="750" y="52"/>
                  </a:cubicBezTo>
                  <a:cubicBezTo>
                    <a:pt x="750" y="52"/>
                    <a:pt x="750" y="52"/>
                    <a:pt x="750" y="52"/>
                  </a:cubicBezTo>
                  <a:cubicBezTo>
                    <a:pt x="750" y="52"/>
                    <a:pt x="750" y="52"/>
                    <a:pt x="750" y="52"/>
                  </a:cubicBezTo>
                  <a:cubicBezTo>
                    <a:pt x="750" y="52"/>
                    <a:pt x="750" y="53"/>
                    <a:pt x="750" y="53"/>
                  </a:cubicBezTo>
                  <a:cubicBezTo>
                    <a:pt x="750" y="53"/>
                    <a:pt x="750" y="53"/>
                    <a:pt x="750" y="53"/>
                  </a:cubicBezTo>
                  <a:cubicBezTo>
                    <a:pt x="750" y="53"/>
                    <a:pt x="750" y="53"/>
                    <a:pt x="749" y="54"/>
                  </a:cubicBezTo>
                  <a:cubicBezTo>
                    <a:pt x="749" y="54"/>
                    <a:pt x="749" y="54"/>
                    <a:pt x="749" y="54"/>
                  </a:cubicBezTo>
                  <a:cubicBezTo>
                    <a:pt x="749" y="54"/>
                    <a:pt x="749" y="54"/>
                    <a:pt x="749" y="54"/>
                  </a:cubicBezTo>
                  <a:cubicBezTo>
                    <a:pt x="749" y="54"/>
                    <a:pt x="749" y="54"/>
                    <a:pt x="749" y="55"/>
                  </a:cubicBezTo>
                  <a:cubicBezTo>
                    <a:pt x="749" y="55"/>
                    <a:pt x="749" y="55"/>
                    <a:pt x="749" y="55"/>
                  </a:cubicBezTo>
                  <a:cubicBezTo>
                    <a:pt x="749" y="55"/>
                    <a:pt x="749" y="55"/>
                    <a:pt x="749" y="56"/>
                  </a:cubicBezTo>
                  <a:cubicBezTo>
                    <a:pt x="749" y="56"/>
                    <a:pt x="749" y="56"/>
                    <a:pt x="749" y="56"/>
                  </a:cubicBezTo>
                  <a:cubicBezTo>
                    <a:pt x="749" y="56"/>
                    <a:pt x="749" y="56"/>
                    <a:pt x="749" y="56"/>
                  </a:cubicBezTo>
                  <a:cubicBezTo>
                    <a:pt x="748" y="56"/>
                    <a:pt x="749" y="57"/>
                    <a:pt x="748" y="57"/>
                  </a:cubicBezTo>
                  <a:cubicBezTo>
                    <a:pt x="748" y="57"/>
                    <a:pt x="748" y="57"/>
                    <a:pt x="748" y="57"/>
                  </a:cubicBezTo>
                  <a:cubicBezTo>
                    <a:pt x="748" y="58"/>
                    <a:pt x="748" y="58"/>
                    <a:pt x="748" y="58"/>
                  </a:cubicBezTo>
                  <a:cubicBezTo>
                    <a:pt x="748" y="59"/>
                    <a:pt x="748" y="59"/>
                    <a:pt x="748" y="59"/>
                  </a:cubicBezTo>
                  <a:cubicBezTo>
                    <a:pt x="748" y="59"/>
                    <a:pt x="748" y="60"/>
                    <a:pt x="748" y="60"/>
                  </a:cubicBezTo>
                  <a:cubicBezTo>
                    <a:pt x="748" y="60"/>
                    <a:pt x="748" y="60"/>
                    <a:pt x="748" y="60"/>
                  </a:cubicBezTo>
                  <a:cubicBezTo>
                    <a:pt x="747" y="61"/>
                    <a:pt x="748" y="62"/>
                    <a:pt x="747" y="62"/>
                  </a:cubicBezTo>
                  <a:cubicBezTo>
                    <a:pt x="747" y="63"/>
                    <a:pt x="747" y="63"/>
                    <a:pt x="747" y="63"/>
                  </a:cubicBezTo>
                  <a:cubicBezTo>
                    <a:pt x="747" y="64"/>
                    <a:pt x="747" y="66"/>
                    <a:pt x="747" y="67"/>
                  </a:cubicBezTo>
                  <a:cubicBezTo>
                    <a:pt x="747" y="68"/>
                    <a:pt x="747" y="69"/>
                    <a:pt x="747" y="69"/>
                  </a:cubicBezTo>
                  <a:cubicBezTo>
                    <a:pt x="747" y="71"/>
                    <a:pt x="747" y="72"/>
                    <a:pt x="747" y="74"/>
                  </a:cubicBezTo>
                  <a:cubicBezTo>
                    <a:pt x="747" y="74"/>
                    <a:pt x="747" y="75"/>
                    <a:pt x="747" y="75"/>
                  </a:cubicBezTo>
                  <a:cubicBezTo>
                    <a:pt x="748" y="75"/>
                    <a:pt x="747" y="76"/>
                    <a:pt x="748" y="77"/>
                  </a:cubicBezTo>
                  <a:cubicBezTo>
                    <a:pt x="748" y="77"/>
                    <a:pt x="748" y="77"/>
                    <a:pt x="748" y="77"/>
                  </a:cubicBezTo>
                  <a:cubicBezTo>
                    <a:pt x="748" y="78"/>
                    <a:pt x="748" y="78"/>
                    <a:pt x="748" y="79"/>
                  </a:cubicBezTo>
                  <a:cubicBezTo>
                    <a:pt x="748" y="79"/>
                    <a:pt x="748" y="79"/>
                    <a:pt x="748" y="79"/>
                  </a:cubicBezTo>
                  <a:cubicBezTo>
                    <a:pt x="748" y="79"/>
                    <a:pt x="748" y="79"/>
                    <a:pt x="748" y="79"/>
                  </a:cubicBezTo>
                  <a:cubicBezTo>
                    <a:pt x="748" y="79"/>
                    <a:pt x="748" y="80"/>
                    <a:pt x="748" y="80"/>
                  </a:cubicBezTo>
                  <a:cubicBezTo>
                    <a:pt x="748" y="80"/>
                    <a:pt x="748" y="80"/>
                    <a:pt x="748" y="81"/>
                  </a:cubicBezTo>
                  <a:cubicBezTo>
                    <a:pt x="749" y="81"/>
                    <a:pt x="748" y="81"/>
                    <a:pt x="749" y="82"/>
                  </a:cubicBezTo>
                  <a:cubicBezTo>
                    <a:pt x="749" y="82"/>
                    <a:pt x="749" y="82"/>
                    <a:pt x="749" y="82"/>
                  </a:cubicBezTo>
                  <a:cubicBezTo>
                    <a:pt x="749" y="82"/>
                    <a:pt x="749" y="83"/>
                    <a:pt x="749" y="83"/>
                  </a:cubicBezTo>
                  <a:close/>
                  <a:moveTo>
                    <a:pt x="1231" y="92"/>
                  </a:moveTo>
                  <a:cubicBezTo>
                    <a:pt x="1231" y="92"/>
                    <a:pt x="1231" y="92"/>
                    <a:pt x="1231" y="92"/>
                  </a:cubicBezTo>
                  <a:cubicBezTo>
                    <a:pt x="1231" y="92"/>
                    <a:pt x="1230" y="92"/>
                    <a:pt x="1230" y="92"/>
                  </a:cubicBezTo>
                  <a:cubicBezTo>
                    <a:pt x="1230" y="92"/>
                    <a:pt x="1230" y="92"/>
                    <a:pt x="1230" y="92"/>
                  </a:cubicBezTo>
                  <a:cubicBezTo>
                    <a:pt x="1230" y="92"/>
                    <a:pt x="1230" y="92"/>
                    <a:pt x="1230" y="92"/>
                  </a:cubicBezTo>
                  <a:cubicBezTo>
                    <a:pt x="1230" y="92"/>
                    <a:pt x="1229" y="92"/>
                    <a:pt x="1229" y="91"/>
                  </a:cubicBezTo>
                  <a:cubicBezTo>
                    <a:pt x="1229" y="91"/>
                    <a:pt x="1229" y="91"/>
                    <a:pt x="1229" y="91"/>
                  </a:cubicBezTo>
                  <a:cubicBezTo>
                    <a:pt x="1229" y="91"/>
                    <a:pt x="1229" y="91"/>
                    <a:pt x="1229" y="91"/>
                  </a:cubicBezTo>
                  <a:cubicBezTo>
                    <a:pt x="1229" y="91"/>
                    <a:pt x="1229" y="91"/>
                    <a:pt x="1229" y="91"/>
                  </a:cubicBezTo>
                  <a:cubicBezTo>
                    <a:pt x="1229" y="91"/>
                    <a:pt x="1228" y="91"/>
                    <a:pt x="1228" y="91"/>
                  </a:cubicBezTo>
                  <a:cubicBezTo>
                    <a:pt x="1228" y="91"/>
                    <a:pt x="1228" y="91"/>
                    <a:pt x="1228" y="91"/>
                  </a:cubicBezTo>
                  <a:cubicBezTo>
                    <a:pt x="1228" y="91"/>
                    <a:pt x="1228" y="91"/>
                    <a:pt x="1227" y="90"/>
                  </a:cubicBezTo>
                  <a:cubicBezTo>
                    <a:pt x="1227" y="90"/>
                    <a:pt x="1227" y="90"/>
                    <a:pt x="1227" y="90"/>
                  </a:cubicBezTo>
                  <a:cubicBezTo>
                    <a:pt x="1227" y="90"/>
                    <a:pt x="1227" y="90"/>
                    <a:pt x="1227" y="90"/>
                  </a:cubicBezTo>
                  <a:cubicBezTo>
                    <a:pt x="1227" y="90"/>
                    <a:pt x="1227" y="90"/>
                    <a:pt x="1227" y="90"/>
                  </a:cubicBezTo>
                  <a:cubicBezTo>
                    <a:pt x="1227" y="90"/>
                    <a:pt x="1226" y="90"/>
                    <a:pt x="1226" y="89"/>
                  </a:cubicBezTo>
                  <a:cubicBezTo>
                    <a:pt x="1226" y="89"/>
                    <a:pt x="1226" y="89"/>
                    <a:pt x="1226" y="89"/>
                  </a:cubicBezTo>
                  <a:cubicBezTo>
                    <a:pt x="1226" y="89"/>
                    <a:pt x="1226" y="89"/>
                    <a:pt x="1226" y="89"/>
                  </a:cubicBezTo>
                  <a:cubicBezTo>
                    <a:pt x="1226" y="89"/>
                    <a:pt x="1226" y="89"/>
                    <a:pt x="1226" y="89"/>
                  </a:cubicBezTo>
                  <a:cubicBezTo>
                    <a:pt x="1225" y="89"/>
                    <a:pt x="1225" y="89"/>
                    <a:pt x="1225" y="89"/>
                  </a:cubicBezTo>
                  <a:cubicBezTo>
                    <a:pt x="1225" y="89"/>
                    <a:pt x="1225" y="89"/>
                    <a:pt x="1225" y="89"/>
                  </a:cubicBezTo>
                  <a:cubicBezTo>
                    <a:pt x="1225" y="89"/>
                    <a:pt x="1225" y="88"/>
                    <a:pt x="1225" y="88"/>
                  </a:cubicBezTo>
                  <a:cubicBezTo>
                    <a:pt x="1225" y="88"/>
                    <a:pt x="1225" y="88"/>
                    <a:pt x="1225" y="88"/>
                  </a:cubicBezTo>
                  <a:cubicBezTo>
                    <a:pt x="1225" y="88"/>
                    <a:pt x="1225" y="88"/>
                    <a:pt x="1224" y="88"/>
                  </a:cubicBezTo>
                  <a:cubicBezTo>
                    <a:pt x="1225" y="88"/>
                    <a:pt x="1225" y="88"/>
                    <a:pt x="1225" y="88"/>
                  </a:cubicBezTo>
                  <a:cubicBezTo>
                    <a:pt x="1224" y="88"/>
                    <a:pt x="1224" y="88"/>
                    <a:pt x="1224" y="88"/>
                  </a:cubicBezTo>
                  <a:cubicBezTo>
                    <a:pt x="1224" y="88"/>
                    <a:pt x="1224" y="88"/>
                    <a:pt x="1224" y="88"/>
                  </a:cubicBezTo>
                  <a:cubicBezTo>
                    <a:pt x="1224" y="87"/>
                    <a:pt x="1224" y="87"/>
                    <a:pt x="1224" y="87"/>
                  </a:cubicBezTo>
                  <a:cubicBezTo>
                    <a:pt x="1224" y="87"/>
                    <a:pt x="1224" y="87"/>
                    <a:pt x="1224" y="87"/>
                  </a:cubicBezTo>
                  <a:cubicBezTo>
                    <a:pt x="1224" y="87"/>
                    <a:pt x="1224" y="87"/>
                    <a:pt x="1224" y="87"/>
                  </a:cubicBezTo>
                  <a:cubicBezTo>
                    <a:pt x="1224" y="87"/>
                    <a:pt x="1224" y="87"/>
                    <a:pt x="1224" y="87"/>
                  </a:cubicBezTo>
                  <a:cubicBezTo>
                    <a:pt x="1223" y="87"/>
                    <a:pt x="1223" y="86"/>
                    <a:pt x="1223" y="86"/>
                  </a:cubicBezTo>
                  <a:cubicBezTo>
                    <a:pt x="1223" y="86"/>
                    <a:pt x="1223" y="86"/>
                    <a:pt x="1223" y="86"/>
                  </a:cubicBezTo>
                  <a:cubicBezTo>
                    <a:pt x="1223" y="86"/>
                    <a:pt x="1223" y="86"/>
                    <a:pt x="1222" y="86"/>
                  </a:cubicBezTo>
                  <a:cubicBezTo>
                    <a:pt x="1222" y="86"/>
                    <a:pt x="1222" y="86"/>
                    <a:pt x="1222" y="86"/>
                  </a:cubicBezTo>
                  <a:cubicBezTo>
                    <a:pt x="1222" y="85"/>
                    <a:pt x="1222" y="85"/>
                    <a:pt x="1222" y="85"/>
                  </a:cubicBezTo>
                  <a:cubicBezTo>
                    <a:pt x="1222" y="85"/>
                    <a:pt x="1222" y="85"/>
                    <a:pt x="1222" y="85"/>
                  </a:cubicBezTo>
                  <a:cubicBezTo>
                    <a:pt x="1222" y="85"/>
                    <a:pt x="1222" y="85"/>
                    <a:pt x="1222" y="84"/>
                  </a:cubicBezTo>
                  <a:cubicBezTo>
                    <a:pt x="1222" y="84"/>
                    <a:pt x="1222" y="84"/>
                    <a:pt x="1222" y="84"/>
                  </a:cubicBezTo>
                  <a:cubicBezTo>
                    <a:pt x="1222" y="84"/>
                    <a:pt x="1222" y="84"/>
                    <a:pt x="1221" y="84"/>
                  </a:cubicBezTo>
                  <a:cubicBezTo>
                    <a:pt x="1221" y="84"/>
                    <a:pt x="1221" y="84"/>
                    <a:pt x="1221" y="84"/>
                  </a:cubicBezTo>
                  <a:cubicBezTo>
                    <a:pt x="1221" y="84"/>
                    <a:pt x="1221" y="83"/>
                    <a:pt x="1221" y="83"/>
                  </a:cubicBezTo>
                  <a:cubicBezTo>
                    <a:pt x="1221" y="83"/>
                    <a:pt x="1221" y="83"/>
                    <a:pt x="1221" y="83"/>
                  </a:cubicBezTo>
                  <a:cubicBezTo>
                    <a:pt x="1221" y="83"/>
                    <a:pt x="1221" y="83"/>
                    <a:pt x="1221" y="82"/>
                  </a:cubicBezTo>
                  <a:cubicBezTo>
                    <a:pt x="1221" y="82"/>
                    <a:pt x="1221" y="82"/>
                    <a:pt x="1221" y="82"/>
                  </a:cubicBezTo>
                  <a:cubicBezTo>
                    <a:pt x="1221" y="82"/>
                    <a:pt x="1221" y="82"/>
                    <a:pt x="1220" y="82"/>
                  </a:cubicBezTo>
                  <a:cubicBezTo>
                    <a:pt x="1220" y="82"/>
                    <a:pt x="1220" y="82"/>
                    <a:pt x="1220" y="81"/>
                  </a:cubicBezTo>
                  <a:cubicBezTo>
                    <a:pt x="1220" y="81"/>
                    <a:pt x="1220" y="81"/>
                    <a:pt x="1220" y="81"/>
                  </a:cubicBezTo>
                  <a:cubicBezTo>
                    <a:pt x="1220" y="81"/>
                    <a:pt x="1220" y="81"/>
                    <a:pt x="1220" y="81"/>
                  </a:cubicBezTo>
                  <a:cubicBezTo>
                    <a:pt x="1220" y="80"/>
                    <a:pt x="1220" y="80"/>
                    <a:pt x="1220" y="80"/>
                  </a:cubicBezTo>
                  <a:cubicBezTo>
                    <a:pt x="1220" y="80"/>
                    <a:pt x="1220" y="80"/>
                    <a:pt x="1220" y="80"/>
                  </a:cubicBezTo>
                  <a:cubicBezTo>
                    <a:pt x="1220" y="80"/>
                    <a:pt x="1220" y="80"/>
                    <a:pt x="1220" y="80"/>
                  </a:cubicBezTo>
                  <a:cubicBezTo>
                    <a:pt x="1220" y="79"/>
                    <a:pt x="1220" y="79"/>
                    <a:pt x="1220" y="79"/>
                  </a:cubicBezTo>
                  <a:cubicBezTo>
                    <a:pt x="1219" y="79"/>
                    <a:pt x="1220" y="79"/>
                    <a:pt x="1219" y="78"/>
                  </a:cubicBezTo>
                  <a:cubicBezTo>
                    <a:pt x="1219" y="78"/>
                    <a:pt x="1219" y="78"/>
                    <a:pt x="1219" y="78"/>
                  </a:cubicBezTo>
                  <a:cubicBezTo>
                    <a:pt x="1219" y="78"/>
                    <a:pt x="1219" y="77"/>
                    <a:pt x="1219" y="77"/>
                  </a:cubicBezTo>
                  <a:cubicBezTo>
                    <a:pt x="1219" y="77"/>
                    <a:pt x="1219" y="77"/>
                    <a:pt x="1219" y="77"/>
                  </a:cubicBezTo>
                  <a:cubicBezTo>
                    <a:pt x="1219" y="76"/>
                    <a:pt x="1219" y="75"/>
                    <a:pt x="1219" y="75"/>
                  </a:cubicBezTo>
                  <a:cubicBezTo>
                    <a:pt x="1219" y="74"/>
                    <a:pt x="1218" y="74"/>
                    <a:pt x="1219" y="74"/>
                  </a:cubicBezTo>
                  <a:cubicBezTo>
                    <a:pt x="1218" y="71"/>
                    <a:pt x="1218" y="71"/>
                    <a:pt x="1221" y="71"/>
                  </a:cubicBezTo>
                  <a:cubicBezTo>
                    <a:pt x="1235" y="71"/>
                    <a:pt x="1250" y="71"/>
                    <a:pt x="1264" y="71"/>
                  </a:cubicBezTo>
                  <a:cubicBezTo>
                    <a:pt x="1264" y="71"/>
                    <a:pt x="1264" y="71"/>
                    <a:pt x="1265" y="71"/>
                  </a:cubicBezTo>
                  <a:cubicBezTo>
                    <a:pt x="1266" y="71"/>
                    <a:pt x="1266" y="70"/>
                    <a:pt x="1266" y="70"/>
                  </a:cubicBezTo>
                  <a:cubicBezTo>
                    <a:pt x="1266" y="67"/>
                    <a:pt x="1266" y="64"/>
                    <a:pt x="1266" y="61"/>
                  </a:cubicBezTo>
                  <a:cubicBezTo>
                    <a:pt x="1266" y="61"/>
                    <a:pt x="1265" y="60"/>
                    <a:pt x="1266" y="60"/>
                  </a:cubicBezTo>
                  <a:cubicBezTo>
                    <a:pt x="1265" y="59"/>
                    <a:pt x="1266" y="58"/>
                    <a:pt x="1265" y="58"/>
                  </a:cubicBezTo>
                  <a:cubicBezTo>
                    <a:pt x="1265" y="57"/>
                    <a:pt x="1265" y="57"/>
                    <a:pt x="1265" y="57"/>
                  </a:cubicBezTo>
                  <a:cubicBezTo>
                    <a:pt x="1265" y="57"/>
                    <a:pt x="1265" y="56"/>
                    <a:pt x="1265" y="56"/>
                  </a:cubicBezTo>
                  <a:cubicBezTo>
                    <a:pt x="1265" y="55"/>
                    <a:pt x="1265" y="55"/>
                    <a:pt x="1265" y="55"/>
                  </a:cubicBezTo>
                  <a:cubicBezTo>
                    <a:pt x="1265" y="55"/>
                    <a:pt x="1265" y="54"/>
                    <a:pt x="1265" y="54"/>
                  </a:cubicBezTo>
                  <a:cubicBezTo>
                    <a:pt x="1265" y="54"/>
                    <a:pt x="1264" y="54"/>
                    <a:pt x="1265" y="54"/>
                  </a:cubicBezTo>
                  <a:cubicBezTo>
                    <a:pt x="1264" y="53"/>
                    <a:pt x="1265" y="53"/>
                    <a:pt x="1264" y="52"/>
                  </a:cubicBezTo>
                  <a:cubicBezTo>
                    <a:pt x="1264" y="52"/>
                    <a:pt x="1264" y="52"/>
                    <a:pt x="1264" y="52"/>
                  </a:cubicBezTo>
                  <a:cubicBezTo>
                    <a:pt x="1264" y="52"/>
                    <a:pt x="1264" y="51"/>
                    <a:pt x="1264" y="51"/>
                  </a:cubicBezTo>
                  <a:cubicBezTo>
                    <a:pt x="1264" y="51"/>
                    <a:pt x="1264" y="51"/>
                    <a:pt x="1264" y="51"/>
                  </a:cubicBezTo>
                  <a:cubicBezTo>
                    <a:pt x="1264" y="51"/>
                    <a:pt x="1264" y="50"/>
                    <a:pt x="1264" y="50"/>
                  </a:cubicBezTo>
                  <a:cubicBezTo>
                    <a:pt x="1264" y="50"/>
                    <a:pt x="1264" y="50"/>
                    <a:pt x="1264" y="50"/>
                  </a:cubicBezTo>
                  <a:cubicBezTo>
                    <a:pt x="1263" y="50"/>
                    <a:pt x="1264" y="49"/>
                    <a:pt x="1263" y="49"/>
                  </a:cubicBezTo>
                  <a:cubicBezTo>
                    <a:pt x="1263" y="49"/>
                    <a:pt x="1263" y="49"/>
                    <a:pt x="1263" y="49"/>
                  </a:cubicBezTo>
                  <a:cubicBezTo>
                    <a:pt x="1263" y="49"/>
                    <a:pt x="1263" y="48"/>
                    <a:pt x="1263" y="48"/>
                  </a:cubicBezTo>
                  <a:cubicBezTo>
                    <a:pt x="1263" y="48"/>
                    <a:pt x="1263" y="48"/>
                    <a:pt x="1263" y="48"/>
                  </a:cubicBezTo>
                  <a:cubicBezTo>
                    <a:pt x="1263" y="48"/>
                    <a:pt x="1263" y="48"/>
                    <a:pt x="1263" y="48"/>
                  </a:cubicBezTo>
                  <a:cubicBezTo>
                    <a:pt x="1262" y="47"/>
                    <a:pt x="1262" y="47"/>
                    <a:pt x="1262" y="47"/>
                  </a:cubicBezTo>
                  <a:cubicBezTo>
                    <a:pt x="1262" y="47"/>
                    <a:pt x="1262" y="47"/>
                    <a:pt x="1262" y="47"/>
                  </a:cubicBezTo>
                  <a:cubicBezTo>
                    <a:pt x="1262" y="47"/>
                    <a:pt x="1262" y="47"/>
                    <a:pt x="1262" y="47"/>
                  </a:cubicBezTo>
                  <a:cubicBezTo>
                    <a:pt x="1262" y="47"/>
                    <a:pt x="1262" y="47"/>
                    <a:pt x="1262" y="47"/>
                  </a:cubicBezTo>
                  <a:cubicBezTo>
                    <a:pt x="1262" y="47"/>
                    <a:pt x="1262" y="47"/>
                    <a:pt x="1262" y="47"/>
                  </a:cubicBezTo>
                  <a:cubicBezTo>
                    <a:pt x="1262" y="46"/>
                    <a:pt x="1262" y="46"/>
                    <a:pt x="1262" y="46"/>
                  </a:cubicBezTo>
                  <a:cubicBezTo>
                    <a:pt x="1262" y="46"/>
                    <a:pt x="1262" y="46"/>
                    <a:pt x="1262" y="46"/>
                  </a:cubicBezTo>
                  <a:cubicBezTo>
                    <a:pt x="1262" y="46"/>
                    <a:pt x="1262" y="46"/>
                    <a:pt x="1262" y="46"/>
                  </a:cubicBezTo>
                  <a:cubicBezTo>
                    <a:pt x="1262" y="46"/>
                    <a:pt x="1262" y="46"/>
                    <a:pt x="1261" y="45"/>
                  </a:cubicBezTo>
                  <a:cubicBezTo>
                    <a:pt x="1261" y="45"/>
                    <a:pt x="1261" y="45"/>
                    <a:pt x="1261" y="45"/>
                  </a:cubicBezTo>
                  <a:cubicBezTo>
                    <a:pt x="1261" y="45"/>
                    <a:pt x="1261" y="45"/>
                    <a:pt x="1261" y="45"/>
                  </a:cubicBezTo>
                  <a:cubicBezTo>
                    <a:pt x="1261" y="45"/>
                    <a:pt x="1261" y="45"/>
                    <a:pt x="1261" y="45"/>
                  </a:cubicBezTo>
                  <a:cubicBezTo>
                    <a:pt x="1261" y="45"/>
                    <a:pt x="1261" y="44"/>
                    <a:pt x="1261" y="44"/>
                  </a:cubicBezTo>
                  <a:cubicBezTo>
                    <a:pt x="1261" y="44"/>
                    <a:pt x="1261" y="44"/>
                    <a:pt x="1261" y="44"/>
                  </a:cubicBezTo>
                  <a:cubicBezTo>
                    <a:pt x="1261" y="44"/>
                    <a:pt x="1261" y="44"/>
                    <a:pt x="1260" y="44"/>
                  </a:cubicBezTo>
                  <a:cubicBezTo>
                    <a:pt x="1260" y="44"/>
                    <a:pt x="1260" y="44"/>
                    <a:pt x="1260" y="44"/>
                  </a:cubicBezTo>
                  <a:cubicBezTo>
                    <a:pt x="1260" y="44"/>
                    <a:pt x="1260" y="43"/>
                    <a:pt x="1260" y="43"/>
                  </a:cubicBezTo>
                  <a:cubicBezTo>
                    <a:pt x="1260" y="43"/>
                    <a:pt x="1260" y="43"/>
                    <a:pt x="1260" y="43"/>
                  </a:cubicBezTo>
                  <a:cubicBezTo>
                    <a:pt x="1260" y="43"/>
                    <a:pt x="1260" y="43"/>
                    <a:pt x="1260" y="43"/>
                  </a:cubicBezTo>
                  <a:cubicBezTo>
                    <a:pt x="1260" y="43"/>
                    <a:pt x="1260" y="43"/>
                    <a:pt x="1260" y="43"/>
                  </a:cubicBezTo>
                  <a:cubicBezTo>
                    <a:pt x="1259" y="42"/>
                    <a:pt x="1259" y="42"/>
                    <a:pt x="1259" y="42"/>
                  </a:cubicBezTo>
                  <a:cubicBezTo>
                    <a:pt x="1259" y="42"/>
                    <a:pt x="1259" y="42"/>
                    <a:pt x="1259" y="42"/>
                  </a:cubicBezTo>
                  <a:cubicBezTo>
                    <a:pt x="1259" y="42"/>
                    <a:pt x="1259" y="41"/>
                    <a:pt x="1259" y="41"/>
                  </a:cubicBezTo>
                  <a:cubicBezTo>
                    <a:pt x="1259" y="41"/>
                    <a:pt x="1259" y="41"/>
                    <a:pt x="1259" y="41"/>
                  </a:cubicBezTo>
                  <a:cubicBezTo>
                    <a:pt x="1259" y="41"/>
                    <a:pt x="1258" y="41"/>
                    <a:pt x="1258" y="41"/>
                  </a:cubicBezTo>
                  <a:cubicBezTo>
                    <a:pt x="1258" y="41"/>
                    <a:pt x="1258" y="41"/>
                    <a:pt x="1258" y="41"/>
                  </a:cubicBezTo>
                  <a:cubicBezTo>
                    <a:pt x="1258" y="41"/>
                    <a:pt x="1258" y="41"/>
                    <a:pt x="1258" y="41"/>
                  </a:cubicBezTo>
                  <a:cubicBezTo>
                    <a:pt x="1258" y="41"/>
                    <a:pt x="1258" y="41"/>
                    <a:pt x="1258" y="41"/>
                  </a:cubicBezTo>
                  <a:cubicBezTo>
                    <a:pt x="1257" y="40"/>
                    <a:pt x="1257" y="39"/>
                    <a:pt x="1256" y="39"/>
                  </a:cubicBezTo>
                  <a:cubicBezTo>
                    <a:pt x="1256" y="39"/>
                    <a:pt x="1256" y="39"/>
                    <a:pt x="1256" y="39"/>
                  </a:cubicBezTo>
                  <a:cubicBezTo>
                    <a:pt x="1256" y="39"/>
                    <a:pt x="1256" y="39"/>
                    <a:pt x="1256" y="39"/>
                  </a:cubicBezTo>
                  <a:cubicBezTo>
                    <a:pt x="1256" y="39"/>
                    <a:pt x="1256" y="39"/>
                    <a:pt x="1256" y="39"/>
                  </a:cubicBezTo>
                  <a:cubicBezTo>
                    <a:pt x="1256" y="38"/>
                    <a:pt x="1256" y="38"/>
                    <a:pt x="1255" y="38"/>
                  </a:cubicBezTo>
                  <a:cubicBezTo>
                    <a:pt x="1256" y="38"/>
                    <a:pt x="1256" y="38"/>
                    <a:pt x="1256" y="38"/>
                  </a:cubicBezTo>
                  <a:cubicBezTo>
                    <a:pt x="1255" y="38"/>
                    <a:pt x="1255" y="38"/>
                    <a:pt x="1255" y="38"/>
                  </a:cubicBezTo>
                  <a:cubicBezTo>
                    <a:pt x="1255" y="38"/>
                    <a:pt x="1255" y="38"/>
                    <a:pt x="1255" y="38"/>
                  </a:cubicBezTo>
                  <a:cubicBezTo>
                    <a:pt x="1255" y="38"/>
                    <a:pt x="1255" y="38"/>
                    <a:pt x="1255" y="37"/>
                  </a:cubicBezTo>
                  <a:cubicBezTo>
                    <a:pt x="1255" y="37"/>
                    <a:pt x="1255" y="37"/>
                    <a:pt x="1255" y="37"/>
                  </a:cubicBezTo>
                  <a:cubicBezTo>
                    <a:pt x="1254" y="37"/>
                    <a:pt x="1254" y="37"/>
                    <a:pt x="1254" y="37"/>
                  </a:cubicBezTo>
                  <a:cubicBezTo>
                    <a:pt x="1254" y="37"/>
                    <a:pt x="1254" y="37"/>
                    <a:pt x="1254" y="37"/>
                  </a:cubicBezTo>
                  <a:cubicBezTo>
                    <a:pt x="1254" y="37"/>
                    <a:pt x="1254" y="37"/>
                    <a:pt x="1254" y="37"/>
                  </a:cubicBezTo>
                  <a:cubicBezTo>
                    <a:pt x="1254" y="37"/>
                    <a:pt x="1254" y="37"/>
                    <a:pt x="1254" y="37"/>
                  </a:cubicBezTo>
                  <a:cubicBezTo>
                    <a:pt x="1254" y="37"/>
                    <a:pt x="1253" y="37"/>
                    <a:pt x="1253" y="36"/>
                  </a:cubicBezTo>
                  <a:cubicBezTo>
                    <a:pt x="1253" y="36"/>
                    <a:pt x="1253" y="36"/>
                    <a:pt x="1253" y="36"/>
                  </a:cubicBezTo>
                  <a:cubicBezTo>
                    <a:pt x="1253" y="36"/>
                    <a:pt x="1253" y="36"/>
                    <a:pt x="1252" y="36"/>
                  </a:cubicBezTo>
                  <a:cubicBezTo>
                    <a:pt x="1252" y="36"/>
                    <a:pt x="1252" y="36"/>
                    <a:pt x="1252" y="36"/>
                  </a:cubicBezTo>
                  <a:cubicBezTo>
                    <a:pt x="1252" y="36"/>
                    <a:pt x="1252" y="36"/>
                    <a:pt x="1252" y="36"/>
                  </a:cubicBezTo>
                  <a:cubicBezTo>
                    <a:pt x="1252" y="36"/>
                    <a:pt x="1252" y="36"/>
                    <a:pt x="1252" y="36"/>
                  </a:cubicBezTo>
                  <a:cubicBezTo>
                    <a:pt x="1252" y="35"/>
                    <a:pt x="1252" y="36"/>
                    <a:pt x="1251" y="35"/>
                  </a:cubicBezTo>
                  <a:cubicBezTo>
                    <a:pt x="1251" y="35"/>
                    <a:pt x="1251" y="35"/>
                    <a:pt x="1251" y="35"/>
                  </a:cubicBezTo>
                  <a:cubicBezTo>
                    <a:pt x="1251" y="35"/>
                    <a:pt x="1251" y="35"/>
                    <a:pt x="1251" y="35"/>
                  </a:cubicBezTo>
                  <a:cubicBezTo>
                    <a:pt x="1250" y="35"/>
                    <a:pt x="1250" y="35"/>
                    <a:pt x="1250" y="35"/>
                  </a:cubicBezTo>
                  <a:cubicBezTo>
                    <a:pt x="1250" y="35"/>
                    <a:pt x="1250" y="35"/>
                    <a:pt x="1250" y="35"/>
                  </a:cubicBezTo>
                  <a:cubicBezTo>
                    <a:pt x="1250" y="35"/>
                    <a:pt x="1250" y="35"/>
                    <a:pt x="1250" y="35"/>
                  </a:cubicBezTo>
                  <a:cubicBezTo>
                    <a:pt x="1249" y="34"/>
                    <a:pt x="1249" y="35"/>
                    <a:pt x="1249" y="34"/>
                  </a:cubicBezTo>
                  <a:cubicBezTo>
                    <a:pt x="1249" y="34"/>
                    <a:pt x="1249" y="34"/>
                    <a:pt x="1249" y="34"/>
                  </a:cubicBezTo>
                  <a:cubicBezTo>
                    <a:pt x="1249" y="34"/>
                    <a:pt x="1248" y="34"/>
                    <a:pt x="1248" y="34"/>
                  </a:cubicBezTo>
                  <a:cubicBezTo>
                    <a:pt x="1248" y="34"/>
                    <a:pt x="1248" y="34"/>
                    <a:pt x="1248" y="34"/>
                  </a:cubicBezTo>
                  <a:cubicBezTo>
                    <a:pt x="1248" y="34"/>
                    <a:pt x="1247" y="34"/>
                    <a:pt x="1247" y="34"/>
                  </a:cubicBezTo>
                  <a:cubicBezTo>
                    <a:pt x="1247" y="34"/>
                    <a:pt x="1247" y="34"/>
                    <a:pt x="1246" y="34"/>
                  </a:cubicBezTo>
                  <a:cubicBezTo>
                    <a:pt x="1246" y="33"/>
                    <a:pt x="1246" y="34"/>
                    <a:pt x="1245" y="33"/>
                  </a:cubicBezTo>
                  <a:cubicBezTo>
                    <a:pt x="1245" y="33"/>
                    <a:pt x="1245" y="33"/>
                    <a:pt x="1245" y="33"/>
                  </a:cubicBezTo>
                  <a:cubicBezTo>
                    <a:pt x="1245" y="33"/>
                    <a:pt x="1244" y="33"/>
                    <a:pt x="1244" y="33"/>
                  </a:cubicBezTo>
                  <a:cubicBezTo>
                    <a:pt x="1243" y="33"/>
                    <a:pt x="1243" y="33"/>
                    <a:pt x="1243" y="33"/>
                  </a:cubicBezTo>
                  <a:cubicBezTo>
                    <a:pt x="1242" y="33"/>
                    <a:pt x="1241" y="33"/>
                    <a:pt x="1241" y="33"/>
                  </a:cubicBezTo>
                  <a:cubicBezTo>
                    <a:pt x="1239" y="33"/>
                    <a:pt x="1237" y="33"/>
                    <a:pt x="1236" y="33"/>
                  </a:cubicBezTo>
                  <a:cubicBezTo>
                    <a:pt x="1235" y="33"/>
                    <a:pt x="1234" y="33"/>
                    <a:pt x="1233" y="33"/>
                  </a:cubicBezTo>
                  <a:cubicBezTo>
                    <a:pt x="1233" y="33"/>
                    <a:pt x="1233" y="33"/>
                    <a:pt x="1233" y="33"/>
                  </a:cubicBezTo>
                  <a:cubicBezTo>
                    <a:pt x="1232" y="33"/>
                    <a:pt x="1232" y="33"/>
                    <a:pt x="1231" y="33"/>
                  </a:cubicBezTo>
                  <a:cubicBezTo>
                    <a:pt x="1231" y="33"/>
                    <a:pt x="1231" y="33"/>
                    <a:pt x="1231" y="33"/>
                  </a:cubicBezTo>
                  <a:cubicBezTo>
                    <a:pt x="1231" y="33"/>
                    <a:pt x="1231" y="33"/>
                    <a:pt x="1231" y="33"/>
                  </a:cubicBezTo>
                  <a:cubicBezTo>
                    <a:pt x="1231" y="34"/>
                    <a:pt x="1230" y="33"/>
                    <a:pt x="1230" y="34"/>
                  </a:cubicBezTo>
                  <a:cubicBezTo>
                    <a:pt x="1230" y="34"/>
                    <a:pt x="1230" y="34"/>
                    <a:pt x="1230" y="34"/>
                  </a:cubicBezTo>
                  <a:cubicBezTo>
                    <a:pt x="1230" y="34"/>
                    <a:pt x="1229" y="34"/>
                    <a:pt x="1229" y="34"/>
                  </a:cubicBezTo>
                  <a:cubicBezTo>
                    <a:pt x="1229" y="34"/>
                    <a:pt x="1229" y="34"/>
                    <a:pt x="1229" y="34"/>
                  </a:cubicBezTo>
                  <a:cubicBezTo>
                    <a:pt x="1229" y="34"/>
                    <a:pt x="1229" y="34"/>
                    <a:pt x="1229" y="34"/>
                  </a:cubicBezTo>
                  <a:cubicBezTo>
                    <a:pt x="1228" y="34"/>
                    <a:pt x="1228" y="34"/>
                    <a:pt x="1228" y="34"/>
                  </a:cubicBezTo>
                  <a:cubicBezTo>
                    <a:pt x="1228" y="34"/>
                    <a:pt x="1228" y="34"/>
                    <a:pt x="1228" y="34"/>
                  </a:cubicBezTo>
                  <a:cubicBezTo>
                    <a:pt x="1227" y="35"/>
                    <a:pt x="1227" y="34"/>
                    <a:pt x="1227" y="35"/>
                  </a:cubicBezTo>
                  <a:cubicBezTo>
                    <a:pt x="1227" y="35"/>
                    <a:pt x="1227" y="35"/>
                    <a:pt x="1227" y="35"/>
                  </a:cubicBezTo>
                  <a:cubicBezTo>
                    <a:pt x="1226" y="35"/>
                    <a:pt x="1226" y="35"/>
                    <a:pt x="1226" y="35"/>
                  </a:cubicBezTo>
                  <a:cubicBezTo>
                    <a:pt x="1226" y="35"/>
                    <a:pt x="1226" y="35"/>
                    <a:pt x="1226" y="35"/>
                  </a:cubicBezTo>
                  <a:cubicBezTo>
                    <a:pt x="1226" y="35"/>
                    <a:pt x="1225" y="35"/>
                    <a:pt x="1225" y="35"/>
                  </a:cubicBezTo>
                  <a:cubicBezTo>
                    <a:pt x="1225" y="35"/>
                    <a:pt x="1225" y="35"/>
                    <a:pt x="1225" y="35"/>
                  </a:cubicBezTo>
                  <a:cubicBezTo>
                    <a:pt x="1225" y="36"/>
                    <a:pt x="1225" y="36"/>
                    <a:pt x="1225" y="36"/>
                  </a:cubicBezTo>
                  <a:cubicBezTo>
                    <a:pt x="1225" y="36"/>
                    <a:pt x="1225" y="36"/>
                    <a:pt x="1225" y="36"/>
                  </a:cubicBezTo>
                  <a:cubicBezTo>
                    <a:pt x="1224" y="36"/>
                    <a:pt x="1224" y="36"/>
                    <a:pt x="1224" y="36"/>
                  </a:cubicBezTo>
                  <a:cubicBezTo>
                    <a:pt x="1224" y="36"/>
                    <a:pt x="1224" y="36"/>
                    <a:pt x="1224" y="36"/>
                  </a:cubicBezTo>
                  <a:cubicBezTo>
                    <a:pt x="1224" y="36"/>
                    <a:pt x="1223" y="36"/>
                    <a:pt x="1223" y="36"/>
                  </a:cubicBezTo>
                  <a:cubicBezTo>
                    <a:pt x="1223" y="36"/>
                    <a:pt x="1223" y="36"/>
                    <a:pt x="1223" y="36"/>
                  </a:cubicBezTo>
                  <a:cubicBezTo>
                    <a:pt x="1223" y="37"/>
                    <a:pt x="1223" y="37"/>
                    <a:pt x="1223" y="37"/>
                  </a:cubicBezTo>
                  <a:cubicBezTo>
                    <a:pt x="1223" y="37"/>
                    <a:pt x="1223" y="37"/>
                    <a:pt x="1223" y="37"/>
                  </a:cubicBezTo>
                  <a:cubicBezTo>
                    <a:pt x="1222" y="37"/>
                    <a:pt x="1222" y="37"/>
                    <a:pt x="1222" y="37"/>
                  </a:cubicBezTo>
                  <a:cubicBezTo>
                    <a:pt x="1222" y="37"/>
                    <a:pt x="1222" y="37"/>
                    <a:pt x="1222" y="37"/>
                  </a:cubicBezTo>
                  <a:cubicBezTo>
                    <a:pt x="1222" y="37"/>
                    <a:pt x="1222" y="37"/>
                    <a:pt x="1221" y="38"/>
                  </a:cubicBezTo>
                  <a:cubicBezTo>
                    <a:pt x="1222" y="38"/>
                    <a:pt x="1222" y="38"/>
                    <a:pt x="1222" y="38"/>
                  </a:cubicBezTo>
                  <a:cubicBezTo>
                    <a:pt x="1221" y="38"/>
                    <a:pt x="1221" y="38"/>
                    <a:pt x="1221" y="38"/>
                  </a:cubicBezTo>
                  <a:cubicBezTo>
                    <a:pt x="1221" y="38"/>
                    <a:pt x="1221" y="38"/>
                    <a:pt x="1221" y="38"/>
                  </a:cubicBezTo>
                  <a:cubicBezTo>
                    <a:pt x="1221" y="38"/>
                    <a:pt x="1220" y="38"/>
                    <a:pt x="1220" y="39"/>
                  </a:cubicBezTo>
                  <a:cubicBezTo>
                    <a:pt x="1220" y="39"/>
                    <a:pt x="1220" y="39"/>
                    <a:pt x="1220" y="39"/>
                  </a:cubicBezTo>
                  <a:cubicBezTo>
                    <a:pt x="1220" y="39"/>
                    <a:pt x="1220" y="39"/>
                    <a:pt x="1220" y="39"/>
                  </a:cubicBezTo>
                  <a:cubicBezTo>
                    <a:pt x="1220" y="39"/>
                    <a:pt x="1220" y="39"/>
                    <a:pt x="1220" y="39"/>
                  </a:cubicBezTo>
                  <a:cubicBezTo>
                    <a:pt x="1220" y="39"/>
                    <a:pt x="1219" y="39"/>
                    <a:pt x="1219" y="39"/>
                  </a:cubicBezTo>
                  <a:cubicBezTo>
                    <a:pt x="1219" y="39"/>
                    <a:pt x="1219" y="39"/>
                    <a:pt x="1219" y="39"/>
                  </a:cubicBezTo>
                  <a:cubicBezTo>
                    <a:pt x="1219" y="40"/>
                    <a:pt x="1219" y="40"/>
                    <a:pt x="1218" y="40"/>
                  </a:cubicBezTo>
                  <a:cubicBezTo>
                    <a:pt x="1218" y="40"/>
                    <a:pt x="1218" y="40"/>
                    <a:pt x="1218" y="40"/>
                  </a:cubicBezTo>
                  <a:cubicBezTo>
                    <a:pt x="1218" y="40"/>
                    <a:pt x="1218" y="40"/>
                    <a:pt x="1218" y="40"/>
                  </a:cubicBezTo>
                  <a:cubicBezTo>
                    <a:pt x="1218" y="40"/>
                    <a:pt x="1218" y="40"/>
                    <a:pt x="1218" y="40"/>
                  </a:cubicBezTo>
                  <a:cubicBezTo>
                    <a:pt x="1218" y="40"/>
                    <a:pt x="1218" y="40"/>
                    <a:pt x="1218" y="41"/>
                  </a:cubicBezTo>
                  <a:cubicBezTo>
                    <a:pt x="1218" y="41"/>
                    <a:pt x="1218" y="41"/>
                    <a:pt x="1218" y="41"/>
                  </a:cubicBezTo>
                  <a:cubicBezTo>
                    <a:pt x="1217" y="41"/>
                    <a:pt x="1217" y="41"/>
                    <a:pt x="1217" y="41"/>
                  </a:cubicBezTo>
                  <a:cubicBezTo>
                    <a:pt x="1217" y="41"/>
                    <a:pt x="1217" y="41"/>
                    <a:pt x="1217" y="41"/>
                  </a:cubicBezTo>
                  <a:cubicBezTo>
                    <a:pt x="1217" y="41"/>
                    <a:pt x="1217" y="41"/>
                    <a:pt x="1217" y="41"/>
                  </a:cubicBezTo>
                  <a:cubicBezTo>
                    <a:pt x="1217" y="41"/>
                    <a:pt x="1217" y="41"/>
                    <a:pt x="1217" y="41"/>
                  </a:cubicBezTo>
                  <a:cubicBezTo>
                    <a:pt x="1217" y="41"/>
                    <a:pt x="1217" y="42"/>
                    <a:pt x="1217" y="42"/>
                  </a:cubicBezTo>
                  <a:cubicBezTo>
                    <a:pt x="1217" y="42"/>
                    <a:pt x="1217" y="42"/>
                    <a:pt x="1217" y="42"/>
                  </a:cubicBezTo>
                  <a:cubicBezTo>
                    <a:pt x="1216" y="42"/>
                    <a:pt x="1216" y="42"/>
                    <a:pt x="1216" y="42"/>
                  </a:cubicBezTo>
                  <a:cubicBezTo>
                    <a:pt x="1216" y="42"/>
                    <a:pt x="1216" y="42"/>
                    <a:pt x="1216" y="42"/>
                  </a:cubicBezTo>
                  <a:cubicBezTo>
                    <a:pt x="1216" y="42"/>
                    <a:pt x="1216" y="42"/>
                    <a:pt x="1216" y="42"/>
                  </a:cubicBezTo>
                  <a:cubicBezTo>
                    <a:pt x="1216" y="42"/>
                    <a:pt x="1216" y="42"/>
                    <a:pt x="1216" y="42"/>
                  </a:cubicBezTo>
                  <a:cubicBezTo>
                    <a:pt x="1216" y="43"/>
                    <a:pt x="1215" y="43"/>
                    <a:pt x="1215" y="43"/>
                  </a:cubicBezTo>
                  <a:cubicBezTo>
                    <a:pt x="1215" y="43"/>
                    <a:pt x="1215" y="43"/>
                    <a:pt x="1215" y="43"/>
                  </a:cubicBezTo>
                  <a:cubicBezTo>
                    <a:pt x="1215" y="44"/>
                    <a:pt x="1215" y="44"/>
                    <a:pt x="1215" y="44"/>
                  </a:cubicBezTo>
                  <a:cubicBezTo>
                    <a:pt x="1215" y="44"/>
                    <a:pt x="1215" y="44"/>
                    <a:pt x="1215" y="44"/>
                  </a:cubicBezTo>
                  <a:cubicBezTo>
                    <a:pt x="1215" y="44"/>
                    <a:pt x="1215" y="44"/>
                    <a:pt x="1215" y="44"/>
                  </a:cubicBezTo>
                  <a:cubicBezTo>
                    <a:pt x="1215" y="44"/>
                    <a:pt x="1215" y="44"/>
                    <a:pt x="1215" y="44"/>
                  </a:cubicBezTo>
                  <a:cubicBezTo>
                    <a:pt x="1214" y="44"/>
                    <a:pt x="1214" y="45"/>
                    <a:pt x="1214" y="45"/>
                  </a:cubicBezTo>
                  <a:cubicBezTo>
                    <a:pt x="1214" y="45"/>
                    <a:pt x="1214" y="45"/>
                    <a:pt x="1214" y="45"/>
                  </a:cubicBezTo>
                  <a:cubicBezTo>
                    <a:pt x="1214" y="45"/>
                    <a:pt x="1214" y="45"/>
                    <a:pt x="1214" y="45"/>
                  </a:cubicBezTo>
                  <a:cubicBezTo>
                    <a:pt x="1214" y="45"/>
                    <a:pt x="1214" y="45"/>
                    <a:pt x="1214" y="45"/>
                  </a:cubicBezTo>
                  <a:cubicBezTo>
                    <a:pt x="1213" y="45"/>
                    <a:pt x="1213" y="46"/>
                    <a:pt x="1213" y="46"/>
                  </a:cubicBezTo>
                  <a:cubicBezTo>
                    <a:pt x="1213" y="46"/>
                    <a:pt x="1213" y="46"/>
                    <a:pt x="1213" y="46"/>
                  </a:cubicBezTo>
                  <a:cubicBezTo>
                    <a:pt x="1213" y="46"/>
                    <a:pt x="1213" y="47"/>
                    <a:pt x="1213" y="47"/>
                  </a:cubicBezTo>
                  <a:cubicBezTo>
                    <a:pt x="1213" y="47"/>
                    <a:pt x="1213" y="47"/>
                    <a:pt x="1213" y="47"/>
                  </a:cubicBezTo>
                  <a:cubicBezTo>
                    <a:pt x="1213" y="47"/>
                    <a:pt x="1212" y="47"/>
                    <a:pt x="1212" y="47"/>
                  </a:cubicBezTo>
                  <a:cubicBezTo>
                    <a:pt x="1212" y="47"/>
                    <a:pt x="1212" y="47"/>
                    <a:pt x="1212" y="47"/>
                  </a:cubicBezTo>
                  <a:cubicBezTo>
                    <a:pt x="1212" y="47"/>
                    <a:pt x="1212" y="48"/>
                    <a:pt x="1212" y="48"/>
                  </a:cubicBezTo>
                  <a:cubicBezTo>
                    <a:pt x="1212" y="48"/>
                    <a:pt x="1212" y="48"/>
                    <a:pt x="1212" y="48"/>
                  </a:cubicBezTo>
                  <a:cubicBezTo>
                    <a:pt x="1212" y="48"/>
                    <a:pt x="1212" y="48"/>
                    <a:pt x="1212" y="49"/>
                  </a:cubicBezTo>
                  <a:cubicBezTo>
                    <a:pt x="1212" y="49"/>
                    <a:pt x="1212" y="49"/>
                    <a:pt x="1212" y="49"/>
                  </a:cubicBezTo>
                  <a:cubicBezTo>
                    <a:pt x="1211" y="49"/>
                    <a:pt x="1212" y="49"/>
                    <a:pt x="1211" y="49"/>
                  </a:cubicBezTo>
                  <a:cubicBezTo>
                    <a:pt x="1211" y="49"/>
                    <a:pt x="1211" y="49"/>
                    <a:pt x="1211" y="49"/>
                  </a:cubicBezTo>
                  <a:cubicBezTo>
                    <a:pt x="1211" y="49"/>
                    <a:pt x="1211" y="50"/>
                    <a:pt x="1211" y="50"/>
                  </a:cubicBezTo>
                  <a:cubicBezTo>
                    <a:pt x="1211" y="50"/>
                    <a:pt x="1211" y="50"/>
                    <a:pt x="1211" y="50"/>
                  </a:cubicBezTo>
                  <a:cubicBezTo>
                    <a:pt x="1211" y="50"/>
                    <a:pt x="1211" y="51"/>
                    <a:pt x="1211" y="51"/>
                  </a:cubicBezTo>
                  <a:cubicBezTo>
                    <a:pt x="1211" y="51"/>
                    <a:pt x="1211" y="51"/>
                    <a:pt x="1211" y="51"/>
                  </a:cubicBezTo>
                  <a:cubicBezTo>
                    <a:pt x="1210" y="51"/>
                    <a:pt x="1210" y="51"/>
                    <a:pt x="1210" y="51"/>
                  </a:cubicBezTo>
                  <a:cubicBezTo>
                    <a:pt x="1210" y="51"/>
                    <a:pt x="1210" y="51"/>
                    <a:pt x="1210" y="51"/>
                  </a:cubicBezTo>
                  <a:cubicBezTo>
                    <a:pt x="1210" y="52"/>
                    <a:pt x="1210" y="52"/>
                    <a:pt x="1210" y="52"/>
                  </a:cubicBezTo>
                  <a:cubicBezTo>
                    <a:pt x="1210" y="52"/>
                    <a:pt x="1210" y="52"/>
                    <a:pt x="1210" y="52"/>
                  </a:cubicBezTo>
                  <a:cubicBezTo>
                    <a:pt x="1210" y="53"/>
                    <a:pt x="1210" y="53"/>
                    <a:pt x="1210" y="53"/>
                  </a:cubicBezTo>
                  <a:cubicBezTo>
                    <a:pt x="1210" y="53"/>
                    <a:pt x="1210" y="53"/>
                    <a:pt x="1210" y="53"/>
                  </a:cubicBezTo>
                  <a:cubicBezTo>
                    <a:pt x="1209" y="53"/>
                    <a:pt x="1209" y="54"/>
                    <a:pt x="1209" y="54"/>
                  </a:cubicBezTo>
                  <a:cubicBezTo>
                    <a:pt x="1209" y="54"/>
                    <a:pt x="1209" y="54"/>
                    <a:pt x="1209" y="54"/>
                  </a:cubicBezTo>
                  <a:cubicBezTo>
                    <a:pt x="1209" y="54"/>
                    <a:pt x="1209" y="54"/>
                    <a:pt x="1209" y="54"/>
                  </a:cubicBezTo>
                  <a:cubicBezTo>
                    <a:pt x="1209" y="54"/>
                    <a:pt x="1209" y="55"/>
                    <a:pt x="1209" y="55"/>
                  </a:cubicBezTo>
                  <a:cubicBezTo>
                    <a:pt x="1209" y="55"/>
                    <a:pt x="1209" y="55"/>
                    <a:pt x="1209" y="55"/>
                  </a:cubicBezTo>
                  <a:cubicBezTo>
                    <a:pt x="1209" y="55"/>
                    <a:pt x="1209" y="55"/>
                    <a:pt x="1209" y="55"/>
                  </a:cubicBezTo>
                  <a:cubicBezTo>
                    <a:pt x="1209" y="56"/>
                    <a:pt x="1209" y="56"/>
                    <a:pt x="1209" y="56"/>
                  </a:cubicBezTo>
                  <a:cubicBezTo>
                    <a:pt x="1209" y="56"/>
                    <a:pt x="1209" y="56"/>
                    <a:pt x="1209" y="56"/>
                  </a:cubicBezTo>
                  <a:cubicBezTo>
                    <a:pt x="1208" y="57"/>
                    <a:pt x="1208" y="57"/>
                    <a:pt x="1208" y="57"/>
                  </a:cubicBezTo>
                  <a:cubicBezTo>
                    <a:pt x="1208" y="58"/>
                    <a:pt x="1208" y="58"/>
                    <a:pt x="1208" y="58"/>
                  </a:cubicBezTo>
                  <a:cubicBezTo>
                    <a:pt x="1208" y="58"/>
                    <a:pt x="1208" y="58"/>
                    <a:pt x="1208" y="58"/>
                  </a:cubicBezTo>
                  <a:cubicBezTo>
                    <a:pt x="1208" y="58"/>
                    <a:pt x="1208" y="59"/>
                    <a:pt x="1208" y="59"/>
                  </a:cubicBezTo>
                  <a:cubicBezTo>
                    <a:pt x="1208" y="59"/>
                    <a:pt x="1208" y="59"/>
                    <a:pt x="1208" y="59"/>
                  </a:cubicBezTo>
                  <a:cubicBezTo>
                    <a:pt x="1208" y="60"/>
                    <a:pt x="1208" y="60"/>
                    <a:pt x="1208" y="61"/>
                  </a:cubicBezTo>
                  <a:cubicBezTo>
                    <a:pt x="1208" y="61"/>
                    <a:pt x="1208" y="61"/>
                    <a:pt x="1207" y="61"/>
                  </a:cubicBezTo>
                  <a:cubicBezTo>
                    <a:pt x="1207" y="62"/>
                    <a:pt x="1208" y="63"/>
                    <a:pt x="1207" y="63"/>
                  </a:cubicBezTo>
                  <a:cubicBezTo>
                    <a:pt x="1207" y="64"/>
                    <a:pt x="1207" y="64"/>
                    <a:pt x="1207" y="64"/>
                  </a:cubicBezTo>
                  <a:cubicBezTo>
                    <a:pt x="1207" y="67"/>
                    <a:pt x="1207" y="70"/>
                    <a:pt x="1207" y="73"/>
                  </a:cubicBezTo>
                  <a:cubicBezTo>
                    <a:pt x="1207" y="73"/>
                    <a:pt x="1207" y="73"/>
                    <a:pt x="1207" y="74"/>
                  </a:cubicBezTo>
                  <a:cubicBezTo>
                    <a:pt x="1208" y="74"/>
                    <a:pt x="1207" y="75"/>
                    <a:pt x="1207" y="76"/>
                  </a:cubicBezTo>
                  <a:cubicBezTo>
                    <a:pt x="1208" y="76"/>
                    <a:pt x="1208" y="76"/>
                    <a:pt x="1208" y="76"/>
                  </a:cubicBezTo>
                  <a:cubicBezTo>
                    <a:pt x="1208" y="77"/>
                    <a:pt x="1207" y="78"/>
                    <a:pt x="1208" y="78"/>
                  </a:cubicBezTo>
                  <a:cubicBezTo>
                    <a:pt x="1208" y="78"/>
                    <a:pt x="1208" y="78"/>
                    <a:pt x="1208" y="78"/>
                  </a:cubicBezTo>
                  <a:cubicBezTo>
                    <a:pt x="1208" y="79"/>
                    <a:pt x="1208" y="79"/>
                    <a:pt x="1208" y="80"/>
                  </a:cubicBezTo>
                  <a:cubicBezTo>
                    <a:pt x="1208" y="80"/>
                    <a:pt x="1208" y="80"/>
                    <a:pt x="1208" y="80"/>
                  </a:cubicBezTo>
                  <a:cubicBezTo>
                    <a:pt x="1208" y="80"/>
                    <a:pt x="1208" y="80"/>
                    <a:pt x="1208" y="80"/>
                  </a:cubicBezTo>
                  <a:cubicBezTo>
                    <a:pt x="1208" y="80"/>
                    <a:pt x="1208" y="81"/>
                    <a:pt x="1209" y="81"/>
                  </a:cubicBezTo>
                  <a:cubicBezTo>
                    <a:pt x="1209" y="81"/>
                    <a:pt x="1209" y="81"/>
                    <a:pt x="1209" y="81"/>
                  </a:cubicBezTo>
                  <a:cubicBezTo>
                    <a:pt x="1209" y="82"/>
                    <a:pt x="1209" y="82"/>
                    <a:pt x="1209" y="82"/>
                  </a:cubicBezTo>
                  <a:cubicBezTo>
                    <a:pt x="1209" y="82"/>
                    <a:pt x="1209" y="82"/>
                    <a:pt x="1209" y="82"/>
                  </a:cubicBezTo>
                  <a:cubicBezTo>
                    <a:pt x="1209" y="82"/>
                    <a:pt x="1209" y="83"/>
                    <a:pt x="1209" y="83"/>
                  </a:cubicBezTo>
                  <a:cubicBezTo>
                    <a:pt x="1209" y="83"/>
                    <a:pt x="1209" y="83"/>
                    <a:pt x="1209" y="84"/>
                  </a:cubicBezTo>
                  <a:cubicBezTo>
                    <a:pt x="1209" y="84"/>
                    <a:pt x="1209" y="84"/>
                    <a:pt x="1209" y="84"/>
                  </a:cubicBezTo>
                  <a:cubicBezTo>
                    <a:pt x="1209" y="84"/>
                    <a:pt x="1209" y="84"/>
                    <a:pt x="1210" y="84"/>
                  </a:cubicBezTo>
                  <a:cubicBezTo>
                    <a:pt x="1210" y="85"/>
                    <a:pt x="1210" y="85"/>
                    <a:pt x="1210" y="85"/>
                  </a:cubicBezTo>
                  <a:cubicBezTo>
                    <a:pt x="1210" y="85"/>
                    <a:pt x="1210" y="85"/>
                    <a:pt x="1210" y="85"/>
                  </a:cubicBezTo>
                  <a:cubicBezTo>
                    <a:pt x="1210" y="85"/>
                    <a:pt x="1210" y="85"/>
                    <a:pt x="1210" y="85"/>
                  </a:cubicBezTo>
                  <a:cubicBezTo>
                    <a:pt x="1210" y="86"/>
                    <a:pt x="1210" y="86"/>
                    <a:pt x="1210" y="86"/>
                  </a:cubicBezTo>
                  <a:cubicBezTo>
                    <a:pt x="1210" y="86"/>
                    <a:pt x="1210" y="86"/>
                    <a:pt x="1210" y="86"/>
                  </a:cubicBezTo>
                  <a:cubicBezTo>
                    <a:pt x="1210" y="86"/>
                    <a:pt x="1210" y="86"/>
                    <a:pt x="1210" y="86"/>
                  </a:cubicBezTo>
                  <a:cubicBezTo>
                    <a:pt x="1210" y="87"/>
                    <a:pt x="1210" y="87"/>
                    <a:pt x="1211" y="87"/>
                  </a:cubicBezTo>
                  <a:cubicBezTo>
                    <a:pt x="1211" y="87"/>
                    <a:pt x="1211" y="87"/>
                    <a:pt x="1211" y="87"/>
                  </a:cubicBezTo>
                  <a:cubicBezTo>
                    <a:pt x="1211" y="87"/>
                    <a:pt x="1211" y="88"/>
                    <a:pt x="1211" y="88"/>
                  </a:cubicBezTo>
                  <a:cubicBezTo>
                    <a:pt x="1211" y="88"/>
                    <a:pt x="1211" y="88"/>
                    <a:pt x="1211" y="88"/>
                  </a:cubicBezTo>
                  <a:cubicBezTo>
                    <a:pt x="1211" y="88"/>
                    <a:pt x="1211" y="88"/>
                    <a:pt x="1211" y="89"/>
                  </a:cubicBezTo>
                  <a:cubicBezTo>
                    <a:pt x="1211" y="89"/>
                    <a:pt x="1211" y="89"/>
                    <a:pt x="1211" y="89"/>
                  </a:cubicBezTo>
                  <a:cubicBezTo>
                    <a:pt x="1212" y="89"/>
                    <a:pt x="1211" y="89"/>
                    <a:pt x="1212" y="89"/>
                  </a:cubicBezTo>
                  <a:cubicBezTo>
                    <a:pt x="1212" y="89"/>
                    <a:pt x="1212" y="89"/>
                    <a:pt x="1212" y="89"/>
                  </a:cubicBezTo>
                  <a:cubicBezTo>
                    <a:pt x="1212" y="89"/>
                    <a:pt x="1212" y="90"/>
                    <a:pt x="1212" y="90"/>
                  </a:cubicBezTo>
                  <a:cubicBezTo>
                    <a:pt x="1212" y="90"/>
                    <a:pt x="1212" y="90"/>
                    <a:pt x="1212" y="90"/>
                  </a:cubicBezTo>
                  <a:cubicBezTo>
                    <a:pt x="1212" y="90"/>
                    <a:pt x="1212" y="90"/>
                    <a:pt x="1212" y="90"/>
                  </a:cubicBezTo>
                  <a:cubicBezTo>
                    <a:pt x="1212" y="90"/>
                    <a:pt x="1212" y="90"/>
                    <a:pt x="1212" y="90"/>
                  </a:cubicBezTo>
                  <a:cubicBezTo>
                    <a:pt x="1213" y="91"/>
                    <a:pt x="1213" y="91"/>
                    <a:pt x="1213" y="91"/>
                  </a:cubicBezTo>
                  <a:cubicBezTo>
                    <a:pt x="1213" y="91"/>
                    <a:pt x="1213" y="91"/>
                    <a:pt x="1213" y="91"/>
                  </a:cubicBezTo>
                  <a:cubicBezTo>
                    <a:pt x="1213" y="92"/>
                    <a:pt x="1213" y="92"/>
                    <a:pt x="1213" y="92"/>
                  </a:cubicBezTo>
                  <a:cubicBezTo>
                    <a:pt x="1213" y="92"/>
                    <a:pt x="1213" y="92"/>
                    <a:pt x="1213" y="92"/>
                  </a:cubicBezTo>
                  <a:cubicBezTo>
                    <a:pt x="1214" y="92"/>
                    <a:pt x="1214" y="92"/>
                    <a:pt x="1214" y="92"/>
                  </a:cubicBezTo>
                  <a:cubicBezTo>
                    <a:pt x="1214" y="92"/>
                    <a:pt x="1214" y="92"/>
                    <a:pt x="1214" y="92"/>
                  </a:cubicBezTo>
                  <a:cubicBezTo>
                    <a:pt x="1214" y="93"/>
                    <a:pt x="1214" y="93"/>
                    <a:pt x="1214" y="93"/>
                  </a:cubicBezTo>
                  <a:cubicBezTo>
                    <a:pt x="1214" y="93"/>
                    <a:pt x="1214" y="93"/>
                    <a:pt x="1214" y="93"/>
                  </a:cubicBezTo>
                  <a:cubicBezTo>
                    <a:pt x="1214" y="93"/>
                    <a:pt x="1214" y="93"/>
                    <a:pt x="1214" y="93"/>
                  </a:cubicBezTo>
                  <a:cubicBezTo>
                    <a:pt x="1214" y="93"/>
                    <a:pt x="1214" y="93"/>
                    <a:pt x="1214" y="93"/>
                  </a:cubicBezTo>
                  <a:cubicBezTo>
                    <a:pt x="1215" y="93"/>
                    <a:pt x="1215" y="94"/>
                    <a:pt x="1215" y="94"/>
                  </a:cubicBezTo>
                  <a:cubicBezTo>
                    <a:pt x="1215" y="94"/>
                    <a:pt x="1215" y="94"/>
                    <a:pt x="1215" y="94"/>
                  </a:cubicBezTo>
                  <a:cubicBezTo>
                    <a:pt x="1215" y="94"/>
                    <a:pt x="1215" y="94"/>
                    <a:pt x="1216" y="94"/>
                  </a:cubicBezTo>
                  <a:cubicBezTo>
                    <a:pt x="1216" y="94"/>
                    <a:pt x="1216" y="94"/>
                    <a:pt x="1216" y="94"/>
                  </a:cubicBezTo>
                  <a:cubicBezTo>
                    <a:pt x="1216" y="95"/>
                    <a:pt x="1216" y="95"/>
                    <a:pt x="1216" y="95"/>
                  </a:cubicBezTo>
                  <a:cubicBezTo>
                    <a:pt x="1216" y="95"/>
                    <a:pt x="1216" y="95"/>
                    <a:pt x="1216" y="95"/>
                  </a:cubicBezTo>
                  <a:cubicBezTo>
                    <a:pt x="1216" y="95"/>
                    <a:pt x="1216" y="95"/>
                    <a:pt x="1216" y="95"/>
                  </a:cubicBezTo>
                  <a:cubicBezTo>
                    <a:pt x="1216" y="95"/>
                    <a:pt x="1216" y="95"/>
                    <a:pt x="1216" y="95"/>
                  </a:cubicBezTo>
                  <a:cubicBezTo>
                    <a:pt x="1216" y="95"/>
                    <a:pt x="1216" y="95"/>
                    <a:pt x="1217" y="96"/>
                  </a:cubicBezTo>
                  <a:cubicBezTo>
                    <a:pt x="1217" y="96"/>
                    <a:pt x="1217" y="96"/>
                    <a:pt x="1217" y="96"/>
                  </a:cubicBezTo>
                  <a:cubicBezTo>
                    <a:pt x="1217" y="96"/>
                    <a:pt x="1217" y="96"/>
                    <a:pt x="1217" y="96"/>
                  </a:cubicBezTo>
                  <a:cubicBezTo>
                    <a:pt x="1217" y="96"/>
                    <a:pt x="1217" y="96"/>
                    <a:pt x="1217" y="96"/>
                  </a:cubicBezTo>
                  <a:cubicBezTo>
                    <a:pt x="1217" y="96"/>
                    <a:pt x="1217" y="96"/>
                    <a:pt x="1217" y="96"/>
                  </a:cubicBezTo>
                  <a:cubicBezTo>
                    <a:pt x="1217" y="96"/>
                    <a:pt x="1217" y="96"/>
                    <a:pt x="1217" y="96"/>
                  </a:cubicBezTo>
                  <a:cubicBezTo>
                    <a:pt x="1217" y="96"/>
                    <a:pt x="1217" y="97"/>
                    <a:pt x="1218" y="97"/>
                  </a:cubicBezTo>
                  <a:cubicBezTo>
                    <a:pt x="1218" y="97"/>
                    <a:pt x="1218" y="97"/>
                    <a:pt x="1218" y="97"/>
                  </a:cubicBezTo>
                  <a:cubicBezTo>
                    <a:pt x="1218" y="97"/>
                    <a:pt x="1218" y="97"/>
                    <a:pt x="1219" y="97"/>
                  </a:cubicBezTo>
                  <a:cubicBezTo>
                    <a:pt x="1219" y="97"/>
                    <a:pt x="1219" y="97"/>
                    <a:pt x="1219" y="97"/>
                  </a:cubicBezTo>
                  <a:cubicBezTo>
                    <a:pt x="1219" y="97"/>
                    <a:pt x="1219" y="98"/>
                    <a:pt x="1219" y="98"/>
                  </a:cubicBezTo>
                  <a:cubicBezTo>
                    <a:pt x="1219" y="98"/>
                    <a:pt x="1219" y="98"/>
                    <a:pt x="1219" y="98"/>
                  </a:cubicBezTo>
                  <a:cubicBezTo>
                    <a:pt x="1219" y="98"/>
                    <a:pt x="1219" y="98"/>
                    <a:pt x="1219" y="98"/>
                  </a:cubicBezTo>
                  <a:cubicBezTo>
                    <a:pt x="1219" y="98"/>
                    <a:pt x="1219" y="98"/>
                    <a:pt x="1219" y="98"/>
                  </a:cubicBezTo>
                  <a:cubicBezTo>
                    <a:pt x="1219" y="98"/>
                    <a:pt x="1220" y="98"/>
                    <a:pt x="1220" y="98"/>
                  </a:cubicBezTo>
                  <a:cubicBezTo>
                    <a:pt x="1220" y="98"/>
                    <a:pt x="1220" y="98"/>
                    <a:pt x="1220" y="98"/>
                  </a:cubicBezTo>
                  <a:cubicBezTo>
                    <a:pt x="1220" y="99"/>
                    <a:pt x="1220" y="99"/>
                    <a:pt x="1220" y="99"/>
                  </a:cubicBezTo>
                  <a:cubicBezTo>
                    <a:pt x="1220" y="99"/>
                    <a:pt x="1220" y="99"/>
                    <a:pt x="1220" y="99"/>
                  </a:cubicBezTo>
                  <a:cubicBezTo>
                    <a:pt x="1221" y="99"/>
                    <a:pt x="1221" y="99"/>
                    <a:pt x="1221" y="99"/>
                  </a:cubicBezTo>
                  <a:cubicBezTo>
                    <a:pt x="1221" y="99"/>
                    <a:pt x="1221" y="99"/>
                    <a:pt x="1221" y="99"/>
                  </a:cubicBezTo>
                  <a:cubicBezTo>
                    <a:pt x="1221" y="99"/>
                    <a:pt x="1222" y="99"/>
                    <a:pt x="1222" y="99"/>
                  </a:cubicBezTo>
                  <a:cubicBezTo>
                    <a:pt x="1222" y="99"/>
                    <a:pt x="1222" y="99"/>
                    <a:pt x="1222" y="99"/>
                  </a:cubicBezTo>
                  <a:cubicBezTo>
                    <a:pt x="1222" y="100"/>
                    <a:pt x="1222" y="100"/>
                    <a:pt x="1222" y="100"/>
                  </a:cubicBezTo>
                  <a:cubicBezTo>
                    <a:pt x="1222" y="100"/>
                    <a:pt x="1222" y="100"/>
                    <a:pt x="1222" y="100"/>
                  </a:cubicBezTo>
                  <a:cubicBezTo>
                    <a:pt x="1222" y="100"/>
                    <a:pt x="1222" y="100"/>
                    <a:pt x="1222" y="100"/>
                  </a:cubicBezTo>
                  <a:cubicBezTo>
                    <a:pt x="1223" y="100"/>
                    <a:pt x="1223" y="100"/>
                    <a:pt x="1223" y="100"/>
                  </a:cubicBezTo>
                  <a:cubicBezTo>
                    <a:pt x="1223" y="100"/>
                    <a:pt x="1223" y="100"/>
                    <a:pt x="1223" y="100"/>
                  </a:cubicBezTo>
                  <a:cubicBezTo>
                    <a:pt x="1223" y="100"/>
                    <a:pt x="1223" y="100"/>
                    <a:pt x="1224" y="100"/>
                  </a:cubicBezTo>
                  <a:cubicBezTo>
                    <a:pt x="1224" y="100"/>
                    <a:pt x="1224" y="100"/>
                    <a:pt x="1224" y="100"/>
                  </a:cubicBezTo>
                  <a:cubicBezTo>
                    <a:pt x="1224" y="101"/>
                    <a:pt x="1224" y="101"/>
                    <a:pt x="1224" y="101"/>
                  </a:cubicBezTo>
                  <a:cubicBezTo>
                    <a:pt x="1224" y="101"/>
                    <a:pt x="1224" y="101"/>
                    <a:pt x="1225" y="101"/>
                  </a:cubicBezTo>
                  <a:cubicBezTo>
                    <a:pt x="1225" y="101"/>
                    <a:pt x="1225" y="101"/>
                    <a:pt x="1225" y="101"/>
                  </a:cubicBezTo>
                  <a:cubicBezTo>
                    <a:pt x="1225" y="101"/>
                    <a:pt x="1225" y="101"/>
                    <a:pt x="1225" y="101"/>
                  </a:cubicBezTo>
                  <a:cubicBezTo>
                    <a:pt x="1225" y="101"/>
                    <a:pt x="1225" y="101"/>
                    <a:pt x="1225" y="101"/>
                  </a:cubicBezTo>
                  <a:cubicBezTo>
                    <a:pt x="1226" y="102"/>
                    <a:pt x="1226" y="101"/>
                    <a:pt x="1226" y="101"/>
                  </a:cubicBezTo>
                  <a:cubicBezTo>
                    <a:pt x="1226" y="101"/>
                    <a:pt x="1226" y="101"/>
                    <a:pt x="1226" y="101"/>
                  </a:cubicBezTo>
                  <a:cubicBezTo>
                    <a:pt x="1227" y="102"/>
                    <a:pt x="1227" y="102"/>
                    <a:pt x="1227" y="102"/>
                  </a:cubicBezTo>
                  <a:cubicBezTo>
                    <a:pt x="1227" y="102"/>
                    <a:pt x="1227" y="102"/>
                    <a:pt x="1227" y="102"/>
                  </a:cubicBezTo>
                  <a:cubicBezTo>
                    <a:pt x="1228" y="102"/>
                    <a:pt x="1228" y="102"/>
                    <a:pt x="1229" y="102"/>
                  </a:cubicBezTo>
                  <a:cubicBezTo>
                    <a:pt x="1229" y="102"/>
                    <a:pt x="1229" y="102"/>
                    <a:pt x="1229" y="102"/>
                  </a:cubicBezTo>
                  <a:cubicBezTo>
                    <a:pt x="1229" y="102"/>
                    <a:pt x="1229" y="102"/>
                    <a:pt x="1229" y="102"/>
                  </a:cubicBezTo>
                  <a:cubicBezTo>
                    <a:pt x="1229" y="103"/>
                    <a:pt x="1230" y="102"/>
                    <a:pt x="1230" y="103"/>
                  </a:cubicBezTo>
                  <a:cubicBezTo>
                    <a:pt x="1230" y="102"/>
                    <a:pt x="1230" y="102"/>
                    <a:pt x="1230" y="102"/>
                  </a:cubicBezTo>
                  <a:cubicBezTo>
                    <a:pt x="1230" y="103"/>
                    <a:pt x="1230" y="103"/>
                    <a:pt x="1230" y="103"/>
                  </a:cubicBezTo>
                  <a:cubicBezTo>
                    <a:pt x="1231" y="103"/>
                    <a:pt x="1232" y="103"/>
                    <a:pt x="1232" y="103"/>
                  </a:cubicBezTo>
                  <a:cubicBezTo>
                    <a:pt x="1232" y="103"/>
                    <a:pt x="1232" y="103"/>
                    <a:pt x="1233" y="103"/>
                  </a:cubicBezTo>
                  <a:cubicBezTo>
                    <a:pt x="1234" y="103"/>
                    <a:pt x="1235" y="103"/>
                    <a:pt x="1236" y="103"/>
                  </a:cubicBezTo>
                  <a:cubicBezTo>
                    <a:pt x="1237" y="103"/>
                    <a:pt x="1238" y="103"/>
                    <a:pt x="1239" y="103"/>
                  </a:cubicBezTo>
                  <a:cubicBezTo>
                    <a:pt x="1241" y="103"/>
                    <a:pt x="1242" y="103"/>
                    <a:pt x="1244" y="103"/>
                  </a:cubicBezTo>
                  <a:cubicBezTo>
                    <a:pt x="1244" y="103"/>
                    <a:pt x="1244" y="103"/>
                    <a:pt x="1244" y="103"/>
                  </a:cubicBezTo>
                  <a:cubicBezTo>
                    <a:pt x="1245" y="103"/>
                    <a:pt x="1246" y="103"/>
                    <a:pt x="1246" y="103"/>
                  </a:cubicBezTo>
                  <a:cubicBezTo>
                    <a:pt x="1246" y="103"/>
                    <a:pt x="1247" y="103"/>
                    <a:pt x="1247" y="103"/>
                  </a:cubicBezTo>
                  <a:cubicBezTo>
                    <a:pt x="1247" y="102"/>
                    <a:pt x="1248" y="103"/>
                    <a:pt x="1248" y="102"/>
                  </a:cubicBezTo>
                  <a:cubicBezTo>
                    <a:pt x="1248" y="102"/>
                    <a:pt x="1248" y="102"/>
                    <a:pt x="1248" y="102"/>
                  </a:cubicBezTo>
                  <a:cubicBezTo>
                    <a:pt x="1248" y="102"/>
                    <a:pt x="1248" y="102"/>
                    <a:pt x="1248" y="102"/>
                  </a:cubicBezTo>
                  <a:cubicBezTo>
                    <a:pt x="1249" y="102"/>
                    <a:pt x="1249" y="102"/>
                    <a:pt x="1250" y="102"/>
                  </a:cubicBezTo>
                  <a:cubicBezTo>
                    <a:pt x="1250" y="102"/>
                    <a:pt x="1250" y="102"/>
                    <a:pt x="1250" y="102"/>
                  </a:cubicBezTo>
                  <a:cubicBezTo>
                    <a:pt x="1250" y="102"/>
                    <a:pt x="1250" y="102"/>
                    <a:pt x="1250" y="102"/>
                  </a:cubicBezTo>
                  <a:cubicBezTo>
                    <a:pt x="1250" y="102"/>
                    <a:pt x="1251" y="102"/>
                    <a:pt x="1251" y="102"/>
                  </a:cubicBezTo>
                  <a:cubicBezTo>
                    <a:pt x="1251" y="101"/>
                    <a:pt x="1251" y="101"/>
                    <a:pt x="1251" y="101"/>
                  </a:cubicBezTo>
                  <a:cubicBezTo>
                    <a:pt x="1251" y="101"/>
                    <a:pt x="1251" y="101"/>
                    <a:pt x="1251" y="101"/>
                  </a:cubicBezTo>
                  <a:cubicBezTo>
                    <a:pt x="1252" y="101"/>
                    <a:pt x="1252" y="101"/>
                    <a:pt x="1252" y="101"/>
                  </a:cubicBezTo>
                  <a:cubicBezTo>
                    <a:pt x="1252" y="101"/>
                    <a:pt x="1252" y="101"/>
                    <a:pt x="1252" y="101"/>
                  </a:cubicBezTo>
                  <a:cubicBezTo>
                    <a:pt x="1252" y="101"/>
                    <a:pt x="1252" y="101"/>
                    <a:pt x="1252" y="101"/>
                  </a:cubicBezTo>
                  <a:cubicBezTo>
                    <a:pt x="1253" y="101"/>
                    <a:pt x="1253" y="101"/>
                    <a:pt x="1253" y="101"/>
                  </a:cubicBezTo>
                  <a:cubicBezTo>
                    <a:pt x="1253" y="101"/>
                    <a:pt x="1253" y="101"/>
                    <a:pt x="1253" y="101"/>
                  </a:cubicBezTo>
                  <a:cubicBezTo>
                    <a:pt x="1253" y="101"/>
                    <a:pt x="1253" y="101"/>
                    <a:pt x="1253" y="101"/>
                  </a:cubicBezTo>
                  <a:cubicBezTo>
                    <a:pt x="1254" y="101"/>
                    <a:pt x="1254" y="101"/>
                    <a:pt x="1254" y="100"/>
                  </a:cubicBezTo>
                  <a:cubicBezTo>
                    <a:pt x="1254" y="100"/>
                    <a:pt x="1254" y="100"/>
                    <a:pt x="1254" y="100"/>
                  </a:cubicBezTo>
                  <a:cubicBezTo>
                    <a:pt x="1254" y="100"/>
                    <a:pt x="1255" y="100"/>
                    <a:pt x="1255" y="100"/>
                  </a:cubicBezTo>
                  <a:cubicBezTo>
                    <a:pt x="1255" y="100"/>
                    <a:pt x="1255" y="100"/>
                    <a:pt x="1255" y="100"/>
                  </a:cubicBezTo>
                  <a:cubicBezTo>
                    <a:pt x="1255" y="100"/>
                    <a:pt x="1256" y="100"/>
                    <a:pt x="1256" y="100"/>
                  </a:cubicBezTo>
                  <a:cubicBezTo>
                    <a:pt x="1256" y="100"/>
                    <a:pt x="1256" y="100"/>
                    <a:pt x="1256" y="100"/>
                  </a:cubicBezTo>
                  <a:cubicBezTo>
                    <a:pt x="1256" y="100"/>
                    <a:pt x="1256" y="100"/>
                    <a:pt x="1257" y="99"/>
                  </a:cubicBezTo>
                  <a:cubicBezTo>
                    <a:pt x="1257" y="99"/>
                    <a:pt x="1257" y="99"/>
                    <a:pt x="1257" y="99"/>
                  </a:cubicBezTo>
                  <a:cubicBezTo>
                    <a:pt x="1257" y="99"/>
                    <a:pt x="1257" y="99"/>
                    <a:pt x="1257" y="99"/>
                  </a:cubicBezTo>
                  <a:cubicBezTo>
                    <a:pt x="1257" y="99"/>
                    <a:pt x="1257" y="99"/>
                    <a:pt x="1257" y="99"/>
                  </a:cubicBezTo>
                  <a:cubicBezTo>
                    <a:pt x="1257" y="99"/>
                    <a:pt x="1258" y="99"/>
                    <a:pt x="1258" y="99"/>
                  </a:cubicBezTo>
                  <a:cubicBezTo>
                    <a:pt x="1258" y="99"/>
                    <a:pt x="1258" y="99"/>
                    <a:pt x="1258" y="99"/>
                  </a:cubicBezTo>
                  <a:cubicBezTo>
                    <a:pt x="1258" y="99"/>
                    <a:pt x="1259" y="99"/>
                    <a:pt x="1259" y="98"/>
                  </a:cubicBezTo>
                  <a:cubicBezTo>
                    <a:pt x="1259" y="98"/>
                    <a:pt x="1259" y="98"/>
                    <a:pt x="1259" y="98"/>
                  </a:cubicBezTo>
                  <a:cubicBezTo>
                    <a:pt x="1259" y="98"/>
                    <a:pt x="1259" y="98"/>
                    <a:pt x="1259" y="98"/>
                  </a:cubicBezTo>
                  <a:cubicBezTo>
                    <a:pt x="1259" y="98"/>
                    <a:pt x="1259" y="98"/>
                    <a:pt x="1259" y="98"/>
                  </a:cubicBezTo>
                  <a:cubicBezTo>
                    <a:pt x="1259" y="98"/>
                    <a:pt x="1260" y="98"/>
                    <a:pt x="1260" y="98"/>
                  </a:cubicBezTo>
                  <a:cubicBezTo>
                    <a:pt x="1260" y="98"/>
                    <a:pt x="1260" y="98"/>
                    <a:pt x="1260" y="98"/>
                  </a:cubicBezTo>
                  <a:cubicBezTo>
                    <a:pt x="1260" y="98"/>
                    <a:pt x="1260" y="97"/>
                    <a:pt x="1260" y="97"/>
                  </a:cubicBezTo>
                  <a:cubicBezTo>
                    <a:pt x="1260" y="97"/>
                    <a:pt x="1260" y="97"/>
                    <a:pt x="1260" y="97"/>
                  </a:cubicBezTo>
                  <a:cubicBezTo>
                    <a:pt x="1260" y="97"/>
                    <a:pt x="1261" y="97"/>
                    <a:pt x="1261" y="97"/>
                  </a:cubicBezTo>
                  <a:cubicBezTo>
                    <a:pt x="1261" y="97"/>
                    <a:pt x="1261" y="97"/>
                    <a:pt x="1261" y="97"/>
                  </a:cubicBezTo>
                  <a:cubicBezTo>
                    <a:pt x="1261" y="94"/>
                    <a:pt x="1261" y="91"/>
                    <a:pt x="1261" y="87"/>
                  </a:cubicBezTo>
                  <a:cubicBezTo>
                    <a:pt x="1261" y="86"/>
                    <a:pt x="1260" y="87"/>
                    <a:pt x="1260" y="87"/>
                  </a:cubicBezTo>
                  <a:cubicBezTo>
                    <a:pt x="1260" y="87"/>
                    <a:pt x="1260" y="87"/>
                    <a:pt x="1260" y="87"/>
                  </a:cubicBezTo>
                  <a:cubicBezTo>
                    <a:pt x="1260" y="87"/>
                    <a:pt x="1260" y="87"/>
                    <a:pt x="1259" y="88"/>
                  </a:cubicBezTo>
                  <a:cubicBezTo>
                    <a:pt x="1259" y="88"/>
                    <a:pt x="1259" y="88"/>
                    <a:pt x="1259" y="88"/>
                  </a:cubicBezTo>
                  <a:cubicBezTo>
                    <a:pt x="1259" y="88"/>
                    <a:pt x="1259" y="88"/>
                    <a:pt x="1259" y="88"/>
                  </a:cubicBezTo>
                  <a:cubicBezTo>
                    <a:pt x="1259" y="88"/>
                    <a:pt x="1259" y="88"/>
                    <a:pt x="1259" y="88"/>
                  </a:cubicBezTo>
                  <a:cubicBezTo>
                    <a:pt x="1259" y="88"/>
                    <a:pt x="1258" y="88"/>
                    <a:pt x="1258" y="88"/>
                  </a:cubicBezTo>
                  <a:cubicBezTo>
                    <a:pt x="1258" y="88"/>
                    <a:pt x="1258" y="88"/>
                    <a:pt x="1258" y="88"/>
                  </a:cubicBezTo>
                  <a:cubicBezTo>
                    <a:pt x="1258" y="88"/>
                    <a:pt x="1258" y="88"/>
                    <a:pt x="1258" y="89"/>
                  </a:cubicBezTo>
                  <a:cubicBezTo>
                    <a:pt x="1258" y="89"/>
                    <a:pt x="1258" y="89"/>
                    <a:pt x="1258" y="89"/>
                  </a:cubicBezTo>
                  <a:cubicBezTo>
                    <a:pt x="1258" y="89"/>
                    <a:pt x="1257" y="89"/>
                    <a:pt x="1257" y="89"/>
                  </a:cubicBezTo>
                  <a:cubicBezTo>
                    <a:pt x="1257" y="89"/>
                    <a:pt x="1257" y="89"/>
                    <a:pt x="1257" y="89"/>
                  </a:cubicBezTo>
                  <a:cubicBezTo>
                    <a:pt x="1257" y="89"/>
                    <a:pt x="1257" y="89"/>
                    <a:pt x="1257" y="89"/>
                  </a:cubicBezTo>
                  <a:cubicBezTo>
                    <a:pt x="1257" y="89"/>
                    <a:pt x="1257" y="89"/>
                    <a:pt x="1257" y="89"/>
                  </a:cubicBezTo>
                  <a:cubicBezTo>
                    <a:pt x="1256" y="90"/>
                    <a:pt x="1256" y="89"/>
                    <a:pt x="1256" y="90"/>
                  </a:cubicBezTo>
                  <a:cubicBezTo>
                    <a:pt x="1256" y="90"/>
                    <a:pt x="1256" y="90"/>
                    <a:pt x="1256" y="90"/>
                  </a:cubicBezTo>
                  <a:cubicBezTo>
                    <a:pt x="1256" y="90"/>
                    <a:pt x="1255" y="90"/>
                    <a:pt x="1255" y="90"/>
                  </a:cubicBezTo>
                  <a:cubicBezTo>
                    <a:pt x="1255" y="90"/>
                    <a:pt x="1255" y="90"/>
                    <a:pt x="1255" y="90"/>
                  </a:cubicBezTo>
                  <a:cubicBezTo>
                    <a:pt x="1255" y="90"/>
                    <a:pt x="1255" y="90"/>
                    <a:pt x="1255" y="90"/>
                  </a:cubicBezTo>
                  <a:cubicBezTo>
                    <a:pt x="1255" y="90"/>
                    <a:pt x="1255" y="90"/>
                    <a:pt x="1255" y="90"/>
                  </a:cubicBezTo>
                  <a:cubicBezTo>
                    <a:pt x="1255" y="90"/>
                    <a:pt x="1255" y="90"/>
                    <a:pt x="1255" y="90"/>
                  </a:cubicBezTo>
                  <a:cubicBezTo>
                    <a:pt x="1254" y="91"/>
                    <a:pt x="1254" y="90"/>
                    <a:pt x="1254" y="91"/>
                  </a:cubicBezTo>
                  <a:cubicBezTo>
                    <a:pt x="1254" y="91"/>
                    <a:pt x="1254" y="91"/>
                    <a:pt x="1254" y="91"/>
                  </a:cubicBezTo>
                  <a:cubicBezTo>
                    <a:pt x="1254" y="91"/>
                    <a:pt x="1253" y="91"/>
                    <a:pt x="1253" y="91"/>
                  </a:cubicBezTo>
                  <a:cubicBezTo>
                    <a:pt x="1253" y="91"/>
                    <a:pt x="1253" y="91"/>
                    <a:pt x="1253" y="91"/>
                  </a:cubicBezTo>
                  <a:cubicBezTo>
                    <a:pt x="1253" y="91"/>
                    <a:pt x="1253" y="91"/>
                    <a:pt x="1252" y="91"/>
                  </a:cubicBezTo>
                  <a:cubicBezTo>
                    <a:pt x="1252" y="91"/>
                    <a:pt x="1252" y="91"/>
                    <a:pt x="1252" y="91"/>
                  </a:cubicBezTo>
                  <a:cubicBezTo>
                    <a:pt x="1252" y="92"/>
                    <a:pt x="1252" y="91"/>
                    <a:pt x="1251" y="92"/>
                  </a:cubicBezTo>
                  <a:cubicBezTo>
                    <a:pt x="1251" y="92"/>
                    <a:pt x="1251" y="92"/>
                    <a:pt x="1251" y="92"/>
                  </a:cubicBezTo>
                  <a:cubicBezTo>
                    <a:pt x="1251" y="92"/>
                    <a:pt x="1251" y="92"/>
                    <a:pt x="1251" y="92"/>
                  </a:cubicBezTo>
                  <a:cubicBezTo>
                    <a:pt x="1251" y="92"/>
                    <a:pt x="1251" y="92"/>
                    <a:pt x="1250" y="92"/>
                  </a:cubicBezTo>
                  <a:cubicBezTo>
                    <a:pt x="1250" y="92"/>
                    <a:pt x="1250" y="92"/>
                    <a:pt x="1250" y="92"/>
                  </a:cubicBezTo>
                  <a:cubicBezTo>
                    <a:pt x="1250" y="93"/>
                    <a:pt x="1249" y="93"/>
                    <a:pt x="1249" y="92"/>
                  </a:cubicBezTo>
                  <a:cubicBezTo>
                    <a:pt x="1249" y="93"/>
                    <a:pt x="1249" y="93"/>
                    <a:pt x="1248" y="93"/>
                  </a:cubicBezTo>
                  <a:cubicBezTo>
                    <a:pt x="1248" y="93"/>
                    <a:pt x="1248" y="93"/>
                    <a:pt x="1248" y="93"/>
                  </a:cubicBezTo>
                  <a:cubicBezTo>
                    <a:pt x="1248" y="93"/>
                    <a:pt x="1247" y="93"/>
                    <a:pt x="1247" y="93"/>
                  </a:cubicBezTo>
                  <a:cubicBezTo>
                    <a:pt x="1247" y="93"/>
                    <a:pt x="1247" y="93"/>
                    <a:pt x="1246" y="93"/>
                  </a:cubicBezTo>
                  <a:cubicBezTo>
                    <a:pt x="1246" y="93"/>
                    <a:pt x="1245" y="93"/>
                    <a:pt x="1245" y="93"/>
                  </a:cubicBezTo>
                  <a:cubicBezTo>
                    <a:pt x="1245" y="94"/>
                    <a:pt x="1244" y="94"/>
                    <a:pt x="1244" y="94"/>
                  </a:cubicBezTo>
                  <a:cubicBezTo>
                    <a:pt x="1242" y="94"/>
                    <a:pt x="1239" y="94"/>
                    <a:pt x="1236" y="94"/>
                  </a:cubicBezTo>
                  <a:cubicBezTo>
                    <a:pt x="1236" y="94"/>
                    <a:pt x="1236" y="94"/>
                    <a:pt x="1236" y="93"/>
                  </a:cubicBezTo>
                  <a:cubicBezTo>
                    <a:pt x="1235" y="93"/>
                    <a:pt x="1235" y="93"/>
                    <a:pt x="1234" y="93"/>
                  </a:cubicBezTo>
                  <a:cubicBezTo>
                    <a:pt x="1234" y="93"/>
                    <a:pt x="1234" y="93"/>
                    <a:pt x="1234" y="93"/>
                  </a:cubicBezTo>
                  <a:cubicBezTo>
                    <a:pt x="1234" y="93"/>
                    <a:pt x="1233" y="93"/>
                    <a:pt x="1233" y="93"/>
                  </a:cubicBezTo>
                  <a:cubicBezTo>
                    <a:pt x="1233" y="93"/>
                    <a:pt x="1233" y="93"/>
                    <a:pt x="1233" y="93"/>
                  </a:cubicBezTo>
                  <a:cubicBezTo>
                    <a:pt x="1232" y="93"/>
                    <a:pt x="1232" y="93"/>
                    <a:pt x="1232" y="93"/>
                  </a:cubicBezTo>
                  <a:cubicBezTo>
                    <a:pt x="1232" y="93"/>
                    <a:pt x="1232" y="93"/>
                    <a:pt x="1232" y="93"/>
                  </a:cubicBezTo>
                  <a:cubicBezTo>
                    <a:pt x="1232" y="92"/>
                    <a:pt x="1232" y="92"/>
                    <a:pt x="1232" y="92"/>
                  </a:cubicBezTo>
                  <a:cubicBezTo>
                    <a:pt x="1231" y="92"/>
                    <a:pt x="1231" y="92"/>
                    <a:pt x="1231" y="92"/>
                  </a:cubicBezTo>
                  <a:close/>
                  <a:moveTo>
                    <a:pt x="589" y="84"/>
                  </a:moveTo>
                  <a:cubicBezTo>
                    <a:pt x="589" y="84"/>
                    <a:pt x="589" y="84"/>
                    <a:pt x="589" y="84"/>
                  </a:cubicBezTo>
                  <a:cubicBezTo>
                    <a:pt x="589" y="84"/>
                    <a:pt x="589" y="83"/>
                    <a:pt x="589" y="83"/>
                  </a:cubicBezTo>
                  <a:cubicBezTo>
                    <a:pt x="589" y="83"/>
                    <a:pt x="589" y="83"/>
                    <a:pt x="589" y="82"/>
                  </a:cubicBezTo>
                  <a:cubicBezTo>
                    <a:pt x="589" y="82"/>
                    <a:pt x="589" y="81"/>
                    <a:pt x="589" y="80"/>
                  </a:cubicBezTo>
                  <a:cubicBezTo>
                    <a:pt x="589" y="79"/>
                    <a:pt x="589" y="77"/>
                    <a:pt x="589" y="76"/>
                  </a:cubicBezTo>
                  <a:cubicBezTo>
                    <a:pt x="589" y="75"/>
                    <a:pt x="589" y="74"/>
                    <a:pt x="589" y="73"/>
                  </a:cubicBezTo>
                  <a:cubicBezTo>
                    <a:pt x="589" y="73"/>
                    <a:pt x="589" y="73"/>
                    <a:pt x="589" y="73"/>
                  </a:cubicBezTo>
                  <a:cubicBezTo>
                    <a:pt x="589" y="73"/>
                    <a:pt x="589" y="73"/>
                    <a:pt x="589" y="73"/>
                  </a:cubicBezTo>
                  <a:cubicBezTo>
                    <a:pt x="589" y="73"/>
                    <a:pt x="589" y="72"/>
                    <a:pt x="589" y="72"/>
                  </a:cubicBezTo>
                  <a:cubicBezTo>
                    <a:pt x="589" y="72"/>
                    <a:pt x="588" y="72"/>
                    <a:pt x="589" y="72"/>
                  </a:cubicBezTo>
                  <a:cubicBezTo>
                    <a:pt x="588" y="71"/>
                    <a:pt x="589" y="71"/>
                    <a:pt x="588" y="71"/>
                  </a:cubicBezTo>
                  <a:cubicBezTo>
                    <a:pt x="588" y="71"/>
                    <a:pt x="588" y="71"/>
                    <a:pt x="588" y="71"/>
                  </a:cubicBezTo>
                  <a:cubicBezTo>
                    <a:pt x="588" y="70"/>
                    <a:pt x="588" y="70"/>
                    <a:pt x="588" y="70"/>
                  </a:cubicBezTo>
                  <a:cubicBezTo>
                    <a:pt x="588" y="70"/>
                    <a:pt x="588" y="70"/>
                    <a:pt x="588" y="70"/>
                  </a:cubicBezTo>
                  <a:cubicBezTo>
                    <a:pt x="588" y="69"/>
                    <a:pt x="588" y="69"/>
                    <a:pt x="588" y="69"/>
                  </a:cubicBezTo>
                  <a:cubicBezTo>
                    <a:pt x="588" y="69"/>
                    <a:pt x="588" y="69"/>
                    <a:pt x="588" y="69"/>
                  </a:cubicBezTo>
                  <a:cubicBezTo>
                    <a:pt x="587" y="69"/>
                    <a:pt x="587" y="68"/>
                    <a:pt x="587" y="68"/>
                  </a:cubicBezTo>
                  <a:cubicBezTo>
                    <a:pt x="587" y="68"/>
                    <a:pt x="587" y="68"/>
                    <a:pt x="587" y="68"/>
                  </a:cubicBezTo>
                  <a:cubicBezTo>
                    <a:pt x="587" y="68"/>
                    <a:pt x="587" y="68"/>
                    <a:pt x="587" y="68"/>
                  </a:cubicBezTo>
                  <a:cubicBezTo>
                    <a:pt x="587" y="68"/>
                    <a:pt x="587" y="68"/>
                    <a:pt x="587" y="67"/>
                  </a:cubicBezTo>
                  <a:cubicBezTo>
                    <a:pt x="587" y="67"/>
                    <a:pt x="587" y="67"/>
                    <a:pt x="587" y="67"/>
                  </a:cubicBezTo>
                  <a:cubicBezTo>
                    <a:pt x="587" y="67"/>
                    <a:pt x="587" y="67"/>
                    <a:pt x="587" y="67"/>
                  </a:cubicBezTo>
                  <a:cubicBezTo>
                    <a:pt x="587" y="67"/>
                    <a:pt x="587" y="67"/>
                    <a:pt x="587" y="67"/>
                  </a:cubicBezTo>
                  <a:cubicBezTo>
                    <a:pt x="587" y="67"/>
                    <a:pt x="587" y="67"/>
                    <a:pt x="587" y="67"/>
                  </a:cubicBezTo>
                  <a:cubicBezTo>
                    <a:pt x="586" y="67"/>
                    <a:pt x="586" y="66"/>
                    <a:pt x="586" y="66"/>
                  </a:cubicBezTo>
                  <a:cubicBezTo>
                    <a:pt x="586" y="66"/>
                    <a:pt x="586" y="66"/>
                    <a:pt x="586" y="66"/>
                  </a:cubicBezTo>
                  <a:cubicBezTo>
                    <a:pt x="586" y="66"/>
                    <a:pt x="586" y="65"/>
                    <a:pt x="586" y="65"/>
                  </a:cubicBezTo>
                  <a:cubicBezTo>
                    <a:pt x="586" y="65"/>
                    <a:pt x="586" y="65"/>
                    <a:pt x="586" y="65"/>
                  </a:cubicBezTo>
                  <a:cubicBezTo>
                    <a:pt x="586" y="65"/>
                    <a:pt x="586" y="65"/>
                    <a:pt x="585" y="65"/>
                  </a:cubicBezTo>
                  <a:cubicBezTo>
                    <a:pt x="585" y="65"/>
                    <a:pt x="585" y="65"/>
                    <a:pt x="585" y="65"/>
                  </a:cubicBezTo>
                  <a:cubicBezTo>
                    <a:pt x="585" y="65"/>
                    <a:pt x="585" y="64"/>
                    <a:pt x="585" y="64"/>
                  </a:cubicBezTo>
                  <a:cubicBezTo>
                    <a:pt x="585" y="64"/>
                    <a:pt x="585" y="64"/>
                    <a:pt x="585" y="64"/>
                  </a:cubicBezTo>
                  <a:cubicBezTo>
                    <a:pt x="585" y="64"/>
                    <a:pt x="585" y="64"/>
                    <a:pt x="584" y="64"/>
                  </a:cubicBezTo>
                  <a:cubicBezTo>
                    <a:pt x="584" y="64"/>
                    <a:pt x="584" y="64"/>
                    <a:pt x="584" y="64"/>
                  </a:cubicBezTo>
                  <a:cubicBezTo>
                    <a:pt x="584" y="63"/>
                    <a:pt x="584" y="63"/>
                    <a:pt x="584" y="63"/>
                  </a:cubicBezTo>
                  <a:cubicBezTo>
                    <a:pt x="584" y="63"/>
                    <a:pt x="584" y="63"/>
                    <a:pt x="584" y="63"/>
                  </a:cubicBezTo>
                  <a:cubicBezTo>
                    <a:pt x="584" y="63"/>
                    <a:pt x="584" y="62"/>
                    <a:pt x="583" y="62"/>
                  </a:cubicBezTo>
                  <a:cubicBezTo>
                    <a:pt x="583" y="62"/>
                    <a:pt x="583" y="62"/>
                    <a:pt x="583" y="62"/>
                  </a:cubicBezTo>
                  <a:cubicBezTo>
                    <a:pt x="583" y="62"/>
                    <a:pt x="583" y="62"/>
                    <a:pt x="583" y="62"/>
                  </a:cubicBezTo>
                  <a:cubicBezTo>
                    <a:pt x="583" y="62"/>
                    <a:pt x="583" y="62"/>
                    <a:pt x="583" y="62"/>
                  </a:cubicBezTo>
                  <a:cubicBezTo>
                    <a:pt x="583" y="62"/>
                    <a:pt x="583" y="62"/>
                    <a:pt x="583" y="62"/>
                  </a:cubicBezTo>
                  <a:cubicBezTo>
                    <a:pt x="583" y="62"/>
                    <a:pt x="583" y="62"/>
                    <a:pt x="583" y="62"/>
                  </a:cubicBezTo>
                  <a:cubicBezTo>
                    <a:pt x="583" y="61"/>
                    <a:pt x="582" y="61"/>
                    <a:pt x="582" y="61"/>
                  </a:cubicBezTo>
                  <a:cubicBezTo>
                    <a:pt x="582" y="61"/>
                    <a:pt x="582" y="61"/>
                    <a:pt x="582" y="61"/>
                  </a:cubicBezTo>
                  <a:cubicBezTo>
                    <a:pt x="582" y="61"/>
                    <a:pt x="582" y="61"/>
                    <a:pt x="582" y="61"/>
                  </a:cubicBezTo>
                  <a:cubicBezTo>
                    <a:pt x="582" y="61"/>
                    <a:pt x="582" y="61"/>
                    <a:pt x="582" y="61"/>
                  </a:cubicBezTo>
                  <a:cubicBezTo>
                    <a:pt x="582" y="61"/>
                    <a:pt x="582" y="61"/>
                    <a:pt x="582" y="61"/>
                  </a:cubicBezTo>
                  <a:cubicBezTo>
                    <a:pt x="582" y="61"/>
                    <a:pt x="582" y="61"/>
                    <a:pt x="582" y="61"/>
                  </a:cubicBezTo>
                  <a:cubicBezTo>
                    <a:pt x="582" y="60"/>
                    <a:pt x="581" y="60"/>
                    <a:pt x="581" y="60"/>
                  </a:cubicBezTo>
                  <a:cubicBezTo>
                    <a:pt x="581" y="60"/>
                    <a:pt x="581" y="60"/>
                    <a:pt x="581" y="60"/>
                  </a:cubicBezTo>
                  <a:cubicBezTo>
                    <a:pt x="581" y="60"/>
                    <a:pt x="581" y="60"/>
                    <a:pt x="580" y="59"/>
                  </a:cubicBezTo>
                  <a:cubicBezTo>
                    <a:pt x="580" y="59"/>
                    <a:pt x="580" y="59"/>
                    <a:pt x="580" y="59"/>
                  </a:cubicBezTo>
                  <a:cubicBezTo>
                    <a:pt x="580" y="59"/>
                    <a:pt x="580" y="59"/>
                    <a:pt x="580" y="59"/>
                  </a:cubicBezTo>
                  <a:cubicBezTo>
                    <a:pt x="580" y="59"/>
                    <a:pt x="580" y="59"/>
                    <a:pt x="580" y="59"/>
                  </a:cubicBezTo>
                  <a:cubicBezTo>
                    <a:pt x="580" y="59"/>
                    <a:pt x="580" y="59"/>
                    <a:pt x="580" y="59"/>
                  </a:cubicBezTo>
                  <a:cubicBezTo>
                    <a:pt x="580" y="59"/>
                    <a:pt x="580" y="59"/>
                    <a:pt x="580" y="59"/>
                  </a:cubicBezTo>
                  <a:cubicBezTo>
                    <a:pt x="579" y="59"/>
                    <a:pt x="579" y="58"/>
                    <a:pt x="579" y="58"/>
                  </a:cubicBezTo>
                  <a:cubicBezTo>
                    <a:pt x="579" y="58"/>
                    <a:pt x="579" y="58"/>
                    <a:pt x="579" y="58"/>
                  </a:cubicBezTo>
                  <a:cubicBezTo>
                    <a:pt x="579" y="58"/>
                    <a:pt x="578" y="58"/>
                    <a:pt x="578" y="58"/>
                  </a:cubicBezTo>
                  <a:cubicBezTo>
                    <a:pt x="578" y="58"/>
                    <a:pt x="578" y="58"/>
                    <a:pt x="578" y="58"/>
                  </a:cubicBezTo>
                  <a:cubicBezTo>
                    <a:pt x="578" y="58"/>
                    <a:pt x="578" y="57"/>
                    <a:pt x="578" y="57"/>
                  </a:cubicBezTo>
                  <a:cubicBezTo>
                    <a:pt x="578" y="57"/>
                    <a:pt x="578" y="57"/>
                    <a:pt x="578" y="57"/>
                  </a:cubicBezTo>
                  <a:cubicBezTo>
                    <a:pt x="578" y="57"/>
                    <a:pt x="578" y="57"/>
                    <a:pt x="577" y="57"/>
                  </a:cubicBezTo>
                  <a:cubicBezTo>
                    <a:pt x="577" y="57"/>
                    <a:pt x="577" y="57"/>
                    <a:pt x="577" y="57"/>
                  </a:cubicBezTo>
                  <a:cubicBezTo>
                    <a:pt x="577" y="57"/>
                    <a:pt x="577" y="57"/>
                    <a:pt x="577" y="57"/>
                  </a:cubicBezTo>
                  <a:cubicBezTo>
                    <a:pt x="577" y="57"/>
                    <a:pt x="577" y="57"/>
                    <a:pt x="577" y="57"/>
                  </a:cubicBezTo>
                  <a:cubicBezTo>
                    <a:pt x="577" y="56"/>
                    <a:pt x="577" y="56"/>
                    <a:pt x="576" y="56"/>
                  </a:cubicBezTo>
                  <a:cubicBezTo>
                    <a:pt x="576" y="56"/>
                    <a:pt x="576" y="56"/>
                    <a:pt x="576" y="56"/>
                  </a:cubicBezTo>
                  <a:cubicBezTo>
                    <a:pt x="576" y="56"/>
                    <a:pt x="576" y="56"/>
                    <a:pt x="575" y="56"/>
                  </a:cubicBezTo>
                  <a:cubicBezTo>
                    <a:pt x="575" y="56"/>
                    <a:pt x="575" y="56"/>
                    <a:pt x="575" y="56"/>
                  </a:cubicBezTo>
                  <a:cubicBezTo>
                    <a:pt x="575" y="55"/>
                    <a:pt x="575" y="55"/>
                    <a:pt x="575" y="55"/>
                  </a:cubicBezTo>
                  <a:cubicBezTo>
                    <a:pt x="575" y="55"/>
                    <a:pt x="575" y="55"/>
                    <a:pt x="575" y="55"/>
                  </a:cubicBezTo>
                  <a:cubicBezTo>
                    <a:pt x="575" y="55"/>
                    <a:pt x="574" y="55"/>
                    <a:pt x="574" y="55"/>
                  </a:cubicBezTo>
                  <a:cubicBezTo>
                    <a:pt x="574" y="55"/>
                    <a:pt x="574" y="55"/>
                    <a:pt x="574" y="55"/>
                  </a:cubicBezTo>
                  <a:cubicBezTo>
                    <a:pt x="574" y="55"/>
                    <a:pt x="574" y="55"/>
                    <a:pt x="574" y="55"/>
                  </a:cubicBezTo>
                  <a:cubicBezTo>
                    <a:pt x="574" y="55"/>
                    <a:pt x="574" y="55"/>
                    <a:pt x="574" y="55"/>
                  </a:cubicBezTo>
                  <a:cubicBezTo>
                    <a:pt x="574" y="54"/>
                    <a:pt x="573" y="54"/>
                    <a:pt x="573" y="54"/>
                  </a:cubicBezTo>
                  <a:cubicBezTo>
                    <a:pt x="573" y="54"/>
                    <a:pt x="573" y="54"/>
                    <a:pt x="573" y="54"/>
                  </a:cubicBezTo>
                  <a:cubicBezTo>
                    <a:pt x="573" y="54"/>
                    <a:pt x="573" y="54"/>
                    <a:pt x="573" y="54"/>
                  </a:cubicBezTo>
                  <a:cubicBezTo>
                    <a:pt x="573" y="54"/>
                    <a:pt x="573" y="54"/>
                    <a:pt x="573" y="54"/>
                  </a:cubicBezTo>
                  <a:cubicBezTo>
                    <a:pt x="573" y="54"/>
                    <a:pt x="572" y="54"/>
                    <a:pt x="572" y="53"/>
                  </a:cubicBezTo>
                  <a:cubicBezTo>
                    <a:pt x="572" y="54"/>
                    <a:pt x="572" y="54"/>
                    <a:pt x="572" y="54"/>
                  </a:cubicBezTo>
                  <a:cubicBezTo>
                    <a:pt x="572" y="53"/>
                    <a:pt x="572" y="53"/>
                    <a:pt x="572" y="53"/>
                  </a:cubicBezTo>
                  <a:cubicBezTo>
                    <a:pt x="572" y="53"/>
                    <a:pt x="572" y="53"/>
                    <a:pt x="572" y="53"/>
                  </a:cubicBezTo>
                  <a:cubicBezTo>
                    <a:pt x="571" y="53"/>
                    <a:pt x="571" y="53"/>
                    <a:pt x="571" y="53"/>
                  </a:cubicBezTo>
                  <a:cubicBezTo>
                    <a:pt x="571" y="53"/>
                    <a:pt x="571" y="53"/>
                    <a:pt x="571" y="53"/>
                  </a:cubicBezTo>
                  <a:cubicBezTo>
                    <a:pt x="571" y="53"/>
                    <a:pt x="571" y="53"/>
                    <a:pt x="570" y="52"/>
                  </a:cubicBezTo>
                  <a:cubicBezTo>
                    <a:pt x="570" y="52"/>
                    <a:pt x="570" y="52"/>
                    <a:pt x="570" y="52"/>
                  </a:cubicBezTo>
                  <a:cubicBezTo>
                    <a:pt x="570" y="52"/>
                    <a:pt x="570" y="52"/>
                    <a:pt x="570" y="52"/>
                  </a:cubicBezTo>
                  <a:cubicBezTo>
                    <a:pt x="570" y="52"/>
                    <a:pt x="570" y="52"/>
                    <a:pt x="570" y="52"/>
                  </a:cubicBezTo>
                  <a:cubicBezTo>
                    <a:pt x="570" y="52"/>
                    <a:pt x="570" y="52"/>
                    <a:pt x="570" y="52"/>
                  </a:cubicBezTo>
                  <a:cubicBezTo>
                    <a:pt x="570" y="52"/>
                    <a:pt x="570" y="52"/>
                    <a:pt x="569" y="52"/>
                  </a:cubicBezTo>
                  <a:cubicBezTo>
                    <a:pt x="569" y="52"/>
                    <a:pt x="569" y="52"/>
                    <a:pt x="569" y="52"/>
                  </a:cubicBezTo>
                  <a:cubicBezTo>
                    <a:pt x="569" y="52"/>
                    <a:pt x="569" y="52"/>
                    <a:pt x="569" y="51"/>
                  </a:cubicBezTo>
                  <a:cubicBezTo>
                    <a:pt x="569" y="51"/>
                    <a:pt x="569" y="51"/>
                    <a:pt x="569" y="51"/>
                  </a:cubicBezTo>
                  <a:cubicBezTo>
                    <a:pt x="569" y="51"/>
                    <a:pt x="568" y="51"/>
                    <a:pt x="568" y="51"/>
                  </a:cubicBezTo>
                  <a:cubicBezTo>
                    <a:pt x="568" y="51"/>
                    <a:pt x="568" y="51"/>
                    <a:pt x="568" y="51"/>
                  </a:cubicBezTo>
                  <a:cubicBezTo>
                    <a:pt x="568" y="51"/>
                    <a:pt x="568" y="51"/>
                    <a:pt x="568" y="51"/>
                  </a:cubicBezTo>
                  <a:cubicBezTo>
                    <a:pt x="568" y="51"/>
                    <a:pt x="568" y="51"/>
                    <a:pt x="568" y="51"/>
                  </a:cubicBezTo>
                  <a:cubicBezTo>
                    <a:pt x="568" y="50"/>
                    <a:pt x="567" y="51"/>
                    <a:pt x="567" y="50"/>
                  </a:cubicBezTo>
                  <a:cubicBezTo>
                    <a:pt x="567" y="50"/>
                    <a:pt x="567" y="50"/>
                    <a:pt x="567" y="50"/>
                  </a:cubicBezTo>
                  <a:cubicBezTo>
                    <a:pt x="567" y="50"/>
                    <a:pt x="566" y="50"/>
                    <a:pt x="566" y="50"/>
                  </a:cubicBezTo>
                  <a:cubicBezTo>
                    <a:pt x="566" y="50"/>
                    <a:pt x="566" y="50"/>
                    <a:pt x="566" y="50"/>
                  </a:cubicBezTo>
                  <a:cubicBezTo>
                    <a:pt x="566" y="50"/>
                    <a:pt x="566" y="50"/>
                    <a:pt x="566" y="50"/>
                  </a:cubicBezTo>
                  <a:cubicBezTo>
                    <a:pt x="566" y="50"/>
                    <a:pt x="566" y="50"/>
                    <a:pt x="566" y="50"/>
                  </a:cubicBezTo>
                  <a:cubicBezTo>
                    <a:pt x="565" y="50"/>
                    <a:pt x="565" y="49"/>
                    <a:pt x="565" y="49"/>
                  </a:cubicBezTo>
                  <a:cubicBezTo>
                    <a:pt x="565" y="49"/>
                    <a:pt x="565" y="49"/>
                    <a:pt x="565" y="49"/>
                  </a:cubicBezTo>
                  <a:cubicBezTo>
                    <a:pt x="565" y="49"/>
                    <a:pt x="565" y="49"/>
                    <a:pt x="565" y="49"/>
                  </a:cubicBezTo>
                  <a:cubicBezTo>
                    <a:pt x="565" y="49"/>
                    <a:pt x="565" y="49"/>
                    <a:pt x="565" y="49"/>
                  </a:cubicBezTo>
                  <a:cubicBezTo>
                    <a:pt x="565" y="49"/>
                    <a:pt x="565" y="49"/>
                    <a:pt x="565" y="49"/>
                  </a:cubicBezTo>
                  <a:cubicBezTo>
                    <a:pt x="564" y="49"/>
                    <a:pt x="564" y="49"/>
                    <a:pt x="564" y="49"/>
                  </a:cubicBezTo>
                  <a:cubicBezTo>
                    <a:pt x="564" y="49"/>
                    <a:pt x="564" y="49"/>
                    <a:pt x="564" y="49"/>
                  </a:cubicBezTo>
                  <a:cubicBezTo>
                    <a:pt x="564" y="48"/>
                    <a:pt x="563" y="48"/>
                    <a:pt x="563" y="48"/>
                  </a:cubicBezTo>
                  <a:cubicBezTo>
                    <a:pt x="563" y="48"/>
                    <a:pt x="563" y="48"/>
                    <a:pt x="563" y="48"/>
                  </a:cubicBezTo>
                  <a:cubicBezTo>
                    <a:pt x="563" y="48"/>
                    <a:pt x="563" y="48"/>
                    <a:pt x="563" y="48"/>
                  </a:cubicBezTo>
                  <a:cubicBezTo>
                    <a:pt x="563" y="48"/>
                    <a:pt x="563" y="48"/>
                    <a:pt x="563" y="48"/>
                  </a:cubicBezTo>
                  <a:cubicBezTo>
                    <a:pt x="563" y="48"/>
                    <a:pt x="562" y="48"/>
                    <a:pt x="562" y="48"/>
                  </a:cubicBezTo>
                  <a:cubicBezTo>
                    <a:pt x="562" y="48"/>
                    <a:pt x="562" y="48"/>
                    <a:pt x="562" y="48"/>
                  </a:cubicBezTo>
                  <a:cubicBezTo>
                    <a:pt x="562" y="47"/>
                    <a:pt x="562" y="47"/>
                    <a:pt x="561" y="47"/>
                  </a:cubicBezTo>
                  <a:cubicBezTo>
                    <a:pt x="561" y="47"/>
                    <a:pt x="561" y="47"/>
                    <a:pt x="561" y="47"/>
                  </a:cubicBezTo>
                  <a:cubicBezTo>
                    <a:pt x="561" y="47"/>
                    <a:pt x="561" y="47"/>
                    <a:pt x="561" y="47"/>
                  </a:cubicBezTo>
                  <a:cubicBezTo>
                    <a:pt x="561" y="47"/>
                    <a:pt x="561" y="47"/>
                    <a:pt x="561" y="47"/>
                  </a:cubicBezTo>
                  <a:cubicBezTo>
                    <a:pt x="561" y="47"/>
                    <a:pt x="561" y="47"/>
                    <a:pt x="560" y="47"/>
                  </a:cubicBezTo>
                  <a:cubicBezTo>
                    <a:pt x="560" y="47"/>
                    <a:pt x="560" y="47"/>
                    <a:pt x="560" y="47"/>
                  </a:cubicBezTo>
                  <a:cubicBezTo>
                    <a:pt x="560" y="46"/>
                    <a:pt x="560" y="46"/>
                    <a:pt x="560" y="46"/>
                  </a:cubicBezTo>
                  <a:cubicBezTo>
                    <a:pt x="560" y="46"/>
                    <a:pt x="560" y="46"/>
                    <a:pt x="560" y="46"/>
                  </a:cubicBezTo>
                  <a:cubicBezTo>
                    <a:pt x="560" y="46"/>
                    <a:pt x="559" y="46"/>
                    <a:pt x="559" y="46"/>
                  </a:cubicBezTo>
                  <a:cubicBezTo>
                    <a:pt x="559" y="46"/>
                    <a:pt x="559" y="46"/>
                    <a:pt x="559" y="46"/>
                  </a:cubicBezTo>
                  <a:cubicBezTo>
                    <a:pt x="559" y="46"/>
                    <a:pt x="559" y="46"/>
                    <a:pt x="559" y="45"/>
                  </a:cubicBezTo>
                  <a:cubicBezTo>
                    <a:pt x="559" y="45"/>
                    <a:pt x="559" y="45"/>
                    <a:pt x="559" y="45"/>
                  </a:cubicBezTo>
                  <a:cubicBezTo>
                    <a:pt x="559" y="45"/>
                    <a:pt x="558" y="45"/>
                    <a:pt x="558" y="45"/>
                  </a:cubicBezTo>
                  <a:cubicBezTo>
                    <a:pt x="558" y="45"/>
                    <a:pt x="558" y="45"/>
                    <a:pt x="558" y="45"/>
                  </a:cubicBezTo>
                  <a:cubicBezTo>
                    <a:pt x="558" y="45"/>
                    <a:pt x="558" y="45"/>
                    <a:pt x="558" y="45"/>
                  </a:cubicBezTo>
                  <a:cubicBezTo>
                    <a:pt x="558" y="45"/>
                    <a:pt x="558" y="45"/>
                    <a:pt x="558" y="45"/>
                  </a:cubicBezTo>
                  <a:cubicBezTo>
                    <a:pt x="557" y="45"/>
                    <a:pt x="557" y="45"/>
                    <a:pt x="557" y="44"/>
                  </a:cubicBezTo>
                  <a:cubicBezTo>
                    <a:pt x="557" y="45"/>
                    <a:pt x="557" y="45"/>
                    <a:pt x="557" y="45"/>
                  </a:cubicBezTo>
                  <a:cubicBezTo>
                    <a:pt x="557" y="44"/>
                    <a:pt x="557" y="44"/>
                    <a:pt x="557" y="44"/>
                  </a:cubicBezTo>
                  <a:cubicBezTo>
                    <a:pt x="557" y="44"/>
                    <a:pt x="557" y="44"/>
                    <a:pt x="557" y="44"/>
                  </a:cubicBezTo>
                  <a:cubicBezTo>
                    <a:pt x="556" y="44"/>
                    <a:pt x="556" y="44"/>
                    <a:pt x="556" y="44"/>
                  </a:cubicBezTo>
                  <a:cubicBezTo>
                    <a:pt x="556" y="44"/>
                    <a:pt x="556" y="44"/>
                    <a:pt x="556" y="44"/>
                  </a:cubicBezTo>
                  <a:cubicBezTo>
                    <a:pt x="556" y="43"/>
                    <a:pt x="555" y="43"/>
                    <a:pt x="555" y="43"/>
                  </a:cubicBezTo>
                  <a:cubicBezTo>
                    <a:pt x="555" y="43"/>
                    <a:pt x="555" y="43"/>
                    <a:pt x="555" y="43"/>
                  </a:cubicBezTo>
                  <a:cubicBezTo>
                    <a:pt x="555" y="43"/>
                    <a:pt x="555" y="43"/>
                    <a:pt x="555" y="43"/>
                  </a:cubicBezTo>
                  <a:cubicBezTo>
                    <a:pt x="555" y="43"/>
                    <a:pt x="555" y="43"/>
                    <a:pt x="555" y="43"/>
                  </a:cubicBezTo>
                  <a:cubicBezTo>
                    <a:pt x="555" y="43"/>
                    <a:pt x="555" y="42"/>
                    <a:pt x="554" y="42"/>
                  </a:cubicBezTo>
                  <a:cubicBezTo>
                    <a:pt x="554" y="42"/>
                    <a:pt x="554" y="42"/>
                    <a:pt x="554" y="42"/>
                  </a:cubicBezTo>
                  <a:cubicBezTo>
                    <a:pt x="554" y="42"/>
                    <a:pt x="554" y="42"/>
                    <a:pt x="553" y="42"/>
                  </a:cubicBezTo>
                  <a:cubicBezTo>
                    <a:pt x="553" y="42"/>
                    <a:pt x="553" y="42"/>
                    <a:pt x="553" y="42"/>
                  </a:cubicBezTo>
                  <a:cubicBezTo>
                    <a:pt x="553" y="42"/>
                    <a:pt x="553" y="41"/>
                    <a:pt x="553" y="41"/>
                  </a:cubicBezTo>
                  <a:cubicBezTo>
                    <a:pt x="553" y="41"/>
                    <a:pt x="553" y="41"/>
                    <a:pt x="553" y="41"/>
                  </a:cubicBezTo>
                  <a:cubicBezTo>
                    <a:pt x="553" y="41"/>
                    <a:pt x="553" y="41"/>
                    <a:pt x="553" y="41"/>
                  </a:cubicBezTo>
                  <a:cubicBezTo>
                    <a:pt x="553" y="41"/>
                    <a:pt x="553" y="41"/>
                    <a:pt x="553" y="41"/>
                  </a:cubicBezTo>
                  <a:cubicBezTo>
                    <a:pt x="553" y="41"/>
                    <a:pt x="553" y="41"/>
                    <a:pt x="552" y="41"/>
                  </a:cubicBezTo>
                  <a:cubicBezTo>
                    <a:pt x="552" y="41"/>
                    <a:pt x="552" y="41"/>
                    <a:pt x="552" y="41"/>
                  </a:cubicBezTo>
                  <a:cubicBezTo>
                    <a:pt x="552" y="40"/>
                    <a:pt x="552" y="40"/>
                    <a:pt x="551" y="39"/>
                  </a:cubicBezTo>
                  <a:cubicBezTo>
                    <a:pt x="551" y="39"/>
                    <a:pt x="551" y="39"/>
                    <a:pt x="551" y="39"/>
                  </a:cubicBezTo>
                  <a:cubicBezTo>
                    <a:pt x="551" y="39"/>
                    <a:pt x="551" y="39"/>
                    <a:pt x="551" y="39"/>
                  </a:cubicBezTo>
                  <a:cubicBezTo>
                    <a:pt x="551" y="39"/>
                    <a:pt x="551" y="39"/>
                    <a:pt x="551" y="39"/>
                  </a:cubicBezTo>
                  <a:cubicBezTo>
                    <a:pt x="551" y="39"/>
                    <a:pt x="551" y="38"/>
                    <a:pt x="551" y="38"/>
                  </a:cubicBezTo>
                  <a:cubicBezTo>
                    <a:pt x="551" y="38"/>
                    <a:pt x="551" y="38"/>
                    <a:pt x="551" y="38"/>
                  </a:cubicBezTo>
                  <a:cubicBezTo>
                    <a:pt x="551" y="38"/>
                    <a:pt x="550" y="38"/>
                    <a:pt x="550" y="38"/>
                  </a:cubicBezTo>
                  <a:cubicBezTo>
                    <a:pt x="550" y="38"/>
                    <a:pt x="550" y="38"/>
                    <a:pt x="550" y="38"/>
                  </a:cubicBezTo>
                  <a:cubicBezTo>
                    <a:pt x="550" y="38"/>
                    <a:pt x="550" y="37"/>
                    <a:pt x="550" y="37"/>
                  </a:cubicBezTo>
                  <a:cubicBezTo>
                    <a:pt x="550" y="37"/>
                    <a:pt x="550" y="37"/>
                    <a:pt x="550" y="37"/>
                  </a:cubicBezTo>
                  <a:cubicBezTo>
                    <a:pt x="550" y="37"/>
                    <a:pt x="550" y="37"/>
                    <a:pt x="550" y="36"/>
                  </a:cubicBezTo>
                  <a:cubicBezTo>
                    <a:pt x="550" y="36"/>
                    <a:pt x="550" y="36"/>
                    <a:pt x="550" y="36"/>
                  </a:cubicBezTo>
                  <a:cubicBezTo>
                    <a:pt x="550" y="36"/>
                    <a:pt x="550" y="36"/>
                    <a:pt x="550" y="36"/>
                  </a:cubicBezTo>
                  <a:cubicBezTo>
                    <a:pt x="549" y="36"/>
                    <a:pt x="549" y="36"/>
                    <a:pt x="549" y="35"/>
                  </a:cubicBezTo>
                  <a:cubicBezTo>
                    <a:pt x="549" y="35"/>
                    <a:pt x="549" y="35"/>
                    <a:pt x="549" y="35"/>
                  </a:cubicBezTo>
                  <a:cubicBezTo>
                    <a:pt x="549" y="35"/>
                    <a:pt x="549" y="34"/>
                    <a:pt x="549" y="34"/>
                  </a:cubicBezTo>
                  <a:cubicBezTo>
                    <a:pt x="549" y="34"/>
                    <a:pt x="549" y="34"/>
                    <a:pt x="549" y="33"/>
                  </a:cubicBezTo>
                  <a:cubicBezTo>
                    <a:pt x="549" y="31"/>
                    <a:pt x="549" y="29"/>
                    <a:pt x="549" y="27"/>
                  </a:cubicBezTo>
                  <a:cubicBezTo>
                    <a:pt x="549" y="27"/>
                    <a:pt x="549" y="27"/>
                    <a:pt x="549" y="27"/>
                  </a:cubicBezTo>
                  <a:cubicBezTo>
                    <a:pt x="549" y="27"/>
                    <a:pt x="549" y="26"/>
                    <a:pt x="549" y="26"/>
                  </a:cubicBezTo>
                  <a:cubicBezTo>
                    <a:pt x="549" y="26"/>
                    <a:pt x="549" y="26"/>
                    <a:pt x="549" y="26"/>
                  </a:cubicBezTo>
                  <a:cubicBezTo>
                    <a:pt x="549" y="25"/>
                    <a:pt x="549" y="25"/>
                    <a:pt x="550" y="25"/>
                  </a:cubicBezTo>
                  <a:cubicBezTo>
                    <a:pt x="550" y="25"/>
                    <a:pt x="550" y="25"/>
                    <a:pt x="550" y="25"/>
                  </a:cubicBezTo>
                  <a:cubicBezTo>
                    <a:pt x="550" y="25"/>
                    <a:pt x="550" y="24"/>
                    <a:pt x="550" y="24"/>
                  </a:cubicBezTo>
                  <a:cubicBezTo>
                    <a:pt x="550" y="24"/>
                    <a:pt x="550" y="24"/>
                    <a:pt x="550" y="24"/>
                  </a:cubicBezTo>
                  <a:cubicBezTo>
                    <a:pt x="550" y="24"/>
                    <a:pt x="550" y="24"/>
                    <a:pt x="550" y="23"/>
                  </a:cubicBezTo>
                  <a:cubicBezTo>
                    <a:pt x="550" y="24"/>
                    <a:pt x="550" y="24"/>
                    <a:pt x="550" y="24"/>
                  </a:cubicBezTo>
                  <a:cubicBezTo>
                    <a:pt x="551" y="23"/>
                    <a:pt x="550" y="23"/>
                    <a:pt x="551" y="23"/>
                  </a:cubicBezTo>
                  <a:cubicBezTo>
                    <a:pt x="551" y="23"/>
                    <a:pt x="551" y="23"/>
                    <a:pt x="551" y="23"/>
                  </a:cubicBezTo>
                  <a:cubicBezTo>
                    <a:pt x="551" y="23"/>
                    <a:pt x="551" y="23"/>
                    <a:pt x="551" y="22"/>
                  </a:cubicBezTo>
                  <a:cubicBezTo>
                    <a:pt x="551" y="22"/>
                    <a:pt x="551" y="22"/>
                    <a:pt x="551" y="22"/>
                  </a:cubicBezTo>
                  <a:cubicBezTo>
                    <a:pt x="551" y="22"/>
                    <a:pt x="551" y="22"/>
                    <a:pt x="552" y="21"/>
                  </a:cubicBezTo>
                  <a:cubicBezTo>
                    <a:pt x="552" y="21"/>
                    <a:pt x="552" y="21"/>
                    <a:pt x="552" y="21"/>
                  </a:cubicBezTo>
                  <a:cubicBezTo>
                    <a:pt x="552" y="21"/>
                    <a:pt x="552" y="21"/>
                    <a:pt x="552" y="21"/>
                  </a:cubicBezTo>
                  <a:cubicBezTo>
                    <a:pt x="552" y="21"/>
                    <a:pt x="552" y="21"/>
                    <a:pt x="552" y="21"/>
                  </a:cubicBezTo>
                  <a:cubicBezTo>
                    <a:pt x="552" y="21"/>
                    <a:pt x="552" y="21"/>
                    <a:pt x="552" y="21"/>
                  </a:cubicBezTo>
                  <a:cubicBezTo>
                    <a:pt x="552" y="21"/>
                    <a:pt x="552" y="21"/>
                    <a:pt x="552" y="21"/>
                  </a:cubicBezTo>
                  <a:cubicBezTo>
                    <a:pt x="553" y="21"/>
                    <a:pt x="553" y="21"/>
                    <a:pt x="553" y="20"/>
                  </a:cubicBezTo>
                  <a:cubicBezTo>
                    <a:pt x="553" y="20"/>
                    <a:pt x="553" y="20"/>
                    <a:pt x="553" y="20"/>
                  </a:cubicBezTo>
                  <a:cubicBezTo>
                    <a:pt x="553" y="20"/>
                    <a:pt x="554" y="20"/>
                    <a:pt x="554" y="20"/>
                  </a:cubicBezTo>
                  <a:cubicBezTo>
                    <a:pt x="554" y="20"/>
                    <a:pt x="554" y="20"/>
                    <a:pt x="554" y="20"/>
                  </a:cubicBezTo>
                  <a:cubicBezTo>
                    <a:pt x="554" y="20"/>
                    <a:pt x="554" y="19"/>
                    <a:pt x="554" y="19"/>
                  </a:cubicBezTo>
                  <a:cubicBezTo>
                    <a:pt x="554" y="19"/>
                    <a:pt x="554" y="19"/>
                    <a:pt x="554" y="19"/>
                  </a:cubicBezTo>
                  <a:cubicBezTo>
                    <a:pt x="554" y="19"/>
                    <a:pt x="554" y="19"/>
                    <a:pt x="554" y="19"/>
                  </a:cubicBezTo>
                  <a:cubicBezTo>
                    <a:pt x="555" y="19"/>
                    <a:pt x="555" y="19"/>
                    <a:pt x="555" y="19"/>
                  </a:cubicBezTo>
                  <a:cubicBezTo>
                    <a:pt x="555" y="19"/>
                    <a:pt x="555" y="19"/>
                    <a:pt x="555" y="19"/>
                  </a:cubicBezTo>
                  <a:cubicBezTo>
                    <a:pt x="555" y="19"/>
                    <a:pt x="555" y="19"/>
                    <a:pt x="555" y="19"/>
                  </a:cubicBezTo>
                  <a:cubicBezTo>
                    <a:pt x="555" y="18"/>
                    <a:pt x="556" y="19"/>
                    <a:pt x="556" y="18"/>
                  </a:cubicBezTo>
                  <a:cubicBezTo>
                    <a:pt x="556" y="18"/>
                    <a:pt x="556" y="18"/>
                    <a:pt x="556" y="18"/>
                  </a:cubicBezTo>
                  <a:cubicBezTo>
                    <a:pt x="556" y="18"/>
                    <a:pt x="556" y="18"/>
                    <a:pt x="557" y="18"/>
                  </a:cubicBezTo>
                  <a:cubicBezTo>
                    <a:pt x="556" y="18"/>
                    <a:pt x="556" y="18"/>
                    <a:pt x="556" y="18"/>
                  </a:cubicBezTo>
                  <a:cubicBezTo>
                    <a:pt x="557" y="18"/>
                    <a:pt x="557" y="18"/>
                    <a:pt x="557" y="18"/>
                  </a:cubicBezTo>
                  <a:cubicBezTo>
                    <a:pt x="557" y="18"/>
                    <a:pt x="557" y="18"/>
                    <a:pt x="557" y="18"/>
                  </a:cubicBezTo>
                  <a:cubicBezTo>
                    <a:pt x="557" y="17"/>
                    <a:pt x="558" y="17"/>
                    <a:pt x="558" y="17"/>
                  </a:cubicBezTo>
                  <a:cubicBezTo>
                    <a:pt x="558" y="17"/>
                    <a:pt x="558" y="17"/>
                    <a:pt x="558" y="17"/>
                  </a:cubicBezTo>
                  <a:cubicBezTo>
                    <a:pt x="558" y="17"/>
                    <a:pt x="559" y="17"/>
                    <a:pt x="559" y="17"/>
                  </a:cubicBezTo>
                  <a:cubicBezTo>
                    <a:pt x="559" y="17"/>
                    <a:pt x="559" y="17"/>
                    <a:pt x="559" y="17"/>
                  </a:cubicBezTo>
                  <a:cubicBezTo>
                    <a:pt x="559" y="17"/>
                    <a:pt x="560" y="17"/>
                    <a:pt x="560" y="17"/>
                  </a:cubicBezTo>
                  <a:cubicBezTo>
                    <a:pt x="560" y="17"/>
                    <a:pt x="560" y="17"/>
                    <a:pt x="560" y="17"/>
                  </a:cubicBezTo>
                  <a:cubicBezTo>
                    <a:pt x="560" y="17"/>
                    <a:pt x="560" y="17"/>
                    <a:pt x="560" y="17"/>
                  </a:cubicBezTo>
                  <a:cubicBezTo>
                    <a:pt x="561" y="16"/>
                    <a:pt x="561" y="17"/>
                    <a:pt x="562" y="16"/>
                  </a:cubicBezTo>
                  <a:cubicBezTo>
                    <a:pt x="562" y="16"/>
                    <a:pt x="562" y="16"/>
                    <a:pt x="562" y="16"/>
                  </a:cubicBezTo>
                  <a:cubicBezTo>
                    <a:pt x="562" y="16"/>
                    <a:pt x="562" y="16"/>
                    <a:pt x="562" y="16"/>
                  </a:cubicBezTo>
                  <a:cubicBezTo>
                    <a:pt x="563" y="16"/>
                    <a:pt x="564" y="16"/>
                    <a:pt x="565" y="16"/>
                  </a:cubicBezTo>
                  <a:cubicBezTo>
                    <a:pt x="566" y="16"/>
                    <a:pt x="567" y="16"/>
                    <a:pt x="568" y="16"/>
                  </a:cubicBezTo>
                  <a:cubicBezTo>
                    <a:pt x="569" y="16"/>
                    <a:pt x="570" y="16"/>
                    <a:pt x="571" y="16"/>
                  </a:cubicBezTo>
                  <a:cubicBezTo>
                    <a:pt x="571" y="16"/>
                    <a:pt x="572" y="16"/>
                    <a:pt x="572" y="16"/>
                  </a:cubicBezTo>
                  <a:cubicBezTo>
                    <a:pt x="572" y="17"/>
                    <a:pt x="573" y="16"/>
                    <a:pt x="573" y="17"/>
                  </a:cubicBezTo>
                  <a:cubicBezTo>
                    <a:pt x="574" y="16"/>
                    <a:pt x="574" y="16"/>
                    <a:pt x="574" y="16"/>
                  </a:cubicBezTo>
                  <a:cubicBezTo>
                    <a:pt x="574" y="17"/>
                    <a:pt x="574" y="17"/>
                    <a:pt x="574" y="17"/>
                  </a:cubicBezTo>
                  <a:cubicBezTo>
                    <a:pt x="574" y="17"/>
                    <a:pt x="575" y="17"/>
                    <a:pt x="575" y="17"/>
                  </a:cubicBezTo>
                  <a:cubicBezTo>
                    <a:pt x="575" y="17"/>
                    <a:pt x="575" y="17"/>
                    <a:pt x="575" y="17"/>
                  </a:cubicBezTo>
                  <a:cubicBezTo>
                    <a:pt x="575" y="17"/>
                    <a:pt x="575" y="17"/>
                    <a:pt x="575" y="17"/>
                  </a:cubicBezTo>
                  <a:cubicBezTo>
                    <a:pt x="576" y="17"/>
                    <a:pt x="576" y="17"/>
                    <a:pt x="576" y="17"/>
                  </a:cubicBezTo>
                  <a:cubicBezTo>
                    <a:pt x="577" y="17"/>
                    <a:pt x="577" y="17"/>
                    <a:pt x="577" y="17"/>
                  </a:cubicBezTo>
                  <a:cubicBezTo>
                    <a:pt x="577" y="17"/>
                    <a:pt x="577" y="17"/>
                    <a:pt x="577" y="17"/>
                  </a:cubicBezTo>
                  <a:cubicBezTo>
                    <a:pt x="577" y="17"/>
                    <a:pt x="577" y="17"/>
                    <a:pt x="578" y="18"/>
                  </a:cubicBezTo>
                  <a:cubicBezTo>
                    <a:pt x="578" y="18"/>
                    <a:pt x="578" y="18"/>
                    <a:pt x="578" y="18"/>
                  </a:cubicBezTo>
                  <a:cubicBezTo>
                    <a:pt x="578" y="18"/>
                    <a:pt x="578" y="18"/>
                    <a:pt x="578" y="18"/>
                  </a:cubicBezTo>
                  <a:cubicBezTo>
                    <a:pt x="578" y="18"/>
                    <a:pt x="578" y="18"/>
                    <a:pt x="579" y="18"/>
                  </a:cubicBezTo>
                  <a:cubicBezTo>
                    <a:pt x="579" y="18"/>
                    <a:pt x="579" y="18"/>
                    <a:pt x="579" y="18"/>
                  </a:cubicBezTo>
                  <a:cubicBezTo>
                    <a:pt x="579" y="18"/>
                    <a:pt x="579" y="18"/>
                    <a:pt x="580" y="18"/>
                  </a:cubicBezTo>
                  <a:cubicBezTo>
                    <a:pt x="580" y="18"/>
                    <a:pt x="580" y="18"/>
                    <a:pt x="580" y="18"/>
                  </a:cubicBezTo>
                  <a:cubicBezTo>
                    <a:pt x="580" y="19"/>
                    <a:pt x="580" y="18"/>
                    <a:pt x="580" y="19"/>
                  </a:cubicBezTo>
                  <a:cubicBezTo>
                    <a:pt x="580" y="19"/>
                    <a:pt x="580" y="19"/>
                    <a:pt x="580" y="19"/>
                  </a:cubicBezTo>
                  <a:cubicBezTo>
                    <a:pt x="580" y="19"/>
                    <a:pt x="581" y="19"/>
                    <a:pt x="581" y="19"/>
                  </a:cubicBezTo>
                  <a:cubicBezTo>
                    <a:pt x="581" y="19"/>
                    <a:pt x="581" y="19"/>
                    <a:pt x="581" y="19"/>
                  </a:cubicBezTo>
                  <a:cubicBezTo>
                    <a:pt x="581" y="19"/>
                    <a:pt x="581" y="19"/>
                    <a:pt x="582" y="19"/>
                  </a:cubicBezTo>
                  <a:cubicBezTo>
                    <a:pt x="582" y="19"/>
                    <a:pt x="582" y="19"/>
                    <a:pt x="582" y="19"/>
                  </a:cubicBezTo>
                  <a:cubicBezTo>
                    <a:pt x="582" y="20"/>
                    <a:pt x="582" y="19"/>
                    <a:pt x="582" y="20"/>
                  </a:cubicBezTo>
                  <a:cubicBezTo>
                    <a:pt x="582" y="20"/>
                    <a:pt x="582" y="20"/>
                    <a:pt x="582" y="20"/>
                  </a:cubicBezTo>
                  <a:cubicBezTo>
                    <a:pt x="582" y="20"/>
                    <a:pt x="583" y="20"/>
                    <a:pt x="583" y="20"/>
                  </a:cubicBezTo>
                  <a:cubicBezTo>
                    <a:pt x="583" y="20"/>
                    <a:pt x="583" y="20"/>
                    <a:pt x="583" y="20"/>
                  </a:cubicBezTo>
                  <a:cubicBezTo>
                    <a:pt x="583" y="20"/>
                    <a:pt x="583" y="20"/>
                    <a:pt x="583" y="20"/>
                  </a:cubicBezTo>
                  <a:cubicBezTo>
                    <a:pt x="583" y="20"/>
                    <a:pt x="583" y="20"/>
                    <a:pt x="583" y="20"/>
                  </a:cubicBezTo>
                  <a:cubicBezTo>
                    <a:pt x="584" y="21"/>
                    <a:pt x="584" y="21"/>
                    <a:pt x="584" y="21"/>
                  </a:cubicBezTo>
                  <a:cubicBezTo>
                    <a:pt x="584" y="21"/>
                    <a:pt x="584" y="21"/>
                    <a:pt x="584" y="21"/>
                  </a:cubicBezTo>
                  <a:cubicBezTo>
                    <a:pt x="584" y="21"/>
                    <a:pt x="584" y="21"/>
                    <a:pt x="584" y="21"/>
                  </a:cubicBezTo>
                  <a:cubicBezTo>
                    <a:pt x="584" y="21"/>
                    <a:pt x="584" y="21"/>
                    <a:pt x="584" y="21"/>
                  </a:cubicBezTo>
                  <a:cubicBezTo>
                    <a:pt x="585" y="21"/>
                    <a:pt x="585" y="21"/>
                    <a:pt x="585" y="21"/>
                  </a:cubicBezTo>
                  <a:cubicBezTo>
                    <a:pt x="585" y="21"/>
                    <a:pt x="585" y="21"/>
                    <a:pt x="585" y="21"/>
                  </a:cubicBezTo>
                  <a:cubicBezTo>
                    <a:pt x="586" y="21"/>
                    <a:pt x="585" y="21"/>
                    <a:pt x="585" y="20"/>
                  </a:cubicBezTo>
                  <a:cubicBezTo>
                    <a:pt x="585" y="18"/>
                    <a:pt x="585" y="15"/>
                    <a:pt x="585" y="13"/>
                  </a:cubicBezTo>
                  <a:cubicBezTo>
                    <a:pt x="585" y="11"/>
                    <a:pt x="586" y="10"/>
                    <a:pt x="585" y="9"/>
                  </a:cubicBezTo>
                  <a:cubicBezTo>
                    <a:pt x="585" y="9"/>
                    <a:pt x="585" y="9"/>
                    <a:pt x="585" y="9"/>
                  </a:cubicBezTo>
                  <a:cubicBezTo>
                    <a:pt x="585" y="9"/>
                    <a:pt x="585" y="9"/>
                    <a:pt x="584" y="9"/>
                  </a:cubicBezTo>
                  <a:cubicBezTo>
                    <a:pt x="584" y="9"/>
                    <a:pt x="584" y="9"/>
                    <a:pt x="584" y="9"/>
                  </a:cubicBezTo>
                  <a:cubicBezTo>
                    <a:pt x="584" y="8"/>
                    <a:pt x="584" y="8"/>
                    <a:pt x="584" y="8"/>
                  </a:cubicBezTo>
                  <a:cubicBezTo>
                    <a:pt x="584" y="8"/>
                    <a:pt x="584" y="8"/>
                    <a:pt x="584" y="8"/>
                  </a:cubicBezTo>
                  <a:cubicBezTo>
                    <a:pt x="583" y="8"/>
                    <a:pt x="583" y="8"/>
                    <a:pt x="583" y="8"/>
                  </a:cubicBezTo>
                  <a:cubicBezTo>
                    <a:pt x="583" y="8"/>
                    <a:pt x="583" y="8"/>
                    <a:pt x="583" y="8"/>
                  </a:cubicBezTo>
                  <a:cubicBezTo>
                    <a:pt x="583" y="8"/>
                    <a:pt x="583" y="8"/>
                    <a:pt x="583" y="8"/>
                  </a:cubicBezTo>
                  <a:cubicBezTo>
                    <a:pt x="582" y="8"/>
                    <a:pt x="582" y="8"/>
                    <a:pt x="582" y="8"/>
                  </a:cubicBezTo>
                  <a:cubicBezTo>
                    <a:pt x="582" y="8"/>
                    <a:pt x="582" y="8"/>
                    <a:pt x="582" y="8"/>
                  </a:cubicBezTo>
                  <a:cubicBezTo>
                    <a:pt x="582" y="8"/>
                    <a:pt x="582" y="8"/>
                    <a:pt x="582" y="8"/>
                  </a:cubicBezTo>
                  <a:cubicBezTo>
                    <a:pt x="581" y="7"/>
                    <a:pt x="581" y="7"/>
                    <a:pt x="581" y="7"/>
                  </a:cubicBezTo>
                  <a:cubicBezTo>
                    <a:pt x="581" y="7"/>
                    <a:pt x="581" y="7"/>
                    <a:pt x="581" y="7"/>
                  </a:cubicBezTo>
                  <a:cubicBezTo>
                    <a:pt x="580" y="7"/>
                    <a:pt x="580" y="7"/>
                    <a:pt x="579" y="7"/>
                  </a:cubicBezTo>
                  <a:cubicBezTo>
                    <a:pt x="579" y="7"/>
                    <a:pt x="579" y="7"/>
                    <a:pt x="579" y="7"/>
                  </a:cubicBezTo>
                  <a:cubicBezTo>
                    <a:pt x="578" y="7"/>
                    <a:pt x="578" y="7"/>
                    <a:pt x="577" y="7"/>
                  </a:cubicBezTo>
                  <a:cubicBezTo>
                    <a:pt x="577" y="7"/>
                    <a:pt x="577" y="7"/>
                    <a:pt x="577" y="6"/>
                  </a:cubicBezTo>
                  <a:cubicBezTo>
                    <a:pt x="577" y="6"/>
                    <a:pt x="576" y="6"/>
                    <a:pt x="575" y="6"/>
                  </a:cubicBezTo>
                  <a:cubicBezTo>
                    <a:pt x="575" y="6"/>
                    <a:pt x="575" y="6"/>
                    <a:pt x="575" y="6"/>
                  </a:cubicBezTo>
                  <a:cubicBezTo>
                    <a:pt x="573" y="6"/>
                    <a:pt x="572" y="6"/>
                    <a:pt x="571" y="6"/>
                  </a:cubicBezTo>
                  <a:cubicBezTo>
                    <a:pt x="570" y="6"/>
                    <a:pt x="569" y="6"/>
                    <a:pt x="568" y="6"/>
                  </a:cubicBezTo>
                  <a:cubicBezTo>
                    <a:pt x="567" y="6"/>
                    <a:pt x="567" y="6"/>
                    <a:pt x="566" y="6"/>
                  </a:cubicBezTo>
                  <a:cubicBezTo>
                    <a:pt x="565" y="6"/>
                    <a:pt x="564" y="6"/>
                    <a:pt x="564" y="6"/>
                  </a:cubicBezTo>
                  <a:cubicBezTo>
                    <a:pt x="563" y="6"/>
                    <a:pt x="562" y="6"/>
                    <a:pt x="561" y="6"/>
                  </a:cubicBezTo>
                  <a:cubicBezTo>
                    <a:pt x="561" y="6"/>
                    <a:pt x="561" y="6"/>
                    <a:pt x="560" y="6"/>
                  </a:cubicBezTo>
                  <a:cubicBezTo>
                    <a:pt x="560" y="7"/>
                    <a:pt x="559" y="6"/>
                    <a:pt x="559" y="6"/>
                  </a:cubicBezTo>
                  <a:cubicBezTo>
                    <a:pt x="559" y="7"/>
                    <a:pt x="559" y="7"/>
                    <a:pt x="558" y="7"/>
                  </a:cubicBezTo>
                  <a:cubicBezTo>
                    <a:pt x="558" y="7"/>
                    <a:pt x="557" y="6"/>
                    <a:pt x="557" y="7"/>
                  </a:cubicBezTo>
                  <a:cubicBezTo>
                    <a:pt x="557" y="7"/>
                    <a:pt x="557" y="7"/>
                    <a:pt x="557" y="7"/>
                  </a:cubicBezTo>
                  <a:cubicBezTo>
                    <a:pt x="557" y="7"/>
                    <a:pt x="556" y="7"/>
                    <a:pt x="556" y="7"/>
                  </a:cubicBezTo>
                  <a:cubicBezTo>
                    <a:pt x="556" y="7"/>
                    <a:pt x="556" y="7"/>
                    <a:pt x="556" y="7"/>
                  </a:cubicBezTo>
                  <a:cubicBezTo>
                    <a:pt x="555" y="7"/>
                    <a:pt x="555" y="7"/>
                    <a:pt x="555" y="8"/>
                  </a:cubicBezTo>
                  <a:cubicBezTo>
                    <a:pt x="555" y="8"/>
                    <a:pt x="555" y="8"/>
                    <a:pt x="555" y="8"/>
                  </a:cubicBezTo>
                  <a:cubicBezTo>
                    <a:pt x="554" y="8"/>
                    <a:pt x="554" y="8"/>
                    <a:pt x="553" y="8"/>
                  </a:cubicBezTo>
                  <a:cubicBezTo>
                    <a:pt x="553" y="8"/>
                    <a:pt x="553" y="8"/>
                    <a:pt x="553" y="8"/>
                  </a:cubicBezTo>
                  <a:cubicBezTo>
                    <a:pt x="553" y="8"/>
                    <a:pt x="553" y="8"/>
                    <a:pt x="553" y="8"/>
                  </a:cubicBezTo>
                  <a:cubicBezTo>
                    <a:pt x="553" y="8"/>
                    <a:pt x="553" y="8"/>
                    <a:pt x="553" y="8"/>
                  </a:cubicBezTo>
                  <a:cubicBezTo>
                    <a:pt x="552" y="9"/>
                    <a:pt x="552" y="8"/>
                    <a:pt x="552" y="9"/>
                  </a:cubicBezTo>
                  <a:cubicBezTo>
                    <a:pt x="552" y="9"/>
                    <a:pt x="552" y="9"/>
                    <a:pt x="552" y="9"/>
                  </a:cubicBezTo>
                  <a:cubicBezTo>
                    <a:pt x="552" y="9"/>
                    <a:pt x="551" y="9"/>
                    <a:pt x="551" y="9"/>
                  </a:cubicBezTo>
                  <a:cubicBezTo>
                    <a:pt x="551" y="9"/>
                    <a:pt x="551" y="9"/>
                    <a:pt x="551" y="9"/>
                  </a:cubicBezTo>
                  <a:cubicBezTo>
                    <a:pt x="551" y="9"/>
                    <a:pt x="550" y="9"/>
                    <a:pt x="550" y="9"/>
                  </a:cubicBezTo>
                  <a:cubicBezTo>
                    <a:pt x="550" y="9"/>
                    <a:pt x="550" y="9"/>
                    <a:pt x="550" y="9"/>
                  </a:cubicBezTo>
                  <a:cubicBezTo>
                    <a:pt x="550" y="9"/>
                    <a:pt x="550" y="9"/>
                    <a:pt x="550" y="10"/>
                  </a:cubicBezTo>
                  <a:cubicBezTo>
                    <a:pt x="550" y="10"/>
                    <a:pt x="550" y="10"/>
                    <a:pt x="550" y="10"/>
                  </a:cubicBezTo>
                  <a:cubicBezTo>
                    <a:pt x="550" y="10"/>
                    <a:pt x="549" y="10"/>
                    <a:pt x="549" y="10"/>
                  </a:cubicBezTo>
                  <a:cubicBezTo>
                    <a:pt x="549" y="10"/>
                    <a:pt x="549" y="10"/>
                    <a:pt x="549" y="10"/>
                  </a:cubicBezTo>
                  <a:cubicBezTo>
                    <a:pt x="549" y="10"/>
                    <a:pt x="549" y="10"/>
                    <a:pt x="549" y="10"/>
                  </a:cubicBezTo>
                  <a:cubicBezTo>
                    <a:pt x="549" y="10"/>
                    <a:pt x="549" y="10"/>
                    <a:pt x="549" y="10"/>
                  </a:cubicBezTo>
                  <a:cubicBezTo>
                    <a:pt x="549" y="10"/>
                    <a:pt x="549" y="10"/>
                    <a:pt x="549" y="10"/>
                  </a:cubicBezTo>
                  <a:cubicBezTo>
                    <a:pt x="548" y="11"/>
                    <a:pt x="548" y="10"/>
                    <a:pt x="548" y="11"/>
                  </a:cubicBezTo>
                  <a:cubicBezTo>
                    <a:pt x="548" y="11"/>
                    <a:pt x="548" y="11"/>
                    <a:pt x="548" y="11"/>
                  </a:cubicBezTo>
                  <a:cubicBezTo>
                    <a:pt x="548" y="11"/>
                    <a:pt x="548" y="11"/>
                    <a:pt x="548" y="11"/>
                  </a:cubicBezTo>
                  <a:cubicBezTo>
                    <a:pt x="548" y="11"/>
                    <a:pt x="548" y="11"/>
                    <a:pt x="548" y="11"/>
                  </a:cubicBezTo>
                  <a:cubicBezTo>
                    <a:pt x="547" y="11"/>
                    <a:pt x="547" y="11"/>
                    <a:pt x="547" y="11"/>
                  </a:cubicBezTo>
                  <a:cubicBezTo>
                    <a:pt x="547" y="11"/>
                    <a:pt x="547" y="11"/>
                    <a:pt x="547" y="11"/>
                  </a:cubicBezTo>
                  <a:cubicBezTo>
                    <a:pt x="547" y="11"/>
                    <a:pt x="547" y="12"/>
                    <a:pt x="546" y="12"/>
                  </a:cubicBezTo>
                  <a:cubicBezTo>
                    <a:pt x="546" y="12"/>
                    <a:pt x="546" y="12"/>
                    <a:pt x="546" y="12"/>
                  </a:cubicBezTo>
                  <a:cubicBezTo>
                    <a:pt x="546" y="12"/>
                    <a:pt x="546" y="12"/>
                    <a:pt x="545" y="12"/>
                  </a:cubicBezTo>
                  <a:cubicBezTo>
                    <a:pt x="546" y="12"/>
                    <a:pt x="546" y="12"/>
                    <a:pt x="546" y="12"/>
                  </a:cubicBezTo>
                  <a:cubicBezTo>
                    <a:pt x="545" y="12"/>
                    <a:pt x="545" y="13"/>
                    <a:pt x="545" y="13"/>
                  </a:cubicBezTo>
                  <a:cubicBezTo>
                    <a:pt x="545" y="13"/>
                    <a:pt x="545" y="13"/>
                    <a:pt x="545" y="13"/>
                  </a:cubicBezTo>
                  <a:cubicBezTo>
                    <a:pt x="545" y="13"/>
                    <a:pt x="545" y="13"/>
                    <a:pt x="545" y="13"/>
                  </a:cubicBezTo>
                  <a:cubicBezTo>
                    <a:pt x="545" y="13"/>
                    <a:pt x="545" y="13"/>
                    <a:pt x="545" y="13"/>
                  </a:cubicBezTo>
                  <a:cubicBezTo>
                    <a:pt x="545" y="13"/>
                    <a:pt x="545" y="13"/>
                    <a:pt x="544" y="13"/>
                  </a:cubicBezTo>
                  <a:cubicBezTo>
                    <a:pt x="544" y="13"/>
                    <a:pt x="544" y="13"/>
                    <a:pt x="544" y="13"/>
                  </a:cubicBezTo>
                  <a:cubicBezTo>
                    <a:pt x="544" y="14"/>
                    <a:pt x="544" y="14"/>
                    <a:pt x="544" y="14"/>
                  </a:cubicBezTo>
                  <a:cubicBezTo>
                    <a:pt x="544" y="14"/>
                    <a:pt x="544" y="14"/>
                    <a:pt x="544" y="14"/>
                  </a:cubicBezTo>
                  <a:cubicBezTo>
                    <a:pt x="544" y="14"/>
                    <a:pt x="544" y="14"/>
                    <a:pt x="544" y="14"/>
                  </a:cubicBezTo>
                  <a:cubicBezTo>
                    <a:pt x="544" y="14"/>
                    <a:pt x="544" y="14"/>
                    <a:pt x="544" y="14"/>
                  </a:cubicBezTo>
                  <a:cubicBezTo>
                    <a:pt x="544" y="14"/>
                    <a:pt x="543" y="14"/>
                    <a:pt x="543" y="14"/>
                  </a:cubicBezTo>
                  <a:cubicBezTo>
                    <a:pt x="543" y="14"/>
                    <a:pt x="543" y="14"/>
                    <a:pt x="543" y="14"/>
                  </a:cubicBezTo>
                  <a:cubicBezTo>
                    <a:pt x="543" y="15"/>
                    <a:pt x="543" y="15"/>
                    <a:pt x="543" y="15"/>
                  </a:cubicBezTo>
                  <a:cubicBezTo>
                    <a:pt x="543" y="15"/>
                    <a:pt x="543" y="15"/>
                    <a:pt x="543" y="15"/>
                  </a:cubicBezTo>
                  <a:cubicBezTo>
                    <a:pt x="543" y="15"/>
                    <a:pt x="543" y="15"/>
                    <a:pt x="543" y="15"/>
                  </a:cubicBezTo>
                  <a:cubicBezTo>
                    <a:pt x="543" y="15"/>
                    <a:pt x="543" y="15"/>
                    <a:pt x="543" y="15"/>
                  </a:cubicBezTo>
                  <a:cubicBezTo>
                    <a:pt x="543" y="15"/>
                    <a:pt x="542" y="15"/>
                    <a:pt x="542" y="16"/>
                  </a:cubicBezTo>
                  <a:cubicBezTo>
                    <a:pt x="542" y="16"/>
                    <a:pt x="542" y="16"/>
                    <a:pt x="542" y="16"/>
                  </a:cubicBezTo>
                  <a:cubicBezTo>
                    <a:pt x="542" y="16"/>
                    <a:pt x="542" y="16"/>
                    <a:pt x="542" y="16"/>
                  </a:cubicBezTo>
                  <a:cubicBezTo>
                    <a:pt x="542" y="16"/>
                    <a:pt x="542" y="16"/>
                    <a:pt x="542" y="16"/>
                  </a:cubicBezTo>
                  <a:cubicBezTo>
                    <a:pt x="542" y="16"/>
                    <a:pt x="542" y="16"/>
                    <a:pt x="542" y="16"/>
                  </a:cubicBezTo>
                  <a:cubicBezTo>
                    <a:pt x="542" y="16"/>
                    <a:pt x="542" y="16"/>
                    <a:pt x="542" y="16"/>
                  </a:cubicBezTo>
                  <a:cubicBezTo>
                    <a:pt x="541" y="16"/>
                    <a:pt x="541" y="17"/>
                    <a:pt x="541" y="17"/>
                  </a:cubicBezTo>
                  <a:cubicBezTo>
                    <a:pt x="541" y="17"/>
                    <a:pt x="541" y="17"/>
                    <a:pt x="541" y="17"/>
                  </a:cubicBezTo>
                  <a:cubicBezTo>
                    <a:pt x="541" y="17"/>
                    <a:pt x="541" y="17"/>
                    <a:pt x="541" y="17"/>
                  </a:cubicBezTo>
                  <a:cubicBezTo>
                    <a:pt x="541" y="17"/>
                    <a:pt x="541" y="17"/>
                    <a:pt x="541" y="17"/>
                  </a:cubicBezTo>
                  <a:cubicBezTo>
                    <a:pt x="541" y="17"/>
                    <a:pt x="541" y="18"/>
                    <a:pt x="541" y="18"/>
                  </a:cubicBezTo>
                  <a:cubicBezTo>
                    <a:pt x="541" y="18"/>
                    <a:pt x="541" y="18"/>
                    <a:pt x="541" y="18"/>
                  </a:cubicBezTo>
                  <a:cubicBezTo>
                    <a:pt x="540" y="18"/>
                    <a:pt x="540" y="18"/>
                    <a:pt x="540" y="18"/>
                  </a:cubicBezTo>
                  <a:cubicBezTo>
                    <a:pt x="540" y="18"/>
                    <a:pt x="540" y="18"/>
                    <a:pt x="540" y="18"/>
                  </a:cubicBezTo>
                  <a:cubicBezTo>
                    <a:pt x="540" y="18"/>
                    <a:pt x="540" y="19"/>
                    <a:pt x="540" y="19"/>
                  </a:cubicBezTo>
                  <a:cubicBezTo>
                    <a:pt x="540" y="19"/>
                    <a:pt x="540" y="19"/>
                    <a:pt x="540" y="19"/>
                  </a:cubicBezTo>
                  <a:cubicBezTo>
                    <a:pt x="540" y="19"/>
                    <a:pt x="540" y="19"/>
                    <a:pt x="540" y="19"/>
                  </a:cubicBezTo>
                  <a:cubicBezTo>
                    <a:pt x="540" y="19"/>
                    <a:pt x="540" y="19"/>
                    <a:pt x="540" y="19"/>
                  </a:cubicBezTo>
                  <a:cubicBezTo>
                    <a:pt x="539" y="20"/>
                    <a:pt x="539" y="20"/>
                    <a:pt x="539" y="20"/>
                  </a:cubicBezTo>
                  <a:cubicBezTo>
                    <a:pt x="539" y="20"/>
                    <a:pt x="539" y="20"/>
                    <a:pt x="539" y="20"/>
                  </a:cubicBezTo>
                  <a:cubicBezTo>
                    <a:pt x="539" y="20"/>
                    <a:pt x="539" y="21"/>
                    <a:pt x="539" y="21"/>
                  </a:cubicBezTo>
                  <a:cubicBezTo>
                    <a:pt x="539" y="21"/>
                    <a:pt x="539" y="21"/>
                    <a:pt x="539" y="21"/>
                  </a:cubicBezTo>
                  <a:cubicBezTo>
                    <a:pt x="539" y="21"/>
                    <a:pt x="539" y="21"/>
                    <a:pt x="539" y="21"/>
                  </a:cubicBezTo>
                  <a:cubicBezTo>
                    <a:pt x="539" y="21"/>
                    <a:pt x="539" y="22"/>
                    <a:pt x="538" y="22"/>
                  </a:cubicBezTo>
                  <a:cubicBezTo>
                    <a:pt x="538" y="22"/>
                    <a:pt x="538" y="22"/>
                    <a:pt x="538" y="22"/>
                  </a:cubicBezTo>
                  <a:cubicBezTo>
                    <a:pt x="538" y="22"/>
                    <a:pt x="538" y="22"/>
                    <a:pt x="538" y="23"/>
                  </a:cubicBezTo>
                  <a:cubicBezTo>
                    <a:pt x="538" y="23"/>
                    <a:pt x="538" y="23"/>
                    <a:pt x="538" y="23"/>
                  </a:cubicBezTo>
                  <a:cubicBezTo>
                    <a:pt x="538" y="23"/>
                    <a:pt x="538" y="23"/>
                    <a:pt x="538" y="23"/>
                  </a:cubicBezTo>
                  <a:cubicBezTo>
                    <a:pt x="538" y="23"/>
                    <a:pt x="538" y="23"/>
                    <a:pt x="538" y="24"/>
                  </a:cubicBezTo>
                  <a:cubicBezTo>
                    <a:pt x="538" y="24"/>
                    <a:pt x="538" y="24"/>
                    <a:pt x="538" y="24"/>
                  </a:cubicBezTo>
                  <a:cubicBezTo>
                    <a:pt x="538" y="24"/>
                    <a:pt x="538" y="24"/>
                    <a:pt x="538" y="24"/>
                  </a:cubicBezTo>
                  <a:cubicBezTo>
                    <a:pt x="537" y="24"/>
                    <a:pt x="538" y="25"/>
                    <a:pt x="537" y="25"/>
                  </a:cubicBezTo>
                  <a:cubicBezTo>
                    <a:pt x="538" y="25"/>
                    <a:pt x="538" y="25"/>
                    <a:pt x="537" y="25"/>
                  </a:cubicBezTo>
                  <a:cubicBezTo>
                    <a:pt x="537" y="26"/>
                    <a:pt x="537" y="26"/>
                    <a:pt x="537" y="27"/>
                  </a:cubicBezTo>
                  <a:cubicBezTo>
                    <a:pt x="537" y="28"/>
                    <a:pt x="537" y="29"/>
                    <a:pt x="537" y="30"/>
                  </a:cubicBezTo>
                  <a:cubicBezTo>
                    <a:pt x="537" y="32"/>
                    <a:pt x="537" y="35"/>
                    <a:pt x="538" y="37"/>
                  </a:cubicBezTo>
                  <a:cubicBezTo>
                    <a:pt x="539" y="42"/>
                    <a:pt x="541" y="46"/>
                    <a:pt x="545" y="49"/>
                  </a:cubicBezTo>
                  <a:cubicBezTo>
                    <a:pt x="548" y="52"/>
                    <a:pt x="552" y="55"/>
                    <a:pt x="556" y="57"/>
                  </a:cubicBezTo>
                  <a:cubicBezTo>
                    <a:pt x="559" y="58"/>
                    <a:pt x="561" y="60"/>
                    <a:pt x="563" y="61"/>
                  </a:cubicBezTo>
                  <a:cubicBezTo>
                    <a:pt x="567" y="63"/>
                    <a:pt x="570" y="65"/>
                    <a:pt x="573" y="68"/>
                  </a:cubicBezTo>
                  <a:cubicBezTo>
                    <a:pt x="576" y="71"/>
                    <a:pt x="578" y="75"/>
                    <a:pt x="578" y="79"/>
                  </a:cubicBezTo>
                  <a:cubicBezTo>
                    <a:pt x="578" y="86"/>
                    <a:pt x="574" y="90"/>
                    <a:pt x="568" y="92"/>
                  </a:cubicBezTo>
                  <a:cubicBezTo>
                    <a:pt x="566" y="93"/>
                    <a:pt x="563" y="93"/>
                    <a:pt x="561" y="93"/>
                  </a:cubicBezTo>
                  <a:cubicBezTo>
                    <a:pt x="553" y="93"/>
                    <a:pt x="545" y="91"/>
                    <a:pt x="538" y="86"/>
                  </a:cubicBezTo>
                  <a:cubicBezTo>
                    <a:pt x="538" y="85"/>
                    <a:pt x="537" y="85"/>
                    <a:pt x="537" y="85"/>
                  </a:cubicBezTo>
                  <a:cubicBezTo>
                    <a:pt x="537" y="89"/>
                    <a:pt x="537" y="93"/>
                    <a:pt x="537" y="97"/>
                  </a:cubicBezTo>
                  <a:cubicBezTo>
                    <a:pt x="537" y="98"/>
                    <a:pt x="537" y="98"/>
                    <a:pt x="538" y="98"/>
                  </a:cubicBezTo>
                  <a:cubicBezTo>
                    <a:pt x="539" y="99"/>
                    <a:pt x="541" y="100"/>
                    <a:pt x="543" y="100"/>
                  </a:cubicBezTo>
                  <a:cubicBezTo>
                    <a:pt x="546" y="102"/>
                    <a:pt x="550" y="102"/>
                    <a:pt x="553" y="103"/>
                  </a:cubicBezTo>
                  <a:cubicBezTo>
                    <a:pt x="555" y="103"/>
                    <a:pt x="556" y="103"/>
                    <a:pt x="557" y="103"/>
                  </a:cubicBezTo>
                  <a:cubicBezTo>
                    <a:pt x="558" y="103"/>
                    <a:pt x="559" y="103"/>
                    <a:pt x="560" y="103"/>
                  </a:cubicBezTo>
                  <a:cubicBezTo>
                    <a:pt x="561" y="103"/>
                    <a:pt x="562" y="103"/>
                    <a:pt x="564" y="103"/>
                  </a:cubicBezTo>
                  <a:cubicBezTo>
                    <a:pt x="564" y="103"/>
                    <a:pt x="564" y="103"/>
                    <a:pt x="564" y="103"/>
                  </a:cubicBezTo>
                  <a:cubicBezTo>
                    <a:pt x="565" y="103"/>
                    <a:pt x="566" y="103"/>
                    <a:pt x="566" y="103"/>
                  </a:cubicBezTo>
                  <a:cubicBezTo>
                    <a:pt x="566" y="102"/>
                    <a:pt x="567" y="102"/>
                    <a:pt x="567" y="103"/>
                  </a:cubicBezTo>
                  <a:cubicBezTo>
                    <a:pt x="567" y="102"/>
                    <a:pt x="568" y="103"/>
                    <a:pt x="568" y="102"/>
                  </a:cubicBezTo>
                  <a:cubicBezTo>
                    <a:pt x="568" y="102"/>
                    <a:pt x="568" y="102"/>
                    <a:pt x="568" y="102"/>
                  </a:cubicBezTo>
                  <a:cubicBezTo>
                    <a:pt x="569" y="102"/>
                    <a:pt x="569" y="102"/>
                    <a:pt x="569" y="102"/>
                  </a:cubicBezTo>
                  <a:cubicBezTo>
                    <a:pt x="569" y="102"/>
                    <a:pt x="569" y="102"/>
                    <a:pt x="570" y="102"/>
                  </a:cubicBezTo>
                  <a:cubicBezTo>
                    <a:pt x="570" y="102"/>
                    <a:pt x="570" y="102"/>
                    <a:pt x="570" y="102"/>
                  </a:cubicBezTo>
                  <a:cubicBezTo>
                    <a:pt x="570" y="102"/>
                    <a:pt x="570" y="102"/>
                    <a:pt x="570" y="102"/>
                  </a:cubicBezTo>
                  <a:cubicBezTo>
                    <a:pt x="570" y="102"/>
                    <a:pt x="571" y="102"/>
                    <a:pt x="571" y="101"/>
                  </a:cubicBezTo>
                  <a:cubicBezTo>
                    <a:pt x="571" y="101"/>
                    <a:pt x="571" y="101"/>
                    <a:pt x="571" y="101"/>
                  </a:cubicBezTo>
                  <a:cubicBezTo>
                    <a:pt x="571" y="101"/>
                    <a:pt x="572" y="101"/>
                    <a:pt x="572" y="101"/>
                  </a:cubicBezTo>
                  <a:cubicBezTo>
                    <a:pt x="572" y="101"/>
                    <a:pt x="572" y="101"/>
                    <a:pt x="572" y="101"/>
                  </a:cubicBezTo>
                  <a:cubicBezTo>
                    <a:pt x="572" y="101"/>
                    <a:pt x="573" y="101"/>
                    <a:pt x="573" y="101"/>
                  </a:cubicBezTo>
                  <a:cubicBezTo>
                    <a:pt x="573" y="101"/>
                    <a:pt x="573" y="101"/>
                    <a:pt x="573" y="101"/>
                  </a:cubicBezTo>
                  <a:cubicBezTo>
                    <a:pt x="573" y="101"/>
                    <a:pt x="574" y="101"/>
                    <a:pt x="574" y="100"/>
                  </a:cubicBezTo>
                  <a:cubicBezTo>
                    <a:pt x="574" y="100"/>
                    <a:pt x="574" y="100"/>
                    <a:pt x="574" y="100"/>
                  </a:cubicBezTo>
                  <a:cubicBezTo>
                    <a:pt x="574" y="100"/>
                    <a:pt x="574" y="100"/>
                    <a:pt x="574" y="100"/>
                  </a:cubicBezTo>
                  <a:cubicBezTo>
                    <a:pt x="574" y="100"/>
                    <a:pt x="575" y="100"/>
                    <a:pt x="575" y="100"/>
                  </a:cubicBezTo>
                  <a:cubicBezTo>
                    <a:pt x="575" y="100"/>
                    <a:pt x="575" y="100"/>
                    <a:pt x="575" y="100"/>
                  </a:cubicBezTo>
                  <a:cubicBezTo>
                    <a:pt x="575" y="100"/>
                    <a:pt x="576" y="100"/>
                    <a:pt x="576" y="100"/>
                  </a:cubicBezTo>
                  <a:cubicBezTo>
                    <a:pt x="576" y="100"/>
                    <a:pt x="576" y="100"/>
                    <a:pt x="576" y="100"/>
                  </a:cubicBezTo>
                  <a:cubicBezTo>
                    <a:pt x="576" y="100"/>
                    <a:pt x="576" y="100"/>
                    <a:pt x="576" y="99"/>
                  </a:cubicBezTo>
                  <a:cubicBezTo>
                    <a:pt x="576" y="99"/>
                    <a:pt x="576" y="99"/>
                    <a:pt x="576" y="99"/>
                  </a:cubicBezTo>
                  <a:cubicBezTo>
                    <a:pt x="577" y="99"/>
                    <a:pt x="577" y="99"/>
                    <a:pt x="577" y="99"/>
                  </a:cubicBezTo>
                  <a:cubicBezTo>
                    <a:pt x="577" y="99"/>
                    <a:pt x="577" y="99"/>
                    <a:pt x="577" y="99"/>
                  </a:cubicBezTo>
                  <a:cubicBezTo>
                    <a:pt x="577" y="99"/>
                    <a:pt x="578" y="99"/>
                    <a:pt x="578" y="99"/>
                  </a:cubicBezTo>
                  <a:cubicBezTo>
                    <a:pt x="578" y="99"/>
                    <a:pt x="578" y="99"/>
                    <a:pt x="578" y="99"/>
                  </a:cubicBezTo>
                  <a:cubicBezTo>
                    <a:pt x="578" y="99"/>
                    <a:pt x="578" y="98"/>
                    <a:pt x="578" y="98"/>
                  </a:cubicBezTo>
                  <a:cubicBezTo>
                    <a:pt x="578" y="98"/>
                    <a:pt x="578" y="98"/>
                    <a:pt x="578" y="98"/>
                  </a:cubicBezTo>
                  <a:cubicBezTo>
                    <a:pt x="578" y="98"/>
                    <a:pt x="579" y="98"/>
                    <a:pt x="579" y="98"/>
                  </a:cubicBezTo>
                  <a:cubicBezTo>
                    <a:pt x="579" y="98"/>
                    <a:pt x="579" y="98"/>
                    <a:pt x="579" y="98"/>
                  </a:cubicBezTo>
                  <a:cubicBezTo>
                    <a:pt x="579" y="98"/>
                    <a:pt x="579" y="98"/>
                    <a:pt x="579" y="98"/>
                  </a:cubicBezTo>
                  <a:cubicBezTo>
                    <a:pt x="579" y="98"/>
                    <a:pt x="579" y="98"/>
                    <a:pt x="579" y="98"/>
                  </a:cubicBezTo>
                  <a:cubicBezTo>
                    <a:pt x="579" y="97"/>
                    <a:pt x="580" y="98"/>
                    <a:pt x="580" y="97"/>
                  </a:cubicBezTo>
                  <a:cubicBezTo>
                    <a:pt x="580" y="97"/>
                    <a:pt x="580" y="97"/>
                    <a:pt x="580" y="97"/>
                  </a:cubicBezTo>
                  <a:cubicBezTo>
                    <a:pt x="580" y="97"/>
                    <a:pt x="580" y="97"/>
                    <a:pt x="580" y="97"/>
                  </a:cubicBezTo>
                  <a:cubicBezTo>
                    <a:pt x="580" y="97"/>
                    <a:pt x="580" y="97"/>
                    <a:pt x="580" y="97"/>
                  </a:cubicBezTo>
                  <a:cubicBezTo>
                    <a:pt x="580" y="97"/>
                    <a:pt x="580" y="97"/>
                    <a:pt x="581" y="97"/>
                  </a:cubicBezTo>
                  <a:cubicBezTo>
                    <a:pt x="581" y="97"/>
                    <a:pt x="581" y="97"/>
                    <a:pt x="581" y="97"/>
                  </a:cubicBezTo>
                  <a:cubicBezTo>
                    <a:pt x="581" y="96"/>
                    <a:pt x="581" y="97"/>
                    <a:pt x="581" y="96"/>
                  </a:cubicBezTo>
                  <a:cubicBezTo>
                    <a:pt x="581" y="96"/>
                    <a:pt x="581" y="96"/>
                    <a:pt x="581" y="96"/>
                  </a:cubicBezTo>
                  <a:cubicBezTo>
                    <a:pt x="581" y="96"/>
                    <a:pt x="582" y="96"/>
                    <a:pt x="582" y="96"/>
                  </a:cubicBezTo>
                  <a:cubicBezTo>
                    <a:pt x="582" y="96"/>
                    <a:pt x="582" y="96"/>
                    <a:pt x="582" y="96"/>
                  </a:cubicBezTo>
                  <a:cubicBezTo>
                    <a:pt x="582" y="96"/>
                    <a:pt x="582" y="96"/>
                    <a:pt x="582" y="96"/>
                  </a:cubicBezTo>
                  <a:cubicBezTo>
                    <a:pt x="582" y="96"/>
                    <a:pt x="582" y="96"/>
                    <a:pt x="582" y="96"/>
                  </a:cubicBezTo>
                  <a:cubicBezTo>
                    <a:pt x="582" y="95"/>
                    <a:pt x="582" y="95"/>
                    <a:pt x="582" y="95"/>
                  </a:cubicBezTo>
                  <a:cubicBezTo>
                    <a:pt x="582" y="95"/>
                    <a:pt x="582" y="95"/>
                    <a:pt x="582" y="95"/>
                  </a:cubicBezTo>
                  <a:cubicBezTo>
                    <a:pt x="582" y="95"/>
                    <a:pt x="583" y="95"/>
                    <a:pt x="583" y="95"/>
                  </a:cubicBezTo>
                  <a:cubicBezTo>
                    <a:pt x="583" y="95"/>
                    <a:pt x="583" y="95"/>
                    <a:pt x="583" y="95"/>
                  </a:cubicBezTo>
                  <a:cubicBezTo>
                    <a:pt x="583" y="95"/>
                    <a:pt x="583" y="95"/>
                    <a:pt x="583" y="95"/>
                  </a:cubicBezTo>
                  <a:cubicBezTo>
                    <a:pt x="583" y="95"/>
                    <a:pt x="583" y="95"/>
                    <a:pt x="583" y="95"/>
                  </a:cubicBezTo>
                  <a:cubicBezTo>
                    <a:pt x="583" y="94"/>
                    <a:pt x="583" y="94"/>
                    <a:pt x="583" y="94"/>
                  </a:cubicBezTo>
                  <a:cubicBezTo>
                    <a:pt x="583" y="94"/>
                    <a:pt x="583" y="94"/>
                    <a:pt x="583" y="94"/>
                  </a:cubicBezTo>
                  <a:cubicBezTo>
                    <a:pt x="583" y="94"/>
                    <a:pt x="584" y="94"/>
                    <a:pt x="584" y="94"/>
                  </a:cubicBezTo>
                  <a:cubicBezTo>
                    <a:pt x="584" y="94"/>
                    <a:pt x="584" y="94"/>
                    <a:pt x="584" y="94"/>
                  </a:cubicBezTo>
                  <a:cubicBezTo>
                    <a:pt x="584" y="94"/>
                    <a:pt x="584" y="94"/>
                    <a:pt x="584" y="93"/>
                  </a:cubicBezTo>
                  <a:cubicBezTo>
                    <a:pt x="584" y="93"/>
                    <a:pt x="584" y="93"/>
                    <a:pt x="584" y="93"/>
                  </a:cubicBezTo>
                  <a:cubicBezTo>
                    <a:pt x="584" y="93"/>
                    <a:pt x="584" y="93"/>
                    <a:pt x="584" y="93"/>
                  </a:cubicBezTo>
                  <a:cubicBezTo>
                    <a:pt x="584" y="93"/>
                    <a:pt x="584" y="93"/>
                    <a:pt x="584" y="93"/>
                  </a:cubicBezTo>
                  <a:cubicBezTo>
                    <a:pt x="585" y="93"/>
                    <a:pt x="585" y="93"/>
                    <a:pt x="585" y="92"/>
                  </a:cubicBezTo>
                  <a:cubicBezTo>
                    <a:pt x="585" y="92"/>
                    <a:pt x="585" y="92"/>
                    <a:pt x="585" y="92"/>
                  </a:cubicBezTo>
                  <a:cubicBezTo>
                    <a:pt x="585" y="92"/>
                    <a:pt x="585" y="92"/>
                    <a:pt x="585" y="92"/>
                  </a:cubicBezTo>
                  <a:cubicBezTo>
                    <a:pt x="585" y="92"/>
                    <a:pt x="585" y="92"/>
                    <a:pt x="585" y="92"/>
                  </a:cubicBezTo>
                  <a:cubicBezTo>
                    <a:pt x="585" y="92"/>
                    <a:pt x="585" y="92"/>
                    <a:pt x="585" y="92"/>
                  </a:cubicBezTo>
                  <a:cubicBezTo>
                    <a:pt x="585" y="92"/>
                    <a:pt x="585" y="92"/>
                    <a:pt x="585" y="92"/>
                  </a:cubicBezTo>
                  <a:cubicBezTo>
                    <a:pt x="586" y="92"/>
                    <a:pt x="586" y="91"/>
                    <a:pt x="586" y="91"/>
                  </a:cubicBezTo>
                  <a:cubicBezTo>
                    <a:pt x="586" y="91"/>
                    <a:pt x="586" y="91"/>
                    <a:pt x="586" y="91"/>
                  </a:cubicBezTo>
                  <a:cubicBezTo>
                    <a:pt x="586" y="91"/>
                    <a:pt x="586" y="91"/>
                    <a:pt x="586" y="90"/>
                  </a:cubicBezTo>
                  <a:cubicBezTo>
                    <a:pt x="586" y="90"/>
                    <a:pt x="586" y="90"/>
                    <a:pt x="586" y="90"/>
                  </a:cubicBezTo>
                  <a:cubicBezTo>
                    <a:pt x="586" y="90"/>
                    <a:pt x="586" y="90"/>
                    <a:pt x="586" y="90"/>
                  </a:cubicBezTo>
                  <a:cubicBezTo>
                    <a:pt x="586" y="90"/>
                    <a:pt x="586" y="90"/>
                    <a:pt x="586" y="90"/>
                  </a:cubicBezTo>
                  <a:cubicBezTo>
                    <a:pt x="587" y="90"/>
                    <a:pt x="587" y="89"/>
                    <a:pt x="587" y="89"/>
                  </a:cubicBezTo>
                  <a:cubicBezTo>
                    <a:pt x="587" y="89"/>
                    <a:pt x="587" y="89"/>
                    <a:pt x="587" y="89"/>
                  </a:cubicBezTo>
                  <a:cubicBezTo>
                    <a:pt x="587" y="89"/>
                    <a:pt x="587" y="89"/>
                    <a:pt x="587" y="89"/>
                  </a:cubicBezTo>
                  <a:cubicBezTo>
                    <a:pt x="587" y="89"/>
                    <a:pt x="587" y="89"/>
                    <a:pt x="587" y="89"/>
                  </a:cubicBezTo>
                  <a:cubicBezTo>
                    <a:pt x="588" y="88"/>
                    <a:pt x="587" y="88"/>
                    <a:pt x="588" y="88"/>
                  </a:cubicBezTo>
                  <a:cubicBezTo>
                    <a:pt x="588" y="88"/>
                    <a:pt x="588" y="88"/>
                    <a:pt x="588" y="88"/>
                  </a:cubicBezTo>
                  <a:cubicBezTo>
                    <a:pt x="588" y="87"/>
                    <a:pt x="588" y="87"/>
                    <a:pt x="588" y="87"/>
                  </a:cubicBezTo>
                  <a:cubicBezTo>
                    <a:pt x="588" y="87"/>
                    <a:pt x="588" y="87"/>
                    <a:pt x="588" y="87"/>
                  </a:cubicBezTo>
                  <a:cubicBezTo>
                    <a:pt x="588" y="86"/>
                    <a:pt x="588" y="86"/>
                    <a:pt x="588" y="86"/>
                  </a:cubicBezTo>
                  <a:cubicBezTo>
                    <a:pt x="588" y="86"/>
                    <a:pt x="588" y="86"/>
                    <a:pt x="588" y="85"/>
                  </a:cubicBezTo>
                  <a:cubicBezTo>
                    <a:pt x="589" y="85"/>
                    <a:pt x="588" y="85"/>
                    <a:pt x="589" y="84"/>
                  </a:cubicBezTo>
                  <a:close/>
                  <a:moveTo>
                    <a:pt x="300" y="53"/>
                  </a:moveTo>
                  <a:cubicBezTo>
                    <a:pt x="297" y="43"/>
                    <a:pt x="290" y="37"/>
                    <a:pt x="280" y="34"/>
                  </a:cubicBezTo>
                  <a:cubicBezTo>
                    <a:pt x="274" y="32"/>
                    <a:pt x="268" y="32"/>
                    <a:pt x="262" y="33"/>
                  </a:cubicBezTo>
                  <a:cubicBezTo>
                    <a:pt x="251" y="35"/>
                    <a:pt x="243" y="42"/>
                    <a:pt x="239" y="52"/>
                  </a:cubicBezTo>
                  <a:cubicBezTo>
                    <a:pt x="235" y="62"/>
                    <a:pt x="235" y="72"/>
                    <a:pt x="238" y="82"/>
                  </a:cubicBezTo>
                  <a:cubicBezTo>
                    <a:pt x="241" y="91"/>
                    <a:pt x="248" y="98"/>
                    <a:pt x="257" y="101"/>
                  </a:cubicBezTo>
                  <a:cubicBezTo>
                    <a:pt x="263" y="103"/>
                    <a:pt x="269" y="104"/>
                    <a:pt x="275" y="103"/>
                  </a:cubicBezTo>
                  <a:cubicBezTo>
                    <a:pt x="286" y="101"/>
                    <a:pt x="294" y="95"/>
                    <a:pt x="299" y="86"/>
                  </a:cubicBezTo>
                  <a:cubicBezTo>
                    <a:pt x="301" y="80"/>
                    <a:pt x="302" y="74"/>
                    <a:pt x="302" y="67"/>
                  </a:cubicBezTo>
                  <a:cubicBezTo>
                    <a:pt x="302" y="63"/>
                    <a:pt x="302" y="58"/>
                    <a:pt x="300" y="53"/>
                  </a:cubicBezTo>
                  <a:close/>
                  <a:moveTo>
                    <a:pt x="422" y="54"/>
                  </a:moveTo>
                  <a:cubicBezTo>
                    <a:pt x="419" y="43"/>
                    <a:pt x="412" y="37"/>
                    <a:pt x="401" y="34"/>
                  </a:cubicBezTo>
                  <a:cubicBezTo>
                    <a:pt x="396" y="32"/>
                    <a:pt x="390" y="32"/>
                    <a:pt x="384" y="33"/>
                  </a:cubicBezTo>
                  <a:cubicBezTo>
                    <a:pt x="374" y="35"/>
                    <a:pt x="366" y="41"/>
                    <a:pt x="362" y="50"/>
                  </a:cubicBezTo>
                  <a:cubicBezTo>
                    <a:pt x="357" y="60"/>
                    <a:pt x="356" y="74"/>
                    <a:pt x="361" y="84"/>
                  </a:cubicBezTo>
                  <a:cubicBezTo>
                    <a:pt x="365" y="94"/>
                    <a:pt x="371" y="100"/>
                    <a:pt x="381" y="102"/>
                  </a:cubicBezTo>
                  <a:cubicBezTo>
                    <a:pt x="386" y="103"/>
                    <a:pt x="392" y="103"/>
                    <a:pt x="397" y="103"/>
                  </a:cubicBezTo>
                  <a:cubicBezTo>
                    <a:pt x="408" y="101"/>
                    <a:pt x="415" y="95"/>
                    <a:pt x="420" y="85"/>
                  </a:cubicBezTo>
                  <a:cubicBezTo>
                    <a:pt x="423" y="80"/>
                    <a:pt x="424" y="74"/>
                    <a:pt x="424" y="67"/>
                  </a:cubicBezTo>
                  <a:cubicBezTo>
                    <a:pt x="424" y="63"/>
                    <a:pt x="423" y="58"/>
                    <a:pt x="422" y="54"/>
                  </a:cubicBezTo>
                  <a:close/>
                  <a:moveTo>
                    <a:pt x="1580" y="22"/>
                  </a:moveTo>
                  <a:cubicBezTo>
                    <a:pt x="1580" y="22"/>
                    <a:pt x="1580" y="22"/>
                    <a:pt x="1580" y="22"/>
                  </a:cubicBezTo>
                  <a:cubicBezTo>
                    <a:pt x="1580" y="22"/>
                    <a:pt x="1580" y="21"/>
                    <a:pt x="1580" y="21"/>
                  </a:cubicBezTo>
                  <a:cubicBezTo>
                    <a:pt x="1580" y="21"/>
                    <a:pt x="1580" y="21"/>
                    <a:pt x="1580" y="21"/>
                  </a:cubicBezTo>
                  <a:cubicBezTo>
                    <a:pt x="1580" y="21"/>
                    <a:pt x="1580" y="20"/>
                    <a:pt x="1580" y="20"/>
                  </a:cubicBezTo>
                  <a:cubicBezTo>
                    <a:pt x="1580" y="20"/>
                    <a:pt x="1580" y="20"/>
                    <a:pt x="1580" y="20"/>
                  </a:cubicBezTo>
                  <a:cubicBezTo>
                    <a:pt x="1579" y="20"/>
                    <a:pt x="1579" y="20"/>
                    <a:pt x="1579" y="19"/>
                  </a:cubicBezTo>
                  <a:cubicBezTo>
                    <a:pt x="1579" y="19"/>
                    <a:pt x="1579" y="19"/>
                    <a:pt x="1579" y="19"/>
                  </a:cubicBezTo>
                  <a:cubicBezTo>
                    <a:pt x="1579" y="19"/>
                    <a:pt x="1579" y="19"/>
                    <a:pt x="1579" y="19"/>
                  </a:cubicBezTo>
                  <a:cubicBezTo>
                    <a:pt x="1579" y="19"/>
                    <a:pt x="1579" y="19"/>
                    <a:pt x="1579" y="19"/>
                  </a:cubicBezTo>
                  <a:cubicBezTo>
                    <a:pt x="1579" y="18"/>
                    <a:pt x="1579" y="18"/>
                    <a:pt x="1579" y="18"/>
                  </a:cubicBezTo>
                  <a:cubicBezTo>
                    <a:pt x="1579" y="18"/>
                    <a:pt x="1579" y="18"/>
                    <a:pt x="1579" y="18"/>
                  </a:cubicBezTo>
                  <a:cubicBezTo>
                    <a:pt x="1578" y="18"/>
                    <a:pt x="1578" y="17"/>
                    <a:pt x="1578" y="17"/>
                  </a:cubicBezTo>
                  <a:cubicBezTo>
                    <a:pt x="1578" y="17"/>
                    <a:pt x="1578" y="17"/>
                    <a:pt x="1578" y="17"/>
                  </a:cubicBezTo>
                  <a:cubicBezTo>
                    <a:pt x="1578" y="17"/>
                    <a:pt x="1578" y="17"/>
                    <a:pt x="1578" y="17"/>
                  </a:cubicBezTo>
                  <a:cubicBezTo>
                    <a:pt x="1578" y="17"/>
                    <a:pt x="1578" y="17"/>
                    <a:pt x="1578" y="17"/>
                  </a:cubicBezTo>
                  <a:cubicBezTo>
                    <a:pt x="1578" y="17"/>
                    <a:pt x="1578" y="16"/>
                    <a:pt x="1577" y="16"/>
                  </a:cubicBezTo>
                  <a:cubicBezTo>
                    <a:pt x="1577" y="16"/>
                    <a:pt x="1577" y="16"/>
                    <a:pt x="1577" y="16"/>
                  </a:cubicBezTo>
                  <a:cubicBezTo>
                    <a:pt x="1577" y="16"/>
                    <a:pt x="1577" y="16"/>
                    <a:pt x="1577" y="16"/>
                  </a:cubicBezTo>
                  <a:cubicBezTo>
                    <a:pt x="1577" y="16"/>
                    <a:pt x="1577" y="16"/>
                    <a:pt x="1577" y="16"/>
                  </a:cubicBezTo>
                  <a:cubicBezTo>
                    <a:pt x="1577" y="16"/>
                    <a:pt x="1577" y="15"/>
                    <a:pt x="1576" y="15"/>
                  </a:cubicBezTo>
                  <a:cubicBezTo>
                    <a:pt x="1576" y="15"/>
                    <a:pt x="1576" y="15"/>
                    <a:pt x="1576" y="15"/>
                  </a:cubicBezTo>
                  <a:cubicBezTo>
                    <a:pt x="1576" y="15"/>
                    <a:pt x="1576" y="15"/>
                    <a:pt x="1576" y="15"/>
                  </a:cubicBezTo>
                  <a:cubicBezTo>
                    <a:pt x="1576" y="15"/>
                    <a:pt x="1576" y="15"/>
                    <a:pt x="1576" y="15"/>
                  </a:cubicBezTo>
                  <a:cubicBezTo>
                    <a:pt x="1576" y="14"/>
                    <a:pt x="1576" y="14"/>
                    <a:pt x="1576" y="14"/>
                  </a:cubicBezTo>
                  <a:cubicBezTo>
                    <a:pt x="1576" y="14"/>
                    <a:pt x="1576" y="14"/>
                    <a:pt x="1576" y="14"/>
                  </a:cubicBezTo>
                  <a:cubicBezTo>
                    <a:pt x="1576" y="14"/>
                    <a:pt x="1576" y="14"/>
                    <a:pt x="1575" y="14"/>
                  </a:cubicBezTo>
                  <a:cubicBezTo>
                    <a:pt x="1575" y="14"/>
                    <a:pt x="1575" y="14"/>
                    <a:pt x="1575" y="14"/>
                  </a:cubicBezTo>
                  <a:cubicBezTo>
                    <a:pt x="1575" y="14"/>
                    <a:pt x="1575" y="14"/>
                    <a:pt x="1575" y="13"/>
                  </a:cubicBezTo>
                  <a:cubicBezTo>
                    <a:pt x="1575" y="13"/>
                    <a:pt x="1575" y="13"/>
                    <a:pt x="1575" y="13"/>
                  </a:cubicBezTo>
                  <a:cubicBezTo>
                    <a:pt x="1575" y="13"/>
                    <a:pt x="1575" y="13"/>
                    <a:pt x="1575" y="13"/>
                  </a:cubicBezTo>
                  <a:cubicBezTo>
                    <a:pt x="1575" y="13"/>
                    <a:pt x="1575" y="13"/>
                    <a:pt x="1575" y="13"/>
                  </a:cubicBezTo>
                  <a:cubicBezTo>
                    <a:pt x="1575" y="13"/>
                    <a:pt x="1575" y="13"/>
                    <a:pt x="1574" y="13"/>
                  </a:cubicBezTo>
                  <a:cubicBezTo>
                    <a:pt x="1574" y="13"/>
                    <a:pt x="1574" y="13"/>
                    <a:pt x="1574" y="13"/>
                  </a:cubicBezTo>
                  <a:cubicBezTo>
                    <a:pt x="1574" y="13"/>
                    <a:pt x="1574" y="13"/>
                    <a:pt x="1574" y="12"/>
                  </a:cubicBezTo>
                  <a:cubicBezTo>
                    <a:pt x="1574" y="12"/>
                    <a:pt x="1574" y="12"/>
                    <a:pt x="1574" y="12"/>
                  </a:cubicBezTo>
                  <a:cubicBezTo>
                    <a:pt x="1574" y="12"/>
                    <a:pt x="1574" y="12"/>
                    <a:pt x="1574" y="12"/>
                  </a:cubicBezTo>
                  <a:cubicBezTo>
                    <a:pt x="1574" y="12"/>
                    <a:pt x="1574" y="12"/>
                    <a:pt x="1574" y="12"/>
                  </a:cubicBezTo>
                  <a:cubicBezTo>
                    <a:pt x="1574" y="12"/>
                    <a:pt x="1573" y="12"/>
                    <a:pt x="1573" y="12"/>
                  </a:cubicBezTo>
                  <a:cubicBezTo>
                    <a:pt x="1573" y="12"/>
                    <a:pt x="1573" y="12"/>
                    <a:pt x="1573" y="12"/>
                  </a:cubicBezTo>
                  <a:cubicBezTo>
                    <a:pt x="1573" y="12"/>
                    <a:pt x="1573" y="11"/>
                    <a:pt x="1573" y="11"/>
                  </a:cubicBezTo>
                  <a:cubicBezTo>
                    <a:pt x="1573" y="11"/>
                    <a:pt x="1573" y="11"/>
                    <a:pt x="1573" y="11"/>
                  </a:cubicBezTo>
                  <a:cubicBezTo>
                    <a:pt x="1573" y="11"/>
                    <a:pt x="1572" y="11"/>
                    <a:pt x="1572" y="11"/>
                  </a:cubicBezTo>
                  <a:cubicBezTo>
                    <a:pt x="1572" y="11"/>
                    <a:pt x="1572" y="11"/>
                    <a:pt x="1572" y="11"/>
                  </a:cubicBezTo>
                  <a:cubicBezTo>
                    <a:pt x="1572" y="11"/>
                    <a:pt x="1572" y="11"/>
                    <a:pt x="1572" y="11"/>
                  </a:cubicBezTo>
                  <a:cubicBezTo>
                    <a:pt x="1572" y="11"/>
                    <a:pt x="1572" y="11"/>
                    <a:pt x="1572" y="11"/>
                  </a:cubicBezTo>
                  <a:cubicBezTo>
                    <a:pt x="1572" y="10"/>
                    <a:pt x="1571" y="10"/>
                    <a:pt x="1571" y="10"/>
                  </a:cubicBezTo>
                  <a:cubicBezTo>
                    <a:pt x="1571" y="10"/>
                    <a:pt x="1571" y="10"/>
                    <a:pt x="1571" y="10"/>
                  </a:cubicBezTo>
                  <a:cubicBezTo>
                    <a:pt x="1571" y="10"/>
                    <a:pt x="1570" y="10"/>
                    <a:pt x="1570" y="10"/>
                  </a:cubicBezTo>
                  <a:cubicBezTo>
                    <a:pt x="1570" y="10"/>
                    <a:pt x="1570" y="10"/>
                    <a:pt x="1570" y="10"/>
                  </a:cubicBezTo>
                  <a:cubicBezTo>
                    <a:pt x="1570" y="9"/>
                    <a:pt x="1570" y="9"/>
                    <a:pt x="1570" y="9"/>
                  </a:cubicBezTo>
                  <a:cubicBezTo>
                    <a:pt x="1570" y="9"/>
                    <a:pt x="1570" y="9"/>
                    <a:pt x="1570" y="9"/>
                  </a:cubicBezTo>
                  <a:cubicBezTo>
                    <a:pt x="1570" y="9"/>
                    <a:pt x="1569" y="9"/>
                    <a:pt x="1569" y="9"/>
                  </a:cubicBezTo>
                  <a:cubicBezTo>
                    <a:pt x="1569" y="9"/>
                    <a:pt x="1569" y="9"/>
                    <a:pt x="1569" y="9"/>
                  </a:cubicBezTo>
                  <a:cubicBezTo>
                    <a:pt x="1569" y="9"/>
                    <a:pt x="1569" y="9"/>
                    <a:pt x="1568" y="9"/>
                  </a:cubicBezTo>
                  <a:cubicBezTo>
                    <a:pt x="1568" y="9"/>
                    <a:pt x="1568" y="9"/>
                    <a:pt x="1568" y="9"/>
                  </a:cubicBezTo>
                  <a:cubicBezTo>
                    <a:pt x="1568" y="8"/>
                    <a:pt x="1568" y="8"/>
                    <a:pt x="1568" y="8"/>
                  </a:cubicBezTo>
                  <a:cubicBezTo>
                    <a:pt x="1568" y="8"/>
                    <a:pt x="1568" y="8"/>
                    <a:pt x="1568" y="8"/>
                  </a:cubicBezTo>
                  <a:cubicBezTo>
                    <a:pt x="1568" y="8"/>
                    <a:pt x="1567" y="8"/>
                    <a:pt x="1567" y="8"/>
                  </a:cubicBezTo>
                  <a:cubicBezTo>
                    <a:pt x="1567" y="8"/>
                    <a:pt x="1567" y="8"/>
                    <a:pt x="1567" y="8"/>
                  </a:cubicBezTo>
                  <a:cubicBezTo>
                    <a:pt x="1567" y="8"/>
                    <a:pt x="1566" y="8"/>
                    <a:pt x="1566" y="8"/>
                  </a:cubicBezTo>
                  <a:cubicBezTo>
                    <a:pt x="1566" y="8"/>
                    <a:pt x="1566" y="8"/>
                    <a:pt x="1566" y="7"/>
                  </a:cubicBezTo>
                  <a:cubicBezTo>
                    <a:pt x="1565" y="7"/>
                    <a:pt x="1565" y="7"/>
                    <a:pt x="1565" y="7"/>
                  </a:cubicBezTo>
                  <a:cubicBezTo>
                    <a:pt x="1565" y="7"/>
                    <a:pt x="1565" y="7"/>
                    <a:pt x="1565" y="7"/>
                  </a:cubicBezTo>
                  <a:cubicBezTo>
                    <a:pt x="1564" y="7"/>
                    <a:pt x="1564" y="7"/>
                    <a:pt x="1564" y="7"/>
                  </a:cubicBezTo>
                  <a:cubicBezTo>
                    <a:pt x="1564" y="7"/>
                    <a:pt x="1564" y="7"/>
                    <a:pt x="1564" y="7"/>
                  </a:cubicBezTo>
                  <a:cubicBezTo>
                    <a:pt x="1564" y="7"/>
                    <a:pt x="1564" y="7"/>
                    <a:pt x="1564" y="7"/>
                  </a:cubicBezTo>
                  <a:cubicBezTo>
                    <a:pt x="1563" y="7"/>
                    <a:pt x="1563" y="7"/>
                    <a:pt x="1562" y="7"/>
                  </a:cubicBezTo>
                  <a:cubicBezTo>
                    <a:pt x="1562" y="7"/>
                    <a:pt x="1562" y="7"/>
                    <a:pt x="1562" y="7"/>
                  </a:cubicBezTo>
                  <a:cubicBezTo>
                    <a:pt x="1562" y="6"/>
                    <a:pt x="1562" y="6"/>
                    <a:pt x="1562" y="6"/>
                  </a:cubicBezTo>
                  <a:cubicBezTo>
                    <a:pt x="1562" y="6"/>
                    <a:pt x="1561" y="7"/>
                    <a:pt x="1560" y="6"/>
                  </a:cubicBezTo>
                  <a:cubicBezTo>
                    <a:pt x="1560" y="6"/>
                    <a:pt x="1560" y="6"/>
                    <a:pt x="1560" y="6"/>
                  </a:cubicBezTo>
                  <a:cubicBezTo>
                    <a:pt x="1559" y="6"/>
                    <a:pt x="1558" y="6"/>
                    <a:pt x="1558" y="6"/>
                  </a:cubicBezTo>
                  <a:cubicBezTo>
                    <a:pt x="1557" y="6"/>
                    <a:pt x="1556" y="6"/>
                    <a:pt x="1556" y="6"/>
                  </a:cubicBezTo>
                  <a:cubicBezTo>
                    <a:pt x="1555" y="6"/>
                    <a:pt x="1554" y="6"/>
                    <a:pt x="1554" y="6"/>
                  </a:cubicBezTo>
                  <a:cubicBezTo>
                    <a:pt x="1553" y="6"/>
                    <a:pt x="1552" y="6"/>
                    <a:pt x="1551" y="6"/>
                  </a:cubicBezTo>
                  <a:cubicBezTo>
                    <a:pt x="1550" y="6"/>
                    <a:pt x="1549" y="6"/>
                    <a:pt x="1549" y="6"/>
                  </a:cubicBezTo>
                  <a:cubicBezTo>
                    <a:pt x="1548" y="6"/>
                    <a:pt x="1548" y="6"/>
                    <a:pt x="1548" y="6"/>
                  </a:cubicBezTo>
                  <a:cubicBezTo>
                    <a:pt x="1547" y="7"/>
                    <a:pt x="1547" y="6"/>
                    <a:pt x="1546" y="6"/>
                  </a:cubicBezTo>
                  <a:cubicBezTo>
                    <a:pt x="1546" y="7"/>
                    <a:pt x="1546" y="7"/>
                    <a:pt x="1546" y="7"/>
                  </a:cubicBezTo>
                  <a:cubicBezTo>
                    <a:pt x="1546" y="7"/>
                    <a:pt x="1546" y="7"/>
                    <a:pt x="1546" y="7"/>
                  </a:cubicBezTo>
                  <a:cubicBezTo>
                    <a:pt x="1546" y="7"/>
                    <a:pt x="1545" y="7"/>
                    <a:pt x="1545" y="7"/>
                  </a:cubicBezTo>
                  <a:cubicBezTo>
                    <a:pt x="1545" y="7"/>
                    <a:pt x="1545" y="7"/>
                    <a:pt x="1545" y="7"/>
                  </a:cubicBezTo>
                  <a:cubicBezTo>
                    <a:pt x="1544" y="7"/>
                    <a:pt x="1544" y="7"/>
                    <a:pt x="1543" y="7"/>
                  </a:cubicBezTo>
                  <a:cubicBezTo>
                    <a:pt x="1543" y="7"/>
                    <a:pt x="1543" y="7"/>
                    <a:pt x="1543" y="7"/>
                  </a:cubicBezTo>
                  <a:cubicBezTo>
                    <a:pt x="1543" y="7"/>
                    <a:pt x="1543" y="7"/>
                    <a:pt x="1543" y="7"/>
                  </a:cubicBezTo>
                  <a:cubicBezTo>
                    <a:pt x="1543" y="7"/>
                    <a:pt x="1543" y="7"/>
                    <a:pt x="1542" y="8"/>
                  </a:cubicBezTo>
                  <a:cubicBezTo>
                    <a:pt x="1542" y="8"/>
                    <a:pt x="1542" y="8"/>
                    <a:pt x="1542" y="8"/>
                  </a:cubicBezTo>
                  <a:cubicBezTo>
                    <a:pt x="1542" y="8"/>
                    <a:pt x="1542" y="8"/>
                    <a:pt x="1542" y="8"/>
                  </a:cubicBezTo>
                  <a:cubicBezTo>
                    <a:pt x="1542" y="8"/>
                    <a:pt x="1542" y="8"/>
                    <a:pt x="1541" y="8"/>
                  </a:cubicBezTo>
                  <a:cubicBezTo>
                    <a:pt x="1541" y="8"/>
                    <a:pt x="1541" y="8"/>
                    <a:pt x="1541" y="8"/>
                  </a:cubicBezTo>
                  <a:cubicBezTo>
                    <a:pt x="1541" y="8"/>
                    <a:pt x="1541" y="8"/>
                    <a:pt x="1541" y="8"/>
                  </a:cubicBezTo>
                  <a:cubicBezTo>
                    <a:pt x="1541" y="8"/>
                    <a:pt x="1541" y="8"/>
                    <a:pt x="1541" y="8"/>
                  </a:cubicBezTo>
                  <a:cubicBezTo>
                    <a:pt x="1540" y="8"/>
                    <a:pt x="1540" y="8"/>
                    <a:pt x="1540" y="8"/>
                  </a:cubicBezTo>
                  <a:cubicBezTo>
                    <a:pt x="1540" y="8"/>
                    <a:pt x="1540" y="8"/>
                    <a:pt x="1540" y="9"/>
                  </a:cubicBezTo>
                  <a:cubicBezTo>
                    <a:pt x="1540" y="9"/>
                    <a:pt x="1540" y="9"/>
                    <a:pt x="1540" y="9"/>
                  </a:cubicBezTo>
                  <a:cubicBezTo>
                    <a:pt x="1539" y="9"/>
                    <a:pt x="1539" y="9"/>
                    <a:pt x="1539" y="9"/>
                  </a:cubicBezTo>
                  <a:cubicBezTo>
                    <a:pt x="1539" y="9"/>
                    <a:pt x="1539" y="9"/>
                    <a:pt x="1539" y="9"/>
                  </a:cubicBezTo>
                  <a:cubicBezTo>
                    <a:pt x="1539" y="9"/>
                    <a:pt x="1538" y="9"/>
                    <a:pt x="1538" y="9"/>
                  </a:cubicBezTo>
                  <a:cubicBezTo>
                    <a:pt x="1538" y="9"/>
                    <a:pt x="1538" y="9"/>
                    <a:pt x="1538" y="9"/>
                  </a:cubicBezTo>
                  <a:cubicBezTo>
                    <a:pt x="1538" y="9"/>
                    <a:pt x="1538" y="9"/>
                    <a:pt x="1538" y="10"/>
                  </a:cubicBezTo>
                  <a:cubicBezTo>
                    <a:pt x="1538" y="10"/>
                    <a:pt x="1538" y="10"/>
                    <a:pt x="1538" y="10"/>
                  </a:cubicBezTo>
                  <a:cubicBezTo>
                    <a:pt x="1537" y="10"/>
                    <a:pt x="1537" y="10"/>
                    <a:pt x="1537" y="10"/>
                  </a:cubicBezTo>
                  <a:cubicBezTo>
                    <a:pt x="1537" y="10"/>
                    <a:pt x="1537" y="10"/>
                    <a:pt x="1537" y="10"/>
                  </a:cubicBezTo>
                  <a:cubicBezTo>
                    <a:pt x="1537" y="10"/>
                    <a:pt x="1537" y="10"/>
                    <a:pt x="1536" y="10"/>
                  </a:cubicBezTo>
                  <a:cubicBezTo>
                    <a:pt x="1536" y="10"/>
                    <a:pt x="1536" y="10"/>
                    <a:pt x="1536" y="10"/>
                  </a:cubicBezTo>
                  <a:cubicBezTo>
                    <a:pt x="1536" y="11"/>
                    <a:pt x="1536" y="10"/>
                    <a:pt x="1536" y="11"/>
                  </a:cubicBezTo>
                  <a:cubicBezTo>
                    <a:pt x="1536" y="11"/>
                    <a:pt x="1536" y="11"/>
                    <a:pt x="1536" y="11"/>
                  </a:cubicBezTo>
                  <a:cubicBezTo>
                    <a:pt x="1536" y="11"/>
                    <a:pt x="1536" y="11"/>
                    <a:pt x="1535" y="11"/>
                  </a:cubicBezTo>
                  <a:cubicBezTo>
                    <a:pt x="1535" y="11"/>
                    <a:pt x="1535" y="11"/>
                    <a:pt x="1535" y="11"/>
                  </a:cubicBezTo>
                  <a:cubicBezTo>
                    <a:pt x="1535" y="11"/>
                    <a:pt x="1535" y="11"/>
                    <a:pt x="1535" y="11"/>
                  </a:cubicBezTo>
                  <a:cubicBezTo>
                    <a:pt x="1535" y="11"/>
                    <a:pt x="1535" y="11"/>
                    <a:pt x="1535" y="11"/>
                  </a:cubicBezTo>
                  <a:cubicBezTo>
                    <a:pt x="1535" y="11"/>
                    <a:pt x="1534" y="12"/>
                    <a:pt x="1534" y="12"/>
                  </a:cubicBezTo>
                  <a:cubicBezTo>
                    <a:pt x="1534" y="12"/>
                    <a:pt x="1534" y="12"/>
                    <a:pt x="1534" y="12"/>
                  </a:cubicBezTo>
                  <a:cubicBezTo>
                    <a:pt x="1534" y="12"/>
                    <a:pt x="1534" y="12"/>
                    <a:pt x="1534" y="12"/>
                  </a:cubicBezTo>
                  <a:cubicBezTo>
                    <a:pt x="1534" y="12"/>
                    <a:pt x="1534" y="12"/>
                    <a:pt x="1534" y="12"/>
                  </a:cubicBezTo>
                  <a:cubicBezTo>
                    <a:pt x="1534" y="12"/>
                    <a:pt x="1533" y="12"/>
                    <a:pt x="1533" y="13"/>
                  </a:cubicBezTo>
                  <a:cubicBezTo>
                    <a:pt x="1533" y="12"/>
                    <a:pt x="1533" y="12"/>
                    <a:pt x="1533" y="12"/>
                  </a:cubicBezTo>
                  <a:cubicBezTo>
                    <a:pt x="1533" y="12"/>
                    <a:pt x="1533" y="13"/>
                    <a:pt x="1533" y="13"/>
                  </a:cubicBezTo>
                  <a:cubicBezTo>
                    <a:pt x="1533" y="13"/>
                    <a:pt x="1533" y="13"/>
                    <a:pt x="1533" y="13"/>
                  </a:cubicBezTo>
                  <a:cubicBezTo>
                    <a:pt x="1533" y="13"/>
                    <a:pt x="1533" y="13"/>
                    <a:pt x="1533" y="13"/>
                  </a:cubicBezTo>
                  <a:cubicBezTo>
                    <a:pt x="1533" y="13"/>
                    <a:pt x="1533" y="13"/>
                    <a:pt x="1533" y="13"/>
                  </a:cubicBezTo>
                  <a:cubicBezTo>
                    <a:pt x="1533" y="13"/>
                    <a:pt x="1532" y="13"/>
                    <a:pt x="1532" y="13"/>
                  </a:cubicBezTo>
                  <a:cubicBezTo>
                    <a:pt x="1532" y="13"/>
                    <a:pt x="1532" y="13"/>
                    <a:pt x="1532" y="13"/>
                  </a:cubicBezTo>
                  <a:cubicBezTo>
                    <a:pt x="1532" y="14"/>
                    <a:pt x="1531" y="14"/>
                    <a:pt x="1531" y="15"/>
                  </a:cubicBezTo>
                  <a:cubicBezTo>
                    <a:pt x="1531" y="15"/>
                    <a:pt x="1531" y="15"/>
                    <a:pt x="1531" y="15"/>
                  </a:cubicBezTo>
                  <a:cubicBezTo>
                    <a:pt x="1531" y="15"/>
                    <a:pt x="1531" y="15"/>
                    <a:pt x="1531" y="15"/>
                  </a:cubicBezTo>
                  <a:cubicBezTo>
                    <a:pt x="1531" y="19"/>
                    <a:pt x="1531" y="22"/>
                    <a:pt x="1531" y="26"/>
                  </a:cubicBezTo>
                  <a:cubicBezTo>
                    <a:pt x="1531" y="26"/>
                    <a:pt x="1531" y="26"/>
                    <a:pt x="1531" y="26"/>
                  </a:cubicBezTo>
                  <a:cubicBezTo>
                    <a:pt x="1531" y="26"/>
                    <a:pt x="1531" y="26"/>
                    <a:pt x="1531" y="26"/>
                  </a:cubicBezTo>
                  <a:cubicBezTo>
                    <a:pt x="1531" y="26"/>
                    <a:pt x="1531" y="26"/>
                    <a:pt x="1532" y="26"/>
                  </a:cubicBezTo>
                  <a:cubicBezTo>
                    <a:pt x="1531" y="26"/>
                    <a:pt x="1531" y="26"/>
                    <a:pt x="1531" y="26"/>
                  </a:cubicBezTo>
                  <a:cubicBezTo>
                    <a:pt x="1532" y="26"/>
                    <a:pt x="1532" y="26"/>
                    <a:pt x="1532" y="26"/>
                  </a:cubicBezTo>
                  <a:cubicBezTo>
                    <a:pt x="1532" y="26"/>
                    <a:pt x="1532" y="26"/>
                    <a:pt x="1532" y="26"/>
                  </a:cubicBezTo>
                  <a:cubicBezTo>
                    <a:pt x="1532" y="26"/>
                    <a:pt x="1532" y="25"/>
                    <a:pt x="1532" y="25"/>
                  </a:cubicBezTo>
                  <a:cubicBezTo>
                    <a:pt x="1532" y="25"/>
                    <a:pt x="1532" y="25"/>
                    <a:pt x="1532" y="25"/>
                  </a:cubicBezTo>
                  <a:cubicBezTo>
                    <a:pt x="1532" y="25"/>
                    <a:pt x="1533" y="25"/>
                    <a:pt x="1533" y="25"/>
                  </a:cubicBezTo>
                  <a:cubicBezTo>
                    <a:pt x="1533" y="25"/>
                    <a:pt x="1533" y="25"/>
                    <a:pt x="1533" y="25"/>
                  </a:cubicBezTo>
                  <a:cubicBezTo>
                    <a:pt x="1533" y="25"/>
                    <a:pt x="1533" y="25"/>
                    <a:pt x="1533" y="24"/>
                  </a:cubicBezTo>
                  <a:cubicBezTo>
                    <a:pt x="1533" y="25"/>
                    <a:pt x="1533" y="25"/>
                    <a:pt x="1533" y="25"/>
                  </a:cubicBezTo>
                  <a:cubicBezTo>
                    <a:pt x="1533" y="24"/>
                    <a:pt x="1533" y="24"/>
                    <a:pt x="1533" y="24"/>
                  </a:cubicBezTo>
                  <a:cubicBezTo>
                    <a:pt x="1533" y="24"/>
                    <a:pt x="1533" y="24"/>
                    <a:pt x="1533" y="24"/>
                  </a:cubicBezTo>
                  <a:cubicBezTo>
                    <a:pt x="1533" y="24"/>
                    <a:pt x="1534" y="24"/>
                    <a:pt x="1534" y="24"/>
                  </a:cubicBezTo>
                  <a:cubicBezTo>
                    <a:pt x="1534" y="24"/>
                    <a:pt x="1534" y="24"/>
                    <a:pt x="1534" y="24"/>
                  </a:cubicBezTo>
                  <a:cubicBezTo>
                    <a:pt x="1534" y="24"/>
                    <a:pt x="1534" y="24"/>
                    <a:pt x="1534" y="23"/>
                  </a:cubicBezTo>
                  <a:cubicBezTo>
                    <a:pt x="1534" y="24"/>
                    <a:pt x="1534" y="24"/>
                    <a:pt x="1534" y="24"/>
                  </a:cubicBezTo>
                  <a:cubicBezTo>
                    <a:pt x="1534" y="23"/>
                    <a:pt x="1534" y="23"/>
                    <a:pt x="1534" y="23"/>
                  </a:cubicBezTo>
                  <a:cubicBezTo>
                    <a:pt x="1534" y="23"/>
                    <a:pt x="1534" y="23"/>
                    <a:pt x="1534" y="23"/>
                  </a:cubicBezTo>
                  <a:cubicBezTo>
                    <a:pt x="1534" y="23"/>
                    <a:pt x="1535" y="23"/>
                    <a:pt x="1535" y="23"/>
                  </a:cubicBezTo>
                  <a:cubicBezTo>
                    <a:pt x="1535" y="23"/>
                    <a:pt x="1535" y="23"/>
                    <a:pt x="1535" y="23"/>
                  </a:cubicBezTo>
                  <a:cubicBezTo>
                    <a:pt x="1535" y="23"/>
                    <a:pt x="1535" y="23"/>
                    <a:pt x="1535" y="23"/>
                  </a:cubicBezTo>
                  <a:cubicBezTo>
                    <a:pt x="1535" y="23"/>
                    <a:pt x="1535" y="23"/>
                    <a:pt x="1535" y="23"/>
                  </a:cubicBezTo>
                  <a:cubicBezTo>
                    <a:pt x="1535" y="22"/>
                    <a:pt x="1536" y="22"/>
                    <a:pt x="1536" y="22"/>
                  </a:cubicBezTo>
                  <a:cubicBezTo>
                    <a:pt x="1536" y="22"/>
                    <a:pt x="1536" y="22"/>
                    <a:pt x="1536" y="22"/>
                  </a:cubicBezTo>
                  <a:cubicBezTo>
                    <a:pt x="1536" y="22"/>
                    <a:pt x="1536" y="22"/>
                    <a:pt x="1536" y="22"/>
                  </a:cubicBezTo>
                  <a:cubicBezTo>
                    <a:pt x="1536" y="22"/>
                    <a:pt x="1536" y="22"/>
                    <a:pt x="1536" y="22"/>
                  </a:cubicBezTo>
                  <a:cubicBezTo>
                    <a:pt x="1536" y="22"/>
                    <a:pt x="1536" y="22"/>
                    <a:pt x="1536" y="21"/>
                  </a:cubicBezTo>
                  <a:cubicBezTo>
                    <a:pt x="1536" y="21"/>
                    <a:pt x="1536" y="21"/>
                    <a:pt x="1536" y="21"/>
                  </a:cubicBezTo>
                  <a:cubicBezTo>
                    <a:pt x="1537" y="21"/>
                    <a:pt x="1537" y="21"/>
                    <a:pt x="1537" y="21"/>
                  </a:cubicBezTo>
                  <a:cubicBezTo>
                    <a:pt x="1537" y="21"/>
                    <a:pt x="1537" y="21"/>
                    <a:pt x="1537" y="21"/>
                  </a:cubicBezTo>
                  <a:cubicBezTo>
                    <a:pt x="1538" y="21"/>
                    <a:pt x="1538" y="21"/>
                    <a:pt x="1538" y="20"/>
                  </a:cubicBezTo>
                  <a:cubicBezTo>
                    <a:pt x="1538" y="20"/>
                    <a:pt x="1538" y="20"/>
                    <a:pt x="1538" y="20"/>
                  </a:cubicBezTo>
                  <a:cubicBezTo>
                    <a:pt x="1538" y="20"/>
                    <a:pt x="1538" y="20"/>
                    <a:pt x="1539" y="20"/>
                  </a:cubicBezTo>
                  <a:cubicBezTo>
                    <a:pt x="1538" y="20"/>
                    <a:pt x="1538" y="20"/>
                    <a:pt x="1538" y="20"/>
                  </a:cubicBezTo>
                  <a:cubicBezTo>
                    <a:pt x="1539" y="20"/>
                    <a:pt x="1539" y="20"/>
                    <a:pt x="1539" y="20"/>
                  </a:cubicBezTo>
                  <a:cubicBezTo>
                    <a:pt x="1539" y="20"/>
                    <a:pt x="1539" y="20"/>
                    <a:pt x="1539" y="20"/>
                  </a:cubicBezTo>
                  <a:cubicBezTo>
                    <a:pt x="1539" y="19"/>
                    <a:pt x="1539" y="20"/>
                    <a:pt x="1540" y="19"/>
                  </a:cubicBezTo>
                  <a:cubicBezTo>
                    <a:pt x="1540" y="19"/>
                    <a:pt x="1540" y="19"/>
                    <a:pt x="1540" y="19"/>
                  </a:cubicBezTo>
                  <a:cubicBezTo>
                    <a:pt x="1540" y="19"/>
                    <a:pt x="1540" y="19"/>
                    <a:pt x="1540" y="19"/>
                  </a:cubicBezTo>
                  <a:cubicBezTo>
                    <a:pt x="1540" y="19"/>
                    <a:pt x="1540" y="19"/>
                    <a:pt x="1540" y="19"/>
                  </a:cubicBezTo>
                  <a:cubicBezTo>
                    <a:pt x="1540" y="19"/>
                    <a:pt x="1540" y="19"/>
                    <a:pt x="1541" y="19"/>
                  </a:cubicBezTo>
                  <a:cubicBezTo>
                    <a:pt x="1541" y="19"/>
                    <a:pt x="1541" y="19"/>
                    <a:pt x="1541" y="19"/>
                  </a:cubicBezTo>
                  <a:cubicBezTo>
                    <a:pt x="1541" y="18"/>
                    <a:pt x="1541" y="19"/>
                    <a:pt x="1541" y="18"/>
                  </a:cubicBezTo>
                  <a:cubicBezTo>
                    <a:pt x="1541" y="18"/>
                    <a:pt x="1541" y="18"/>
                    <a:pt x="1541" y="18"/>
                  </a:cubicBezTo>
                  <a:cubicBezTo>
                    <a:pt x="1542" y="18"/>
                    <a:pt x="1542" y="18"/>
                    <a:pt x="1542" y="18"/>
                  </a:cubicBezTo>
                  <a:cubicBezTo>
                    <a:pt x="1542" y="18"/>
                    <a:pt x="1542" y="18"/>
                    <a:pt x="1542" y="18"/>
                  </a:cubicBezTo>
                  <a:cubicBezTo>
                    <a:pt x="1542" y="18"/>
                    <a:pt x="1543" y="18"/>
                    <a:pt x="1543" y="18"/>
                  </a:cubicBezTo>
                  <a:cubicBezTo>
                    <a:pt x="1543" y="18"/>
                    <a:pt x="1543" y="18"/>
                    <a:pt x="1543" y="18"/>
                  </a:cubicBezTo>
                  <a:cubicBezTo>
                    <a:pt x="1543" y="17"/>
                    <a:pt x="1543" y="17"/>
                    <a:pt x="1543" y="17"/>
                  </a:cubicBezTo>
                  <a:cubicBezTo>
                    <a:pt x="1543" y="17"/>
                    <a:pt x="1543" y="17"/>
                    <a:pt x="1543" y="17"/>
                  </a:cubicBezTo>
                  <a:cubicBezTo>
                    <a:pt x="1544" y="17"/>
                    <a:pt x="1544" y="17"/>
                    <a:pt x="1544" y="17"/>
                  </a:cubicBezTo>
                  <a:cubicBezTo>
                    <a:pt x="1544" y="17"/>
                    <a:pt x="1544" y="17"/>
                    <a:pt x="1544" y="17"/>
                  </a:cubicBezTo>
                  <a:cubicBezTo>
                    <a:pt x="1544" y="17"/>
                    <a:pt x="1544" y="17"/>
                    <a:pt x="1544" y="17"/>
                  </a:cubicBezTo>
                  <a:cubicBezTo>
                    <a:pt x="1545" y="17"/>
                    <a:pt x="1545" y="17"/>
                    <a:pt x="1545" y="17"/>
                  </a:cubicBezTo>
                  <a:cubicBezTo>
                    <a:pt x="1545" y="17"/>
                    <a:pt x="1545" y="17"/>
                    <a:pt x="1545" y="17"/>
                  </a:cubicBezTo>
                  <a:cubicBezTo>
                    <a:pt x="1545" y="17"/>
                    <a:pt x="1545" y="17"/>
                    <a:pt x="1545" y="17"/>
                  </a:cubicBezTo>
                  <a:cubicBezTo>
                    <a:pt x="1546" y="16"/>
                    <a:pt x="1546" y="16"/>
                    <a:pt x="1546" y="16"/>
                  </a:cubicBezTo>
                  <a:cubicBezTo>
                    <a:pt x="1546" y="16"/>
                    <a:pt x="1546" y="16"/>
                    <a:pt x="1546" y="16"/>
                  </a:cubicBezTo>
                  <a:cubicBezTo>
                    <a:pt x="1546" y="16"/>
                    <a:pt x="1546" y="16"/>
                    <a:pt x="1546" y="16"/>
                  </a:cubicBezTo>
                  <a:cubicBezTo>
                    <a:pt x="1547" y="16"/>
                    <a:pt x="1547" y="16"/>
                    <a:pt x="1548" y="16"/>
                  </a:cubicBezTo>
                  <a:cubicBezTo>
                    <a:pt x="1548" y="16"/>
                    <a:pt x="1548" y="16"/>
                    <a:pt x="1548" y="16"/>
                  </a:cubicBezTo>
                  <a:cubicBezTo>
                    <a:pt x="1548" y="16"/>
                    <a:pt x="1549" y="16"/>
                    <a:pt x="1549" y="16"/>
                  </a:cubicBezTo>
                  <a:cubicBezTo>
                    <a:pt x="1549" y="15"/>
                    <a:pt x="1549" y="15"/>
                    <a:pt x="1549" y="15"/>
                  </a:cubicBezTo>
                  <a:cubicBezTo>
                    <a:pt x="1549" y="15"/>
                    <a:pt x="1549" y="15"/>
                    <a:pt x="1549" y="15"/>
                  </a:cubicBezTo>
                  <a:cubicBezTo>
                    <a:pt x="1550" y="15"/>
                    <a:pt x="1550" y="16"/>
                    <a:pt x="1551" y="15"/>
                  </a:cubicBezTo>
                  <a:cubicBezTo>
                    <a:pt x="1551" y="15"/>
                    <a:pt x="1552" y="15"/>
                    <a:pt x="1552" y="15"/>
                  </a:cubicBezTo>
                  <a:cubicBezTo>
                    <a:pt x="1553" y="15"/>
                    <a:pt x="1554" y="15"/>
                    <a:pt x="1555" y="15"/>
                  </a:cubicBezTo>
                  <a:cubicBezTo>
                    <a:pt x="1555" y="15"/>
                    <a:pt x="1555" y="15"/>
                    <a:pt x="1556" y="15"/>
                  </a:cubicBezTo>
                  <a:cubicBezTo>
                    <a:pt x="1556" y="16"/>
                    <a:pt x="1557" y="15"/>
                    <a:pt x="1558" y="16"/>
                  </a:cubicBezTo>
                  <a:cubicBezTo>
                    <a:pt x="1558" y="15"/>
                    <a:pt x="1558" y="15"/>
                    <a:pt x="1558" y="15"/>
                  </a:cubicBezTo>
                  <a:cubicBezTo>
                    <a:pt x="1558" y="16"/>
                    <a:pt x="1558" y="16"/>
                    <a:pt x="1558" y="16"/>
                  </a:cubicBezTo>
                  <a:cubicBezTo>
                    <a:pt x="1558" y="16"/>
                    <a:pt x="1559" y="16"/>
                    <a:pt x="1559" y="16"/>
                  </a:cubicBezTo>
                  <a:cubicBezTo>
                    <a:pt x="1559" y="16"/>
                    <a:pt x="1559" y="16"/>
                    <a:pt x="1559" y="16"/>
                  </a:cubicBezTo>
                  <a:cubicBezTo>
                    <a:pt x="1559" y="16"/>
                    <a:pt x="1559" y="16"/>
                    <a:pt x="1559" y="16"/>
                  </a:cubicBezTo>
                  <a:cubicBezTo>
                    <a:pt x="1560" y="16"/>
                    <a:pt x="1560" y="16"/>
                    <a:pt x="1560" y="16"/>
                  </a:cubicBezTo>
                  <a:cubicBezTo>
                    <a:pt x="1560" y="16"/>
                    <a:pt x="1560" y="16"/>
                    <a:pt x="1560" y="16"/>
                  </a:cubicBezTo>
                  <a:cubicBezTo>
                    <a:pt x="1560" y="16"/>
                    <a:pt x="1560" y="16"/>
                    <a:pt x="1560" y="16"/>
                  </a:cubicBezTo>
                  <a:cubicBezTo>
                    <a:pt x="1561" y="16"/>
                    <a:pt x="1561" y="16"/>
                    <a:pt x="1561" y="17"/>
                  </a:cubicBezTo>
                  <a:cubicBezTo>
                    <a:pt x="1561" y="17"/>
                    <a:pt x="1561" y="17"/>
                    <a:pt x="1561" y="17"/>
                  </a:cubicBezTo>
                  <a:cubicBezTo>
                    <a:pt x="1561" y="17"/>
                    <a:pt x="1562" y="17"/>
                    <a:pt x="1562" y="17"/>
                  </a:cubicBezTo>
                  <a:cubicBezTo>
                    <a:pt x="1562" y="17"/>
                    <a:pt x="1562" y="17"/>
                    <a:pt x="1562" y="17"/>
                  </a:cubicBezTo>
                  <a:cubicBezTo>
                    <a:pt x="1562" y="17"/>
                    <a:pt x="1562" y="17"/>
                    <a:pt x="1563" y="17"/>
                  </a:cubicBezTo>
                  <a:cubicBezTo>
                    <a:pt x="1563" y="17"/>
                    <a:pt x="1563" y="17"/>
                    <a:pt x="1563" y="17"/>
                  </a:cubicBezTo>
                  <a:cubicBezTo>
                    <a:pt x="1563" y="17"/>
                    <a:pt x="1563" y="17"/>
                    <a:pt x="1563" y="18"/>
                  </a:cubicBezTo>
                  <a:cubicBezTo>
                    <a:pt x="1563" y="18"/>
                    <a:pt x="1563" y="18"/>
                    <a:pt x="1563" y="18"/>
                  </a:cubicBezTo>
                  <a:cubicBezTo>
                    <a:pt x="1563" y="18"/>
                    <a:pt x="1563" y="18"/>
                    <a:pt x="1564" y="18"/>
                  </a:cubicBezTo>
                  <a:cubicBezTo>
                    <a:pt x="1564" y="18"/>
                    <a:pt x="1564" y="18"/>
                    <a:pt x="1564" y="18"/>
                  </a:cubicBezTo>
                  <a:cubicBezTo>
                    <a:pt x="1564" y="18"/>
                    <a:pt x="1564" y="18"/>
                    <a:pt x="1564" y="18"/>
                  </a:cubicBezTo>
                  <a:cubicBezTo>
                    <a:pt x="1564" y="18"/>
                    <a:pt x="1564" y="18"/>
                    <a:pt x="1564" y="18"/>
                  </a:cubicBezTo>
                  <a:cubicBezTo>
                    <a:pt x="1564" y="18"/>
                    <a:pt x="1565" y="19"/>
                    <a:pt x="1565" y="19"/>
                  </a:cubicBezTo>
                  <a:cubicBezTo>
                    <a:pt x="1565" y="19"/>
                    <a:pt x="1565" y="19"/>
                    <a:pt x="1565" y="19"/>
                  </a:cubicBezTo>
                  <a:cubicBezTo>
                    <a:pt x="1565" y="19"/>
                    <a:pt x="1565" y="19"/>
                    <a:pt x="1565" y="19"/>
                  </a:cubicBezTo>
                  <a:cubicBezTo>
                    <a:pt x="1565" y="19"/>
                    <a:pt x="1565" y="19"/>
                    <a:pt x="1565" y="19"/>
                  </a:cubicBezTo>
                  <a:cubicBezTo>
                    <a:pt x="1566" y="20"/>
                    <a:pt x="1566" y="20"/>
                    <a:pt x="1567" y="21"/>
                  </a:cubicBezTo>
                  <a:cubicBezTo>
                    <a:pt x="1567" y="21"/>
                    <a:pt x="1567" y="21"/>
                    <a:pt x="1567" y="21"/>
                  </a:cubicBezTo>
                  <a:cubicBezTo>
                    <a:pt x="1567" y="21"/>
                    <a:pt x="1567" y="21"/>
                    <a:pt x="1567" y="21"/>
                  </a:cubicBezTo>
                  <a:cubicBezTo>
                    <a:pt x="1567" y="21"/>
                    <a:pt x="1567" y="21"/>
                    <a:pt x="1567" y="21"/>
                  </a:cubicBezTo>
                  <a:cubicBezTo>
                    <a:pt x="1567" y="21"/>
                    <a:pt x="1567" y="21"/>
                    <a:pt x="1567" y="21"/>
                  </a:cubicBezTo>
                  <a:cubicBezTo>
                    <a:pt x="1567" y="21"/>
                    <a:pt x="1567" y="21"/>
                    <a:pt x="1567" y="21"/>
                  </a:cubicBezTo>
                  <a:cubicBezTo>
                    <a:pt x="1568" y="22"/>
                    <a:pt x="1568" y="22"/>
                    <a:pt x="1568" y="22"/>
                  </a:cubicBezTo>
                  <a:cubicBezTo>
                    <a:pt x="1568" y="22"/>
                    <a:pt x="1568" y="22"/>
                    <a:pt x="1568" y="22"/>
                  </a:cubicBezTo>
                  <a:cubicBezTo>
                    <a:pt x="1568" y="22"/>
                    <a:pt x="1568" y="22"/>
                    <a:pt x="1568" y="23"/>
                  </a:cubicBezTo>
                  <a:cubicBezTo>
                    <a:pt x="1568" y="23"/>
                    <a:pt x="1568" y="23"/>
                    <a:pt x="1568" y="23"/>
                  </a:cubicBezTo>
                  <a:cubicBezTo>
                    <a:pt x="1568" y="23"/>
                    <a:pt x="1568" y="23"/>
                    <a:pt x="1568" y="23"/>
                  </a:cubicBezTo>
                  <a:cubicBezTo>
                    <a:pt x="1568" y="23"/>
                    <a:pt x="1568" y="23"/>
                    <a:pt x="1568" y="23"/>
                  </a:cubicBezTo>
                  <a:cubicBezTo>
                    <a:pt x="1569" y="23"/>
                    <a:pt x="1569" y="24"/>
                    <a:pt x="1569" y="24"/>
                  </a:cubicBezTo>
                  <a:cubicBezTo>
                    <a:pt x="1569" y="24"/>
                    <a:pt x="1569" y="24"/>
                    <a:pt x="1569" y="24"/>
                  </a:cubicBezTo>
                  <a:cubicBezTo>
                    <a:pt x="1569" y="24"/>
                    <a:pt x="1569" y="24"/>
                    <a:pt x="1569" y="25"/>
                  </a:cubicBezTo>
                  <a:cubicBezTo>
                    <a:pt x="1569" y="25"/>
                    <a:pt x="1569" y="25"/>
                    <a:pt x="1569" y="25"/>
                  </a:cubicBezTo>
                  <a:cubicBezTo>
                    <a:pt x="1569" y="25"/>
                    <a:pt x="1569" y="25"/>
                    <a:pt x="1569" y="25"/>
                  </a:cubicBezTo>
                  <a:cubicBezTo>
                    <a:pt x="1569" y="25"/>
                    <a:pt x="1569" y="25"/>
                    <a:pt x="1570" y="26"/>
                  </a:cubicBezTo>
                  <a:cubicBezTo>
                    <a:pt x="1570" y="26"/>
                    <a:pt x="1570" y="26"/>
                    <a:pt x="1570" y="26"/>
                  </a:cubicBezTo>
                  <a:cubicBezTo>
                    <a:pt x="1570" y="26"/>
                    <a:pt x="1570" y="26"/>
                    <a:pt x="1570" y="27"/>
                  </a:cubicBezTo>
                  <a:cubicBezTo>
                    <a:pt x="1570" y="27"/>
                    <a:pt x="1570" y="27"/>
                    <a:pt x="1570" y="27"/>
                  </a:cubicBezTo>
                  <a:cubicBezTo>
                    <a:pt x="1570" y="27"/>
                    <a:pt x="1570" y="28"/>
                    <a:pt x="1570" y="28"/>
                  </a:cubicBezTo>
                  <a:cubicBezTo>
                    <a:pt x="1570" y="28"/>
                    <a:pt x="1570" y="29"/>
                    <a:pt x="1570" y="29"/>
                  </a:cubicBezTo>
                  <a:cubicBezTo>
                    <a:pt x="1570" y="31"/>
                    <a:pt x="1570" y="33"/>
                    <a:pt x="1570" y="36"/>
                  </a:cubicBezTo>
                  <a:cubicBezTo>
                    <a:pt x="1570" y="36"/>
                    <a:pt x="1570" y="36"/>
                    <a:pt x="1570" y="36"/>
                  </a:cubicBezTo>
                  <a:cubicBezTo>
                    <a:pt x="1570" y="37"/>
                    <a:pt x="1570" y="37"/>
                    <a:pt x="1570" y="38"/>
                  </a:cubicBezTo>
                  <a:cubicBezTo>
                    <a:pt x="1570" y="38"/>
                    <a:pt x="1570" y="38"/>
                    <a:pt x="1570" y="38"/>
                  </a:cubicBezTo>
                  <a:cubicBezTo>
                    <a:pt x="1570" y="39"/>
                    <a:pt x="1570" y="39"/>
                    <a:pt x="1570" y="39"/>
                  </a:cubicBezTo>
                  <a:cubicBezTo>
                    <a:pt x="1570" y="39"/>
                    <a:pt x="1570" y="39"/>
                    <a:pt x="1570" y="39"/>
                  </a:cubicBezTo>
                  <a:cubicBezTo>
                    <a:pt x="1570" y="40"/>
                    <a:pt x="1570" y="40"/>
                    <a:pt x="1570" y="40"/>
                  </a:cubicBezTo>
                  <a:cubicBezTo>
                    <a:pt x="1569" y="40"/>
                    <a:pt x="1569" y="40"/>
                    <a:pt x="1569" y="41"/>
                  </a:cubicBezTo>
                  <a:cubicBezTo>
                    <a:pt x="1569" y="41"/>
                    <a:pt x="1569" y="41"/>
                    <a:pt x="1569" y="41"/>
                  </a:cubicBezTo>
                  <a:cubicBezTo>
                    <a:pt x="1569" y="41"/>
                    <a:pt x="1569" y="41"/>
                    <a:pt x="1569" y="42"/>
                  </a:cubicBezTo>
                  <a:cubicBezTo>
                    <a:pt x="1569" y="42"/>
                    <a:pt x="1569" y="42"/>
                    <a:pt x="1569" y="42"/>
                  </a:cubicBezTo>
                  <a:cubicBezTo>
                    <a:pt x="1569" y="42"/>
                    <a:pt x="1569" y="42"/>
                    <a:pt x="1569" y="42"/>
                  </a:cubicBezTo>
                  <a:cubicBezTo>
                    <a:pt x="1569" y="43"/>
                    <a:pt x="1569" y="43"/>
                    <a:pt x="1568" y="43"/>
                  </a:cubicBezTo>
                  <a:cubicBezTo>
                    <a:pt x="1568" y="43"/>
                    <a:pt x="1568" y="43"/>
                    <a:pt x="1568" y="43"/>
                  </a:cubicBezTo>
                  <a:cubicBezTo>
                    <a:pt x="1568" y="43"/>
                    <a:pt x="1568" y="43"/>
                    <a:pt x="1568" y="43"/>
                  </a:cubicBezTo>
                  <a:cubicBezTo>
                    <a:pt x="1568" y="44"/>
                    <a:pt x="1568" y="44"/>
                    <a:pt x="1568" y="44"/>
                  </a:cubicBezTo>
                  <a:cubicBezTo>
                    <a:pt x="1568" y="44"/>
                    <a:pt x="1568" y="44"/>
                    <a:pt x="1568" y="44"/>
                  </a:cubicBezTo>
                  <a:cubicBezTo>
                    <a:pt x="1568" y="44"/>
                    <a:pt x="1568" y="45"/>
                    <a:pt x="1567" y="45"/>
                  </a:cubicBezTo>
                  <a:cubicBezTo>
                    <a:pt x="1567" y="45"/>
                    <a:pt x="1567" y="45"/>
                    <a:pt x="1567" y="45"/>
                  </a:cubicBezTo>
                  <a:cubicBezTo>
                    <a:pt x="1567" y="45"/>
                    <a:pt x="1567" y="45"/>
                    <a:pt x="1567" y="45"/>
                  </a:cubicBezTo>
                  <a:cubicBezTo>
                    <a:pt x="1567" y="45"/>
                    <a:pt x="1567" y="45"/>
                    <a:pt x="1567" y="45"/>
                  </a:cubicBezTo>
                  <a:cubicBezTo>
                    <a:pt x="1567" y="45"/>
                    <a:pt x="1567" y="45"/>
                    <a:pt x="1567" y="45"/>
                  </a:cubicBezTo>
                  <a:cubicBezTo>
                    <a:pt x="1567" y="46"/>
                    <a:pt x="1567" y="46"/>
                    <a:pt x="1567" y="46"/>
                  </a:cubicBezTo>
                  <a:cubicBezTo>
                    <a:pt x="1567" y="46"/>
                    <a:pt x="1567" y="46"/>
                    <a:pt x="1567" y="46"/>
                  </a:cubicBezTo>
                  <a:cubicBezTo>
                    <a:pt x="1567" y="46"/>
                    <a:pt x="1567" y="46"/>
                    <a:pt x="1566" y="47"/>
                  </a:cubicBezTo>
                  <a:cubicBezTo>
                    <a:pt x="1566" y="47"/>
                    <a:pt x="1566" y="47"/>
                    <a:pt x="1566" y="47"/>
                  </a:cubicBezTo>
                  <a:cubicBezTo>
                    <a:pt x="1566" y="47"/>
                    <a:pt x="1566" y="47"/>
                    <a:pt x="1566" y="47"/>
                  </a:cubicBezTo>
                  <a:cubicBezTo>
                    <a:pt x="1566" y="47"/>
                    <a:pt x="1566" y="47"/>
                    <a:pt x="1566" y="47"/>
                  </a:cubicBezTo>
                  <a:cubicBezTo>
                    <a:pt x="1566" y="47"/>
                    <a:pt x="1566" y="47"/>
                    <a:pt x="1566" y="48"/>
                  </a:cubicBezTo>
                  <a:cubicBezTo>
                    <a:pt x="1566" y="48"/>
                    <a:pt x="1566" y="48"/>
                    <a:pt x="1566" y="48"/>
                  </a:cubicBezTo>
                  <a:cubicBezTo>
                    <a:pt x="1566" y="48"/>
                    <a:pt x="1565" y="48"/>
                    <a:pt x="1565" y="48"/>
                  </a:cubicBezTo>
                  <a:cubicBezTo>
                    <a:pt x="1565" y="48"/>
                    <a:pt x="1565" y="48"/>
                    <a:pt x="1565" y="48"/>
                  </a:cubicBezTo>
                  <a:cubicBezTo>
                    <a:pt x="1565" y="48"/>
                    <a:pt x="1565" y="48"/>
                    <a:pt x="1565" y="48"/>
                  </a:cubicBezTo>
                  <a:cubicBezTo>
                    <a:pt x="1565" y="48"/>
                    <a:pt x="1565" y="48"/>
                    <a:pt x="1565" y="48"/>
                  </a:cubicBezTo>
                  <a:cubicBezTo>
                    <a:pt x="1565" y="48"/>
                    <a:pt x="1565" y="49"/>
                    <a:pt x="1565" y="49"/>
                  </a:cubicBezTo>
                  <a:cubicBezTo>
                    <a:pt x="1565" y="49"/>
                    <a:pt x="1565" y="49"/>
                    <a:pt x="1565" y="49"/>
                  </a:cubicBezTo>
                  <a:cubicBezTo>
                    <a:pt x="1565" y="49"/>
                    <a:pt x="1564" y="49"/>
                    <a:pt x="1564" y="49"/>
                  </a:cubicBezTo>
                  <a:cubicBezTo>
                    <a:pt x="1564" y="49"/>
                    <a:pt x="1564" y="49"/>
                    <a:pt x="1564" y="49"/>
                  </a:cubicBezTo>
                  <a:cubicBezTo>
                    <a:pt x="1564" y="49"/>
                    <a:pt x="1564" y="50"/>
                    <a:pt x="1564" y="50"/>
                  </a:cubicBezTo>
                  <a:cubicBezTo>
                    <a:pt x="1564" y="50"/>
                    <a:pt x="1564" y="50"/>
                    <a:pt x="1564" y="50"/>
                  </a:cubicBezTo>
                  <a:cubicBezTo>
                    <a:pt x="1564" y="50"/>
                    <a:pt x="1564" y="50"/>
                    <a:pt x="1564" y="50"/>
                  </a:cubicBezTo>
                  <a:cubicBezTo>
                    <a:pt x="1564" y="50"/>
                    <a:pt x="1564" y="50"/>
                    <a:pt x="1564" y="50"/>
                  </a:cubicBezTo>
                  <a:cubicBezTo>
                    <a:pt x="1563" y="50"/>
                    <a:pt x="1563" y="50"/>
                    <a:pt x="1563" y="50"/>
                  </a:cubicBezTo>
                  <a:cubicBezTo>
                    <a:pt x="1563" y="50"/>
                    <a:pt x="1563" y="50"/>
                    <a:pt x="1563" y="50"/>
                  </a:cubicBezTo>
                  <a:cubicBezTo>
                    <a:pt x="1562" y="52"/>
                    <a:pt x="1561" y="53"/>
                    <a:pt x="1559" y="54"/>
                  </a:cubicBezTo>
                  <a:cubicBezTo>
                    <a:pt x="1560" y="54"/>
                    <a:pt x="1560" y="54"/>
                    <a:pt x="1560" y="54"/>
                  </a:cubicBezTo>
                  <a:cubicBezTo>
                    <a:pt x="1559" y="54"/>
                    <a:pt x="1559" y="54"/>
                    <a:pt x="1559" y="55"/>
                  </a:cubicBezTo>
                  <a:cubicBezTo>
                    <a:pt x="1559" y="55"/>
                    <a:pt x="1559" y="55"/>
                    <a:pt x="1559" y="55"/>
                  </a:cubicBezTo>
                  <a:cubicBezTo>
                    <a:pt x="1559" y="55"/>
                    <a:pt x="1559" y="55"/>
                    <a:pt x="1559" y="55"/>
                  </a:cubicBezTo>
                  <a:cubicBezTo>
                    <a:pt x="1559" y="55"/>
                    <a:pt x="1559" y="55"/>
                    <a:pt x="1559" y="55"/>
                  </a:cubicBezTo>
                  <a:cubicBezTo>
                    <a:pt x="1559" y="55"/>
                    <a:pt x="1558" y="55"/>
                    <a:pt x="1558" y="55"/>
                  </a:cubicBezTo>
                  <a:cubicBezTo>
                    <a:pt x="1558" y="55"/>
                    <a:pt x="1558" y="55"/>
                    <a:pt x="1558" y="55"/>
                  </a:cubicBezTo>
                  <a:cubicBezTo>
                    <a:pt x="1558" y="55"/>
                    <a:pt x="1558" y="55"/>
                    <a:pt x="1558" y="56"/>
                  </a:cubicBezTo>
                  <a:cubicBezTo>
                    <a:pt x="1558" y="56"/>
                    <a:pt x="1558" y="56"/>
                    <a:pt x="1558" y="56"/>
                  </a:cubicBezTo>
                  <a:cubicBezTo>
                    <a:pt x="1558" y="56"/>
                    <a:pt x="1557" y="56"/>
                    <a:pt x="1557" y="56"/>
                  </a:cubicBezTo>
                  <a:cubicBezTo>
                    <a:pt x="1557" y="56"/>
                    <a:pt x="1557" y="56"/>
                    <a:pt x="1557" y="56"/>
                  </a:cubicBezTo>
                  <a:cubicBezTo>
                    <a:pt x="1557" y="56"/>
                    <a:pt x="1557" y="56"/>
                    <a:pt x="1557" y="57"/>
                  </a:cubicBezTo>
                  <a:cubicBezTo>
                    <a:pt x="1557" y="57"/>
                    <a:pt x="1557" y="57"/>
                    <a:pt x="1557" y="57"/>
                  </a:cubicBezTo>
                  <a:cubicBezTo>
                    <a:pt x="1557" y="57"/>
                    <a:pt x="1556" y="57"/>
                    <a:pt x="1556" y="57"/>
                  </a:cubicBezTo>
                  <a:cubicBezTo>
                    <a:pt x="1556" y="57"/>
                    <a:pt x="1556" y="57"/>
                    <a:pt x="1556" y="57"/>
                  </a:cubicBezTo>
                  <a:cubicBezTo>
                    <a:pt x="1556" y="57"/>
                    <a:pt x="1556" y="57"/>
                    <a:pt x="1556" y="57"/>
                  </a:cubicBezTo>
                  <a:cubicBezTo>
                    <a:pt x="1556" y="57"/>
                    <a:pt x="1556" y="57"/>
                    <a:pt x="1556" y="57"/>
                  </a:cubicBezTo>
                  <a:cubicBezTo>
                    <a:pt x="1556" y="58"/>
                    <a:pt x="1555" y="57"/>
                    <a:pt x="1555" y="58"/>
                  </a:cubicBezTo>
                  <a:cubicBezTo>
                    <a:pt x="1555" y="58"/>
                    <a:pt x="1555" y="58"/>
                    <a:pt x="1555" y="58"/>
                  </a:cubicBezTo>
                  <a:cubicBezTo>
                    <a:pt x="1555" y="58"/>
                    <a:pt x="1555" y="58"/>
                    <a:pt x="1555" y="58"/>
                  </a:cubicBezTo>
                  <a:cubicBezTo>
                    <a:pt x="1555" y="58"/>
                    <a:pt x="1555" y="58"/>
                    <a:pt x="1555" y="58"/>
                  </a:cubicBezTo>
                  <a:cubicBezTo>
                    <a:pt x="1555" y="58"/>
                    <a:pt x="1555" y="58"/>
                    <a:pt x="1555" y="58"/>
                  </a:cubicBezTo>
                  <a:cubicBezTo>
                    <a:pt x="1555" y="58"/>
                    <a:pt x="1555" y="58"/>
                    <a:pt x="1555" y="58"/>
                  </a:cubicBezTo>
                  <a:cubicBezTo>
                    <a:pt x="1554" y="59"/>
                    <a:pt x="1554" y="58"/>
                    <a:pt x="1554" y="59"/>
                  </a:cubicBezTo>
                  <a:cubicBezTo>
                    <a:pt x="1554" y="59"/>
                    <a:pt x="1554" y="59"/>
                    <a:pt x="1554" y="59"/>
                  </a:cubicBezTo>
                  <a:cubicBezTo>
                    <a:pt x="1554" y="59"/>
                    <a:pt x="1554" y="59"/>
                    <a:pt x="1554" y="59"/>
                  </a:cubicBezTo>
                  <a:cubicBezTo>
                    <a:pt x="1554" y="59"/>
                    <a:pt x="1554" y="59"/>
                    <a:pt x="1554" y="59"/>
                  </a:cubicBezTo>
                  <a:cubicBezTo>
                    <a:pt x="1553" y="59"/>
                    <a:pt x="1553" y="59"/>
                    <a:pt x="1553" y="59"/>
                  </a:cubicBezTo>
                  <a:cubicBezTo>
                    <a:pt x="1553" y="59"/>
                    <a:pt x="1553" y="59"/>
                    <a:pt x="1553" y="59"/>
                  </a:cubicBezTo>
                  <a:cubicBezTo>
                    <a:pt x="1553" y="60"/>
                    <a:pt x="1553" y="60"/>
                    <a:pt x="1553" y="60"/>
                  </a:cubicBezTo>
                  <a:cubicBezTo>
                    <a:pt x="1553" y="60"/>
                    <a:pt x="1553" y="60"/>
                    <a:pt x="1553" y="60"/>
                  </a:cubicBezTo>
                  <a:cubicBezTo>
                    <a:pt x="1552" y="60"/>
                    <a:pt x="1552" y="60"/>
                    <a:pt x="1552" y="60"/>
                  </a:cubicBezTo>
                  <a:cubicBezTo>
                    <a:pt x="1552" y="60"/>
                    <a:pt x="1552" y="60"/>
                    <a:pt x="1552" y="60"/>
                  </a:cubicBezTo>
                  <a:cubicBezTo>
                    <a:pt x="1552" y="60"/>
                    <a:pt x="1552" y="60"/>
                    <a:pt x="1552" y="60"/>
                  </a:cubicBezTo>
                  <a:cubicBezTo>
                    <a:pt x="1552" y="60"/>
                    <a:pt x="1552" y="60"/>
                    <a:pt x="1552" y="60"/>
                  </a:cubicBezTo>
                  <a:cubicBezTo>
                    <a:pt x="1552" y="61"/>
                    <a:pt x="1551" y="61"/>
                    <a:pt x="1551" y="61"/>
                  </a:cubicBezTo>
                  <a:cubicBezTo>
                    <a:pt x="1551" y="61"/>
                    <a:pt x="1551" y="61"/>
                    <a:pt x="1551" y="61"/>
                  </a:cubicBezTo>
                  <a:cubicBezTo>
                    <a:pt x="1551" y="61"/>
                    <a:pt x="1551" y="61"/>
                    <a:pt x="1551" y="61"/>
                  </a:cubicBezTo>
                  <a:cubicBezTo>
                    <a:pt x="1551" y="61"/>
                    <a:pt x="1551" y="61"/>
                    <a:pt x="1551" y="61"/>
                  </a:cubicBezTo>
                  <a:cubicBezTo>
                    <a:pt x="1550" y="61"/>
                    <a:pt x="1550" y="62"/>
                    <a:pt x="1550" y="62"/>
                  </a:cubicBezTo>
                  <a:cubicBezTo>
                    <a:pt x="1550" y="62"/>
                    <a:pt x="1550" y="62"/>
                    <a:pt x="1550" y="62"/>
                  </a:cubicBezTo>
                  <a:cubicBezTo>
                    <a:pt x="1550" y="62"/>
                    <a:pt x="1549" y="62"/>
                    <a:pt x="1549" y="62"/>
                  </a:cubicBezTo>
                  <a:cubicBezTo>
                    <a:pt x="1549" y="62"/>
                    <a:pt x="1549" y="62"/>
                    <a:pt x="1549" y="62"/>
                  </a:cubicBezTo>
                  <a:cubicBezTo>
                    <a:pt x="1549" y="62"/>
                    <a:pt x="1549" y="63"/>
                    <a:pt x="1548" y="63"/>
                  </a:cubicBezTo>
                  <a:cubicBezTo>
                    <a:pt x="1548" y="63"/>
                    <a:pt x="1548" y="63"/>
                    <a:pt x="1548" y="63"/>
                  </a:cubicBezTo>
                  <a:cubicBezTo>
                    <a:pt x="1548" y="63"/>
                    <a:pt x="1548" y="63"/>
                    <a:pt x="1548" y="63"/>
                  </a:cubicBezTo>
                  <a:cubicBezTo>
                    <a:pt x="1548" y="63"/>
                    <a:pt x="1548" y="63"/>
                    <a:pt x="1548" y="63"/>
                  </a:cubicBezTo>
                  <a:cubicBezTo>
                    <a:pt x="1548" y="64"/>
                    <a:pt x="1547" y="64"/>
                    <a:pt x="1547" y="64"/>
                  </a:cubicBezTo>
                  <a:cubicBezTo>
                    <a:pt x="1547" y="64"/>
                    <a:pt x="1547" y="64"/>
                    <a:pt x="1547" y="64"/>
                  </a:cubicBezTo>
                  <a:cubicBezTo>
                    <a:pt x="1547" y="64"/>
                    <a:pt x="1547" y="64"/>
                    <a:pt x="1547" y="64"/>
                  </a:cubicBezTo>
                  <a:cubicBezTo>
                    <a:pt x="1547" y="64"/>
                    <a:pt x="1547" y="64"/>
                    <a:pt x="1547" y="64"/>
                  </a:cubicBezTo>
                  <a:cubicBezTo>
                    <a:pt x="1546" y="64"/>
                    <a:pt x="1546" y="65"/>
                    <a:pt x="1546" y="65"/>
                  </a:cubicBezTo>
                  <a:cubicBezTo>
                    <a:pt x="1546" y="65"/>
                    <a:pt x="1546" y="65"/>
                    <a:pt x="1546" y="65"/>
                  </a:cubicBezTo>
                  <a:cubicBezTo>
                    <a:pt x="1546" y="65"/>
                    <a:pt x="1546" y="65"/>
                    <a:pt x="1546" y="65"/>
                  </a:cubicBezTo>
                  <a:cubicBezTo>
                    <a:pt x="1546" y="65"/>
                    <a:pt x="1546" y="65"/>
                    <a:pt x="1546" y="65"/>
                  </a:cubicBezTo>
                  <a:cubicBezTo>
                    <a:pt x="1545" y="65"/>
                    <a:pt x="1545" y="65"/>
                    <a:pt x="1545" y="65"/>
                  </a:cubicBezTo>
                  <a:cubicBezTo>
                    <a:pt x="1545" y="65"/>
                    <a:pt x="1545" y="65"/>
                    <a:pt x="1545" y="65"/>
                  </a:cubicBezTo>
                  <a:cubicBezTo>
                    <a:pt x="1545" y="65"/>
                    <a:pt x="1545" y="66"/>
                    <a:pt x="1545" y="66"/>
                  </a:cubicBezTo>
                  <a:cubicBezTo>
                    <a:pt x="1545" y="66"/>
                    <a:pt x="1545" y="66"/>
                    <a:pt x="1545" y="66"/>
                  </a:cubicBezTo>
                  <a:cubicBezTo>
                    <a:pt x="1545" y="66"/>
                    <a:pt x="1545" y="66"/>
                    <a:pt x="1544" y="66"/>
                  </a:cubicBezTo>
                  <a:cubicBezTo>
                    <a:pt x="1544" y="66"/>
                    <a:pt x="1544" y="66"/>
                    <a:pt x="1544" y="66"/>
                  </a:cubicBezTo>
                  <a:cubicBezTo>
                    <a:pt x="1544" y="66"/>
                    <a:pt x="1544" y="66"/>
                    <a:pt x="1544" y="66"/>
                  </a:cubicBezTo>
                  <a:cubicBezTo>
                    <a:pt x="1544" y="66"/>
                    <a:pt x="1544" y="66"/>
                    <a:pt x="1544" y="66"/>
                  </a:cubicBezTo>
                  <a:cubicBezTo>
                    <a:pt x="1544" y="66"/>
                    <a:pt x="1544" y="67"/>
                    <a:pt x="1543" y="67"/>
                  </a:cubicBezTo>
                  <a:cubicBezTo>
                    <a:pt x="1543" y="67"/>
                    <a:pt x="1543" y="67"/>
                    <a:pt x="1543" y="67"/>
                  </a:cubicBezTo>
                  <a:cubicBezTo>
                    <a:pt x="1543" y="67"/>
                    <a:pt x="1543" y="67"/>
                    <a:pt x="1543" y="67"/>
                  </a:cubicBezTo>
                  <a:cubicBezTo>
                    <a:pt x="1543" y="67"/>
                    <a:pt x="1543" y="67"/>
                    <a:pt x="1543" y="67"/>
                  </a:cubicBezTo>
                  <a:cubicBezTo>
                    <a:pt x="1543" y="67"/>
                    <a:pt x="1543" y="67"/>
                    <a:pt x="1543" y="67"/>
                  </a:cubicBezTo>
                  <a:cubicBezTo>
                    <a:pt x="1543" y="67"/>
                    <a:pt x="1543" y="67"/>
                    <a:pt x="1543" y="67"/>
                  </a:cubicBezTo>
                  <a:cubicBezTo>
                    <a:pt x="1542" y="68"/>
                    <a:pt x="1542" y="68"/>
                    <a:pt x="1542" y="68"/>
                  </a:cubicBezTo>
                  <a:cubicBezTo>
                    <a:pt x="1542" y="68"/>
                    <a:pt x="1542" y="68"/>
                    <a:pt x="1542" y="68"/>
                  </a:cubicBezTo>
                  <a:cubicBezTo>
                    <a:pt x="1542" y="68"/>
                    <a:pt x="1541" y="68"/>
                    <a:pt x="1541" y="68"/>
                  </a:cubicBezTo>
                  <a:cubicBezTo>
                    <a:pt x="1541" y="68"/>
                    <a:pt x="1541" y="68"/>
                    <a:pt x="1541" y="68"/>
                  </a:cubicBezTo>
                  <a:cubicBezTo>
                    <a:pt x="1541" y="69"/>
                    <a:pt x="1541" y="69"/>
                    <a:pt x="1541" y="69"/>
                  </a:cubicBezTo>
                  <a:cubicBezTo>
                    <a:pt x="1541" y="69"/>
                    <a:pt x="1541" y="69"/>
                    <a:pt x="1541" y="69"/>
                  </a:cubicBezTo>
                  <a:cubicBezTo>
                    <a:pt x="1541" y="69"/>
                    <a:pt x="1541" y="69"/>
                    <a:pt x="1541" y="69"/>
                  </a:cubicBezTo>
                  <a:cubicBezTo>
                    <a:pt x="1541" y="69"/>
                    <a:pt x="1541" y="69"/>
                    <a:pt x="1541" y="69"/>
                  </a:cubicBezTo>
                  <a:cubicBezTo>
                    <a:pt x="1540" y="69"/>
                    <a:pt x="1540" y="70"/>
                    <a:pt x="1540" y="70"/>
                  </a:cubicBezTo>
                  <a:cubicBezTo>
                    <a:pt x="1540" y="70"/>
                    <a:pt x="1540" y="70"/>
                    <a:pt x="1540" y="70"/>
                  </a:cubicBezTo>
                  <a:cubicBezTo>
                    <a:pt x="1539" y="70"/>
                    <a:pt x="1539" y="70"/>
                    <a:pt x="1539" y="70"/>
                  </a:cubicBezTo>
                  <a:cubicBezTo>
                    <a:pt x="1539" y="70"/>
                    <a:pt x="1539" y="70"/>
                    <a:pt x="1539" y="70"/>
                  </a:cubicBezTo>
                  <a:cubicBezTo>
                    <a:pt x="1539" y="70"/>
                    <a:pt x="1539" y="70"/>
                    <a:pt x="1539" y="71"/>
                  </a:cubicBezTo>
                  <a:cubicBezTo>
                    <a:pt x="1539" y="71"/>
                    <a:pt x="1539" y="71"/>
                    <a:pt x="1539" y="71"/>
                  </a:cubicBezTo>
                  <a:cubicBezTo>
                    <a:pt x="1539" y="71"/>
                    <a:pt x="1539" y="71"/>
                    <a:pt x="1539" y="71"/>
                  </a:cubicBezTo>
                  <a:cubicBezTo>
                    <a:pt x="1539" y="71"/>
                    <a:pt x="1539" y="71"/>
                    <a:pt x="1539" y="71"/>
                  </a:cubicBezTo>
                  <a:cubicBezTo>
                    <a:pt x="1538" y="71"/>
                    <a:pt x="1538" y="71"/>
                    <a:pt x="1538" y="71"/>
                  </a:cubicBezTo>
                  <a:cubicBezTo>
                    <a:pt x="1538" y="71"/>
                    <a:pt x="1538" y="71"/>
                    <a:pt x="1538" y="71"/>
                  </a:cubicBezTo>
                  <a:cubicBezTo>
                    <a:pt x="1538" y="71"/>
                    <a:pt x="1538" y="71"/>
                    <a:pt x="1538" y="72"/>
                  </a:cubicBezTo>
                  <a:cubicBezTo>
                    <a:pt x="1538" y="72"/>
                    <a:pt x="1538" y="72"/>
                    <a:pt x="1538" y="72"/>
                  </a:cubicBezTo>
                  <a:cubicBezTo>
                    <a:pt x="1538" y="72"/>
                    <a:pt x="1538" y="72"/>
                    <a:pt x="1537" y="72"/>
                  </a:cubicBezTo>
                  <a:cubicBezTo>
                    <a:pt x="1538" y="72"/>
                    <a:pt x="1538" y="72"/>
                    <a:pt x="1538" y="72"/>
                  </a:cubicBezTo>
                  <a:cubicBezTo>
                    <a:pt x="1537" y="72"/>
                    <a:pt x="1537" y="72"/>
                    <a:pt x="1537" y="72"/>
                  </a:cubicBezTo>
                  <a:cubicBezTo>
                    <a:pt x="1537" y="72"/>
                    <a:pt x="1537" y="72"/>
                    <a:pt x="1537" y="72"/>
                  </a:cubicBezTo>
                  <a:cubicBezTo>
                    <a:pt x="1537" y="72"/>
                    <a:pt x="1537" y="73"/>
                    <a:pt x="1537" y="73"/>
                  </a:cubicBezTo>
                  <a:cubicBezTo>
                    <a:pt x="1537" y="73"/>
                    <a:pt x="1537" y="73"/>
                    <a:pt x="1537" y="73"/>
                  </a:cubicBezTo>
                  <a:cubicBezTo>
                    <a:pt x="1537" y="73"/>
                    <a:pt x="1537" y="73"/>
                    <a:pt x="1536" y="73"/>
                  </a:cubicBezTo>
                  <a:cubicBezTo>
                    <a:pt x="1536" y="73"/>
                    <a:pt x="1536" y="73"/>
                    <a:pt x="1536" y="73"/>
                  </a:cubicBezTo>
                  <a:cubicBezTo>
                    <a:pt x="1536" y="73"/>
                    <a:pt x="1536" y="73"/>
                    <a:pt x="1536" y="73"/>
                  </a:cubicBezTo>
                  <a:cubicBezTo>
                    <a:pt x="1536" y="73"/>
                    <a:pt x="1536" y="73"/>
                    <a:pt x="1536" y="73"/>
                  </a:cubicBezTo>
                  <a:cubicBezTo>
                    <a:pt x="1536" y="73"/>
                    <a:pt x="1536" y="74"/>
                    <a:pt x="1536" y="74"/>
                  </a:cubicBezTo>
                  <a:cubicBezTo>
                    <a:pt x="1536" y="74"/>
                    <a:pt x="1536" y="74"/>
                    <a:pt x="1536" y="74"/>
                  </a:cubicBezTo>
                  <a:cubicBezTo>
                    <a:pt x="1536" y="74"/>
                    <a:pt x="1536" y="74"/>
                    <a:pt x="1535" y="74"/>
                  </a:cubicBezTo>
                  <a:cubicBezTo>
                    <a:pt x="1535" y="74"/>
                    <a:pt x="1535" y="74"/>
                    <a:pt x="1535" y="74"/>
                  </a:cubicBezTo>
                  <a:cubicBezTo>
                    <a:pt x="1535" y="74"/>
                    <a:pt x="1535" y="74"/>
                    <a:pt x="1535" y="74"/>
                  </a:cubicBezTo>
                  <a:cubicBezTo>
                    <a:pt x="1535" y="74"/>
                    <a:pt x="1535" y="74"/>
                    <a:pt x="1535" y="74"/>
                  </a:cubicBezTo>
                  <a:cubicBezTo>
                    <a:pt x="1535" y="74"/>
                    <a:pt x="1535" y="75"/>
                    <a:pt x="1535" y="75"/>
                  </a:cubicBezTo>
                  <a:cubicBezTo>
                    <a:pt x="1535" y="75"/>
                    <a:pt x="1535" y="75"/>
                    <a:pt x="1535" y="75"/>
                  </a:cubicBezTo>
                  <a:cubicBezTo>
                    <a:pt x="1535" y="75"/>
                    <a:pt x="1534" y="75"/>
                    <a:pt x="1534" y="75"/>
                  </a:cubicBezTo>
                  <a:cubicBezTo>
                    <a:pt x="1534" y="75"/>
                    <a:pt x="1534" y="75"/>
                    <a:pt x="1534" y="75"/>
                  </a:cubicBezTo>
                  <a:cubicBezTo>
                    <a:pt x="1534" y="75"/>
                    <a:pt x="1534" y="76"/>
                    <a:pt x="1534" y="76"/>
                  </a:cubicBezTo>
                  <a:cubicBezTo>
                    <a:pt x="1534" y="76"/>
                    <a:pt x="1534" y="76"/>
                    <a:pt x="1534" y="76"/>
                  </a:cubicBezTo>
                  <a:cubicBezTo>
                    <a:pt x="1534" y="76"/>
                    <a:pt x="1533" y="76"/>
                    <a:pt x="1533" y="77"/>
                  </a:cubicBezTo>
                  <a:cubicBezTo>
                    <a:pt x="1533" y="76"/>
                    <a:pt x="1533" y="76"/>
                    <a:pt x="1533" y="76"/>
                  </a:cubicBezTo>
                  <a:cubicBezTo>
                    <a:pt x="1533" y="77"/>
                    <a:pt x="1533" y="77"/>
                    <a:pt x="1533" y="77"/>
                  </a:cubicBezTo>
                  <a:cubicBezTo>
                    <a:pt x="1533" y="77"/>
                    <a:pt x="1533" y="77"/>
                    <a:pt x="1533" y="77"/>
                  </a:cubicBezTo>
                  <a:cubicBezTo>
                    <a:pt x="1533" y="77"/>
                    <a:pt x="1533" y="77"/>
                    <a:pt x="1533" y="77"/>
                  </a:cubicBezTo>
                  <a:cubicBezTo>
                    <a:pt x="1533" y="77"/>
                    <a:pt x="1533" y="77"/>
                    <a:pt x="1533" y="77"/>
                  </a:cubicBezTo>
                  <a:cubicBezTo>
                    <a:pt x="1533" y="78"/>
                    <a:pt x="1532" y="78"/>
                    <a:pt x="1532" y="78"/>
                  </a:cubicBezTo>
                  <a:cubicBezTo>
                    <a:pt x="1532" y="78"/>
                    <a:pt x="1532" y="78"/>
                    <a:pt x="1532" y="78"/>
                  </a:cubicBezTo>
                  <a:cubicBezTo>
                    <a:pt x="1532" y="78"/>
                    <a:pt x="1532" y="78"/>
                    <a:pt x="1532" y="79"/>
                  </a:cubicBezTo>
                  <a:cubicBezTo>
                    <a:pt x="1532" y="79"/>
                    <a:pt x="1532" y="79"/>
                    <a:pt x="1532" y="79"/>
                  </a:cubicBezTo>
                  <a:cubicBezTo>
                    <a:pt x="1532" y="79"/>
                    <a:pt x="1532" y="79"/>
                    <a:pt x="1532" y="79"/>
                  </a:cubicBezTo>
                  <a:cubicBezTo>
                    <a:pt x="1532" y="79"/>
                    <a:pt x="1532" y="79"/>
                    <a:pt x="1532" y="79"/>
                  </a:cubicBezTo>
                  <a:cubicBezTo>
                    <a:pt x="1531" y="79"/>
                    <a:pt x="1531" y="79"/>
                    <a:pt x="1531" y="80"/>
                  </a:cubicBezTo>
                  <a:cubicBezTo>
                    <a:pt x="1531" y="80"/>
                    <a:pt x="1531" y="80"/>
                    <a:pt x="1531" y="80"/>
                  </a:cubicBezTo>
                  <a:cubicBezTo>
                    <a:pt x="1531" y="80"/>
                    <a:pt x="1531" y="80"/>
                    <a:pt x="1531" y="80"/>
                  </a:cubicBezTo>
                  <a:cubicBezTo>
                    <a:pt x="1531" y="80"/>
                    <a:pt x="1531" y="80"/>
                    <a:pt x="1531" y="80"/>
                  </a:cubicBezTo>
                  <a:cubicBezTo>
                    <a:pt x="1531" y="80"/>
                    <a:pt x="1531" y="80"/>
                    <a:pt x="1531" y="80"/>
                  </a:cubicBezTo>
                  <a:cubicBezTo>
                    <a:pt x="1531" y="80"/>
                    <a:pt x="1531" y="81"/>
                    <a:pt x="1531" y="81"/>
                  </a:cubicBezTo>
                  <a:cubicBezTo>
                    <a:pt x="1531" y="81"/>
                    <a:pt x="1531" y="81"/>
                    <a:pt x="1531" y="81"/>
                  </a:cubicBezTo>
                  <a:cubicBezTo>
                    <a:pt x="1530" y="81"/>
                    <a:pt x="1530" y="81"/>
                    <a:pt x="1530" y="81"/>
                  </a:cubicBezTo>
                  <a:cubicBezTo>
                    <a:pt x="1530" y="81"/>
                    <a:pt x="1530" y="81"/>
                    <a:pt x="1530" y="81"/>
                  </a:cubicBezTo>
                  <a:cubicBezTo>
                    <a:pt x="1530" y="82"/>
                    <a:pt x="1530" y="82"/>
                    <a:pt x="1530" y="82"/>
                  </a:cubicBezTo>
                  <a:cubicBezTo>
                    <a:pt x="1530" y="82"/>
                    <a:pt x="1530" y="82"/>
                    <a:pt x="1530" y="82"/>
                  </a:cubicBezTo>
                  <a:cubicBezTo>
                    <a:pt x="1530" y="82"/>
                    <a:pt x="1530" y="83"/>
                    <a:pt x="1530" y="83"/>
                  </a:cubicBezTo>
                  <a:cubicBezTo>
                    <a:pt x="1530" y="83"/>
                    <a:pt x="1530" y="83"/>
                    <a:pt x="1529" y="83"/>
                  </a:cubicBezTo>
                  <a:cubicBezTo>
                    <a:pt x="1529" y="83"/>
                    <a:pt x="1529" y="84"/>
                    <a:pt x="1529" y="84"/>
                  </a:cubicBezTo>
                  <a:cubicBezTo>
                    <a:pt x="1529" y="84"/>
                    <a:pt x="1529" y="84"/>
                    <a:pt x="1529" y="84"/>
                  </a:cubicBezTo>
                  <a:cubicBezTo>
                    <a:pt x="1529" y="84"/>
                    <a:pt x="1529" y="84"/>
                    <a:pt x="1529" y="85"/>
                  </a:cubicBezTo>
                  <a:cubicBezTo>
                    <a:pt x="1529" y="85"/>
                    <a:pt x="1529" y="85"/>
                    <a:pt x="1529" y="85"/>
                  </a:cubicBezTo>
                  <a:cubicBezTo>
                    <a:pt x="1529" y="85"/>
                    <a:pt x="1529" y="85"/>
                    <a:pt x="1528" y="86"/>
                  </a:cubicBezTo>
                  <a:cubicBezTo>
                    <a:pt x="1529" y="86"/>
                    <a:pt x="1529" y="86"/>
                    <a:pt x="1529" y="86"/>
                  </a:cubicBezTo>
                  <a:cubicBezTo>
                    <a:pt x="1528" y="86"/>
                    <a:pt x="1528" y="86"/>
                    <a:pt x="1528" y="86"/>
                  </a:cubicBezTo>
                  <a:cubicBezTo>
                    <a:pt x="1528" y="86"/>
                    <a:pt x="1528" y="87"/>
                    <a:pt x="1528" y="87"/>
                  </a:cubicBezTo>
                  <a:cubicBezTo>
                    <a:pt x="1528" y="87"/>
                    <a:pt x="1528" y="87"/>
                    <a:pt x="1528" y="87"/>
                  </a:cubicBezTo>
                  <a:cubicBezTo>
                    <a:pt x="1528" y="88"/>
                    <a:pt x="1528" y="88"/>
                    <a:pt x="1528" y="88"/>
                  </a:cubicBezTo>
                  <a:cubicBezTo>
                    <a:pt x="1528" y="88"/>
                    <a:pt x="1528" y="89"/>
                    <a:pt x="1528" y="89"/>
                  </a:cubicBezTo>
                  <a:cubicBezTo>
                    <a:pt x="1527" y="89"/>
                    <a:pt x="1528" y="90"/>
                    <a:pt x="1527" y="90"/>
                  </a:cubicBezTo>
                  <a:cubicBezTo>
                    <a:pt x="1527" y="91"/>
                    <a:pt x="1527" y="91"/>
                    <a:pt x="1527" y="91"/>
                  </a:cubicBezTo>
                  <a:cubicBezTo>
                    <a:pt x="1527" y="92"/>
                    <a:pt x="1527" y="93"/>
                    <a:pt x="1527" y="94"/>
                  </a:cubicBezTo>
                  <a:cubicBezTo>
                    <a:pt x="1527" y="96"/>
                    <a:pt x="1527" y="99"/>
                    <a:pt x="1527" y="101"/>
                  </a:cubicBezTo>
                  <a:cubicBezTo>
                    <a:pt x="1527" y="102"/>
                    <a:pt x="1528" y="102"/>
                    <a:pt x="1529" y="102"/>
                  </a:cubicBezTo>
                  <a:cubicBezTo>
                    <a:pt x="1547" y="102"/>
                    <a:pt x="1565" y="102"/>
                    <a:pt x="1584" y="102"/>
                  </a:cubicBezTo>
                  <a:cubicBezTo>
                    <a:pt x="1584" y="102"/>
                    <a:pt x="1585" y="102"/>
                    <a:pt x="1585" y="101"/>
                  </a:cubicBezTo>
                  <a:cubicBezTo>
                    <a:pt x="1585" y="101"/>
                    <a:pt x="1585" y="101"/>
                    <a:pt x="1585" y="101"/>
                  </a:cubicBezTo>
                  <a:cubicBezTo>
                    <a:pt x="1586" y="98"/>
                    <a:pt x="1586" y="95"/>
                    <a:pt x="1585" y="92"/>
                  </a:cubicBezTo>
                  <a:cubicBezTo>
                    <a:pt x="1585" y="92"/>
                    <a:pt x="1585" y="92"/>
                    <a:pt x="1585" y="92"/>
                  </a:cubicBezTo>
                  <a:cubicBezTo>
                    <a:pt x="1585" y="91"/>
                    <a:pt x="1584" y="92"/>
                    <a:pt x="1583" y="92"/>
                  </a:cubicBezTo>
                  <a:cubicBezTo>
                    <a:pt x="1569" y="92"/>
                    <a:pt x="1555" y="92"/>
                    <a:pt x="1540" y="92"/>
                  </a:cubicBezTo>
                  <a:cubicBezTo>
                    <a:pt x="1540" y="92"/>
                    <a:pt x="1539" y="92"/>
                    <a:pt x="1539" y="91"/>
                  </a:cubicBezTo>
                  <a:cubicBezTo>
                    <a:pt x="1538" y="91"/>
                    <a:pt x="1538" y="90"/>
                    <a:pt x="1539" y="90"/>
                  </a:cubicBezTo>
                  <a:cubicBezTo>
                    <a:pt x="1539" y="89"/>
                    <a:pt x="1539" y="88"/>
                    <a:pt x="1539" y="88"/>
                  </a:cubicBezTo>
                  <a:cubicBezTo>
                    <a:pt x="1539" y="88"/>
                    <a:pt x="1539" y="87"/>
                    <a:pt x="1539" y="87"/>
                  </a:cubicBezTo>
                  <a:cubicBezTo>
                    <a:pt x="1539" y="87"/>
                    <a:pt x="1539" y="86"/>
                    <a:pt x="1539" y="86"/>
                  </a:cubicBezTo>
                  <a:cubicBezTo>
                    <a:pt x="1539" y="86"/>
                    <a:pt x="1539" y="86"/>
                    <a:pt x="1539" y="86"/>
                  </a:cubicBezTo>
                  <a:cubicBezTo>
                    <a:pt x="1539" y="86"/>
                    <a:pt x="1539" y="85"/>
                    <a:pt x="1540" y="85"/>
                  </a:cubicBezTo>
                  <a:cubicBezTo>
                    <a:pt x="1539" y="85"/>
                    <a:pt x="1540" y="85"/>
                    <a:pt x="1540" y="85"/>
                  </a:cubicBezTo>
                  <a:cubicBezTo>
                    <a:pt x="1540" y="85"/>
                    <a:pt x="1540" y="84"/>
                    <a:pt x="1540" y="84"/>
                  </a:cubicBezTo>
                  <a:cubicBezTo>
                    <a:pt x="1540" y="84"/>
                    <a:pt x="1540" y="84"/>
                    <a:pt x="1540" y="84"/>
                  </a:cubicBezTo>
                  <a:cubicBezTo>
                    <a:pt x="1540" y="84"/>
                    <a:pt x="1540" y="84"/>
                    <a:pt x="1540" y="83"/>
                  </a:cubicBezTo>
                  <a:cubicBezTo>
                    <a:pt x="1540" y="83"/>
                    <a:pt x="1540" y="83"/>
                    <a:pt x="1540" y="83"/>
                  </a:cubicBezTo>
                  <a:cubicBezTo>
                    <a:pt x="1540" y="83"/>
                    <a:pt x="1540" y="83"/>
                    <a:pt x="1541" y="83"/>
                  </a:cubicBezTo>
                  <a:cubicBezTo>
                    <a:pt x="1541" y="83"/>
                    <a:pt x="1541" y="83"/>
                    <a:pt x="1541" y="83"/>
                  </a:cubicBezTo>
                  <a:cubicBezTo>
                    <a:pt x="1541" y="83"/>
                    <a:pt x="1541" y="82"/>
                    <a:pt x="1541" y="82"/>
                  </a:cubicBezTo>
                  <a:cubicBezTo>
                    <a:pt x="1541" y="82"/>
                    <a:pt x="1541" y="82"/>
                    <a:pt x="1541" y="82"/>
                  </a:cubicBezTo>
                  <a:cubicBezTo>
                    <a:pt x="1541" y="82"/>
                    <a:pt x="1541" y="82"/>
                    <a:pt x="1541" y="82"/>
                  </a:cubicBezTo>
                  <a:cubicBezTo>
                    <a:pt x="1541" y="82"/>
                    <a:pt x="1541" y="82"/>
                    <a:pt x="1541" y="82"/>
                  </a:cubicBezTo>
                  <a:cubicBezTo>
                    <a:pt x="1542" y="82"/>
                    <a:pt x="1541" y="81"/>
                    <a:pt x="1542" y="81"/>
                  </a:cubicBezTo>
                  <a:cubicBezTo>
                    <a:pt x="1542" y="81"/>
                    <a:pt x="1542" y="81"/>
                    <a:pt x="1542" y="81"/>
                  </a:cubicBezTo>
                  <a:cubicBezTo>
                    <a:pt x="1542" y="81"/>
                    <a:pt x="1542" y="81"/>
                    <a:pt x="1542" y="81"/>
                  </a:cubicBezTo>
                  <a:cubicBezTo>
                    <a:pt x="1542" y="81"/>
                    <a:pt x="1542" y="81"/>
                    <a:pt x="1542" y="81"/>
                  </a:cubicBezTo>
                  <a:cubicBezTo>
                    <a:pt x="1542" y="81"/>
                    <a:pt x="1542" y="80"/>
                    <a:pt x="1542" y="80"/>
                  </a:cubicBezTo>
                  <a:cubicBezTo>
                    <a:pt x="1542" y="80"/>
                    <a:pt x="1542" y="80"/>
                    <a:pt x="1542" y="80"/>
                  </a:cubicBezTo>
                  <a:cubicBezTo>
                    <a:pt x="1543" y="80"/>
                    <a:pt x="1543" y="80"/>
                    <a:pt x="1543" y="79"/>
                  </a:cubicBezTo>
                  <a:cubicBezTo>
                    <a:pt x="1543" y="79"/>
                    <a:pt x="1543" y="79"/>
                    <a:pt x="1543" y="79"/>
                  </a:cubicBezTo>
                  <a:cubicBezTo>
                    <a:pt x="1543" y="79"/>
                    <a:pt x="1543" y="79"/>
                    <a:pt x="1543" y="79"/>
                  </a:cubicBezTo>
                  <a:cubicBezTo>
                    <a:pt x="1543" y="79"/>
                    <a:pt x="1543" y="79"/>
                    <a:pt x="1543" y="79"/>
                  </a:cubicBezTo>
                  <a:cubicBezTo>
                    <a:pt x="1544" y="79"/>
                    <a:pt x="1544" y="79"/>
                    <a:pt x="1544" y="79"/>
                  </a:cubicBezTo>
                  <a:cubicBezTo>
                    <a:pt x="1544" y="79"/>
                    <a:pt x="1544" y="79"/>
                    <a:pt x="1544" y="79"/>
                  </a:cubicBezTo>
                  <a:cubicBezTo>
                    <a:pt x="1544" y="78"/>
                    <a:pt x="1544" y="78"/>
                    <a:pt x="1544" y="78"/>
                  </a:cubicBezTo>
                  <a:cubicBezTo>
                    <a:pt x="1544" y="78"/>
                    <a:pt x="1544" y="78"/>
                    <a:pt x="1544" y="78"/>
                  </a:cubicBezTo>
                  <a:cubicBezTo>
                    <a:pt x="1544" y="78"/>
                    <a:pt x="1544" y="78"/>
                    <a:pt x="1544" y="78"/>
                  </a:cubicBezTo>
                  <a:cubicBezTo>
                    <a:pt x="1544" y="78"/>
                    <a:pt x="1544" y="78"/>
                    <a:pt x="1544" y="78"/>
                  </a:cubicBezTo>
                  <a:cubicBezTo>
                    <a:pt x="1545" y="78"/>
                    <a:pt x="1545" y="78"/>
                    <a:pt x="1545" y="77"/>
                  </a:cubicBezTo>
                  <a:cubicBezTo>
                    <a:pt x="1545" y="77"/>
                    <a:pt x="1545" y="77"/>
                    <a:pt x="1545" y="77"/>
                  </a:cubicBezTo>
                  <a:cubicBezTo>
                    <a:pt x="1545" y="77"/>
                    <a:pt x="1545" y="77"/>
                    <a:pt x="1545" y="77"/>
                  </a:cubicBezTo>
                  <a:cubicBezTo>
                    <a:pt x="1545" y="77"/>
                    <a:pt x="1545" y="77"/>
                    <a:pt x="1545" y="77"/>
                  </a:cubicBezTo>
                  <a:cubicBezTo>
                    <a:pt x="1545" y="77"/>
                    <a:pt x="1545" y="77"/>
                    <a:pt x="1545" y="77"/>
                  </a:cubicBezTo>
                  <a:cubicBezTo>
                    <a:pt x="1545" y="77"/>
                    <a:pt x="1545" y="77"/>
                    <a:pt x="1545" y="77"/>
                  </a:cubicBezTo>
                  <a:cubicBezTo>
                    <a:pt x="1546" y="77"/>
                    <a:pt x="1546" y="77"/>
                    <a:pt x="1546" y="76"/>
                  </a:cubicBezTo>
                  <a:cubicBezTo>
                    <a:pt x="1546" y="76"/>
                    <a:pt x="1546" y="76"/>
                    <a:pt x="1546" y="76"/>
                  </a:cubicBezTo>
                  <a:cubicBezTo>
                    <a:pt x="1546" y="76"/>
                    <a:pt x="1546" y="76"/>
                    <a:pt x="1546" y="76"/>
                  </a:cubicBezTo>
                  <a:cubicBezTo>
                    <a:pt x="1546" y="76"/>
                    <a:pt x="1546" y="76"/>
                    <a:pt x="1546" y="76"/>
                  </a:cubicBezTo>
                  <a:cubicBezTo>
                    <a:pt x="1547" y="76"/>
                    <a:pt x="1547" y="75"/>
                    <a:pt x="1548" y="75"/>
                  </a:cubicBezTo>
                  <a:cubicBezTo>
                    <a:pt x="1548" y="75"/>
                    <a:pt x="1548" y="75"/>
                    <a:pt x="1548" y="75"/>
                  </a:cubicBezTo>
                  <a:cubicBezTo>
                    <a:pt x="1548" y="75"/>
                    <a:pt x="1548" y="75"/>
                    <a:pt x="1548" y="75"/>
                  </a:cubicBezTo>
                  <a:cubicBezTo>
                    <a:pt x="1548" y="75"/>
                    <a:pt x="1548" y="75"/>
                    <a:pt x="1548" y="75"/>
                  </a:cubicBezTo>
                  <a:cubicBezTo>
                    <a:pt x="1548" y="75"/>
                    <a:pt x="1548" y="74"/>
                    <a:pt x="1548" y="74"/>
                  </a:cubicBezTo>
                  <a:cubicBezTo>
                    <a:pt x="1548" y="74"/>
                    <a:pt x="1548" y="74"/>
                    <a:pt x="1548" y="74"/>
                  </a:cubicBezTo>
                  <a:cubicBezTo>
                    <a:pt x="1549" y="74"/>
                    <a:pt x="1549" y="74"/>
                    <a:pt x="1549" y="74"/>
                  </a:cubicBezTo>
                  <a:cubicBezTo>
                    <a:pt x="1549" y="74"/>
                    <a:pt x="1549" y="74"/>
                    <a:pt x="1549" y="74"/>
                  </a:cubicBezTo>
                  <a:cubicBezTo>
                    <a:pt x="1549" y="74"/>
                    <a:pt x="1550" y="73"/>
                    <a:pt x="1550" y="73"/>
                  </a:cubicBezTo>
                  <a:cubicBezTo>
                    <a:pt x="1550" y="73"/>
                    <a:pt x="1550" y="73"/>
                    <a:pt x="1550" y="73"/>
                  </a:cubicBezTo>
                  <a:cubicBezTo>
                    <a:pt x="1550" y="73"/>
                    <a:pt x="1550" y="73"/>
                    <a:pt x="1550" y="73"/>
                  </a:cubicBezTo>
                  <a:cubicBezTo>
                    <a:pt x="1550" y="73"/>
                    <a:pt x="1550" y="73"/>
                    <a:pt x="1550" y="73"/>
                  </a:cubicBezTo>
                  <a:cubicBezTo>
                    <a:pt x="1550" y="73"/>
                    <a:pt x="1551" y="73"/>
                    <a:pt x="1551" y="72"/>
                  </a:cubicBezTo>
                  <a:cubicBezTo>
                    <a:pt x="1551" y="72"/>
                    <a:pt x="1551" y="72"/>
                    <a:pt x="1551" y="72"/>
                  </a:cubicBezTo>
                  <a:cubicBezTo>
                    <a:pt x="1551" y="72"/>
                    <a:pt x="1551" y="72"/>
                    <a:pt x="1551" y="72"/>
                  </a:cubicBezTo>
                  <a:cubicBezTo>
                    <a:pt x="1551" y="72"/>
                    <a:pt x="1551" y="72"/>
                    <a:pt x="1551" y="72"/>
                  </a:cubicBezTo>
                  <a:cubicBezTo>
                    <a:pt x="1552" y="72"/>
                    <a:pt x="1552" y="72"/>
                    <a:pt x="1552" y="72"/>
                  </a:cubicBezTo>
                  <a:cubicBezTo>
                    <a:pt x="1552" y="72"/>
                    <a:pt x="1552" y="72"/>
                    <a:pt x="1552" y="72"/>
                  </a:cubicBezTo>
                  <a:cubicBezTo>
                    <a:pt x="1552" y="71"/>
                    <a:pt x="1552" y="71"/>
                    <a:pt x="1552" y="71"/>
                  </a:cubicBezTo>
                  <a:cubicBezTo>
                    <a:pt x="1552" y="71"/>
                    <a:pt x="1552" y="71"/>
                    <a:pt x="1552" y="71"/>
                  </a:cubicBezTo>
                  <a:cubicBezTo>
                    <a:pt x="1553" y="71"/>
                    <a:pt x="1553" y="71"/>
                    <a:pt x="1553" y="71"/>
                  </a:cubicBezTo>
                  <a:cubicBezTo>
                    <a:pt x="1553" y="71"/>
                    <a:pt x="1553" y="71"/>
                    <a:pt x="1553" y="71"/>
                  </a:cubicBezTo>
                  <a:cubicBezTo>
                    <a:pt x="1553" y="71"/>
                    <a:pt x="1553" y="71"/>
                    <a:pt x="1553" y="71"/>
                  </a:cubicBezTo>
                  <a:cubicBezTo>
                    <a:pt x="1553" y="71"/>
                    <a:pt x="1553" y="71"/>
                    <a:pt x="1553" y="71"/>
                  </a:cubicBezTo>
                  <a:cubicBezTo>
                    <a:pt x="1553" y="70"/>
                    <a:pt x="1554" y="70"/>
                    <a:pt x="1554" y="70"/>
                  </a:cubicBezTo>
                  <a:cubicBezTo>
                    <a:pt x="1554" y="70"/>
                    <a:pt x="1554" y="70"/>
                    <a:pt x="1554" y="70"/>
                  </a:cubicBezTo>
                  <a:cubicBezTo>
                    <a:pt x="1554" y="70"/>
                    <a:pt x="1554" y="70"/>
                    <a:pt x="1554" y="70"/>
                  </a:cubicBezTo>
                  <a:cubicBezTo>
                    <a:pt x="1554" y="70"/>
                    <a:pt x="1554" y="70"/>
                    <a:pt x="1554" y="70"/>
                  </a:cubicBezTo>
                  <a:cubicBezTo>
                    <a:pt x="1554" y="70"/>
                    <a:pt x="1554" y="70"/>
                    <a:pt x="1555" y="70"/>
                  </a:cubicBezTo>
                  <a:cubicBezTo>
                    <a:pt x="1555" y="70"/>
                    <a:pt x="1555" y="70"/>
                    <a:pt x="1555" y="70"/>
                  </a:cubicBezTo>
                  <a:cubicBezTo>
                    <a:pt x="1555" y="69"/>
                    <a:pt x="1555" y="69"/>
                    <a:pt x="1555" y="69"/>
                  </a:cubicBezTo>
                  <a:cubicBezTo>
                    <a:pt x="1555" y="69"/>
                    <a:pt x="1555" y="69"/>
                    <a:pt x="1555" y="69"/>
                  </a:cubicBezTo>
                  <a:cubicBezTo>
                    <a:pt x="1555" y="69"/>
                    <a:pt x="1555" y="69"/>
                    <a:pt x="1556" y="69"/>
                  </a:cubicBezTo>
                  <a:cubicBezTo>
                    <a:pt x="1556" y="69"/>
                    <a:pt x="1556" y="69"/>
                    <a:pt x="1556" y="69"/>
                  </a:cubicBezTo>
                  <a:cubicBezTo>
                    <a:pt x="1556" y="69"/>
                    <a:pt x="1556" y="68"/>
                    <a:pt x="1557" y="68"/>
                  </a:cubicBezTo>
                  <a:cubicBezTo>
                    <a:pt x="1557" y="68"/>
                    <a:pt x="1557" y="68"/>
                    <a:pt x="1557" y="68"/>
                  </a:cubicBezTo>
                  <a:cubicBezTo>
                    <a:pt x="1557" y="68"/>
                    <a:pt x="1557" y="68"/>
                    <a:pt x="1557" y="68"/>
                  </a:cubicBezTo>
                  <a:cubicBezTo>
                    <a:pt x="1557" y="68"/>
                    <a:pt x="1557" y="68"/>
                    <a:pt x="1557" y="68"/>
                  </a:cubicBezTo>
                  <a:cubicBezTo>
                    <a:pt x="1557" y="68"/>
                    <a:pt x="1558" y="68"/>
                    <a:pt x="1558" y="67"/>
                  </a:cubicBezTo>
                  <a:cubicBezTo>
                    <a:pt x="1558" y="67"/>
                    <a:pt x="1558" y="67"/>
                    <a:pt x="1558" y="67"/>
                  </a:cubicBezTo>
                  <a:cubicBezTo>
                    <a:pt x="1558" y="67"/>
                    <a:pt x="1558" y="67"/>
                    <a:pt x="1558" y="67"/>
                  </a:cubicBezTo>
                  <a:cubicBezTo>
                    <a:pt x="1558" y="67"/>
                    <a:pt x="1558" y="67"/>
                    <a:pt x="1558" y="67"/>
                  </a:cubicBezTo>
                  <a:cubicBezTo>
                    <a:pt x="1558" y="67"/>
                    <a:pt x="1558" y="67"/>
                    <a:pt x="1558" y="67"/>
                  </a:cubicBezTo>
                  <a:cubicBezTo>
                    <a:pt x="1558" y="67"/>
                    <a:pt x="1558" y="67"/>
                    <a:pt x="1558" y="67"/>
                  </a:cubicBezTo>
                  <a:cubicBezTo>
                    <a:pt x="1559" y="66"/>
                    <a:pt x="1559" y="67"/>
                    <a:pt x="1559" y="66"/>
                  </a:cubicBezTo>
                  <a:cubicBezTo>
                    <a:pt x="1559" y="66"/>
                    <a:pt x="1559" y="66"/>
                    <a:pt x="1559" y="66"/>
                  </a:cubicBezTo>
                  <a:cubicBezTo>
                    <a:pt x="1559" y="66"/>
                    <a:pt x="1559" y="66"/>
                    <a:pt x="1559" y="66"/>
                  </a:cubicBezTo>
                  <a:cubicBezTo>
                    <a:pt x="1559" y="66"/>
                    <a:pt x="1559" y="66"/>
                    <a:pt x="1559" y="66"/>
                  </a:cubicBezTo>
                  <a:cubicBezTo>
                    <a:pt x="1560" y="66"/>
                    <a:pt x="1560" y="66"/>
                    <a:pt x="1560" y="66"/>
                  </a:cubicBezTo>
                  <a:cubicBezTo>
                    <a:pt x="1560" y="66"/>
                    <a:pt x="1560" y="66"/>
                    <a:pt x="1560" y="66"/>
                  </a:cubicBezTo>
                  <a:cubicBezTo>
                    <a:pt x="1560" y="66"/>
                    <a:pt x="1560" y="65"/>
                    <a:pt x="1560" y="65"/>
                  </a:cubicBezTo>
                  <a:cubicBezTo>
                    <a:pt x="1560" y="65"/>
                    <a:pt x="1560" y="65"/>
                    <a:pt x="1560" y="65"/>
                  </a:cubicBezTo>
                  <a:cubicBezTo>
                    <a:pt x="1561" y="65"/>
                    <a:pt x="1561" y="65"/>
                    <a:pt x="1561" y="65"/>
                  </a:cubicBezTo>
                  <a:cubicBezTo>
                    <a:pt x="1561" y="65"/>
                    <a:pt x="1561" y="65"/>
                    <a:pt x="1561" y="65"/>
                  </a:cubicBezTo>
                  <a:cubicBezTo>
                    <a:pt x="1561" y="65"/>
                    <a:pt x="1561" y="65"/>
                    <a:pt x="1561" y="65"/>
                  </a:cubicBezTo>
                  <a:cubicBezTo>
                    <a:pt x="1561" y="65"/>
                    <a:pt x="1561" y="65"/>
                    <a:pt x="1561" y="65"/>
                  </a:cubicBezTo>
                  <a:cubicBezTo>
                    <a:pt x="1562" y="65"/>
                    <a:pt x="1562" y="64"/>
                    <a:pt x="1562" y="64"/>
                  </a:cubicBezTo>
                  <a:cubicBezTo>
                    <a:pt x="1562" y="64"/>
                    <a:pt x="1562" y="64"/>
                    <a:pt x="1562" y="64"/>
                  </a:cubicBezTo>
                  <a:cubicBezTo>
                    <a:pt x="1562" y="64"/>
                    <a:pt x="1562" y="64"/>
                    <a:pt x="1562" y="64"/>
                  </a:cubicBezTo>
                  <a:cubicBezTo>
                    <a:pt x="1562" y="64"/>
                    <a:pt x="1562" y="64"/>
                    <a:pt x="1562" y="64"/>
                  </a:cubicBezTo>
                  <a:cubicBezTo>
                    <a:pt x="1562" y="64"/>
                    <a:pt x="1563" y="64"/>
                    <a:pt x="1563" y="63"/>
                  </a:cubicBezTo>
                  <a:cubicBezTo>
                    <a:pt x="1563" y="64"/>
                    <a:pt x="1563" y="64"/>
                    <a:pt x="1563" y="64"/>
                  </a:cubicBezTo>
                  <a:cubicBezTo>
                    <a:pt x="1563" y="63"/>
                    <a:pt x="1563" y="63"/>
                    <a:pt x="1563" y="63"/>
                  </a:cubicBezTo>
                  <a:cubicBezTo>
                    <a:pt x="1563" y="63"/>
                    <a:pt x="1563" y="63"/>
                    <a:pt x="1563" y="63"/>
                  </a:cubicBezTo>
                  <a:cubicBezTo>
                    <a:pt x="1563" y="63"/>
                    <a:pt x="1563" y="63"/>
                    <a:pt x="1564" y="63"/>
                  </a:cubicBezTo>
                  <a:cubicBezTo>
                    <a:pt x="1564" y="63"/>
                    <a:pt x="1564" y="63"/>
                    <a:pt x="1564" y="63"/>
                  </a:cubicBezTo>
                  <a:cubicBezTo>
                    <a:pt x="1564" y="63"/>
                    <a:pt x="1564" y="63"/>
                    <a:pt x="1564" y="62"/>
                  </a:cubicBezTo>
                  <a:cubicBezTo>
                    <a:pt x="1564" y="62"/>
                    <a:pt x="1564" y="62"/>
                    <a:pt x="1564" y="62"/>
                  </a:cubicBezTo>
                  <a:cubicBezTo>
                    <a:pt x="1564" y="62"/>
                    <a:pt x="1565" y="62"/>
                    <a:pt x="1565" y="62"/>
                  </a:cubicBezTo>
                  <a:cubicBezTo>
                    <a:pt x="1565" y="62"/>
                    <a:pt x="1565" y="62"/>
                    <a:pt x="1565" y="62"/>
                  </a:cubicBezTo>
                  <a:cubicBezTo>
                    <a:pt x="1565" y="62"/>
                    <a:pt x="1565" y="62"/>
                    <a:pt x="1565" y="62"/>
                  </a:cubicBezTo>
                  <a:cubicBezTo>
                    <a:pt x="1565" y="62"/>
                    <a:pt x="1565" y="62"/>
                    <a:pt x="1565" y="62"/>
                  </a:cubicBezTo>
                  <a:cubicBezTo>
                    <a:pt x="1565" y="62"/>
                    <a:pt x="1566" y="61"/>
                    <a:pt x="1566" y="61"/>
                  </a:cubicBezTo>
                  <a:cubicBezTo>
                    <a:pt x="1566" y="61"/>
                    <a:pt x="1566" y="61"/>
                    <a:pt x="1566" y="61"/>
                  </a:cubicBezTo>
                  <a:cubicBezTo>
                    <a:pt x="1566" y="61"/>
                    <a:pt x="1566" y="61"/>
                    <a:pt x="1566" y="61"/>
                  </a:cubicBezTo>
                  <a:cubicBezTo>
                    <a:pt x="1566" y="61"/>
                    <a:pt x="1566" y="61"/>
                    <a:pt x="1566" y="61"/>
                  </a:cubicBezTo>
                  <a:cubicBezTo>
                    <a:pt x="1567" y="61"/>
                    <a:pt x="1567" y="61"/>
                    <a:pt x="1567" y="60"/>
                  </a:cubicBezTo>
                  <a:cubicBezTo>
                    <a:pt x="1567" y="60"/>
                    <a:pt x="1567" y="60"/>
                    <a:pt x="1567" y="60"/>
                  </a:cubicBezTo>
                  <a:cubicBezTo>
                    <a:pt x="1567" y="60"/>
                    <a:pt x="1567" y="60"/>
                    <a:pt x="1567" y="60"/>
                  </a:cubicBezTo>
                  <a:cubicBezTo>
                    <a:pt x="1567" y="60"/>
                    <a:pt x="1567" y="60"/>
                    <a:pt x="1567" y="60"/>
                  </a:cubicBezTo>
                  <a:cubicBezTo>
                    <a:pt x="1568" y="60"/>
                    <a:pt x="1568" y="59"/>
                    <a:pt x="1568" y="59"/>
                  </a:cubicBezTo>
                  <a:cubicBezTo>
                    <a:pt x="1568" y="59"/>
                    <a:pt x="1568" y="59"/>
                    <a:pt x="1568" y="59"/>
                  </a:cubicBezTo>
                  <a:cubicBezTo>
                    <a:pt x="1569" y="59"/>
                    <a:pt x="1569" y="59"/>
                    <a:pt x="1569" y="59"/>
                  </a:cubicBezTo>
                  <a:cubicBezTo>
                    <a:pt x="1569" y="59"/>
                    <a:pt x="1569" y="59"/>
                    <a:pt x="1569" y="59"/>
                  </a:cubicBezTo>
                  <a:cubicBezTo>
                    <a:pt x="1569" y="59"/>
                    <a:pt x="1569" y="58"/>
                    <a:pt x="1569" y="58"/>
                  </a:cubicBezTo>
                  <a:cubicBezTo>
                    <a:pt x="1569" y="58"/>
                    <a:pt x="1569" y="58"/>
                    <a:pt x="1569" y="58"/>
                  </a:cubicBezTo>
                  <a:cubicBezTo>
                    <a:pt x="1569" y="58"/>
                    <a:pt x="1569" y="58"/>
                    <a:pt x="1569" y="58"/>
                  </a:cubicBezTo>
                  <a:cubicBezTo>
                    <a:pt x="1569" y="58"/>
                    <a:pt x="1569" y="58"/>
                    <a:pt x="1569" y="58"/>
                  </a:cubicBezTo>
                  <a:cubicBezTo>
                    <a:pt x="1570" y="58"/>
                    <a:pt x="1570" y="58"/>
                    <a:pt x="1570" y="58"/>
                  </a:cubicBezTo>
                  <a:cubicBezTo>
                    <a:pt x="1570" y="58"/>
                    <a:pt x="1570" y="58"/>
                    <a:pt x="1570" y="58"/>
                  </a:cubicBezTo>
                  <a:cubicBezTo>
                    <a:pt x="1570" y="58"/>
                    <a:pt x="1570" y="57"/>
                    <a:pt x="1570" y="57"/>
                  </a:cubicBezTo>
                  <a:cubicBezTo>
                    <a:pt x="1570" y="57"/>
                    <a:pt x="1570" y="57"/>
                    <a:pt x="1570" y="57"/>
                  </a:cubicBezTo>
                  <a:cubicBezTo>
                    <a:pt x="1570" y="57"/>
                    <a:pt x="1570" y="57"/>
                    <a:pt x="1571" y="57"/>
                  </a:cubicBezTo>
                  <a:cubicBezTo>
                    <a:pt x="1571" y="57"/>
                    <a:pt x="1571" y="57"/>
                    <a:pt x="1571" y="57"/>
                  </a:cubicBezTo>
                  <a:cubicBezTo>
                    <a:pt x="1571" y="57"/>
                    <a:pt x="1571" y="57"/>
                    <a:pt x="1571" y="57"/>
                  </a:cubicBezTo>
                  <a:cubicBezTo>
                    <a:pt x="1571" y="57"/>
                    <a:pt x="1571" y="57"/>
                    <a:pt x="1571" y="57"/>
                  </a:cubicBezTo>
                  <a:cubicBezTo>
                    <a:pt x="1571" y="56"/>
                    <a:pt x="1571" y="56"/>
                    <a:pt x="1571" y="56"/>
                  </a:cubicBezTo>
                  <a:cubicBezTo>
                    <a:pt x="1571" y="56"/>
                    <a:pt x="1571" y="56"/>
                    <a:pt x="1571" y="56"/>
                  </a:cubicBezTo>
                  <a:cubicBezTo>
                    <a:pt x="1571" y="56"/>
                    <a:pt x="1572" y="56"/>
                    <a:pt x="1572" y="56"/>
                  </a:cubicBezTo>
                  <a:cubicBezTo>
                    <a:pt x="1572" y="56"/>
                    <a:pt x="1572" y="56"/>
                    <a:pt x="1572" y="56"/>
                  </a:cubicBezTo>
                  <a:cubicBezTo>
                    <a:pt x="1572" y="56"/>
                    <a:pt x="1572" y="56"/>
                    <a:pt x="1572" y="56"/>
                  </a:cubicBezTo>
                  <a:cubicBezTo>
                    <a:pt x="1572" y="56"/>
                    <a:pt x="1572" y="56"/>
                    <a:pt x="1572" y="56"/>
                  </a:cubicBezTo>
                  <a:cubicBezTo>
                    <a:pt x="1572" y="55"/>
                    <a:pt x="1572" y="55"/>
                    <a:pt x="1572" y="55"/>
                  </a:cubicBezTo>
                  <a:cubicBezTo>
                    <a:pt x="1572" y="55"/>
                    <a:pt x="1572" y="55"/>
                    <a:pt x="1572" y="55"/>
                  </a:cubicBezTo>
                  <a:cubicBezTo>
                    <a:pt x="1572" y="55"/>
                    <a:pt x="1573" y="55"/>
                    <a:pt x="1573" y="55"/>
                  </a:cubicBezTo>
                  <a:cubicBezTo>
                    <a:pt x="1573" y="55"/>
                    <a:pt x="1573" y="55"/>
                    <a:pt x="1573" y="55"/>
                  </a:cubicBezTo>
                  <a:cubicBezTo>
                    <a:pt x="1573" y="55"/>
                    <a:pt x="1573" y="55"/>
                    <a:pt x="1573" y="54"/>
                  </a:cubicBezTo>
                  <a:cubicBezTo>
                    <a:pt x="1573" y="54"/>
                    <a:pt x="1573" y="54"/>
                    <a:pt x="1573" y="54"/>
                  </a:cubicBezTo>
                  <a:cubicBezTo>
                    <a:pt x="1573" y="54"/>
                    <a:pt x="1573" y="54"/>
                    <a:pt x="1573" y="54"/>
                  </a:cubicBezTo>
                  <a:cubicBezTo>
                    <a:pt x="1573" y="54"/>
                    <a:pt x="1573" y="54"/>
                    <a:pt x="1573" y="54"/>
                  </a:cubicBezTo>
                  <a:cubicBezTo>
                    <a:pt x="1574" y="54"/>
                    <a:pt x="1574" y="53"/>
                    <a:pt x="1574" y="53"/>
                  </a:cubicBezTo>
                  <a:cubicBezTo>
                    <a:pt x="1574" y="53"/>
                    <a:pt x="1574" y="53"/>
                    <a:pt x="1574" y="53"/>
                  </a:cubicBezTo>
                  <a:cubicBezTo>
                    <a:pt x="1574" y="53"/>
                    <a:pt x="1574" y="53"/>
                    <a:pt x="1574" y="53"/>
                  </a:cubicBezTo>
                  <a:cubicBezTo>
                    <a:pt x="1574" y="53"/>
                    <a:pt x="1574" y="53"/>
                    <a:pt x="1574" y="53"/>
                  </a:cubicBezTo>
                  <a:cubicBezTo>
                    <a:pt x="1575" y="53"/>
                    <a:pt x="1575" y="53"/>
                    <a:pt x="1575" y="52"/>
                  </a:cubicBezTo>
                  <a:cubicBezTo>
                    <a:pt x="1575" y="52"/>
                    <a:pt x="1575" y="52"/>
                    <a:pt x="1575" y="52"/>
                  </a:cubicBezTo>
                  <a:cubicBezTo>
                    <a:pt x="1575" y="52"/>
                    <a:pt x="1575" y="52"/>
                    <a:pt x="1575" y="52"/>
                  </a:cubicBezTo>
                  <a:cubicBezTo>
                    <a:pt x="1575" y="52"/>
                    <a:pt x="1575" y="52"/>
                    <a:pt x="1575" y="52"/>
                  </a:cubicBezTo>
                  <a:cubicBezTo>
                    <a:pt x="1575" y="52"/>
                    <a:pt x="1575" y="52"/>
                    <a:pt x="1575" y="51"/>
                  </a:cubicBezTo>
                  <a:cubicBezTo>
                    <a:pt x="1575" y="51"/>
                    <a:pt x="1575" y="51"/>
                    <a:pt x="1575" y="51"/>
                  </a:cubicBezTo>
                  <a:cubicBezTo>
                    <a:pt x="1576" y="51"/>
                    <a:pt x="1576" y="51"/>
                    <a:pt x="1576" y="51"/>
                  </a:cubicBezTo>
                  <a:cubicBezTo>
                    <a:pt x="1576" y="51"/>
                    <a:pt x="1576" y="51"/>
                    <a:pt x="1576" y="51"/>
                  </a:cubicBezTo>
                  <a:cubicBezTo>
                    <a:pt x="1576" y="51"/>
                    <a:pt x="1576" y="51"/>
                    <a:pt x="1576" y="50"/>
                  </a:cubicBezTo>
                  <a:cubicBezTo>
                    <a:pt x="1576" y="50"/>
                    <a:pt x="1576" y="50"/>
                    <a:pt x="1576" y="50"/>
                  </a:cubicBezTo>
                  <a:cubicBezTo>
                    <a:pt x="1576" y="50"/>
                    <a:pt x="1576" y="50"/>
                    <a:pt x="1576" y="50"/>
                  </a:cubicBezTo>
                  <a:cubicBezTo>
                    <a:pt x="1576" y="50"/>
                    <a:pt x="1576" y="50"/>
                    <a:pt x="1576" y="50"/>
                  </a:cubicBezTo>
                  <a:cubicBezTo>
                    <a:pt x="1577" y="50"/>
                    <a:pt x="1577" y="49"/>
                    <a:pt x="1577" y="49"/>
                  </a:cubicBezTo>
                  <a:cubicBezTo>
                    <a:pt x="1577" y="49"/>
                    <a:pt x="1577" y="49"/>
                    <a:pt x="1577" y="49"/>
                  </a:cubicBezTo>
                  <a:cubicBezTo>
                    <a:pt x="1577" y="49"/>
                    <a:pt x="1577" y="49"/>
                    <a:pt x="1577" y="49"/>
                  </a:cubicBezTo>
                  <a:cubicBezTo>
                    <a:pt x="1577" y="49"/>
                    <a:pt x="1577" y="49"/>
                    <a:pt x="1577" y="49"/>
                  </a:cubicBezTo>
                  <a:cubicBezTo>
                    <a:pt x="1577" y="49"/>
                    <a:pt x="1577" y="48"/>
                    <a:pt x="1578" y="48"/>
                  </a:cubicBezTo>
                  <a:cubicBezTo>
                    <a:pt x="1577" y="48"/>
                    <a:pt x="1577" y="48"/>
                    <a:pt x="1577" y="48"/>
                  </a:cubicBezTo>
                  <a:cubicBezTo>
                    <a:pt x="1578" y="48"/>
                    <a:pt x="1578" y="48"/>
                    <a:pt x="1578" y="48"/>
                  </a:cubicBezTo>
                  <a:cubicBezTo>
                    <a:pt x="1578" y="48"/>
                    <a:pt x="1578" y="48"/>
                    <a:pt x="1578" y="48"/>
                  </a:cubicBezTo>
                  <a:cubicBezTo>
                    <a:pt x="1578" y="47"/>
                    <a:pt x="1578" y="47"/>
                    <a:pt x="1578" y="47"/>
                  </a:cubicBezTo>
                  <a:cubicBezTo>
                    <a:pt x="1578" y="47"/>
                    <a:pt x="1578" y="47"/>
                    <a:pt x="1578" y="47"/>
                  </a:cubicBezTo>
                  <a:cubicBezTo>
                    <a:pt x="1578" y="47"/>
                    <a:pt x="1578" y="46"/>
                    <a:pt x="1579" y="46"/>
                  </a:cubicBezTo>
                  <a:cubicBezTo>
                    <a:pt x="1579" y="46"/>
                    <a:pt x="1579" y="46"/>
                    <a:pt x="1579" y="46"/>
                  </a:cubicBezTo>
                  <a:cubicBezTo>
                    <a:pt x="1579" y="46"/>
                    <a:pt x="1579" y="46"/>
                    <a:pt x="1579" y="45"/>
                  </a:cubicBezTo>
                  <a:cubicBezTo>
                    <a:pt x="1579" y="45"/>
                    <a:pt x="1579" y="45"/>
                    <a:pt x="1579" y="45"/>
                  </a:cubicBezTo>
                  <a:cubicBezTo>
                    <a:pt x="1579" y="45"/>
                    <a:pt x="1579" y="45"/>
                    <a:pt x="1579" y="45"/>
                  </a:cubicBezTo>
                  <a:cubicBezTo>
                    <a:pt x="1579" y="45"/>
                    <a:pt x="1579" y="45"/>
                    <a:pt x="1579" y="45"/>
                  </a:cubicBezTo>
                  <a:cubicBezTo>
                    <a:pt x="1580" y="45"/>
                    <a:pt x="1579" y="44"/>
                    <a:pt x="1580" y="44"/>
                  </a:cubicBezTo>
                  <a:cubicBezTo>
                    <a:pt x="1580" y="44"/>
                    <a:pt x="1580" y="44"/>
                    <a:pt x="1580" y="44"/>
                  </a:cubicBezTo>
                  <a:cubicBezTo>
                    <a:pt x="1580" y="43"/>
                    <a:pt x="1580" y="43"/>
                    <a:pt x="1580" y="43"/>
                  </a:cubicBezTo>
                  <a:cubicBezTo>
                    <a:pt x="1580" y="43"/>
                    <a:pt x="1580" y="43"/>
                    <a:pt x="1580" y="43"/>
                  </a:cubicBezTo>
                  <a:cubicBezTo>
                    <a:pt x="1580" y="43"/>
                    <a:pt x="1580" y="43"/>
                    <a:pt x="1580" y="43"/>
                  </a:cubicBezTo>
                  <a:cubicBezTo>
                    <a:pt x="1580" y="42"/>
                    <a:pt x="1580" y="42"/>
                    <a:pt x="1580" y="42"/>
                  </a:cubicBezTo>
                  <a:cubicBezTo>
                    <a:pt x="1580" y="42"/>
                    <a:pt x="1580" y="42"/>
                    <a:pt x="1580" y="42"/>
                  </a:cubicBezTo>
                  <a:cubicBezTo>
                    <a:pt x="1581" y="41"/>
                    <a:pt x="1580" y="41"/>
                    <a:pt x="1581" y="40"/>
                  </a:cubicBezTo>
                  <a:cubicBezTo>
                    <a:pt x="1581" y="40"/>
                    <a:pt x="1581" y="40"/>
                    <a:pt x="1581" y="40"/>
                  </a:cubicBezTo>
                  <a:cubicBezTo>
                    <a:pt x="1581" y="40"/>
                    <a:pt x="1581" y="40"/>
                    <a:pt x="1581" y="40"/>
                  </a:cubicBezTo>
                  <a:cubicBezTo>
                    <a:pt x="1581" y="40"/>
                    <a:pt x="1581" y="39"/>
                    <a:pt x="1581" y="39"/>
                  </a:cubicBezTo>
                  <a:cubicBezTo>
                    <a:pt x="1581" y="39"/>
                    <a:pt x="1581" y="39"/>
                    <a:pt x="1581" y="39"/>
                  </a:cubicBezTo>
                  <a:cubicBezTo>
                    <a:pt x="1581" y="38"/>
                    <a:pt x="1581" y="37"/>
                    <a:pt x="1581" y="37"/>
                  </a:cubicBezTo>
                  <a:cubicBezTo>
                    <a:pt x="1581" y="37"/>
                    <a:pt x="1581" y="37"/>
                    <a:pt x="1581" y="36"/>
                  </a:cubicBezTo>
                  <a:cubicBezTo>
                    <a:pt x="1582" y="35"/>
                    <a:pt x="1581" y="34"/>
                    <a:pt x="1582" y="33"/>
                  </a:cubicBezTo>
                  <a:cubicBezTo>
                    <a:pt x="1582" y="32"/>
                    <a:pt x="1582" y="31"/>
                    <a:pt x="1582" y="29"/>
                  </a:cubicBezTo>
                  <a:cubicBezTo>
                    <a:pt x="1581" y="28"/>
                    <a:pt x="1582" y="27"/>
                    <a:pt x="1581" y="26"/>
                  </a:cubicBezTo>
                  <a:cubicBezTo>
                    <a:pt x="1581" y="26"/>
                    <a:pt x="1581" y="26"/>
                    <a:pt x="1581" y="26"/>
                  </a:cubicBezTo>
                  <a:cubicBezTo>
                    <a:pt x="1581" y="26"/>
                    <a:pt x="1581" y="25"/>
                    <a:pt x="1581" y="25"/>
                  </a:cubicBezTo>
                  <a:cubicBezTo>
                    <a:pt x="1581" y="25"/>
                    <a:pt x="1581" y="24"/>
                    <a:pt x="1581" y="24"/>
                  </a:cubicBezTo>
                  <a:cubicBezTo>
                    <a:pt x="1581" y="24"/>
                    <a:pt x="1581" y="24"/>
                    <a:pt x="1581" y="23"/>
                  </a:cubicBezTo>
                  <a:cubicBezTo>
                    <a:pt x="1581" y="23"/>
                    <a:pt x="1581" y="23"/>
                    <a:pt x="1581" y="23"/>
                  </a:cubicBezTo>
                  <a:cubicBezTo>
                    <a:pt x="1580" y="23"/>
                    <a:pt x="1581" y="22"/>
                    <a:pt x="1580" y="22"/>
                  </a:cubicBezTo>
                  <a:close/>
                  <a:moveTo>
                    <a:pt x="1749" y="37"/>
                  </a:moveTo>
                  <a:cubicBezTo>
                    <a:pt x="1749" y="37"/>
                    <a:pt x="1749" y="37"/>
                    <a:pt x="1749" y="36"/>
                  </a:cubicBezTo>
                  <a:cubicBezTo>
                    <a:pt x="1750" y="35"/>
                    <a:pt x="1749" y="34"/>
                    <a:pt x="1750" y="33"/>
                  </a:cubicBezTo>
                  <a:cubicBezTo>
                    <a:pt x="1750" y="32"/>
                    <a:pt x="1750" y="31"/>
                    <a:pt x="1750" y="29"/>
                  </a:cubicBezTo>
                  <a:cubicBezTo>
                    <a:pt x="1749" y="28"/>
                    <a:pt x="1750" y="28"/>
                    <a:pt x="1750" y="27"/>
                  </a:cubicBezTo>
                  <a:cubicBezTo>
                    <a:pt x="1749" y="26"/>
                    <a:pt x="1749" y="26"/>
                    <a:pt x="1749" y="26"/>
                  </a:cubicBezTo>
                  <a:cubicBezTo>
                    <a:pt x="1749" y="26"/>
                    <a:pt x="1749" y="25"/>
                    <a:pt x="1749" y="25"/>
                  </a:cubicBezTo>
                  <a:cubicBezTo>
                    <a:pt x="1749" y="25"/>
                    <a:pt x="1749" y="24"/>
                    <a:pt x="1749" y="24"/>
                  </a:cubicBezTo>
                  <a:cubicBezTo>
                    <a:pt x="1749" y="24"/>
                    <a:pt x="1749" y="24"/>
                    <a:pt x="1749" y="23"/>
                  </a:cubicBezTo>
                  <a:cubicBezTo>
                    <a:pt x="1749" y="23"/>
                    <a:pt x="1749" y="23"/>
                    <a:pt x="1749" y="23"/>
                  </a:cubicBezTo>
                  <a:cubicBezTo>
                    <a:pt x="1749" y="23"/>
                    <a:pt x="1749" y="22"/>
                    <a:pt x="1748" y="22"/>
                  </a:cubicBezTo>
                  <a:cubicBezTo>
                    <a:pt x="1748" y="22"/>
                    <a:pt x="1748" y="22"/>
                    <a:pt x="1748" y="22"/>
                  </a:cubicBezTo>
                  <a:cubicBezTo>
                    <a:pt x="1748" y="22"/>
                    <a:pt x="1748" y="21"/>
                    <a:pt x="1748" y="21"/>
                  </a:cubicBezTo>
                  <a:cubicBezTo>
                    <a:pt x="1748" y="21"/>
                    <a:pt x="1748" y="21"/>
                    <a:pt x="1748" y="21"/>
                  </a:cubicBezTo>
                  <a:cubicBezTo>
                    <a:pt x="1748" y="21"/>
                    <a:pt x="1748" y="21"/>
                    <a:pt x="1748" y="21"/>
                  </a:cubicBezTo>
                  <a:cubicBezTo>
                    <a:pt x="1748" y="21"/>
                    <a:pt x="1748" y="20"/>
                    <a:pt x="1748" y="20"/>
                  </a:cubicBezTo>
                  <a:cubicBezTo>
                    <a:pt x="1748" y="20"/>
                    <a:pt x="1748" y="20"/>
                    <a:pt x="1748" y="20"/>
                  </a:cubicBezTo>
                  <a:cubicBezTo>
                    <a:pt x="1748" y="20"/>
                    <a:pt x="1748" y="20"/>
                    <a:pt x="1747" y="19"/>
                  </a:cubicBezTo>
                  <a:cubicBezTo>
                    <a:pt x="1747" y="19"/>
                    <a:pt x="1747" y="19"/>
                    <a:pt x="1747" y="19"/>
                  </a:cubicBezTo>
                  <a:cubicBezTo>
                    <a:pt x="1747" y="19"/>
                    <a:pt x="1747" y="19"/>
                    <a:pt x="1747" y="19"/>
                  </a:cubicBezTo>
                  <a:cubicBezTo>
                    <a:pt x="1747" y="19"/>
                    <a:pt x="1747" y="19"/>
                    <a:pt x="1747" y="19"/>
                  </a:cubicBezTo>
                  <a:cubicBezTo>
                    <a:pt x="1747" y="18"/>
                    <a:pt x="1747" y="18"/>
                    <a:pt x="1747" y="18"/>
                  </a:cubicBezTo>
                  <a:cubicBezTo>
                    <a:pt x="1747" y="18"/>
                    <a:pt x="1747" y="18"/>
                    <a:pt x="1747" y="18"/>
                  </a:cubicBezTo>
                  <a:cubicBezTo>
                    <a:pt x="1746" y="18"/>
                    <a:pt x="1747" y="17"/>
                    <a:pt x="1746" y="17"/>
                  </a:cubicBezTo>
                  <a:cubicBezTo>
                    <a:pt x="1746" y="17"/>
                    <a:pt x="1746" y="17"/>
                    <a:pt x="1746" y="17"/>
                  </a:cubicBezTo>
                  <a:cubicBezTo>
                    <a:pt x="1746" y="17"/>
                    <a:pt x="1746" y="17"/>
                    <a:pt x="1746" y="17"/>
                  </a:cubicBezTo>
                  <a:cubicBezTo>
                    <a:pt x="1746" y="17"/>
                    <a:pt x="1746" y="17"/>
                    <a:pt x="1746" y="17"/>
                  </a:cubicBezTo>
                  <a:cubicBezTo>
                    <a:pt x="1746" y="17"/>
                    <a:pt x="1746" y="16"/>
                    <a:pt x="1746" y="16"/>
                  </a:cubicBezTo>
                  <a:cubicBezTo>
                    <a:pt x="1746" y="16"/>
                    <a:pt x="1746" y="16"/>
                    <a:pt x="1746" y="16"/>
                  </a:cubicBezTo>
                  <a:cubicBezTo>
                    <a:pt x="1746" y="16"/>
                    <a:pt x="1745" y="16"/>
                    <a:pt x="1745" y="16"/>
                  </a:cubicBezTo>
                  <a:cubicBezTo>
                    <a:pt x="1745" y="16"/>
                    <a:pt x="1745" y="16"/>
                    <a:pt x="1745" y="16"/>
                  </a:cubicBezTo>
                  <a:cubicBezTo>
                    <a:pt x="1745" y="16"/>
                    <a:pt x="1745" y="15"/>
                    <a:pt x="1745" y="15"/>
                  </a:cubicBezTo>
                  <a:cubicBezTo>
                    <a:pt x="1745" y="15"/>
                    <a:pt x="1745" y="15"/>
                    <a:pt x="1745" y="15"/>
                  </a:cubicBezTo>
                  <a:cubicBezTo>
                    <a:pt x="1745" y="15"/>
                    <a:pt x="1744" y="15"/>
                    <a:pt x="1744" y="15"/>
                  </a:cubicBezTo>
                  <a:cubicBezTo>
                    <a:pt x="1744" y="15"/>
                    <a:pt x="1744" y="15"/>
                    <a:pt x="1744" y="15"/>
                  </a:cubicBezTo>
                  <a:cubicBezTo>
                    <a:pt x="1744" y="14"/>
                    <a:pt x="1744" y="14"/>
                    <a:pt x="1744" y="14"/>
                  </a:cubicBezTo>
                  <a:cubicBezTo>
                    <a:pt x="1744" y="14"/>
                    <a:pt x="1744" y="14"/>
                    <a:pt x="1744" y="14"/>
                  </a:cubicBezTo>
                  <a:cubicBezTo>
                    <a:pt x="1744" y="14"/>
                    <a:pt x="1744" y="14"/>
                    <a:pt x="1744" y="14"/>
                  </a:cubicBezTo>
                  <a:cubicBezTo>
                    <a:pt x="1744" y="14"/>
                    <a:pt x="1744" y="14"/>
                    <a:pt x="1744" y="14"/>
                  </a:cubicBezTo>
                  <a:cubicBezTo>
                    <a:pt x="1743" y="14"/>
                    <a:pt x="1743" y="14"/>
                    <a:pt x="1743" y="13"/>
                  </a:cubicBezTo>
                  <a:cubicBezTo>
                    <a:pt x="1743" y="13"/>
                    <a:pt x="1743" y="13"/>
                    <a:pt x="1743" y="13"/>
                  </a:cubicBezTo>
                  <a:cubicBezTo>
                    <a:pt x="1743" y="13"/>
                    <a:pt x="1743" y="13"/>
                    <a:pt x="1743" y="13"/>
                  </a:cubicBezTo>
                  <a:cubicBezTo>
                    <a:pt x="1743" y="13"/>
                    <a:pt x="1743" y="13"/>
                    <a:pt x="1743" y="13"/>
                  </a:cubicBezTo>
                  <a:cubicBezTo>
                    <a:pt x="1743" y="13"/>
                    <a:pt x="1743" y="13"/>
                    <a:pt x="1743" y="13"/>
                  </a:cubicBezTo>
                  <a:cubicBezTo>
                    <a:pt x="1743" y="13"/>
                    <a:pt x="1743" y="13"/>
                    <a:pt x="1743" y="13"/>
                  </a:cubicBezTo>
                  <a:cubicBezTo>
                    <a:pt x="1742" y="13"/>
                    <a:pt x="1742" y="13"/>
                    <a:pt x="1742" y="12"/>
                  </a:cubicBezTo>
                  <a:cubicBezTo>
                    <a:pt x="1742" y="12"/>
                    <a:pt x="1742" y="12"/>
                    <a:pt x="1742" y="12"/>
                  </a:cubicBezTo>
                  <a:cubicBezTo>
                    <a:pt x="1742" y="12"/>
                    <a:pt x="1742" y="12"/>
                    <a:pt x="1742" y="12"/>
                  </a:cubicBezTo>
                  <a:cubicBezTo>
                    <a:pt x="1742" y="12"/>
                    <a:pt x="1742" y="12"/>
                    <a:pt x="1742" y="12"/>
                  </a:cubicBezTo>
                  <a:cubicBezTo>
                    <a:pt x="1742" y="12"/>
                    <a:pt x="1742" y="12"/>
                    <a:pt x="1741" y="12"/>
                  </a:cubicBezTo>
                  <a:cubicBezTo>
                    <a:pt x="1741" y="12"/>
                    <a:pt x="1741" y="12"/>
                    <a:pt x="1741" y="12"/>
                  </a:cubicBezTo>
                  <a:cubicBezTo>
                    <a:pt x="1741" y="11"/>
                    <a:pt x="1741" y="11"/>
                    <a:pt x="1740" y="11"/>
                  </a:cubicBezTo>
                  <a:cubicBezTo>
                    <a:pt x="1740" y="11"/>
                    <a:pt x="1740" y="11"/>
                    <a:pt x="1740" y="11"/>
                  </a:cubicBezTo>
                  <a:cubicBezTo>
                    <a:pt x="1740" y="11"/>
                    <a:pt x="1740" y="11"/>
                    <a:pt x="1740" y="11"/>
                  </a:cubicBezTo>
                  <a:cubicBezTo>
                    <a:pt x="1740" y="11"/>
                    <a:pt x="1740" y="11"/>
                    <a:pt x="1740" y="11"/>
                  </a:cubicBezTo>
                  <a:cubicBezTo>
                    <a:pt x="1740" y="10"/>
                    <a:pt x="1740" y="11"/>
                    <a:pt x="1739" y="10"/>
                  </a:cubicBezTo>
                  <a:cubicBezTo>
                    <a:pt x="1739" y="10"/>
                    <a:pt x="1739" y="10"/>
                    <a:pt x="1739" y="10"/>
                  </a:cubicBezTo>
                  <a:cubicBezTo>
                    <a:pt x="1739" y="10"/>
                    <a:pt x="1739" y="10"/>
                    <a:pt x="1739" y="10"/>
                  </a:cubicBezTo>
                  <a:cubicBezTo>
                    <a:pt x="1739" y="10"/>
                    <a:pt x="1739" y="10"/>
                    <a:pt x="1739" y="10"/>
                  </a:cubicBezTo>
                  <a:cubicBezTo>
                    <a:pt x="1739" y="10"/>
                    <a:pt x="1739" y="10"/>
                    <a:pt x="1738" y="10"/>
                  </a:cubicBezTo>
                  <a:cubicBezTo>
                    <a:pt x="1738" y="10"/>
                    <a:pt x="1738" y="10"/>
                    <a:pt x="1738" y="10"/>
                  </a:cubicBezTo>
                  <a:cubicBezTo>
                    <a:pt x="1738" y="9"/>
                    <a:pt x="1738" y="9"/>
                    <a:pt x="1738" y="9"/>
                  </a:cubicBezTo>
                  <a:cubicBezTo>
                    <a:pt x="1738" y="9"/>
                    <a:pt x="1738" y="9"/>
                    <a:pt x="1738" y="9"/>
                  </a:cubicBezTo>
                  <a:cubicBezTo>
                    <a:pt x="1738" y="9"/>
                    <a:pt x="1737" y="9"/>
                    <a:pt x="1737" y="9"/>
                  </a:cubicBezTo>
                  <a:cubicBezTo>
                    <a:pt x="1737" y="9"/>
                    <a:pt x="1737" y="9"/>
                    <a:pt x="1737" y="9"/>
                  </a:cubicBezTo>
                  <a:cubicBezTo>
                    <a:pt x="1737" y="9"/>
                    <a:pt x="1737" y="9"/>
                    <a:pt x="1737" y="9"/>
                  </a:cubicBezTo>
                  <a:cubicBezTo>
                    <a:pt x="1737" y="9"/>
                    <a:pt x="1737" y="9"/>
                    <a:pt x="1737" y="9"/>
                  </a:cubicBezTo>
                  <a:cubicBezTo>
                    <a:pt x="1736" y="8"/>
                    <a:pt x="1736" y="8"/>
                    <a:pt x="1736" y="8"/>
                  </a:cubicBezTo>
                  <a:cubicBezTo>
                    <a:pt x="1736" y="8"/>
                    <a:pt x="1736" y="8"/>
                    <a:pt x="1736" y="8"/>
                  </a:cubicBezTo>
                  <a:cubicBezTo>
                    <a:pt x="1736" y="8"/>
                    <a:pt x="1735" y="8"/>
                    <a:pt x="1735" y="8"/>
                  </a:cubicBezTo>
                  <a:cubicBezTo>
                    <a:pt x="1735" y="8"/>
                    <a:pt x="1735" y="8"/>
                    <a:pt x="1735" y="8"/>
                  </a:cubicBezTo>
                  <a:cubicBezTo>
                    <a:pt x="1735" y="8"/>
                    <a:pt x="1734" y="8"/>
                    <a:pt x="1734" y="8"/>
                  </a:cubicBezTo>
                  <a:cubicBezTo>
                    <a:pt x="1734" y="8"/>
                    <a:pt x="1734" y="8"/>
                    <a:pt x="1734" y="7"/>
                  </a:cubicBezTo>
                  <a:cubicBezTo>
                    <a:pt x="1734" y="7"/>
                    <a:pt x="1733" y="7"/>
                    <a:pt x="1733" y="7"/>
                  </a:cubicBezTo>
                  <a:cubicBezTo>
                    <a:pt x="1733" y="7"/>
                    <a:pt x="1733" y="7"/>
                    <a:pt x="1733" y="7"/>
                  </a:cubicBezTo>
                  <a:cubicBezTo>
                    <a:pt x="1733" y="7"/>
                    <a:pt x="1732" y="7"/>
                    <a:pt x="1732" y="7"/>
                  </a:cubicBezTo>
                  <a:cubicBezTo>
                    <a:pt x="1732" y="7"/>
                    <a:pt x="1732" y="7"/>
                    <a:pt x="1732" y="7"/>
                  </a:cubicBezTo>
                  <a:cubicBezTo>
                    <a:pt x="1732" y="7"/>
                    <a:pt x="1732" y="7"/>
                    <a:pt x="1732" y="7"/>
                  </a:cubicBezTo>
                  <a:cubicBezTo>
                    <a:pt x="1731" y="7"/>
                    <a:pt x="1731" y="7"/>
                    <a:pt x="1731" y="7"/>
                  </a:cubicBezTo>
                  <a:cubicBezTo>
                    <a:pt x="1730" y="7"/>
                    <a:pt x="1730" y="7"/>
                    <a:pt x="1730" y="7"/>
                  </a:cubicBezTo>
                  <a:cubicBezTo>
                    <a:pt x="1730" y="6"/>
                    <a:pt x="1730" y="6"/>
                    <a:pt x="1730" y="6"/>
                  </a:cubicBezTo>
                  <a:cubicBezTo>
                    <a:pt x="1730" y="6"/>
                    <a:pt x="1729" y="7"/>
                    <a:pt x="1729" y="6"/>
                  </a:cubicBezTo>
                  <a:cubicBezTo>
                    <a:pt x="1728" y="6"/>
                    <a:pt x="1728" y="6"/>
                    <a:pt x="1728" y="6"/>
                  </a:cubicBezTo>
                  <a:cubicBezTo>
                    <a:pt x="1727" y="6"/>
                    <a:pt x="1726" y="6"/>
                    <a:pt x="1726" y="6"/>
                  </a:cubicBezTo>
                  <a:cubicBezTo>
                    <a:pt x="1725" y="6"/>
                    <a:pt x="1724" y="6"/>
                    <a:pt x="1724" y="6"/>
                  </a:cubicBezTo>
                  <a:cubicBezTo>
                    <a:pt x="1723" y="6"/>
                    <a:pt x="1722" y="6"/>
                    <a:pt x="1722" y="6"/>
                  </a:cubicBezTo>
                  <a:cubicBezTo>
                    <a:pt x="1721" y="6"/>
                    <a:pt x="1720" y="6"/>
                    <a:pt x="1719" y="6"/>
                  </a:cubicBezTo>
                  <a:cubicBezTo>
                    <a:pt x="1719" y="6"/>
                    <a:pt x="1718" y="6"/>
                    <a:pt x="1717" y="6"/>
                  </a:cubicBezTo>
                  <a:cubicBezTo>
                    <a:pt x="1717" y="6"/>
                    <a:pt x="1716" y="6"/>
                    <a:pt x="1716" y="6"/>
                  </a:cubicBezTo>
                  <a:cubicBezTo>
                    <a:pt x="1716" y="7"/>
                    <a:pt x="1715" y="6"/>
                    <a:pt x="1714" y="6"/>
                  </a:cubicBezTo>
                  <a:cubicBezTo>
                    <a:pt x="1714" y="7"/>
                    <a:pt x="1714" y="7"/>
                    <a:pt x="1714" y="7"/>
                  </a:cubicBezTo>
                  <a:cubicBezTo>
                    <a:pt x="1714" y="7"/>
                    <a:pt x="1714" y="7"/>
                    <a:pt x="1714" y="7"/>
                  </a:cubicBezTo>
                  <a:cubicBezTo>
                    <a:pt x="1714" y="7"/>
                    <a:pt x="1713" y="7"/>
                    <a:pt x="1713" y="7"/>
                  </a:cubicBezTo>
                  <a:cubicBezTo>
                    <a:pt x="1713" y="7"/>
                    <a:pt x="1713" y="7"/>
                    <a:pt x="1713" y="7"/>
                  </a:cubicBezTo>
                  <a:cubicBezTo>
                    <a:pt x="1712" y="7"/>
                    <a:pt x="1712" y="7"/>
                    <a:pt x="1712" y="7"/>
                  </a:cubicBezTo>
                  <a:cubicBezTo>
                    <a:pt x="1711" y="7"/>
                    <a:pt x="1711" y="7"/>
                    <a:pt x="1711" y="7"/>
                  </a:cubicBezTo>
                  <a:cubicBezTo>
                    <a:pt x="1711" y="7"/>
                    <a:pt x="1711" y="7"/>
                    <a:pt x="1711" y="7"/>
                  </a:cubicBezTo>
                  <a:cubicBezTo>
                    <a:pt x="1711" y="7"/>
                    <a:pt x="1711" y="7"/>
                    <a:pt x="1710" y="8"/>
                  </a:cubicBezTo>
                  <a:cubicBezTo>
                    <a:pt x="1710" y="8"/>
                    <a:pt x="1710" y="8"/>
                    <a:pt x="1710" y="8"/>
                  </a:cubicBezTo>
                  <a:cubicBezTo>
                    <a:pt x="1710" y="8"/>
                    <a:pt x="1710" y="8"/>
                    <a:pt x="1710" y="8"/>
                  </a:cubicBezTo>
                  <a:cubicBezTo>
                    <a:pt x="1710" y="8"/>
                    <a:pt x="1710" y="8"/>
                    <a:pt x="1709" y="8"/>
                  </a:cubicBezTo>
                  <a:cubicBezTo>
                    <a:pt x="1709" y="8"/>
                    <a:pt x="1709" y="8"/>
                    <a:pt x="1709" y="8"/>
                  </a:cubicBezTo>
                  <a:cubicBezTo>
                    <a:pt x="1709" y="8"/>
                    <a:pt x="1709" y="8"/>
                    <a:pt x="1709" y="8"/>
                  </a:cubicBezTo>
                  <a:cubicBezTo>
                    <a:pt x="1709" y="8"/>
                    <a:pt x="1709" y="8"/>
                    <a:pt x="1709" y="8"/>
                  </a:cubicBezTo>
                  <a:cubicBezTo>
                    <a:pt x="1709" y="8"/>
                    <a:pt x="1709" y="8"/>
                    <a:pt x="1709" y="8"/>
                  </a:cubicBezTo>
                  <a:cubicBezTo>
                    <a:pt x="1708" y="8"/>
                    <a:pt x="1708" y="8"/>
                    <a:pt x="1708" y="9"/>
                  </a:cubicBezTo>
                  <a:cubicBezTo>
                    <a:pt x="1708" y="9"/>
                    <a:pt x="1708" y="9"/>
                    <a:pt x="1708" y="9"/>
                  </a:cubicBezTo>
                  <a:cubicBezTo>
                    <a:pt x="1708" y="9"/>
                    <a:pt x="1707" y="9"/>
                    <a:pt x="1707" y="9"/>
                  </a:cubicBezTo>
                  <a:cubicBezTo>
                    <a:pt x="1707" y="9"/>
                    <a:pt x="1707" y="9"/>
                    <a:pt x="1707" y="9"/>
                  </a:cubicBezTo>
                  <a:cubicBezTo>
                    <a:pt x="1707" y="9"/>
                    <a:pt x="1707" y="9"/>
                    <a:pt x="1706" y="9"/>
                  </a:cubicBezTo>
                  <a:cubicBezTo>
                    <a:pt x="1706" y="9"/>
                    <a:pt x="1706" y="9"/>
                    <a:pt x="1706" y="9"/>
                  </a:cubicBezTo>
                  <a:cubicBezTo>
                    <a:pt x="1706" y="9"/>
                    <a:pt x="1706" y="9"/>
                    <a:pt x="1706" y="10"/>
                  </a:cubicBezTo>
                  <a:cubicBezTo>
                    <a:pt x="1706" y="10"/>
                    <a:pt x="1706" y="10"/>
                    <a:pt x="1706" y="10"/>
                  </a:cubicBezTo>
                  <a:cubicBezTo>
                    <a:pt x="1706" y="10"/>
                    <a:pt x="1705" y="10"/>
                    <a:pt x="1705" y="10"/>
                  </a:cubicBezTo>
                  <a:cubicBezTo>
                    <a:pt x="1705" y="10"/>
                    <a:pt x="1705" y="10"/>
                    <a:pt x="1705" y="10"/>
                  </a:cubicBezTo>
                  <a:cubicBezTo>
                    <a:pt x="1705" y="10"/>
                    <a:pt x="1705" y="10"/>
                    <a:pt x="1705" y="10"/>
                  </a:cubicBezTo>
                  <a:cubicBezTo>
                    <a:pt x="1705" y="10"/>
                    <a:pt x="1705" y="10"/>
                    <a:pt x="1705" y="10"/>
                  </a:cubicBezTo>
                  <a:cubicBezTo>
                    <a:pt x="1704" y="11"/>
                    <a:pt x="1704" y="10"/>
                    <a:pt x="1704" y="11"/>
                  </a:cubicBezTo>
                  <a:cubicBezTo>
                    <a:pt x="1704" y="11"/>
                    <a:pt x="1704" y="11"/>
                    <a:pt x="1704" y="11"/>
                  </a:cubicBezTo>
                  <a:cubicBezTo>
                    <a:pt x="1704" y="11"/>
                    <a:pt x="1704" y="11"/>
                    <a:pt x="1704" y="11"/>
                  </a:cubicBezTo>
                  <a:cubicBezTo>
                    <a:pt x="1704" y="11"/>
                    <a:pt x="1704" y="11"/>
                    <a:pt x="1704" y="11"/>
                  </a:cubicBezTo>
                  <a:cubicBezTo>
                    <a:pt x="1703" y="11"/>
                    <a:pt x="1703" y="11"/>
                    <a:pt x="1703" y="11"/>
                  </a:cubicBezTo>
                  <a:cubicBezTo>
                    <a:pt x="1703" y="11"/>
                    <a:pt x="1703" y="11"/>
                    <a:pt x="1703" y="11"/>
                  </a:cubicBezTo>
                  <a:cubicBezTo>
                    <a:pt x="1703" y="11"/>
                    <a:pt x="1703" y="12"/>
                    <a:pt x="1703" y="12"/>
                  </a:cubicBezTo>
                  <a:cubicBezTo>
                    <a:pt x="1703" y="12"/>
                    <a:pt x="1703" y="12"/>
                    <a:pt x="1703" y="12"/>
                  </a:cubicBezTo>
                  <a:cubicBezTo>
                    <a:pt x="1702" y="12"/>
                    <a:pt x="1702" y="12"/>
                    <a:pt x="1702" y="12"/>
                  </a:cubicBezTo>
                  <a:cubicBezTo>
                    <a:pt x="1702" y="12"/>
                    <a:pt x="1702" y="12"/>
                    <a:pt x="1702" y="12"/>
                  </a:cubicBezTo>
                  <a:cubicBezTo>
                    <a:pt x="1702" y="12"/>
                    <a:pt x="1702" y="12"/>
                    <a:pt x="1702" y="12"/>
                  </a:cubicBezTo>
                  <a:cubicBezTo>
                    <a:pt x="1702" y="12"/>
                    <a:pt x="1702" y="12"/>
                    <a:pt x="1702" y="12"/>
                  </a:cubicBezTo>
                  <a:cubicBezTo>
                    <a:pt x="1701" y="12"/>
                    <a:pt x="1701" y="13"/>
                    <a:pt x="1701" y="13"/>
                  </a:cubicBezTo>
                  <a:cubicBezTo>
                    <a:pt x="1701" y="13"/>
                    <a:pt x="1701" y="13"/>
                    <a:pt x="1701" y="13"/>
                  </a:cubicBezTo>
                  <a:cubicBezTo>
                    <a:pt x="1701" y="13"/>
                    <a:pt x="1701" y="13"/>
                    <a:pt x="1701" y="13"/>
                  </a:cubicBezTo>
                  <a:cubicBezTo>
                    <a:pt x="1701" y="13"/>
                    <a:pt x="1701" y="13"/>
                    <a:pt x="1701" y="13"/>
                  </a:cubicBezTo>
                  <a:cubicBezTo>
                    <a:pt x="1701" y="13"/>
                    <a:pt x="1701" y="13"/>
                    <a:pt x="1700" y="13"/>
                  </a:cubicBezTo>
                  <a:cubicBezTo>
                    <a:pt x="1700" y="13"/>
                    <a:pt x="1700" y="13"/>
                    <a:pt x="1700" y="13"/>
                  </a:cubicBezTo>
                  <a:cubicBezTo>
                    <a:pt x="1700" y="14"/>
                    <a:pt x="1699" y="14"/>
                    <a:pt x="1699" y="15"/>
                  </a:cubicBezTo>
                  <a:cubicBezTo>
                    <a:pt x="1699" y="15"/>
                    <a:pt x="1699" y="15"/>
                    <a:pt x="1699" y="15"/>
                  </a:cubicBezTo>
                  <a:cubicBezTo>
                    <a:pt x="1699" y="15"/>
                    <a:pt x="1699" y="15"/>
                    <a:pt x="1699" y="15"/>
                  </a:cubicBezTo>
                  <a:cubicBezTo>
                    <a:pt x="1699" y="19"/>
                    <a:pt x="1699" y="22"/>
                    <a:pt x="1699" y="26"/>
                  </a:cubicBezTo>
                  <a:cubicBezTo>
                    <a:pt x="1699" y="26"/>
                    <a:pt x="1699" y="26"/>
                    <a:pt x="1699" y="26"/>
                  </a:cubicBezTo>
                  <a:cubicBezTo>
                    <a:pt x="1699" y="26"/>
                    <a:pt x="1699" y="26"/>
                    <a:pt x="1699" y="26"/>
                  </a:cubicBezTo>
                  <a:cubicBezTo>
                    <a:pt x="1699" y="26"/>
                    <a:pt x="1700" y="26"/>
                    <a:pt x="1700" y="26"/>
                  </a:cubicBezTo>
                  <a:cubicBezTo>
                    <a:pt x="1700" y="26"/>
                    <a:pt x="1700" y="26"/>
                    <a:pt x="1700" y="26"/>
                  </a:cubicBezTo>
                  <a:cubicBezTo>
                    <a:pt x="1700" y="26"/>
                    <a:pt x="1700" y="26"/>
                    <a:pt x="1700" y="26"/>
                  </a:cubicBezTo>
                  <a:cubicBezTo>
                    <a:pt x="1700" y="26"/>
                    <a:pt x="1700" y="26"/>
                    <a:pt x="1700" y="26"/>
                  </a:cubicBezTo>
                  <a:cubicBezTo>
                    <a:pt x="1700" y="26"/>
                    <a:pt x="1700" y="25"/>
                    <a:pt x="1700" y="25"/>
                  </a:cubicBezTo>
                  <a:cubicBezTo>
                    <a:pt x="1700" y="25"/>
                    <a:pt x="1700" y="25"/>
                    <a:pt x="1700" y="25"/>
                  </a:cubicBezTo>
                  <a:cubicBezTo>
                    <a:pt x="1701" y="25"/>
                    <a:pt x="1701" y="25"/>
                    <a:pt x="1701" y="25"/>
                  </a:cubicBezTo>
                  <a:cubicBezTo>
                    <a:pt x="1701" y="25"/>
                    <a:pt x="1701" y="25"/>
                    <a:pt x="1701" y="25"/>
                  </a:cubicBezTo>
                  <a:cubicBezTo>
                    <a:pt x="1701" y="25"/>
                    <a:pt x="1701" y="25"/>
                    <a:pt x="1701" y="24"/>
                  </a:cubicBezTo>
                  <a:cubicBezTo>
                    <a:pt x="1701" y="25"/>
                    <a:pt x="1701" y="25"/>
                    <a:pt x="1701" y="25"/>
                  </a:cubicBezTo>
                  <a:cubicBezTo>
                    <a:pt x="1701" y="24"/>
                    <a:pt x="1701" y="24"/>
                    <a:pt x="1701" y="24"/>
                  </a:cubicBezTo>
                  <a:cubicBezTo>
                    <a:pt x="1701" y="24"/>
                    <a:pt x="1701" y="24"/>
                    <a:pt x="1701" y="24"/>
                  </a:cubicBezTo>
                  <a:cubicBezTo>
                    <a:pt x="1702" y="24"/>
                    <a:pt x="1702" y="24"/>
                    <a:pt x="1702" y="24"/>
                  </a:cubicBezTo>
                  <a:cubicBezTo>
                    <a:pt x="1702" y="24"/>
                    <a:pt x="1702" y="24"/>
                    <a:pt x="1702" y="24"/>
                  </a:cubicBezTo>
                  <a:cubicBezTo>
                    <a:pt x="1702" y="24"/>
                    <a:pt x="1702" y="24"/>
                    <a:pt x="1702" y="23"/>
                  </a:cubicBezTo>
                  <a:cubicBezTo>
                    <a:pt x="1702" y="24"/>
                    <a:pt x="1702" y="24"/>
                    <a:pt x="1702" y="24"/>
                  </a:cubicBezTo>
                  <a:cubicBezTo>
                    <a:pt x="1702" y="23"/>
                    <a:pt x="1702" y="23"/>
                    <a:pt x="1702" y="23"/>
                  </a:cubicBezTo>
                  <a:cubicBezTo>
                    <a:pt x="1702" y="23"/>
                    <a:pt x="1702" y="23"/>
                    <a:pt x="1702" y="23"/>
                  </a:cubicBezTo>
                  <a:cubicBezTo>
                    <a:pt x="1703" y="23"/>
                    <a:pt x="1703" y="23"/>
                    <a:pt x="1703" y="23"/>
                  </a:cubicBezTo>
                  <a:cubicBezTo>
                    <a:pt x="1703" y="23"/>
                    <a:pt x="1703" y="23"/>
                    <a:pt x="1703" y="23"/>
                  </a:cubicBezTo>
                  <a:cubicBezTo>
                    <a:pt x="1703" y="23"/>
                    <a:pt x="1703" y="23"/>
                    <a:pt x="1703" y="23"/>
                  </a:cubicBezTo>
                  <a:cubicBezTo>
                    <a:pt x="1703" y="23"/>
                    <a:pt x="1703" y="23"/>
                    <a:pt x="1703" y="23"/>
                  </a:cubicBezTo>
                  <a:cubicBezTo>
                    <a:pt x="1703" y="22"/>
                    <a:pt x="1704" y="22"/>
                    <a:pt x="1704" y="22"/>
                  </a:cubicBezTo>
                  <a:cubicBezTo>
                    <a:pt x="1704" y="22"/>
                    <a:pt x="1704" y="22"/>
                    <a:pt x="1704" y="22"/>
                  </a:cubicBezTo>
                  <a:cubicBezTo>
                    <a:pt x="1704" y="22"/>
                    <a:pt x="1704" y="22"/>
                    <a:pt x="1704" y="22"/>
                  </a:cubicBezTo>
                  <a:cubicBezTo>
                    <a:pt x="1704" y="22"/>
                    <a:pt x="1704" y="22"/>
                    <a:pt x="1704" y="22"/>
                  </a:cubicBezTo>
                  <a:cubicBezTo>
                    <a:pt x="1704" y="22"/>
                    <a:pt x="1704" y="22"/>
                    <a:pt x="1705" y="21"/>
                  </a:cubicBezTo>
                  <a:cubicBezTo>
                    <a:pt x="1705" y="21"/>
                    <a:pt x="1705" y="21"/>
                    <a:pt x="1705" y="21"/>
                  </a:cubicBezTo>
                  <a:cubicBezTo>
                    <a:pt x="1705" y="21"/>
                    <a:pt x="1705" y="21"/>
                    <a:pt x="1706" y="21"/>
                  </a:cubicBezTo>
                  <a:cubicBezTo>
                    <a:pt x="1706" y="21"/>
                    <a:pt x="1706" y="21"/>
                    <a:pt x="1706" y="21"/>
                  </a:cubicBezTo>
                  <a:cubicBezTo>
                    <a:pt x="1706" y="21"/>
                    <a:pt x="1706" y="21"/>
                    <a:pt x="1706" y="20"/>
                  </a:cubicBezTo>
                  <a:cubicBezTo>
                    <a:pt x="1706" y="20"/>
                    <a:pt x="1706" y="20"/>
                    <a:pt x="1706" y="20"/>
                  </a:cubicBezTo>
                  <a:cubicBezTo>
                    <a:pt x="1706" y="20"/>
                    <a:pt x="1707" y="20"/>
                    <a:pt x="1707" y="20"/>
                  </a:cubicBezTo>
                  <a:cubicBezTo>
                    <a:pt x="1707" y="20"/>
                    <a:pt x="1707" y="20"/>
                    <a:pt x="1707" y="20"/>
                  </a:cubicBezTo>
                  <a:cubicBezTo>
                    <a:pt x="1707" y="20"/>
                    <a:pt x="1707" y="20"/>
                    <a:pt x="1707" y="20"/>
                  </a:cubicBezTo>
                  <a:cubicBezTo>
                    <a:pt x="1707" y="20"/>
                    <a:pt x="1707" y="20"/>
                    <a:pt x="1707" y="20"/>
                  </a:cubicBezTo>
                  <a:cubicBezTo>
                    <a:pt x="1707" y="19"/>
                    <a:pt x="1708" y="20"/>
                    <a:pt x="1708" y="19"/>
                  </a:cubicBezTo>
                  <a:cubicBezTo>
                    <a:pt x="1708" y="19"/>
                    <a:pt x="1708" y="19"/>
                    <a:pt x="1708" y="19"/>
                  </a:cubicBezTo>
                  <a:cubicBezTo>
                    <a:pt x="1708" y="19"/>
                    <a:pt x="1708" y="19"/>
                    <a:pt x="1708" y="19"/>
                  </a:cubicBezTo>
                  <a:cubicBezTo>
                    <a:pt x="1708" y="19"/>
                    <a:pt x="1708" y="19"/>
                    <a:pt x="1708" y="19"/>
                  </a:cubicBezTo>
                  <a:cubicBezTo>
                    <a:pt x="1709" y="19"/>
                    <a:pt x="1709" y="19"/>
                    <a:pt x="1709" y="19"/>
                  </a:cubicBezTo>
                  <a:cubicBezTo>
                    <a:pt x="1709" y="19"/>
                    <a:pt x="1709" y="19"/>
                    <a:pt x="1709" y="19"/>
                  </a:cubicBezTo>
                  <a:cubicBezTo>
                    <a:pt x="1709" y="18"/>
                    <a:pt x="1709" y="19"/>
                    <a:pt x="1709" y="18"/>
                  </a:cubicBezTo>
                  <a:cubicBezTo>
                    <a:pt x="1709" y="18"/>
                    <a:pt x="1709" y="18"/>
                    <a:pt x="1709" y="18"/>
                  </a:cubicBezTo>
                  <a:cubicBezTo>
                    <a:pt x="1710" y="18"/>
                    <a:pt x="1710" y="18"/>
                    <a:pt x="1710" y="18"/>
                  </a:cubicBezTo>
                  <a:cubicBezTo>
                    <a:pt x="1710" y="18"/>
                    <a:pt x="1710" y="18"/>
                    <a:pt x="1710" y="18"/>
                  </a:cubicBezTo>
                  <a:cubicBezTo>
                    <a:pt x="1710" y="18"/>
                    <a:pt x="1711" y="18"/>
                    <a:pt x="1711" y="18"/>
                  </a:cubicBezTo>
                  <a:cubicBezTo>
                    <a:pt x="1711" y="18"/>
                    <a:pt x="1711" y="18"/>
                    <a:pt x="1711" y="18"/>
                  </a:cubicBezTo>
                  <a:cubicBezTo>
                    <a:pt x="1711" y="17"/>
                    <a:pt x="1711" y="17"/>
                    <a:pt x="1712" y="17"/>
                  </a:cubicBezTo>
                  <a:cubicBezTo>
                    <a:pt x="1712" y="17"/>
                    <a:pt x="1712" y="17"/>
                    <a:pt x="1712" y="17"/>
                  </a:cubicBezTo>
                  <a:cubicBezTo>
                    <a:pt x="1712" y="17"/>
                    <a:pt x="1712" y="17"/>
                    <a:pt x="1712" y="17"/>
                  </a:cubicBezTo>
                  <a:cubicBezTo>
                    <a:pt x="1712" y="17"/>
                    <a:pt x="1712" y="17"/>
                    <a:pt x="1713" y="17"/>
                  </a:cubicBezTo>
                  <a:cubicBezTo>
                    <a:pt x="1713" y="17"/>
                    <a:pt x="1713" y="17"/>
                    <a:pt x="1713" y="17"/>
                  </a:cubicBezTo>
                  <a:cubicBezTo>
                    <a:pt x="1713" y="17"/>
                    <a:pt x="1713" y="17"/>
                    <a:pt x="1713" y="17"/>
                  </a:cubicBezTo>
                  <a:cubicBezTo>
                    <a:pt x="1713" y="17"/>
                    <a:pt x="1713" y="17"/>
                    <a:pt x="1713" y="17"/>
                  </a:cubicBezTo>
                  <a:cubicBezTo>
                    <a:pt x="1713" y="17"/>
                    <a:pt x="1713" y="17"/>
                    <a:pt x="1713" y="17"/>
                  </a:cubicBezTo>
                  <a:cubicBezTo>
                    <a:pt x="1714" y="16"/>
                    <a:pt x="1714" y="16"/>
                    <a:pt x="1714" y="16"/>
                  </a:cubicBezTo>
                  <a:cubicBezTo>
                    <a:pt x="1714" y="16"/>
                    <a:pt x="1714" y="16"/>
                    <a:pt x="1714" y="16"/>
                  </a:cubicBezTo>
                  <a:cubicBezTo>
                    <a:pt x="1715" y="16"/>
                    <a:pt x="1715" y="16"/>
                    <a:pt x="1715" y="16"/>
                  </a:cubicBezTo>
                  <a:cubicBezTo>
                    <a:pt x="1715" y="16"/>
                    <a:pt x="1715" y="16"/>
                    <a:pt x="1716" y="16"/>
                  </a:cubicBezTo>
                  <a:cubicBezTo>
                    <a:pt x="1716" y="16"/>
                    <a:pt x="1716" y="16"/>
                    <a:pt x="1716" y="16"/>
                  </a:cubicBezTo>
                  <a:cubicBezTo>
                    <a:pt x="1716" y="16"/>
                    <a:pt x="1717" y="16"/>
                    <a:pt x="1717" y="16"/>
                  </a:cubicBezTo>
                  <a:cubicBezTo>
                    <a:pt x="1717" y="15"/>
                    <a:pt x="1717" y="15"/>
                    <a:pt x="1717" y="15"/>
                  </a:cubicBezTo>
                  <a:cubicBezTo>
                    <a:pt x="1717" y="15"/>
                    <a:pt x="1717" y="15"/>
                    <a:pt x="1717" y="15"/>
                  </a:cubicBezTo>
                  <a:cubicBezTo>
                    <a:pt x="1718" y="15"/>
                    <a:pt x="1719" y="16"/>
                    <a:pt x="1719" y="15"/>
                  </a:cubicBezTo>
                  <a:cubicBezTo>
                    <a:pt x="1720" y="15"/>
                    <a:pt x="1720" y="15"/>
                    <a:pt x="1720" y="15"/>
                  </a:cubicBezTo>
                  <a:cubicBezTo>
                    <a:pt x="1721" y="15"/>
                    <a:pt x="1722" y="15"/>
                    <a:pt x="1723" y="15"/>
                  </a:cubicBezTo>
                  <a:cubicBezTo>
                    <a:pt x="1723" y="15"/>
                    <a:pt x="1723" y="15"/>
                    <a:pt x="1724" y="15"/>
                  </a:cubicBezTo>
                  <a:cubicBezTo>
                    <a:pt x="1724" y="16"/>
                    <a:pt x="1725" y="15"/>
                    <a:pt x="1726" y="16"/>
                  </a:cubicBezTo>
                  <a:cubicBezTo>
                    <a:pt x="1726" y="15"/>
                    <a:pt x="1726" y="15"/>
                    <a:pt x="1726" y="15"/>
                  </a:cubicBezTo>
                  <a:cubicBezTo>
                    <a:pt x="1726" y="16"/>
                    <a:pt x="1726" y="16"/>
                    <a:pt x="1726" y="16"/>
                  </a:cubicBezTo>
                  <a:cubicBezTo>
                    <a:pt x="1726" y="16"/>
                    <a:pt x="1727" y="16"/>
                    <a:pt x="1727" y="16"/>
                  </a:cubicBezTo>
                  <a:cubicBezTo>
                    <a:pt x="1727" y="16"/>
                    <a:pt x="1727" y="16"/>
                    <a:pt x="1727" y="16"/>
                  </a:cubicBezTo>
                  <a:cubicBezTo>
                    <a:pt x="1728" y="16"/>
                    <a:pt x="1728" y="16"/>
                    <a:pt x="1728" y="16"/>
                  </a:cubicBezTo>
                  <a:cubicBezTo>
                    <a:pt x="1728" y="16"/>
                    <a:pt x="1728" y="16"/>
                    <a:pt x="1728" y="16"/>
                  </a:cubicBezTo>
                  <a:cubicBezTo>
                    <a:pt x="1729" y="16"/>
                    <a:pt x="1729" y="16"/>
                    <a:pt x="1729" y="16"/>
                  </a:cubicBezTo>
                  <a:cubicBezTo>
                    <a:pt x="1729" y="16"/>
                    <a:pt x="1729" y="16"/>
                    <a:pt x="1729" y="16"/>
                  </a:cubicBezTo>
                  <a:cubicBezTo>
                    <a:pt x="1729" y="16"/>
                    <a:pt x="1729" y="16"/>
                    <a:pt x="1729" y="17"/>
                  </a:cubicBezTo>
                  <a:cubicBezTo>
                    <a:pt x="1729" y="17"/>
                    <a:pt x="1729" y="17"/>
                    <a:pt x="1729" y="17"/>
                  </a:cubicBezTo>
                  <a:cubicBezTo>
                    <a:pt x="1729" y="17"/>
                    <a:pt x="1730" y="17"/>
                    <a:pt x="1730" y="17"/>
                  </a:cubicBezTo>
                  <a:cubicBezTo>
                    <a:pt x="1730" y="17"/>
                    <a:pt x="1730" y="17"/>
                    <a:pt x="1730" y="17"/>
                  </a:cubicBezTo>
                  <a:cubicBezTo>
                    <a:pt x="1730" y="17"/>
                    <a:pt x="1731" y="17"/>
                    <a:pt x="1731" y="17"/>
                  </a:cubicBezTo>
                  <a:cubicBezTo>
                    <a:pt x="1731" y="17"/>
                    <a:pt x="1731" y="17"/>
                    <a:pt x="1731" y="17"/>
                  </a:cubicBezTo>
                  <a:cubicBezTo>
                    <a:pt x="1731" y="17"/>
                    <a:pt x="1731" y="17"/>
                    <a:pt x="1731" y="18"/>
                  </a:cubicBezTo>
                  <a:cubicBezTo>
                    <a:pt x="1731" y="18"/>
                    <a:pt x="1731" y="18"/>
                    <a:pt x="1731" y="18"/>
                  </a:cubicBezTo>
                  <a:cubicBezTo>
                    <a:pt x="1732" y="18"/>
                    <a:pt x="1732" y="18"/>
                    <a:pt x="1732" y="18"/>
                  </a:cubicBezTo>
                  <a:cubicBezTo>
                    <a:pt x="1732" y="18"/>
                    <a:pt x="1732" y="18"/>
                    <a:pt x="1732" y="18"/>
                  </a:cubicBezTo>
                  <a:cubicBezTo>
                    <a:pt x="1732" y="18"/>
                    <a:pt x="1732" y="18"/>
                    <a:pt x="1732" y="18"/>
                  </a:cubicBezTo>
                  <a:cubicBezTo>
                    <a:pt x="1732" y="18"/>
                    <a:pt x="1732" y="18"/>
                    <a:pt x="1732" y="18"/>
                  </a:cubicBezTo>
                  <a:cubicBezTo>
                    <a:pt x="1733" y="18"/>
                    <a:pt x="1733" y="19"/>
                    <a:pt x="1733" y="19"/>
                  </a:cubicBezTo>
                  <a:cubicBezTo>
                    <a:pt x="1733" y="19"/>
                    <a:pt x="1733" y="19"/>
                    <a:pt x="1733" y="19"/>
                  </a:cubicBezTo>
                  <a:cubicBezTo>
                    <a:pt x="1733" y="19"/>
                    <a:pt x="1733" y="19"/>
                    <a:pt x="1733" y="19"/>
                  </a:cubicBezTo>
                  <a:cubicBezTo>
                    <a:pt x="1733" y="19"/>
                    <a:pt x="1733" y="19"/>
                    <a:pt x="1733" y="19"/>
                  </a:cubicBezTo>
                  <a:cubicBezTo>
                    <a:pt x="1734" y="20"/>
                    <a:pt x="1734" y="20"/>
                    <a:pt x="1735" y="21"/>
                  </a:cubicBezTo>
                  <a:cubicBezTo>
                    <a:pt x="1735" y="21"/>
                    <a:pt x="1735" y="21"/>
                    <a:pt x="1735" y="21"/>
                  </a:cubicBezTo>
                  <a:cubicBezTo>
                    <a:pt x="1735" y="21"/>
                    <a:pt x="1735" y="21"/>
                    <a:pt x="1735" y="21"/>
                  </a:cubicBezTo>
                  <a:cubicBezTo>
                    <a:pt x="1735" y="21"/>
                    <a:pt x="1735" y="21"/>
                    <a:pt x="1735" y="21"/>
                  </a:cubicBezTo>
                  <a:cubicBezTo>
                    <a:pt x="1735" y="21"/>
                    <a:pt x="1735" y="21"/>
                    <a:pt x="1736" y="21"/>
                  </a:cubicBezTo>
                  <a:cubicBezTo>
                    <a:pt x="1736" y="21"/>
                    <a:pt x="1736" y="21"/>
                    <a:pt x="1736" y="21"/>
                  </a:cubicBezTo>
                  <a:cubicBezTo>
                    <a:pt x="1736" y="22"/>
                    <a:pt x="1736" y="22"/>
                    <a:pt x="1736" y="22"/>
                  </a:cubicBezTo>
                  <a:cubicBezTo>
                    <a:pt x="1736" y="22"/>
                    <a:pt x="1736" y="22"/>
                    <a:pt x="1736" y="22"/>
                  </a:cubicBezTo>
                  <a:cubicBezTo>
                    <a:pt x="1736" y="22"/>
                    <a:pt x="1736" y="22"/>
                    <a:pt x="1736" y="23"/>
                  </a:cubicBezTo>
                  <a:cubicBezTo>
                    <a:pt x="1736" y="23"/>
                    <a:pt x="1736" y="23"/>
                    <a:pt x="1736" y="23"/>
                  </a:cubicBezTo>
                  <a:cubicBezTo>
                    <a:pt x="1736" y="23"/>
                    <a:pt x="1736" y="23"/>
                    <a:pt x="1737" y="23"/>
                  </a:cubicBezTo>
                  <a:cubicBezTo>
                    <a:pt x="1737" y="23"/>
                    <a:pt x="1737" y="23"/>
                    <a:pt x="1737" y="23"/>
                  </a:cubicBezTo>
                  <a:cubicBezTo>
                    <a:pt x="1737" y="23"/>
                    <a:pt x="1737" y="24"/>
                    <a:pt x="1737" y="24"/>
                  </a:cubicBezTo>
                  <a:cubicBezTo>
                    <a:pt x="1737" y="24"/>
                    <a:pt x="1737" y="24"/>
                    <a:pt x="1737" y="24"/>
                  </a:cubicBezTo>
                  <a:cubicBezTo>
                    <a:pt x="1737" y="24"/>
                    <a:pt x="1737" y="24"/>
                    <a:pt x="1737" y="25"/>
                  </a:cubicBezTo>
                  <a:cubicBezTo>
                    <a:pt x="1737" y="25"/>
                    <a:pt x="1737" y="25"/>
                    <a:pt x="1737" y="25"/>
                  </a:cubicBezTo>
                  <a:cubicBezTo>
                    <a:pt x="1737" y="25"/>
                    <a:pt x="1737" y="25"/>
                    <a:pt x="1737" y="25"/>
                  </a:cubicBezTo>
                  <a:cubicBezTo>
                    <a:pt x="1737" y="25"/>
                    <a:pt x="1737" y="25"/>
                    <a:pt x="1738" y="26"/>
                  </a:cubicBezTo>
                  <a:cubicBezTo>
                    <a:pt x="1738" y="26"/>
                    <a:pt x="1738" y="26"/>
                    <a:pt x="1738" y="26"/>
                  </a:cubicBezTo>
                  <a:cubicBezTo>
                    <a:pt x="1738" y="26"/>
                    <a:pt x="1738" y="26"/>
                    <a:pt x="1738" y="27"/>
                  </a:cubicBezTo>
                  <a:cubicBezTo>
                    <a:pt x="1738" y="27"/>
                    <a:pt x="1738" y="27"/>
                    <a:pt x="1738" y="27"/>
                  </a:cubicBezTo>
                  <a:cubicBezTo>
                    <a:pt x="1738" y="27"/>
                    <a:pt x="1738" y="28"/>
                    <a:pt x="1738" y="28"/>
                  </a:cubicBezTo>
                  <a:cubicBezTo>
                    <a:pt x="1738" y="28"/>
                    <a:pt x="1738" y="29"/>
                    <a:pt x="1738" y="29"/>
                  </a:cubicBezTo>
                  <a:cubicBezTo>
                    <a:pt x="1739" y="31"/>
                    <a:pt x="1739" y="33"/>
                    <a:pt x="1738" y="36"/>
                  </a:cubicBezTo>
                  <a:cubicBezTo>
                    <a:pt x="1738" y="36"/>
                    <a:pt x="1738" y="36"/>
                    <a:pt x="1738" y="36"/>
                  </a:cubicBezTo>
                  <a:cubicBezTo>
                    <a:pt x="1738" y="37"/>
                    <a:pt x="1738" y="37"/>
                    <a:pt x="1738" y="38"/>
                  </a:cubicBezTo>
                  <a:cubicBezTo>
                    <a:pt x="1738" y="38"/>
                    <a:pt x="1738" y="38"/>
                    <a:pt x="1738" y="38"/>
                  </a:cubicBezTo>
                  <a:cubicBezTo>
                    <a:pt x="1738" y="39"/>
                    <a:pt x="1738" y="39"/>
                    <a:pt x="1738" y="39"/>
                  </a:cubicBezTo>
                  <a:cubicBezTo>
                    <a:pt x="1738" y="39"/>
                    <a:pt x="1738" y="39"/>
                    <a:pt x="1738" y="39"/>
                  </a:cubicBezTo>
                  <a:cubicBezTo>
                    <a:pt x="1738" y="40"/>
                    <a:pt x="1738" y="40"/>
                    <a:pt x="1738" y="40"/>
                  </a:cubicBezTo>
                  <a:cubicBezTo>
                    <a:pt x="1737" y="40"/>
                    <a:pt x="1738" y="40"/>
                    <a:pt x="1737" y="41"/>
                  </a:cubicBezTo>
                  <a:cubicBezTo>
                    <a:pt x="1737" y="41"/>
                    <a:pt x="1737" y="41"/>
                    <a:pt x="1737" y="41"/>
                  </a:cubicBezTo>
                  <a:cubicBezTo>
                    <a:pt x="1737" y="41"/>
                    <a:pt x="1737" y="41"/>
                    <a:pt x="1737" y="42"/>
                  </a:cubicBezTo>
                  <a:cubicBezTo>
                    <a:pt x="1737" y="42"/>
                    <a:pt x="1737" y="42"/>
                    <a:pt x="1737" y="42"/>
                  </a:cubicBezTo>
                  <a:cubicBezTo>
                    <a:pt x="1737" y="42"/>
                    <a:pt x="1737" y="42"/>
                    <a:pt x="1737" y="42"/>
                  </a:cubicBezTo>
                  <a:cubicBezTo>
                    <a:pt x="1737" y="43"/>
                    <a:pt x="1737" y="43"/>
                    <a:pt x="1737" y="43"/>
                  </a:cubicBezTo>
                  <a:cubicBezTo>
                    <a:pt x="1736" y="43"/>
                    <a:pt x="1736" y="43"/>
                    <a:pt x="1736" y="43"/>
                  </a:cubicBezTo>
                  <a:cubicBezTo>
                    <a:pt x="1736" y="43"/>
                    <a:pt x="1736" y="43"/>
                    <a:pt x="1736" y="43"/>
                  </a:cubicBezTo>
                  <a:cubicBezTo>
                    <a:pt x="1736" y="44"/>
                    <a:pt x="1736" y="44"/>
                    <a:pt x="1736" y="44"/>
                  </a:cubicBezTo>
                  <a:cubicBezTo>
                    <a:pt x="1736" y="44"/>
                    <a:pt x="1736" y="44"/>
                    <a:pt x="1736" y="44"/>
                  </a:cubicBezTo>
                  <a:cubicBezTo>
                    <a:pt x="1736" y="44"/>
                    <a:pt x="1736" y="45"/>
                    <a:pt x="1736" y="45"/>
                  </a:cubicBezTo>
                  <a:cubicBezTo>
                    <a:pt x="1736" y="45"/>
                    <a:pt x="1736" y="45"/>
                    <a:pt x="1736" y="45"/>
                  </a:cubicBezTo>
                  <a:cubicBezTo>
                    <a:pt x="1735" y="45"/>
                    <a:pt x="1735" y="45"/>
                    <a:pt x="1735" y="45"/>
                  </a:cubicBezTo>
                  <a:cubicBezTo>
                    <a:pt x="1735" y="45"/>
                    <a:pt x="1735" y="45"/>
                    <a:pt x="1735" y="45"/>
                  </a:cubicBezTo>
                  <a:cubicBezTo>
                    <a:pt x="1735" y="45"/>
                    <a:pt x="1735" y="45"/>
                    <a:pt x="1735" y="45"/>
                  </a:cubicBezTo>
                  <a:cubicBezTo>
                    <a:pt x="1735" y="46"/>
                    <a:pt x="1735" y="46"/>
                    <a:pt x="1735" y="46"/>
                  </a:cubicBezTo>
                  <a:cubicBezTo>
                    <a:pt x="1735" y="46"/>
                    <a:pt x="1735" y="46"/>
                    <a:pt x="1735" y="46"/>
                  </a:cubicBezTo>
                  <a:cubicBezTo>
                    <a:pt x="1735" y="46"/>
                    <a:pt x="1735" y="46"/>
                    <a:pt x="1735" y="47"/>
                  </a:cubicBezTo>
                  <a:cubicBezTo>
                    <a:pt x="1735" y="47"/>
                    <a:pt x="1735" y="47"/>
                    <a:pt x="1735" y="47"/>
                  </a:cubicBezTo>
                  <a:cubicBezTo>
                    <a:pt x="1734" y="47"/>
                    <a:pt x="1734" y="47"/>
                    <a:pt x="1734" y="47"/>
                  </a:cubicBezTo>
                  <a:cubicBezTo>
                    <a:pt x="1734" y="47"/>
                    <a:pt x="1734" y="47"/>
                    <a:pt x="1734" y="47"/>
                  </a:cubicBezTo>
                  <a:cubicBezTo>
                    <a:pt x="1734" y="47"/>
                    <a:pt x="1734" y="47"/>
                    <a:pt x="1734" y="48"/>
                  </a:cubicBezTo>
                  <a:cubicBezTo>
                    <a:pt x="1734" y="48"/>
                    <a:pt x="1734" y="48"/>
                    <a:pt x="1734" y="48"/>
                  </a:cubicBezTo>
                  <a:cubicBezTo>
                    <a:pt x="1734" y="48"/>
                    <a:pt x="1734" y="48"/>
                    <a:pt x="1734" y="48"/>
                  </a:cubicBezTo>
                  <a:cubicBezTo>
                    <a:pt x="1734" y="48"/>
                    <a:pt x="1734" y="48"/>
                    <a:pt x="1734" y="48"/>
                  </a:cubicBezTo>
                  <a:cubicBezTo>
                    <a:pt x="1733" y="48"/>
                    <a:pt x="1733" y="48"/>
                    <a:pt x="1733" y="48"/>
                  </a:cubicBezTo>
                  <a:cubicBezTo>
                    <a:pt x="1733" y="48"/>
                    <a:pt x="1733" y="48"/>
                    <a:pt x="1733" y="48"/>
                  </a:cubicBezTo>
                  <a:cubicBezTo>
                    <a:pt x="1733" y="48"/>
                    <a:pt x="1733" y="49"/>
                    <a:pt x="1733" y="49"/>
                  </a:cubicBezTo>
                  <a:cubicBezTo>
                    <a:pt x="1733" y="49"/>
                    <a:pt x="1733" y="49"/>
                    <a:pt x="1733" y="49"/>
                  </a:cubicBezTo>
                  <a:cubicBezTo>
                    <a:pt x="1733" y="49"/>
                    <a:pt x="1733" y="49"/>
                    <a:pt x="1732" y="49"/>
                  </a:cubicBezTo>
                  <a:cubicBezTo>
                    <a:pt x="1732" y="49"/>
                    <a:pt x="1732" y="49"/>
                    <a:pt x="1732" y="49"/>
                  </a:cubicBezTo>
                  <a:cubicBezTo>
                    <a:pt x="1732" y="49"/>
                    <a:pt x="1732" y="50"/>
                    <a:pt x="1732" y="50"/>
                  </a:cubicBezTo>
                  <a:cubicBezTo>
                    <a:pt x="1732" y="50"/>
                    <a:pt x="1732" y="50"/>
                    <a:pt x="1732" y="50"/>
                  </a:cubicBezTo>
                  <a:cubicBezTo>
                    <a:pt x="1732" y="50"/>
                    <a:pt x="1732" y="50"/>
                    <a:pt x="1732" y="50"/>
                  </a:cubicBezTo>
                  <a:cubicBezTo>
                    <a:pt x="1732" y="50"/>
                    <a:pt x="1732" y="50"/>
                    <a:pt x="1732" y="50"/>
                  </a:cubicBezTo>
                  <a:cubicBezTo>
                    <a:pt x="1732" y="50"/>
                    <a:pt x="1731" y="50"/>
                    <a:pt x="1731" y="50"/>
                  </a:cubicBezTo>
                  <a:cubicBezTo>
                    <a:pt x="1731" y="50"/>
                    <a:pt x="1731" y="50"/>
                    <a:pt x="1731" y="50"/>
                  </a:cubicBezTo>
                  <a:cubicBezTo>
                    <a:pt x="1730" y="52"/>
                    <a:pt x="1729" y="53"/>
                    <a:pt x="1728" y="54"/>
                  </a:cubicBezTo>
                  <a:cubicBezTo>
                    <a:pt x="1728" y="54"/>
                    <a:pt x="1728" y="54"/>
                    <a:pt x="1728" y="54"/>
                  </a:cubicBezTo>
                  <a:cubicBezTo>
                    <a:pt x="1727" y="54"/>
                    <a:pt x="1727" y="54"/>
                    <a:pt x="1727" y="55"/>
                  </a:cubicBezTo>
                  <a:cubicBezTo>
                    <a:pt x="1727" y="55"/>
                    <a:pt x="1727" y="55"/>
                    <a:pt x="1727" y="55"/>
                  </a:cubicBezTo>
                  <a:cubicBezTo>
                    <a:pt x="1727" y="55"/>
                    <a:pt x="1727" y="55"/>
                    <a:pt x="1727" y="55"/>
                  </a:cubicBezTo>
                  <a:cubicBezTo>
                    <a:pt x="1727" y="55"/>
                    <a:pt x="1727" y="55"/>
                    <a:pt x="1727" y="55"/>
                  </a:cubicBezTo>
                  <a:cubicBezTo>
                    <a:pt x="1727" y="55"/>
                    <a:pt x="1727" y="55"/>
                    <a:pt x="1727" y="55"/>
                  </a:cubicBezTo>
                  <a:cubicBezTo>
                    <a:pt x="1727" y="55"/>
                    <a:pt x="1727" y="55"/>
                    <a:pt x="1727" y="55"/>
                  </a:cubicBezTo>
                  <a:cubicBezTo>
                    <a:pt x="1726" y="55"/>
                    <a:pt x="1726" y="55"/>
                    <a:pt x="1726" y="56"/>
                  </a:cubicBezTo>
                  <a:cubicBezTo>
                    <a:pt x="1726" y="56"/>
                    <a:pt x="1726" y="56"/>
                    <a:pt x="1726" y="56"/>
                  </a:cubicBezTo>
                  <a:cubicBezTo>
                    <a:pt x="1726" y="56"/>
                    <a:pt x="1725" y="56"/>
                    <a:pt x="1725" y="56"/>
                  </a:cubicBezTo>
                  <a:cubicBezTo>
                    <a:pt x="1725" y="56"/>
                    <a:pt x="1725" y="56"/>
                    <a:pt x="1725" y="56"/>
                  </a:cubicBezTo>
                  <a:cubicBezTo>
                    <a:pt x="1725" y="56"/>
                    <a:pt x="1725" y="56"/>
                    <a:pt x="1725" y="57"/>
                  </a:cubicBezTo>
                  <a:cubicBezTo>
                    <a:pt x="1725" y="57"/>
                    <a:pt x="1725" y="57"/>
                    <a:pt x="1725" y="57"/>
                  </a:cubicBezTo>
                  <a:cubicBezTo>
                    <a:pt x="1725" y="57"/>
                    <a:pt x="1725" y="57"/>
                    <a:pt x="1724" y="57"/>
                  </a:cubicBezTo>
                  <a:cubicBezTo>
                    <a:pt x="1724" y="57"/>
                    <a:pt x="1724" y="57"/>
                    <a:pt x="1724" y="57"/>
                  </a:cubicBezTo>
                  <a:cubicBezTo>
                    <a:pt x="1724" y="57"/>
                    <a:pt x="1724" y="57"/>
                    <a:pt x="1724" y="57"/>
                  </a:cubicBezTo>
                  <a:cubicBezTo>
                    <a:pt x="1724" y="57"/>
                    <a:pt x="1724" y="57"/>
                    <a:pt x="1724" y="57"/>
                  </a:cubicBezTo>
                  <a:cubicBezTo>
                    <a:pt x="1724" y="58"/>
                    <a:pt x="1724" y="57"/>
                    <a:pt x="1723" y="58"/>
                  </a:cubicBezTo>
                  <a:cubicBezTo>
                    <a:pt x="1723" y="58"/>
                    <a:pt x="1723" y="58"/>
                    <a:pt x="1723" y="58"/>
                  </a:cubicBezTo>
                  <a:cubicBezTo>
                    <a:pt x="1723" y="58"/>
                    <a:pt x="1723" y="58"/>
                    <a:pt x="1723" y="58"/>
                  </a:cubicBezTo>
                  <a:cubicBezTo>
                    <a:pt x="1723" y="58"/>
                    <a:pt x="1723" y="58"/>
                    <a:pt x="1723" y="58"/>
                  </a:cubicBezTo>
                  <a:cubicBezTo>
                    <a:pt x="1723" y="58"/>
                    <a:pt x="1723" y="58"/>
                    <a:pt x="1723" y="58"/>
                  </a:cubicBezTo>
                  <a:cubicBezTo>
                    <a:pt x="1723" y="58"/>
                    <a:pt x="1723" y="58"/>
                    <a:pt x="1723" y="58"/>
                  </a:cubicBezTo>
                  <a:cubicBezTo>
                    <a:pt x="1723" y="59"/>
                    <a:pt x="1722" y="58"/>
                    <a:pt x="1722" y="59"/>
                  </a:cubicBezTo>
                  <a:cubicBezTo>
                    <a:pt x="1722" y="59"/>
                    <a:pt x="1722" y="59"/>
                    <a:pt x="1722" y="59"/>
                  </a:cubicBezTo>
                  <a:cubicBezTo>
                    <a:pt x="1722" y="59"/>
                    <a:pt x="1722" y="59"/>
                    <a:pt x="1722" y="59"/>
                  </a:cubicBezTo>
                  <a:cubicBezTo>
                    <a:pt x="1722" y="59"/>
                    <a:pt x="1722" y="59"/>
                    <a:pt x="1722" y="59"/>
                  </a:cubicBezTo>
                  <a:cubicBezTo>
                    <a:pt x="1722" y="59"/>
                    <a:pt x="1721" y="59"/>
                    <a:pt x="1721" y="59"/>
                  </a:cubicBezTo>
                  <a:cubicBezTo>
                    <a:pt x="1721" y="59"/>
                    <a:pt x="1721" y="59"/>
                    <a:pt x="1721" y="59"/>
                  </a:cubicBezTo>
                  <a:cubicBezTo>
                    <a:pt x="1721" y="60"/>
                    <a:pt x="1721" y="60"/>
                    <a:pt x="1721" y="60"/>
                  </a:cubicBezTo>
                  <a:cubicBezTo>
                    <a:pt x="1721" y="60"/>
                    <a:pt x="1721" y="60"/>
                    <a:pt x="1721" y="60"/>
                  </a:cubicBezTo>
                  <a:cubicBezTo>
                    <a:pt x="1720" y="60"/>
                    <a:pt x="1720" y="60"/>
                    <a:pt x="1720" y="60"/>
                  </a:cubicBezTo>
                  <a:cubicBezTo>
                    <a:pt x="1720" y="60"/>
                    <a:pt x="1720" y="60"/>
                    <a:pt x="1720" y="60"/>
                  </a:cubicBezTo>
                  <a:cubicBezTo>
                    <a:pt x="1720" y="60"/>
                    <a:pt x="1719" y="60"/>
                    <a:pt x="1719" y="61"/>
                  </a:cubicBezTo>
                  <a:cubicBezTo>
                    <a:pt x="1719" y="61"/>
                    <a:pt x="1719" y="61"/>
                    <a:pt x="1719" y="61"/>
                  </a:cubicBezTo>
                  <a:cubicBezTo>
                    <a:pt x="1719" y="61"/>
                    <a:pt x="1719" y="61"/>
                    <a:pt x="1719" y="61"/>
                  </a:cubicBezTo>
                  <a:cubicBezTo>
                    <a:pt x="1719" y="61"/>
                    <a:pt x="1719" y="61"/>
                    <a:pt x="1719" y="61"/>
                  </a:cubicBezTo>
                  <a:cubicBezTo>
                    <a:pt x="1719" y="61"/>
                    <a:pt x="1718" y="62"/>
                    <a:pt x="1718" y="62"/>
                  </a:cubicBezTo>
                  <a:cubicBezTo>
                    <a:pt x="1718" y="62"/>
                    <a:pt x="1718" y="62"/>
                    <a:pt x="1718" y="62"/>
                  </a:cubicBezTo>
                  <a:cubicBezTo>
                    <a:pt x="1718" y="62"/>
                    <a:pt x="1718" y="62"/>
                    <a:pt x="1717" y="62"/>
                  </a:cubicBezTo>
                  <a:cubicBezTo>
                    <a:pt x="1717" y="62"/>
                    <a:pt x="1717" y="62"/>
                    <a:pt x="1717" y="62"/>
                  </a:cubicBezTo>
                  <a:cubicBezTo>
                    <a:pt x="1717" y="62"/>
                    <a:pt x="1717" y="63"/>
                    <a:pt x="1716" y="63"/>
                  </a:cubicBezTo>
                  <a:cubicBezTo>
                    <a:pt x="1716" y="63"/>
                    <a:pt x="1716" y="63"/>
                    <a:pt x="1716" y="63"/>
                  </a:cubicBezTo>
                  <a:cubicBezTo>
                    <a:pt x="1716" y="63"/>
                    <a:pt x="1716" y="63"/>
                    <a:pt x="1716" y="63"/>
                  </a:cubicBezTo>
                  <a:cubicBezTo>
                    <a:pt x="1716" y="63"/>
                    <a:pt x="1716" y="63"/>
                    <a:pt x="1716" y="63"/>
                  </a:cubicBezTo>
                  <a:cubicBezTo>
                    <a:pt x="1716" y="64"/>
                    <a:pt x="1715" y="64"/>
                    <a:pt x="1715" y="64"/>
                  </a:cubicBezTo>
                  <a:cubicBezTo>
                    <a:pt x="1715" y="64"/>
                    <a:pt x="1715" y="64"/>
                    <a:pt x="1715" y="64"/>
                  </a:cubicBezTo>
                  <a:cubicBezTo>
                    <a:pt x="1715" y="64"/>
                    <a:pt x="1715" y="64"/>
                    <a:pt x="1715" y="64"/>
                  </a:cubicBezTo>
                  <a:cubicBezTo>
                    <a:pt x="1715" y="64"/>
                    <a:pt x="1715" y="64"/>
                    <a:pt x="1715" y="64"/>
                  </a:cubicBezTo>
                  <a:cubicBezTo>
                    <a:pt x="1715" y="64"/>
                    <a:pt x="1714" y="65"/>
                    <a:pt x="1714" y="65"/>
                  </a:cubicBezTo>
                  <a:cubicBezTo>
                    <a:pt x="1714" y="65"/>
                    <a:pt x="1714" y="65"/>
                    <a:pt x="1714" y="65"/>
                  </a:cubicBezTo>
                  <a:cubicBezTo>
                    <a:pt x="1714" y="65"/>
                    <a:pt x="1714" y="65"/>
                    <a:pt x="1714" y="65"/>
                  </a:cubicBezTo>
                  <a:cubicBezTo>
                    <a:pt x="1714" y="65"/>
                    <a:pt x="1714" y="65"/>
                    <a:pt x="1714" y="65"/>
                  </a:cubicBezTo>
                  <a:cubicBezTo>
                    <a:pt x="1714" y="65"/>
                    <a:pt x="1713" y="65"/>
                    <a:pt x="1713" y="65"/>
                  </a:cubicBezTo>
                  <a:cubicBezTo>
                    <a:pt x="1713" y="65"/>
                    <a:pt x="1713" y="65"/>
                    <a:pt x="1713" y="65"/>
                  </a:cubicBezTo>
                  <a:cubicBezTo>
                    <a:pt x="1713" y="65"/>
                    <a:pt x="1713" y="66"/>
                    <a:pt x="1713" y="66"/>
                  </a:cubicBezTo>
                  <a:cubicBezTo>
                    <a:pt x="1713" y="66"/>
                    <a:pt x="1713" y="66"/>
                    <a:pt x="1713" y="66"/>
                  </a:cubicBezTo>
                  <a:cubicBezTo>
                    <a:pt x="1713" y="66"/>
                    <a:pt x="1712" y="66"/>
                    <a:pt x="1712" y="66"/>
                  </a:cubicBezTo>
                  <a:cubicBezTo>
                    <a:pt x="1712" y="66"/>
                    <a:pt x="1712" y="66"/>
                    <a:pt x="1712" y="66"/>
                  </a:cubicBezTo>
                  <a:cubicBezTo>
                    <a:pt x="1712" y="66"/>
                    <a:pt x="1712" y="67"/>
                    <a:pt x="1712" y="67"/>
                  </a:cubicBezTo>
                  <a:cubicBezTo>
                    <a:pt x="1712" y="67"/>
                    <a:pt x="1712" y="67"/>
                    <a:pt x="1712" y="67"/>
                  </a:cubicBezTo>
                  <a:cubicBezTo>
                    <a:pt x="1711" y="67"/>
                    <a:pt x="1711" y="67"/>
                    <a:pt x="1711" y="67"/>
                  </a:cubicBezTo>
                  <a:cubicBezTo>
                    <a:pt x="1711" y="67"/>
                    <a:pt x="1711" y="67"/>
                    <a:pt x="1711" y="67"/>
                  </a:cubicBezTo>
                  <a:cubicBezTo>
                    <a:pt x="1711" y="67"/>
                    <a:pt x="1711" y="67"/>
                    <a:pt x="1711" y="67"/>
                  </a:cubicBezTo>
                  <a:cubicBezTo>
                    <a:pt x="1711" y="67"/>
                    <a:pt x="1711" y="67"/>
                    <a:pt x="1711" y="67"/>
                  </a:cubicBezTo>
                  <a:cubicBezTo>
                    <a:pt x="1711" y="68"/>
                    <a:pt x="1710" y="68"/>
                    <a:pt x="1710" y="68"/>
                  </a:cubicBezTo>
                  <a:cubicBezTo>
                    <a:pt x="1710" y="68"/>
                    <a:pt x="1710" y="68"/>
                    <a:pt x="1710" y="68"/>
                  </a:cubicBezTo>
                  <a:cubicBezTo>
                    <a:pt x="1710" y="68"/>
                    <a:pt x="1710" y="68"/>
                    <a:pt x="1710" y="68"/>
                  </a:cubicBezTo>
                  <a:cubicBezTo>
                    <a:pt x="1710" y="68"/>
                    <a:pt x="1710" y="68"/>
                    <a:pt x="1710" y="68"/>
                  </a:cubicBezTo>
                  <a:cubicBezTo>
                    <a:pt x="1710" y="68"/>
                    <a:pt x="1710" y="68"/>
                    <a:pt x="1709" y="68"/>
                  </a:cubicBezTo>
                  <a:cubicBezTo>
                    <a:pt x="1710" y="68"/>
                    <a:pt x="1710" y="68"/>
                    <a:pt x="1710" y="68"/>
                  </a:cubicBezTo>
                  <a:cubicBezTo>
                    <a:pt x="1709" y="69"/>
                    <a:pt x="1709" y="69"/>
                    <a:pt x="1709" y="69"/>
                  </a:cubicBezTo>
                  <a:cubicBezTo>
                    <a:pt x="1709" y="69"/>
                    <a:pt x="1709" y="69"/>
                    <a:pt x="1709" y="69"/>
                  </a:cubicBezTo>
                  <a:cubicBezTo>
                    <a:pt x="1709" y="69"/>
                    <a:pt x="1709" y="69"/>
                    <a:pt x="1709" y="69"/>
                  </a:cubicBezTo>
                  <a:cubicBezTo>
                    <a:pt x="1709" y="69"/>
                    <a:pt x="1709" y="69"/>
                    <a:pt x="1709" y="69"/>
                  </a:cubicBezTo>
                  <a:cubicBezTo>
                    <a:pt x="1708" y="69"/>
                    <a:pt x="1708" y="70"/>
                    <a:pt x="1708" y="70"/>
                  </a:cubicBezTo>
                  <a:cubicBezTo>
                    <a:pt x="1708" y="70"/>
                    <a:pt x="1708" y="70"/>
                    <a:pt x="1708" y="70"/>
                  </a:cubicBezTo>
                  <a:cubicBezTo>
                    <a:pt x="1708" y="70"/>
                    <a:pt x="1707" y="70"/>
                    <a:pt x="1707" y="70"/>
                  </a:cubicBezTo>
                  <a:cubicBezTo>
                    <a:pt x="1707" y="70"/>
                    <a:pt x="1707" y="70"/>
                    <a:pt x="1707" y="70"/>
                  </a:cubicBezTo>
                  <a:cubicBezTo>
                    <a:pt x="1707" y="70"/>
                    <a:pt x="1707" y="70"/>
                    <a:pt x="1707" y="71"/>
                  </a:cubicBezTo>
                  <a:cubicBezTo>
                    <a:pt x="1707" y="71"/>
                    <a:pt x="1707" y="71"/>
                    <a:pt x="1707" y="71"/>
                  </a:cubicBezTo>
                  <a:cubicBezTo>
                    <a:pt x="1707" y="71"/>
                    <a:pt x="1707" y="71"/>
                    <a:pt x="1707" y="71"/>
                  </a:cubicBezTo>
                  <a:cubicBezTo>
                    <a:pt x="1707" y="71"/>
                    <a:pt x="1707" y="71"/>
                    <a:pt x="1707" y="71"/>
                  </a:cubicBezTo>
                  <a:cubicBezTo>
                    <a:pt x="1707" y="71"/>
                    <a:pt x="1706" y="71"/>
                    <a:pt x="1706" y="71"/>
                  </a:cubicBezTo>
                  <a:cubicBezTo>
                    <a:pt x="1706" y="71"/>
                    <a:pt x="1706" y="71"/>
                    <a:pt x="1706" y="71"/>
                  </a:cubicBezTo>
                  <a:cubicBezTo>
                    <a:pt x="1706" y="71"/>
                    <a:pt x="1706" y="71"/>
                    <a:pt x="1706" y="72"/>
                  </a:cubicBezTo>
                  <a:cubicBezTo>
                    <a:pt x="1706" y="72"/>
                    <a:pt x="1706" y="72"/>
                    <a:pt x="1706" y="72"/>
                  </a:cubicBezTo>
                  <a:cubicBezTo>
                    <a:pt x="1706" y="72"/>
                    <a:pt x="1706" y="72"/>
                    <a:pt x="1706" y="72"/>
                  </a:cubicBezTo>
                  <a:cubicBezTo>
                    <a:pt x="1706" y="72"/>
                    <a:pt x="1706" y="72"/>
                    <a:pt x="1706" y="72"/>
                  </a:cubicBezTo>
                  <a:cubicBezTo>
                    <a:pt x="1706" y="72"/>
                    <a:pt x="1705" y="72"/>
                    <a:pt x="1705" y="72"/>
                  </a:cubicBezTo>
                  <a:cubicBezTo>
                    <a:pt x="1705" y="72"/>
                    <a:pt x="1705" y="72"/>
                    <a:pt x="1705" y="72"/>
                  </a:cubicBezTo>
                  <a:cubicBezTo>
                    <a:pt x="1705" y="72"/>
                    <a:pt x="1705" y="73"/>
                    <a:pt x="1705" y="73"/>
                  </a:cubicBezTo>
                  <a:cubicBezTo>
                    <a:pt x="1705" y="73"/>
                    <a:pt x="1705" y="73"/>
                    <a:pt x="1705" y="73"/>
                  </a:cubicBezTo>
                  <a:cubicBezTo>
                    <a:pt x="1705" y="73"/>
                    <a:pt x="1705" y="73"/>
                    <a:pt x="1705" y="73"/>
                  </a:cubicBezTo>
                  <a:cubicBezTo>
                    <a:pt x="1705" y="73"/>
                    <a:pt x="1705" y="73"/>
                    <a:pt x="1705" y="73"/>
                  </a:cubicBezTo>
                  <a:cubicBezTo>
                    <a:pt x="1704" y="73"/>
                    <a:pt x="1704" y="73"/>
                    <a:pt x="1704" y="73"/>
                  </a:cubicBezTo>
                  <a:cubicBezTo>
                    <a:pt x="1704" y="73"/>
                    <a:pt x="1704" y="73"/>
                    <a:pt x="1704" y="73"/>
                  </a:cubicBezTo>
                  <a:cubicBezTo>
                    <a:pt x="1704" y="73"/>
                    <a:pt x="1704" y="74"/>
                    <a:pt x="1704" y="74"/>
                  </a:cubicBezTo>
                  <a:cubicBezTo>
                    <a:pt x="1704" y="74"/>
                    <a:pt x="1704" y="74"/>
                    <a:pt x="1704" y="74"/>
                  </a:cubicBezTo>
                  <a:cubicBezTo>
                    <a:pt x="1704" y="74"/>
                    <a:pt x="1704" y="74"/>
                    <a:pt x="1704" y="74"/>
                  </a:cubicBezTo>
                  <a:cubicBezTo>
                    <a:pt x="1704" y="74"/>
                    <a:pt x="1704" y="74"/>
                    <a:pt x="1704" y="74"/>
                  </a:cubicBezTo>
                  <a:cubicBezTo>
                    <a:pt x="1703" y="74"/>
                    <a:pt x="1703" y="74"/>
                    <a:pt x="1703" y="74"/>
                  </a:cubicBezTo>
                  <a:cubicBezTo>
                    <a:pt x="1703" y="74"/>
                    <a:pt x="1703" y="74"/>
                    <a:pt x="1703" y="74"/>
                  </a:cubicBezTo>
                  <a:cubicBezTo>
                    <a:pt x="1703" y="74"/>
                    <a:pt x="1703" y="75"/>
                    <a:pt x="1703" y="75"/>
                  </a:cubicBezTo>
                  <a:cubicBezTo>
                    <a:pt x="1703" y="75"/>
                    <a:pt x="1703" y="75"/>
                    <a:pt x="1703" y="75"/>
                  </a:cubicBezTo>
                  <a:cubicBezTo>
                    <a:pt x="1703" y="75"/>
                    <a:pt x="1703" y="75"/>
                    <a:pt x="1703" y="75"/>
                  </a:cubicBezTo>
                  <a:cubicBezTo>
                    <a:pt x="1703" y="75"/>
                    <a:pt x="1703" y="75"/>
                    <a:pt x="1703" y="75"/>
                  </a:cubicBezTo>
                  <a:cubicBezTo>
                    <a:pt x="1702" y="75"/>
                    <a:pt x="1702" y="76"/>
                    <a:pt x="1702" y="76"/>
                  </a:cubicBezTo>
                  <a:cubicBezTo>
                    <a:pt x="1702" y="76"/>
                    <a:pt x="1702" y="76"/>
                    <a:pt x="1702" y="76"/>
                  </a:cubicBezTo>
                  <a:cubicBezTo>
                    <a:pt x="1702" y="76"/>
                    <a:pt x="1702" y="76"/>
                    <a:pt x="1701" y="77"/>
                  </a:cubicBezTo>
                  <a:cubicBezTo>
                    <a:pt x="1701" y="76"/>
                    <a:pt x="1701" y="76"/>
                    <a:pt x="1701" y="76"/>
                  </a:cubicBezTo>
                  <a:cubicBezTo>
                    <a:pt x="1701" y="77"/>
                    <a:pt x="1701" y="77"/>
                    <a:pt x="1701" y="77"/>
                  </a:cubicBezTo>
                  <a:cubicBezTo>
                    <a:pt x="1701" y="77"/>
                    <a:pt x="1701" y="77"/>
                    <a:pt x="1701" y="77"/>
                  </a:cubicBezTo>
                  <a:cubicBezTo>
                    <a:pt x="1701" y="77"/>
                    <a:pt x="1701" y="77"/>
                    <a:pt x="1701" y="77"/>
                  </a:cubicBezTo>
                  <a:cubicBezTo>
                    <a:pt x="1701" y="77"/>
                    <a:pt x="1701" y="77"/>
                    <a:pt x="1701" y="77"/>
                  </a:cubicBezTo>
                  <a:cubicBezTo>
                    <a:pt x="1701" y="78"/>
                    <a:pt x="1700" y="78"/>
                    <a:pt x="1700" y="78"/>
                  </a:cubicBezTo>
                  <a:cubicBezTo>
                    <a:pt x="1700" y="78"/>
                    <a:pt x="1700" y="78"/>
                    <a:pt x="1700" y="78"/>
                  </a:cubicBezTo>
                  <a:cubicBezTo>
                    <a:pt x="1700" y="78"/>
                    <a:pt x="1700" y="78"/>
                    <a:pt x="1700" y="79"/>
                  </a:cubicBezTo>
                  <a:cubicBezTo>
                    <a:pt x="1700" y="79"/>
                    <a:pt x="1700" y="79"/>
                    <a:pt x="1700" y="79"/>
                  </a:cubicBezTo>
                  <a:cubicBezTo>
                    <a:pt x="1700" y="79"/>
                    <a:pt x="1700" y="79"/>
                    <a:pt x="1700" y="79"/>
                  </a:cubicBezTo>
                  <a:cubicBezTo>
                    <a:pt x="1700" y="79"/>
                    <a:pt x="1700" y="79"/>
                    <a:pt x="1700" y="79"/>
                  </a:cubicBezTo>
                  <a:cubicBezTo>
                    <a:pt x="1699" y="79"/>
                    <a:pt x="1700" y="79"/>
                    <a:pt x="1699" y="80"/>
                  </a:cubicBezTo>
                  <a:cubicBezTo>
                    <a:pt x="1699" y="80"/>
                    <a:pt x="1699" y="80"/>
                    <a:pt x="1699" y="80"/>
                  </a:cubicBezTo>
                  <a:cubicBezTo>
                    <a:pt x="1699" y="80"/>
                    <a:pt x="1699" y="80"/>
                    <a:pt x="1699" y="80"/>
                  </a:cubicBezTo>
                  <a:cubicBezTo>
                    <a:pt x="1699" y="80"/>
                    <a:pt x="1699" y="80"/>
                    <a:pt x="1699" y="80"/>
                  </a:cubicBezTo>
                  <a:cubicBezTo>
                    <a:pt x="1699" y="80"/>
                    <a:pt x="1699" y="80"/>
                    <a:pt x="1699" y="80"/>
                  </a:cubicBezTo>
                  <a:cubicBezTo>
                    <a:pt x="1699" y="80"/>
                    <a:pt x="1699" y="81"/>
                    <a:pt x="1699" y="81"/>
                  </a:cubicBezTo>
                  <a:cubicBezTo>
                    <a:pt x="1699" y="81"/>
                    <a:pt x="1699" y="81"/>
                    <a:pt x="1699" y="81"/>
                  </a:cubicBezTo>
                  <a:cubicBezTo>
                    <a:pt x="1698" y="81"/>
                    <a:pt x="1699" y="81"/>
                    <a:pt x="1698" y="81"/>
                  </a:cubicBezTo>
                  <a:cubicBezTo>
                    <a:pt x="1698" y="81"/>
                    <a:pt x="1698" y="81"/>
                    <a:pt x="1698" y="81"/>
                  </a:cubicBezTo>
                  <a:cubicBezTo>
                    <a:pt x="1698" y="82"/>
                    <a:pt x="1698" y="82"/>
                    <a:pt x="1698" y="82"/>
                  </a:cubicBezTo>
                  <a:cubicBezTo>
                    <a:pt x="1698" y="82"/>
                    <a:pt x="1698" y="82"/>
                    <a:pt x="1698" y="82"/>
                  </a:cubicBezTo>
                  <a:cubicBezTo>
                    <a:pt x="1698" y="82"/>
                    <a:pt x="1698" y="83"/>
                    <a:pt x="1698" y="83"/>
                  </a:cubicBezTo>
                  <a:cubicBezTo>
                    <a:pt x="1698" y="83"/>
                    <a:pt x="1698" y="83"/>
                    <a:pt x="1698" y="83"/>
                  </a:cubicBezTo>
                  <a:cubicBezTo>
                    <a:pt x="1697" y="83"/>
                    <a:pt x="1697" y="84"/>
                    <a:pt x="1697" y="84"/>
                  </a:cubicBezTo>
                  <a:cubicBezTo>
                    <a:pt x="1697" y="84"/>
                    <a:pt x="1697" y="84"/>
                    <a:pt x="1697" y="84"/>
                  </a:cubicBezTo>
                  <a:cubicBezTo>
                    <a:pt x="1697" y="84"/>
                    <a:pt x="1697" y="84"/>
                    <a:pt x="1697" y="85"/>
                  </a:cubicBezTo>
                  <a:cubicBezTo>
                    <a:pt x="1697" y="85"/>
                    <a:pt x="1697" y="85"/>
                    <a:pt x="1697" y="85"/>
                  </a:cubicBezTo>
                  <a:cubicBezTo>
                    <a:pt x="1697" y="85"/>
                    <a:pt x="1697" y="85"/>
                    <a:pt x="1697" y="86"/>
                  </a:cubicBezTo>
                  <a:cubicBezTo>
                    <a:pt x="1697" y="86"/>
                    <a:pt x="1697" y="86"/>
                    <a:pt x="1697" y="86"/>
                  </a:cubicBezTo>
                  <a:cubicBezTo>
                    <a:pt x="1696" y="86"/>
                    <a:pt x="1697" y="87"/>
                    <a:pt x="1696" y="87"/>
                  </a:cubicBezTo>
                  <a:cubicBezTo>
                    <a:pt x="1696" y="87"/>
                    <a:pt x="1696" y="87"/>
                    <a:pt x="1696" y="87"/>
                  </a:cubicBezTo>
                  <a:cubicBezTo>
                    <a:pt x="1696" y="88"/>
                    <a:pt x="1696" y="88"/>
                    <a:pt x="1696" y="88"/>
                  </a:cubicBezTo>
                  <a:cubicBezTo>
                    <a:pt x="1696" y="88"/>
                    <a:pt x="1696" y="89"/>
                    <a:pt x="1696" y="89"/>
                  </a:cubicBezTo>
                  <a:cubicBezTo>
                    <a:pt x="1695" y="89"/>
                    <a:pt x="1696" y="90"/>
                    <a:pt x="1696" y="90"/>
                  </a:cubicBezTo>
                  <a:cubicBezTo>
                    <a:pt x="1696" y="91"/>
                    <a:pt x="1696" y="91"/>
                    <a:pt x="1696" y="91"/>
                  </a:cubicBezTo>
                  <a:cubicBezTo>
                    <a:pt x="1695" y="92"/>
                    <a:pt x="1696" y="93"/>
                    <a:pt x="1695" y="94"/>
                  </a:cubicBezTo>
                  <a:cubicBezTo>
                    <a:pt x="1695" y="96"/>
                    <a:pt x="1695" y="99"/>
                    <a:pt x="1695" y="101"/>
                  </a:cubicBezTo>
                  <a:cubicBezTo>
                    <a:pt x="1696" y="102"/>
                    <a:pt x="1696" y="102"/>
                    <a:pt x="1697" y="102"/>
                  </a:cubicBezTo>
                  <a:cubicBezTo>
                    <a:pt x="1715" y="102"/>
                    <a:pt x="1733" y="102"/>
                    <a:pt x="1752" y="102"/>
                  </a:cubicBezTo>
                  <a:cubicBezTo>
                    <a:pt x="1752" y="102"/>
                    <a:pt x="1753" y="102"/>
                    <a:pt x="1753" y="101"/>
                  </a:cubicBezTo>
                  <a:cubicBezTo>
                    <a:pt x="1753" y="101"/>
                    <a:pt x="1753" y="101"/>
                    <a:pt x="1753" y="101"/>
                  </a:cubicBezTo>
                  <a:cubicBezTo>
                    <a:pt x="1754" y="98"/>
                    <a:pt x="1754" y="95"/>
                    <a:pt x="1753" y="92"/>
                  </a:cubicBezTo>
                  <a:cubicBezTo>
                    <a:pt x="1753" y="92"/>
                    <a:pt x="1753" y="92"/>
                    <a:pt x="1753" y="92"/>
                  </a:cubicBezTo>
                  <a:cubicBezTo>
                    <a:pt x="1753" y="91"/>
                    <a:pt x="1752" y="92"/>
                    <a:pt x="1751" y="92"/>
                  </a:cubicBezTo>
                  <a:cubicBezTo>
                    <a:pt x="1737" y="92"/>
                    <a:pt x="1723" y="92"/>
                    <a:pt x="1709" y="92"/>
                  </a:cubicBezTo>
                  <a:cubicBezTo>
                    <a:pt x="1708" y="92"/>
                    <a:pt x="1707" y="92"/>
                    <a:pt x="1707" y="91"/>
                  </a:cubicBezTo>
                  <a:cubicBezTo>
                    <a:pt x="1706" y="91"/>
                    <a:pt x="1707" y="90"/>
                    <a:pt x="1707" y="90"/>
                  </a:cubicBezTo>
                  <a:cubicBezTo>
                    <a:pt x="1707" y="89"/>
                    <a:pt x="1707" y="88"/>
                    <a:pt x="1707" y="88"/>
                  </a:cubicBezTo>
                  <a:cubicBezTo>
                    <a:pt x="1707" y="87"/>
                    <a:pt x="1707" y="87"/>
                    <a:pt x="1707" y="87"/>
                  </a:cubicBezTo>
                  <a:cubicBezTo>
                    <a:pt x="1707" y="87"/>
                    <a:pt x="1707" y="86"/>
                    <a:pt x="1707" y="86"/>
                  </a:cubicBezTo>
                  <a:cubicBezTo>
                    <a:pt x="1707" y="86"/>
                    <a:pt x="1707" y="86"/>
                    <a:pt x="1707" y="86"/>
                  </a:cubicBezTo>
                  <a:cubicBezTo>
                    <a:pt x="1708" y="86"/>
                    <a:pt x="1708" y="85"/>
                    <a:pt x="1708" y="85"/>
                  </a:cubicBezTo>
                  <a:cubicBezTo>
                    <a:pt x="1708" y="85"/>
                    <a:pt x="1708" y="85"/>
                    <a:pt x="1708" y="85"/>
                  </a:cubicBezTo>
                  <a:cubicBezTo>
                    <a:pt x="1708" y="85"/>
                    <a:pt x="1708" y="85"/>
                    <a:pt x="1708" y="85"/>
                  </a:cubicBezTo>
                  <a:cubicBezTo>
                    <a:pt x="1708" y="85"/>
                    <a:pt x="1708" y="84"/>
                    <a:pt x="1708" y="84"/>
                  </a:cubicBezTo>
                  <a:cubicBezTo>
                    <a:pt x="1708" y="84"/>
                    <a:pt x="1708" y="84"/>
                    <a:pt x="1708" y="84"/>
                  </a:cubicBezTo>
                  <a:cubicBezTo>
                    <a:pt x="1708" y="84"/>
                    <a:pt x="1708" y="84"/>
                    <a:pt x="1708" y="83"/>
                  </a:cubicBezTo>
                  <a:cubicBezTo>
                    <a:pt x="1708" y="83"/>
                    <a:pt x="1708" y="83"/>
                    <a:pt x="1708" y="83"/>
                  </a:cubicBezTo>
                  <a:cubicBezTo>
                    <a:pt x="1709" y="83"/>
                    <a:pt x="1709" y="83"/>
                    <a:pt x="1709" y="83"/>
                  </a:cubicBezTo>
                  <a:cubicBezTo>
                    <a:pt x="1709" y="83"/>
                    <a:pt x="1709" y="83"/>
                    <a:pt x="1709" y="83"/>
                  </a:cubicBezTo>
                  <a:cubicBezTo>
                    <a:pt x="1709" y="83"/>
                    <a:pt x="1709" y="82"/>
                    <a:pt x="1709" y="82"/>
                  </a:cubicBezTo>
                  <a:cubicBezTo>
                    <a:pt x="1709" y="82"/>
                    <a:pt x="1709" y="82"/>
                    <a:pt x="1709" y="82"/>
                  </a:cubicBezTo>
                  <a:cubicBezTo>
                    <a:pt x="1709" y="82"/>
                    <a:pt x="1709" y="82"/>
                    <a:pt x="1709" y="82"/>
                  </a:cubicBezTo>
                  <a:cubicBezTo>
                    <a:pt x="1709" y="82"/>
                    <a:pt x="1709" y="82"/>
                    <a:pt x="1709" y="82"/>
                  </a:cubicBezTo>
                  <a:cubicBezTo>
                    <a:pt x="1710" y="82"/>
                    <a:pt x="1710" y="81"/>
                    <a:pt x="1710" y="81"/>
                  </a:cubicBezTo>
                  <a:cubicBezTo>
                    <a:pt x="1710" y="81"/>
                    <a:pt x="1710" y="81"/>
                    <a:pt x="1710" y="81"/>
                  </a:cubicBezTo>
                  <a:cubicBezTo>
                    <a:pt x="1710" y="81"/>
                    <a:pt x="1710" y="81"/>
                    <a:pt x="1710" y="81"/>
                  </a:cubicBezTo>
                  <a:cubicBezTo>
                    <a:pt x="1710" y="81"/>
                    <a:pt x="1710" y="81"/>
                    <a:pt x="1710" y="81"/>
                  </a:cubicBezTo>
                  <a:cubicBezTo>
                    <a:pt x="1710" y="81"/>
                    <a:pt x="1710" y="80"/>
                    <a:pt x="1710" y="80"/>
                  </a:cubicBezTo>
                  <a:cubicBezTo>
                    <a:pt x="1710" y="80"/>
                    <a:pt x="1710" y="80"/>
                    <a:pt x="1710" y="80"/>
                  </a:cubicBezTo>
                  <a:cubicBezTo>
                    <a:pt x="1711" y="80"/>
                    <a:pt x="1711" y="80"/>
                    <a:pt x="1711" y="79"/>
                  </a:cubicBezTo>
                  <a:cubicBezTo>
                    <a:pt x="1711" y="79"/>
                    <a:pt x="1711" y="79"/>
                    <a:pt x="1711" y="79"/>
                  </a:cubicBezTo>
                  <a:cubicBezTo>
                    <a:pt x="1711" y="79"/>
                    <a:pt x="1711" y="79"/>
                    <a:pt x="1712" y="79"/>
                  </a:cubicBezTo>
                  <a:cubicBezTo>
                    <a:pt x="1712" y="79"/>
                    <a:pt x="1712" y="79"/>
                    <a:pt x="1712" y="79"/>
                  </a:cubicBezTo>
                  <a:cubicBezTo>
                    <a:pt x="1712" y="79"/>
                    <a:pt x="1712" y="79"/>
                    <a:pt x="1712" y="79"/>
                  </a:cubicBezTo>
                  <a:cubicBezTo>
                    <a:pt x="1712" y="79"/>
                    <a:pt x="1712" y="79"/>
                    <a:pt x="1712" y="79"/>
                  </a:cubicBezTo>
                  <a:cubicBezTo>
                    <a:pt x="1712" y="78"/>
                    <a:pt x="1712" y="78"/>
                    <a:pt x="1712" y="78"/>
                  </a:cubicBezTo>
                  <a:cubicBezTo>
                    <a:pt x="1712" y="78"/>
                    <a:pt x="1712" y="78"/>
                    <a:pt x="1712" y="78"/>
                  </a:cubicBezTo>
                  <a:cubicBezTo>
                    <a:pt x="1712" y="78"/>
                    <a:pt x="1712" y="78"/>
                    <a:pt x="1713" y="78"/>
                  </a:cubicBezTo>
                  <a:cubicBezTo>
                    <a:pt x="1713" y="78"/>
                    <a:pt x="1713" y="78"/>
                    <a:pt x="1713" y="78"/>
                  </a:cubicBezTo>
                  <a:cubicBezTo>
                    <a:pt x="1713" y="78"/>
                    <a:pt x="1713" y="78"/>
                    <a:pt x="1713" y="77"/>
                  </a:cubicBezTo>
                  <a:cubicBezTo>
                    <a:pt x="1713" y="77"/>
                    <a:pt x="1713" y="77"/>
                    <a:pt x="1713" y="77"/>
                  </a:cubicBezTo>
                  <a:cubicBezTo>
                    <a:pt x="1713" y="77"/>
                    <a:pt x="1713" y="77"/>
                    <a:pt x="1713" y="77"/>
                  </a:cubicBezTo>
                  <a:cubicBezTo>
                    <a:pt x="1713" y="77"/>
                    <a:pt x="1713" y="77"/>
                    <a:pt x="1713" y="77"/>
                  </a:cubicBezTo>
                  <a:cubicBezTo>
                    <a:pt x="1713" y="77"/>
                    <a:pt x="1714" y="77"/>
                    <a:pt x="1714" y="77"/>
                  </a:cubicBezTo>
                  <a:cubicBezTo>
                    <a:pt x="1714" y="77"/>
                    <a:pt x="1714" y="77"/>
                    <a:pt x="1714" y="77"/>
                  </a:cubicBezTo>
                  <a:cubicBezTo>
                    <a:pt x="1714" y="77"/>
                    <a:pt x="1714" y="77"/>
                    <a:pt x="1714" y="76"/>
                  </a:cubicBezTo>
                  <a:cubicBezTo>
                    <a:pt x="1714" y="76"/>
                    <a:pt x="1714" y="76"/>
                    <a:pt x="1714" y="76"/>
                  </a:cubicBezTo>
                  <a:cubicBezTo>
                    <a:pt x="1714" y="76"/>
                    <a:pt x="1714" y="76"/>
                    <a:pt x="1714" y="76"/>
                  </a:cubicBezTo>
                  <a:cubicBezTo>
                    <a:pt x="1714" y="76"/>
                    <a:pt x="1714" y="76"/>
                    <a:pt x="1714" y="76"/>
                  </a:cubicBezTo>
                  <a:cubicBezTo>
                    <a:pt x="1715" y="76"/>
                    <a:pt x="1715" y="75"/>
                    <a:pt x="1716" y="75"/>
                  </a:cubicBezTo>
                  <a:cubicBezTo>
                    <a:pt x="1716" y="75"/>
                    <a:pt x="1716" y="75"/>
                    <a:pt x="1716" y="75"/>
                  </a:cubicBezTo>
                  <a:cubicBezTo>
                    <a:pt x="1716" y="75"/>
                    <a:pt x="1716" y="75"/>
                    <a:pt x="1716" y="75"/>
                  </a:cubicBezTo>
                  <a:cubicBezTo>
                    <a:pt x="1716" y="75"/>
                    <a:pt x="1716" y="75"/>
                    <a:pt x="1716" y="75"/>
                  </a:cubicBezTo>
                  <a:cubicBezTo>
                    <a:pt x="1716" y="75"/>
                    <a:pt x="1716" y="74"/>
                    <a:pt x="1716" y="74"/>
                  </a:cubicBezTo>
                  <a:cubicBezTo>
                    <a:pt x="1716" y="74"/>
                    <a:pt x="1716" y="74"/>
                    <a:pt x="1716" y="74"/>
                  </a:cubicBezTo>
                  <a:cubicBezTo>
                    <a:pt x="1717" y="74"/>
                    <a:pt x="1717" y="74"/>
                    <a:pt x="1717" y="74"/>
                  </a:cubicBezTo>
                  <a:cubicBezTo>
                    <a:pt x="1717" y="74"/>
                    <a:pt x="1717" y="74"/>
                    <a:pt x="1717" y="74"/>
                  </a:cubicBezTo>
                  <a:cubicBezTo>
                    <a:pt x="1717" y="74"/>
                    <a:pt x="1717" y="74"/>
                    <a:pt x="1717" y="74"/>
                  </a:cubicBezTo>
                  <a:cubicBezTo>
                    <a:pt x="1717" y="74"/>
                    <a:pt x="1717" y="74"/>
                    <a:pt x="1717" y="74"/>
                  </a:cubicBezTo>
                  <a:cubicBezTo>
                    <a:pt x="1718" y="74"/>
                    <a:pt x="1718" y="73"/>
                    <a:pt x="1718" y="73"/>
                  </a:cubicBezTo>
                  <a:cubicBezTo>
                    <a:pt x="1718" y="73"/>
                    <a:pt x="1718" y="73"/>
                    <a:pt x="1718" y="73"/>
                  </a:cubicBezTo>
                  <a:cubicBezTo>
                    <a:pt x="1718" y="73"/>
                    <a:pt x="1718" y="73"/>
                    <a:pt x="1718" y="73"/>
                  </a:cubicBezTo>
                  <a:cubicBezTo>
                    <a:pt x="1718" y="73"/>
                    <a:pt x="1718" y="73"/>
                    <a:pt x="1718" y="73"/>
                  </a:cubicBezTo>
                  <a:cubicBezTo>
                    <a:pt x="1718" y="73"/>
                    <a:pt x="1719" y="73"/>
                    <a:pt x="1719" y="72"/>
                  </a:cubicBezTo>
                  <a:cubicBezTo>
                    <a:pt x="1719" y="72"/>
                    <a:pt x="1719" y="72"/>
                    <a:pt x="1719" y="72"/>
                  </a:cubicBezTo>
                  <a:cubicBezTo>
                    <a:pt x="1719" y="72"/>
                    <a:pt x="1719" y="72"/>
                    <a:pt x="1720" y="72"/>
                  </a:cubicBezTo>
                  <a:cubicBezTo>
                    <a:pt x="1720" y="72"/>
                    <a:pt x="1720" y="72"/>
                    <a:pt x="1720" y="72"/>
                  </a:cubicBezTo>
                  <a:cubicBezTo>
                    <a:pt x="1720" y="72"/>
                    <a:pt x="1720" y="72"/>
                    <a:pt x="1720" y="72"/>
                  </a:cubicBezTo>
                  <a:cubicBezTo>
                    <a:pt x="1720" y="72"/>
                    <a:pt x="1720" y="72"/>
                    <a:pt x="1720" y="72"/>
                  </a:cubicBezTo>
                  <a:cubicBezTo>
                    <a:pt x="1720" y="71"/>
                    <a:pt x="1720" y="71"/>
                    <a:pt x="1721" y="71"/>
                  </a:cubicBezTo>
                  <a:cubicBezTo>
                    <a:pt x="1720" y="71"/>
                    <a:pt x="1720" y="71"/>
                    <a:pt x="1720" y="71"/>
                  </a:cubicBezTo>
                  <a:cubicBezTo>
                    <a:pt x="1721" y="71"/>
                    <a:pt x="1721" y="71"/>
                    <a:pt x="1721" y="71"/>
                  </a:cubicBezTo>
                  <a:cubicBezTo>
                    <a:pt x="1721" y="71"/>
                    <a:pt x="1721" y="71"/>
                    <a:pt x="1721" y="71"/>
                  </a:cubicBezTo>
                  <a:cubicBezTo>
                    <a:pt x="1721" y="71"/>
                    <a:pt x="1721" y="71"/>
                    <a:pt x="1721" y="71"/>
                  </a:cubicBezTo>
                  <a:cubicBezTo>
                    <a:pt x="1721" y="71"/>
                    <a:pt x="1721" y="71"/>
                    <a:pt x="1721" y="71"/>
                  </a:cubicBezTo>
                  <a:cubicBezTo>
                    <a:pt x="1721" y="70"/>
                    <a:pt x="1722" y="70"/>
                    <a:pt x="1722" y="70"/>
                  </a:cubicBezTo>
                  <a:cubicBezTo>
                    <a:pt x="1722" y="70"/>
                    <a:pt x="1722" y="70"/>
                    <a:pt x="1722" y="70"/>
                  </a:cubicBezTo>
                  <a:cubicBezTo>
                    <a:pt x="1722" y="70"/>
                    <a:pt x="1722" y="70"/>
                    <a:pt x="1722" y="70"/>
                  </a:cubicBezTo>
                  <a:cubicBezTo>
                    <a:pt x="1722" y="70"/>
                    <a:pt x="1722" y="70"/>
                    <a:pt x="1722" y="70"/>
                  </a:cubicBezTo>
                  <a:cubicBezTo>
                    <a:pt x="1722" y="70"/>
                    <a:pt x="1723" y="70"/>
                    <a:pt x="1723" y="70"/>
                  </a:cubicBezTo>
                  <a:cubicBezTo>
                    <a:pt x="1723" y="70"/>
                    <a:pt x="1723" y="70"/>
                    <a:pt x="1723" y="70"/>
                  </a:cubicBezTo>
                  <a:cubicBezTo>
                    <a:pt x="1723" y="69"/>
                    <a:pt x="1723" y="69"/>
                    <a:pt x="1723" y="69"/>
                  </a:cubicBezTo>
                  <a:cubicBezTo>
                    <a:pt x="1723" y="69"/>
                    <a:pt x="1723" y="69"/>
                    <a:pt x="1723" y="69"/>
                  </a:cubicBezTo>
                  <a:cubicBezTo>
                    <a:pt x="1723" y="69"/>
                    <a:pt x="1724" y="69"/>
                    <a:pt x="1724" y="69"/>
                  </a:cubicBezTo>
                  <a:cubicBezTo>
                    <a:pt x="1724" y="69"/>
                    <a:pt x="1724" y="69"/>
                    <a:pt x="1724" y="69"/>
                  </a:cubicBezTo>
                  <a:cubicBezTo>
                    <a:pt x="1724" y="69"/>
                    <a:pt x="1724" y="69"/>
                    <a:pt x="1724" y="68"/>
                  </a:cubicBezTo>
                  <a:cubicBezTo>
                    <a:pt x="1724" y="68"/>
                    <a:pt x="1724" y="68"/>
                    <a:pt x="1724" y="68"/>
                  </a:cubicBezTo>
                  <a:cubicBezTo>
                    <a:pt x="1724" y="68"/>
                    <a:pt x="1725" y="68"/>
                    <a:pt x="1725" y="68"/>
                  </a:cubicBezTo>
                  <a:cubicBezTo>
                    <a:pt x="1725" y="68"/>
                    <a:pt x="1725" y="68"/>
                    <a:pt x="1725" y="68"/>
                  </a:cubicBezTo>
                  <a:cubicBezTo>
                    <a:pt x="1725" y="68"/>
                    <a:pt x="1725" y="68"/>
                    <a:pt x="1725" y="68"/>
                  </a:cubicBezTo>
                  <a:cubicBezTo>
                    <a:pt x="1725" y="68"/>
                    <a:pt x="1725" y="68"/>
                    <a:pt x="1725" y="68"/>
                  </a:cubicBezTo>
                  <a:cubicBezTo>
                    <a:pt x="1725" y="68"/>
                    <a:pt x="1726" y="68"/>
                    <a:pt x="1726" y="67"/>
                  </a:cubicBezTo>
                  <a:cubicBezTo>
                    <a:pt x="1726" y="67"/>
                    <a:pt x="1726" y="67"/>
                    <a:pt x="1726" y="67"/>
                  </a:cubicBezTo>
                  <a:cubicBezTo>
                    <a:pt x="1726" y="67"/>
                    <a:pt x="1726" y="67"/>
                    <a:pt x="1726" y="67"/>
                  </a:cubicBezTo>
                  <a:cubicBezTo>
                    <a:pt x="1726" y="67"/>
                    <a:pt x="1726" y="67"/>
                    <a:pt x="1726" y="67"/>
                  </a:cubicBezTo>
                  <a:cubicBezTo>
                    <a:pt x="1726" y="67"/>
                    <a:pt x="1726" y="67"/>
                    <a:pt x="1727" y="67"/>
                  </a:cubicBezTo>
                  <a:cubicBezTo>
                    <a:pt x="1727" y="67"/>
                    <a:pt x="1727" y="67"/>
                    <a:pt x="1727" y="67"/>
                  </a:cubicBezTo>
                  <a:cubicBezTo>
                    <a:pt x="1727" y="66"/>
                    <a:pt x="1727" y="67"/>
                    <a:pt x="1727" y="66"/>
                  </a:cubicBezTo>
                  <a:cubicBezTo>
                    <a:pt x="1727" y="66"/>
                    <a:pt x="1727" y="66"/>
                    <a:pt x="1727" y="66"/>
                  </a:cubicBezTo>
                  <a:cubicBezTo>
                    <a:pt x="1727" y="66"/>
                    <a:pt x="1727" y="66"/>
                    <a:pt x="1728" y="66"/>
                  </a:cubicBezTo>
                  <a:cubicBezTo>
                    <a:pt x="1728" y="66"/>
                    <a:pt x="1728" y="66"/>
                    <a:pt x="1728" y="66"/>
                  </a:cubicBezTo>
                  <a:cubicBezTo>
                    <a:pt x="1728" y="66"/>
                    <a:pt x="1728" y="66"/>
                    <a:pt x="1729" y="65"/>
                  </a:cubicBezTo>
                  <a:cubicBezTo>
                    <a:pt x="1729" y="65"/>
                    <a:pt x="1729" y="65"/>
                    <a:pt x="1729" y="65"/>
                  </a:cubicBezTo>
                  <a:cubicBezTo>
                    <a:pt x="1729" y="65"/>
                    <a:pt x="1729" y="65"/>
                    <a:pt x="1729" y="65"/>
                  </a:cubicBezTo>
                  <a:cubicBezTo>
                    <a:pt x="1729" y="65"/>
                    <a:pt x="1729" y="65"/>
                    <a:pt x="1729" y="65"/>
                  </a:cubicBezTo>
                  <a:cubicBezTo>
                    <a:pt x="1729" y="65"/>
                    <a:pt x="1729" y="65"/>
                    <a:pt x="1730" y="65"/>
                  </a:cubicBezTo>
                  <a:cubicBezTo>
                    <a:pt x="1730" y="65"/>
                    <a:pt x="1730" y="65"/>
                    <a:pt x="1730" y="65"/>
                  </a:cubicBezTo>
                  <a:cubicBezTo>
                    <a:pt x="1730" y="65"/>
                    <a:pt x="1730" y="64"/>
                    <a:pt x="1730" y="64"/>
                  </a:cubicBezTo>
                  <a:cubicBezTo>
                    <a:pt x="1730" y="64"/>
                    <a:pt x="1730" y="64"/>
                    <a:pt x="1730" y="64"/>
                  </a:cubicBezTo>
                  <a:cubicBezTo>
                    <a:pt x="1730" y="64"/>
                    <a:pt x="1730" y="64"/>
                    <a:pt x="1730" y="64"/>
                  </a:cubicBezTo>
                  <a:cubicBezTo>
                    <a:pt x="1730" y="64"/>
                    <a:pt x="1730" y="64"/>
                    <a:pt x="1730" y="64"/>
                  </a:cubicBezTo>
                  <a:cubicBezTo>
                    <a:pt x="1731" y="64"/>
                    <a:pt x="1731" y="64"/>
                    <a:pt x="1731" y="63"/>
                  </a:cubicBezTo>
                  <a:cubicBezTo>
                    <a:pt x="1731" y="64"/>
                    <a:pt x="1731" y="64"/>
                    <a:pt x="1731" y="64"/>
                  </a:cubicBezTo>
                  <a:cubicBezTo>
                    <a:pt x="1731" y="63"/>
                    <a:pt x="1731" y="63"/>
                    <a:pt x="1731" y="63"/>
                  </a:cubicBezTo>
                  <a:cubicBezTo>
                    <a:pt x="1731" y="63"/>
                    <a:pt x="1731" y="63"/>
                    <a:pt x="1731" y="63"/>
                  </a:cubicBezTo>
                  <a:cubicBezTo>
                    <a:pt x="1731" y="63"/>
                    <a:pt x="1732" y="63"/>
                    <a:pt x="1732" y="63"/>
                  </a:cubicBezTo>
                  <a:cubicBezTo>
                    <a:pt x="1732" y="63"/>
                    <a:pt x="1732" y="63"/>
                    <a:pt x="1732" y="63"/>
                  </a:cubicBezTo>
                  <a:cubicBezTo>
                    <a:pt x="1732" y="63"/>
                    <a:pt x="1732" y="63"/>
                    <a:pt x="1732" y="62"/>
                  </a:cubicBezTo>
                  <a:cubicBezTo>
                    <a:pt x="1732" y="62"/>
                    <a:pt x="1732" y="62"/>
                    <a:pt x="1732" y="62"/>
                  </a:cubicBezTo>
                  <a:cubicBezTo>
                    <a:pt x="1733" y="62"/>
                    <a:pt x="1733" y="62"/>
                    <a:pt x="1733" y="62"/>
                  </a:cubicBezTo>
                  <a:cubicBezTo>
                    <a:pt x="1733" y="62"/>
                    <a:pt x="1733" y="62"/>
                    <a:pt x="1733" y="62"/>
                  </a:cubicBezTo>
                  <a:cubicBezTo>
                    <a:pt x="1733" y="62"/>
                    <a:pt x="1733" y="62"/>
                    <a:pt x="1733" y="62"/>
                  </a:cubicBezTo>
                  <a:cubicBezTo>
                    <a:pt x="1733" y="62"/>
                    <a:pt x="1733" y="62"/>
                    <a:pt x="1733" y="62"/>
                  </a:cubicBezTo>
                  <a:cubicBezTo>
                    <a:pt x="1733" y="62"/>
                    <a:pt x="1734" y="61"/>
                    <a:pt x="1734" y="61"/>
                  </a:cubicBezTo>
                  <a:cubicBezTo>
                    <a:pt x="1734" y="61"/>
                    <a:pt x="1734" y="61"/>
                    <a:pt x="1734" y="61"/>
                  </a:cubicBezTo>
                  <a:cubicBezTo>
                    <a:pt x="1734" y="61"/>
                    <a:pt x="1734" y="61"/>
                    <a:pt x="1734" y="61"/>
                  </a:cubicBezTo>
                  <a:cubicBezTo>
                    <a:pt x="1734" y="61"/>
                    <a:pt x="1734" y="61"/>
                    <a:pt x="1734" y="61"/>
                  </a:cubicBezTo>
                  <a:cubicBezTo>
                    <a:pt x="1735" y="61"/>
                    <a:pt x="1735" y="61"/>
                    <a:pt x="1735" y="60"/>
                  </a:cubicBezTo>
                  <a:cubicBezTo>
                    <a:pt x="1735" y="60"/>
                    <a:pt x="1735" y="60"/>
                    <a:pt x="1735" y="60"/>
                  </a:cubicBezTo>
                  <a:cubicBezTo>
                    <a:pt x="1735" y="60"/>
                    <a:pt x="1735" y="60"/>
                    <a:pt x="1735" y="60"/>
                  </a:cubicBezTo>
                  <a:cubicBezTo>
                    <a:pt x="1735" y="60"/>
                    <a:pt x="1735" y="60"/>
                    <a:pt x="1735" y="60"/>
                  </a:cubicBezTo>
                  <a:cubicBezTo>
                    <a:pt x="1735" y="60"/>
                    <a:pt x="1735" y="60"/>
                    <a:pt x="1736" y="60"/>
                  </a:cubicBezTo>
                  <a:cubicBezTo>
                    <a:pt x="1736" y="60"/>
                    <a:pt x="1736" y="60"/>
                    <a:pt x="1736" y="60"/>
                  </a:cubicBezTo>
                  <a:cubicBezTo>
                    <a:pt x="1736" y="59"/>
                    <a:pt x="1736" y="59"/>
                    <a:pt x="1737" y="59"/>
                  </a:cubicBezTo>
                  <a:cubicBezTo>
                    <a:pt x="1736" y="59"/>
                    <a:pt x="1736" y="59"/>
                    <a:pt x="1736" y="59"/>
                  </a:cubicBezTo>
                  <a:cubicBezTo>
                    <a:pt x="1737" y="59"/>
                    <a:pt x="1737" y="59"/>
                    <a:pt x="1737" y="59"/>
                  </a:cubicBezTo>
                  <a:cubicBezTo>
                    <a:pt x="1737" y="59"/>
                    <a:pt x="1737" y="59"/>
                    <a:pt x="1737" y="59"/>
                  </a:cubicBezTo>
                  <a:cubicBezTo>
                    <a:pt x="1737" y="59"/>
                    <a:pt x="1737" y="58"/>
                    <a:pt x="1737" y="58"/>
                  </a:cubicBezTo>
                  <a:cubicBezTo>
                    <a:pt x="1737" y="58"/>
                    <a:pt x="1737" y="58"/>
                    <a:pt x="1737" y="58"/>
                  </a:cubicBezTo>
                  <a:cubicBezTo>
                    <a:pt x="1737" y="58"/>
                    <a:pt x="1738" y="58"/>
                    <a:pt x="1738" y="58"/>
                  </a:cubicBezTo>
                  <a:cubicBezTo>
                    <a:pt x="1738" y="58"/>
                    <a:pt x="1738" y="58"/>
                    <a:pt x="1738" y="58"/>
                  </a:cubicBezTo>
                  <a:cubicBezTo>
                    <a:pt x="1738" y="58"/>
                    <a:pt x="1738" y="58"/>
                    <a:pt x="1738" y="58"/>
                  </a:cubicBezTo>
                  <a:cubicBezTo>
                    <a:pt x="1738" y="58"/>
                    <a:pt x="1738" y="58"/>
                    <a:pt x="1738" y="58"/>
                  </a:cubicBezTo>
                  <a:cubicBezTo>
                    <a:pt x="1738" y="58"/>
                    <a:pt x="1738" y="57"/>
                    <a:pt x="1738" y="57"/>
                  </a:cubicBezTo>
                  <a:cubicBezTo>
                    <a:pt x="1738" y="57"/>
                    <a:pt x="1738" y="57"/>
                    <a:pt x="1738" y="57"/>
                  </a:cubicBezTo>
                  <a:cubicBezTo>
                    <a:pt x="1738" y="57"/>
                    <a:pt x="1739" y="57"/>
                    <a:pt x="1739" y="57"/>
                  </a:cubicBezTo>
                  <a:cubicBezTo>
                    <a:pt x="1739" y="57"/>
                    <a:pt x="1739" y="57"/>
                    <a:pt x="1739" y="57"/>
                  </a:cubicBezTo>
                  <a:cubicBezTo>
                    <a:pt x="1739" y="57"/>
                    <a:pt x="1739" y="57"/>
                    <a:pt x="1739" y="57"/>
                  </a:cubicBezTo>
                  <a:cubicBezTo>
                    <a:pt x="1739" y="57"/>
                    <a:pt x="1739" y="57"/>
                    <a:pt x="1739" y="57"/>
                  </a:cubicBezTo>
                  <a:cubicBezTo>
                    <a:pt x="1739" y="56"/>
                    <a:pt x="1739" y="56"/>
                    <a:pt x="1739" y="56"/>
                  </a:cubicBezTo>
                  <a:cubicBezTo>
                    <a:pt x="1739" y="56"/>
                    <a:pt x="1739" y="56"/>
                    <a:pt x="1739" y="56"/>
                  </a:cubicBezTo>
                  <a:cubicBezTo>
                    <a:pt x="1740" y="56"/>
                    <a:pt x="1740" y="56"/>
                    <a:pt x="1740" y="56"/>
                  </a:cubicBezTo>
                  <a:cubicBezTo>
                    <a:pt x="1740" y="56"/>
                    <a:pt x="1740" y="56"/>
                    <a:pt x="1740" y="56"/>
                  </a:cubicBezTo>
                  <a:cubicBezTo>
                    <a:pt x="1740" y="56"/>
                    <a:pt x="1740" y="56"/>
                    <a:pt x="1740" y="56"/>
                  </a:cubicBezTo>
                  <a:cubicBezTo>
                    <a:pt x="1740" y="56"/>
                    <a:pt x="1740" y="56"/>
                    <a:pt x="1740" y="56"/>
                  </a:cubicBezTo>
                  <a:cubicBezTo>
                    <a:pt x="1740" y="55"/>
                    <a:pt x="1740" y="55"/>
                    <a:pt x="1740" y="55"/>
                  </a:cubicBezTo>
                  <a:cubicBezTo>
                    <a:pt x="1740" y="55"/>
                    <a:pt x="1740" y="55"/>
                    <a:pt x="1740" y="55"/>
                  </a:cubicBezTo>
                  <a:cubicBezTo>
                    <a:pt x="1741" y="55"/>
                    <a:pt x="1741" y="55"/>
                    <a:pt x="1741" y="55"/>
                  </a:cubicBezTo>
                  <a:cubicBezTo>
                    <a:pt x="1741" y="55"/>
                    <a:pt x="1741" y="55"/>
                    <a:pt x="1741" y="55"/>
                  </a:cubicBezTo>
                  <a:cubicBezTo>
                    <a:pt x="1741" y="55"/>
                    <a:pt x="1741" y="55"/>
                    <a:pt x="1741" y="54"/>
                  </a:cubicBezTo>
                  <a:cubicBezTo>
                    <a:pt x="1741" y="54"/>
                    <a:pt x="1741" y="54"/>
                    <a:pt x="1741" y="54"/>
                  </a:cubicBezTo>
                  <a:cubicBezTo>
                    <a:pt x="1741" y="54"/>
                    <a:pt x="1741" y="54"/>
                    <a:pt x="1741" y="54"/>
                  </a:cubicBezTo>
                  <a:cubicBezTo>
                    <a:pt x="1741" y="54"/>
                    <a:pt x="1741" y="54"/>
                    <a:pt x="1741" y="54"/>
                  </a:cubicBezTo>
                  <a:cubicBezTo>
                    <a:pt x="1742" y="54"/>
                    <a:pt x="1742" y="53"/>
                    <a:pt x="1742" y="53"/>
                  </a:cubicBezTo>
                  <a:cubicBezTo>
                    <a:pt x="1742" y="53"/>
                    <a:pt x="1742" y="53"/>
                    <a:pt x="1742" y="53"/>
                  </a:cubicBezTo>
                  <a:cubicBezTo>
                    <a:pt x="1742" y="53"/>
                    <a:pt x="1742" y="53"/>
                    <a:pt x="1743" y="53"/>
                  </a:cubicBezTo>
                  <a:cubicBezTo>
                    <a:pt x="1742" y="53"/>
                    <a:pt x="1742" y="53"/>
                    <a:pt x="1742" y="53"/>
                  </a:cubicBezTo>
                  <a:cubicBezTo>
                    <a:pt x="1743" y="53"/>
                    <a:pt x="1743" y="53"/>
                    <a:pt x="1743" y="52"/>
                  </a:cubicBezTo>
                  <a:cubicBezTo>
                    <a:pt x="1743" y="52"/>
                    <a:pt x="1743" y="52"/>
                    <a:pt x="1743" y="52"/>
                  </a:cubicBezTo>
                  <a:cubicBezTo>
                    <a:pt x="1743" y="52"/>
                    <a:pt x="1743" y="52"/>
                    <a:pt x="1743" y="52"/>
                  </a:cubicBezTo>
                  <a:cubicBezTo>
                    <a:pt x="1743" y="52"/>
                    <a:pt x="1743" y="52"/>
                    <a:pt x="1743" y="52"/>
                  </a:cubicBezTo>
                  <a:cubicBezTo>
                    <a:pt x="1743" y="52"/>
                    <a:pt x="1743" y="52"/>
                    <a:pt x="1744" y="51"/>
                  </a:cubicBezTo>
                  <a:cubicBezTo>
                    <a:pt x="1744" y="51"/>
                    <a:pt x="1744" y="51"/>
                    <a:pt x="1744" y="51"/>
                  </a:cubicBezTo>
                  <a:cubicBezTo>
                    <a:pt x="1744" y="51"/>
                    <a:pt x="1744" y="51"/>
                    <a:pt x="1744" y="51"/>
                  </a:cubicBezTo>
                  <a:cubicBezTo>
                    <a:pt x="1744" y="51"/>
                    <a:pt x="1744" y="51"/>
                    <a:pt x="1744" y="51"/>
                  </a:cubicBezTo>
                  <a:cubicBezTo>
                    <a:pt x="1744" y="51"/>
                    <a:pt x="1744" y="51"/>
                    <a:pt x="1744" y="50"/>
                  </a:cubicBezTo>
                  <a:cubicBezTo>
                    <a:pt x="1744" y="50"/>
                    <a:pt x="1744" y="50"/>
                    <a:pt x="1744" y="50"/>
                  </a:cubicBezTo>
                  <a:cubicBezTo>
                    <a:pt x="1744" y="50"/>
                    <a:pt x="1745" y="50"/>
                    <a:pt x="1745" y="50"/>
                  </a:cubicBezTo>
                  <a:cubicBezTo>
                    <a:pt x="1745" y="50"/>
                    <a:pt x="1745" y="50"/>
                    <a:pt x="1745" y="50"/>
                  </a:cubicBezTo>
                  <a:cubicBezTo>
                    <a:pt x="1745" y="50"/>
                    <a:pt x="1745" y="49"/>
                    <a:pt x="1745" y="49"/>
                  </a:cubicBezTo>
                  <a:cubicBezTo>
                    <a:pt x="1745" y="49"/>
                    <a:pt x="1745" y="49"/>
                    <a:pt x="1745" y="49"/>
                  </a:cubicBezTo>
                  <a:cubicBezTo>
                    <a:pt x="1745" y="49"/>
                    <a:pt x="1745" y="49"/>
                    <a:pt x="1745" y="49"/>
                  </a:cubicBezTo>
                  <a:cubicBezTo>
                    <a:pt x="1745" y="49"/>
                    <a:pt x="1745" y="49"/>
                    <a:pt x="1745" y="49"/>
                  </a:cubicBezTo>
                  <a:cubicBezTo>
                    <a:pt x="1746" y="49"/>
                    <a:pt x="1745" y="48"/>
                    <a:pt x="1746" y="48"/>
                  </a:cubicBezTo>
                  <a:cubicBezTo>
                    <a:pt x="1746" y="48"/>
                    <a:pt x="1746" y="48"/>
                    <a:pt x="1746" y="48"/>
                  </a:cubicBezTo>
                  <a:cubicBezTo>
                    <a:pt x="1746" y="48"/>
                    <a:pt x="1746" y="48"/>
                    <a:pt x="1746" y="48"/>
                  </a:cubicBezTo>
                  <a:cubicBezTo>
                    <a:pt x="1746" y="48"/>
                    <a:pt x="1746" y="48"/>
                    <a:pt x="1746" y="48"/>
                  </a:cubicBezTo>
                  <a:cubicBezTo>
                    <a:pt x="1746" y="47"/>
                    <a:pt x="1746" y="47"/>
                    <a:pt x="1746" y="47"/>
                  </a:cubicBezTo>
                  <a:cubicBezTo>
                    <a:pt x="1746" y="47"/>
                    <a:pt x="1746" y="47"/>
                    <a:pt x="1746" y="47"/>
                  </a:cubicBezTo>
                  <a:cubicBezTo>
                    <a:pt x="1747" y="47"/>
                    <a:pt x="1746" y="46"/>
                    <a:pt x="1747" y="46"/>
                  </a:cubicBezTo>
                  <a:cubicBezTo>
                    <a:pt x="1747" y="46"/>
                    <a:pt x="1747" y="46"/>
                    <a:pt x="1747" y="46"/>
                  </a:cubicBezTo>
                  <a:cubicBezTo>
                    <a:pt x="1747" y="46"/>
                    <a:pt x="1747" y="46"/>
                    <a:pt x="1747" y="45"/>
                  </a:cubicBezTo>
                  <a:cubicBezTo>
                    <a:pt x="1747" y="45"/>
                    <a:pt x="1747" y="45"/>
                    <a:pt x="1747" y="45"/>
                  </a:cubicBezTo>
                  <a:cubicBezTo>
                    <a:pt x="1747" y="45"/>
                    <a:pt x="1747" y="45"/>
                    <a:pt x="1747" y="45"/>
                  </a:cubicBezTo>
                  <a:cubicBezTo>
                    <a:pt x="1747" y="45"/>
                    <a:pt x="1747" y="44"/>
                    <a:pt x="1747" y="44"/>
                  </a:cubicBezTo>
                  <a:cubicBezTo>
                    <a:pt x="1748" y="44"/>
                    <a:pt x="1748" y="44"/>
                    <a:pt x="1748" y="44"/>
                  </a:cubicBezTo>
                  <a:cubicBezTo>
                    <a:pt x="1748" y="44"/>
                    <a:pt x="1748" y="44"/>
                    <a:pt x="1748" y="44"/>
                  </a:cubicBezTo>
                  <a:cubicBezTo>
                    <a:pt x="1748" y="43"/>
                    <a:pt x="1748" y="43"/>
                    <a:pt x="1748" y="43"/>
                  </a:cubicBezTo>
                  <a:cubicBezTo>
                    <a:pt x="1748" y="43"/>
                    <a:pt x="1748" y="43"/>
                    <a:pt x="1748" y="43"/>
                  </a:cubicBezTo>
                  <a:cubicBezTo>
                    <a:pt x="1748" y="42"/>
                    <a:pt x="1748" y="42"/>
                    <a:pt x="1748" y="42"/>
                  </a:cubicBezTo>
                  <a:cubicBezTo>
                    <a:pt x="1748" y="42"/>
                    <a:pt x="1748" y="42"/>
                    <a:pt x="1748" y="42"/>
                  </a:cubicBezTo>
                  <a:cubicBezTo>
                    <a:pt x="1749" y="41"/>
                    <a:pt x="1749" y="41"/>
                    <a:pt x="1749" y="40"/>
                  </a:cubicBezTo>
                  <a:cubicBezTo>
                    <a:pt x="1749" y="40"/>
                    <a:pt x="1749" y="40"/>
                    <a:pt x="1749" y="40"/>
                  </a:cubicBezTo>
                  <a:cubicBezTo>
                    <a:pt x="1749" y="40"/>
                    <a:pt x="1749" y="40"/>
                    <a:pt x="1749" y="40"/>
                  </a:cubicBezTo>
                  <a:cubicBezTo>
                    <a:pt x="1749" y="40"/>
                    <a:pt x="1749" y="39"/>
                    <a:pt x="1749" y="39"/>
                  </a:cubicBezTo>
                  <a:cubicBezTo>
                    <a:pt x="1749" y="39"/>
                    <a:pt x="1749" y="39"/>
                    <a:pt x="1749" y="39"/>
                  </a:cubicBezTo>
                  <a:cubicBezTo>
                    <a:pt x="1749" y="38"/>
                    <a:pt x="1749" y="37"/>
                    <a:pt x="1749" y="37"/>
                  </a:cubicBezTo>
                  <a:close/>
                  <a:moveTo>
                    <a:pt x="1386" y="37"/>
                  </a:moveTo>
                  <a:cubicBezTo>
                    <a:pt x="1386" y="37"/>
                    <a:pt x="1386" y="38"/>
                    <a:pt x="1386" y="38"/>
                  </a:cubicBezTo>
                  <a:cubicBezTo>
                    <a:pt x="1385" y="38"/>
                    <a:pt x="1386" y="39"/>
                    <a:pt x="1385" y="39"/>
                  </a:cubicBezTo>
                  <a:cubicBezTo>
                    <a:pt x="1385" y="39"/>
                    <a:pt x="1385" y="39"/>
                    <a:pt x="1385" y="39"/>
                  </a:cubicBezTo>
                  <a:cubicBezTo>
                    <a:pt x="1385" y="40"/>
                    <a:pt x="1385" y="40"/>
                    <a:pt x="1385" y="40"/>
                  </a:cubicBezTo>
                  <a:cubicBezTo>
                    <a:pt x="1385" y="40"/>
                    <a:pt x="1385" y="40"/>
                    <a:pt x="1385" y="40"/>
                  </a:cubicBezTo>
                  <a:cubicBezTo>
                    <a:pt x="1385" y="41"/>
                    <a:pt x="1385" y="41"/>
                    <a:pt x="1385" y="41"/>
                  </a:cubicBezTo>
                  <a:cubicBezTo>
                    <a:pt x="1385" y="41"/>
                    <a:pt x="1385" y="41"/>
                    <a:pt x="1385" y="41"/>
                  </a:cubicBezTo>
                  <a:cubicBezTo>
                    <a:pt x="1384" y="42"/>
                    <a:pt x="1385" y="42"/>
                    <a:pt x="1384" y="42"/>
                  </a:cubicBezTo>
                  <a:cubicBezTo>
                    <a:pt x="1384" y="42"/>
                    <a:pt x="1384" y="42"/>
                    <a:pt x="1384" y="42"/>
                  </a:cubicBezTo>
                  <a:cubicBezTo>
                    <a:pt x="1384" y="43"/>
                    <a:pt x="1384" y="43"/>
                    <a:pt x="1384" y="43"/>
                  </a:cubicBezTo>
                  <a:cubicBezTo>
                    <a:pt x="1384" y="43"/>
                    <a:pt x="1384" y="43"/>
                    <a:pt x="1384" y="43"/>
                  </a:cubicBezTo>
                  <a:cubicBezTo>
                    <a:pt x="1384" y="43"/>
                    <a:pt x="1384" y="44"/>
                    <a:pt x="1384" y="44"/>
                  </a:cubicBezTo>
                  <a:cubicBezTo>
                    <a:pt x="1384" y="44"/>
                    <a:pt x="1384" y="44"/>
                    <a:pt x="1384" y="44"/>
                  </a:cubicBezTo>
                  <a:cubicBezTo>
                    <a:pt x="1383" y="44"/>
                    <a:pt x="1383" y="44"/>
                    <a:pt x="1383" y="44"/>
                  </a:cubicBezTo>
                  <a:cubicBezTo>
                    <a:pt x="1383" y="44"/>
                    <a:pt x="1383" y="44"/>
                    <a:pt x="1383" y="44"/>
                  </a:cubicBezTo>
                  <a:cubicBezTo>
                    <a:pt x="1383" y="45"/>
                    <a:pt x="1383" y="45"/>
                    <a:pt x="1383" y="45"/>
                  </a:cubicBezTo>
                  <a:cubicBezTo>
                    <a:pt x="1383" y="45"/>
                    <a:pt x="1383" y="45"/>
                    <a:pt x="1383" y="45"/>
                  </a:cubicBezTo>
                  <a:cubicBezTo>
                    <a:pt x="1383" y="45"/>
                    <a:pt x="1383" y="46"/>
                    <a:pt x="1383" y="46"/>
                  </a:cubicBezTo>
                  <a:cubicBezTo>
                    <a:pt x="1383" y="46"/>
                    <a:pt x="1383" y="46"/>
                    <a:pt x="1383" y="46"/>
                  </a:cubicBezTo>
                  <a:cubicBezTo>
                    <a:pt x="1382" y="46"/>
                    <a:pt x="1382" y="46"/>
                    <a:pt x="1382" y="46"/>
                  </a:cubicBezTo>
                  <a:cubicBezTo>
                    <a:pt x="1382" y="46"/>
                    <a:pt x="1382" y="46"/>
                    <a:pt x="1382" y="46"/>
                  </a:cubicBezTo>
                  <a:cubicBezTo>
                    <a:pt x="1382" y="46"/>
                    <a:pt x="1382" y="47"/>
                    <a:pt x="1382" y="47"/>
                  </a:cubicBezTo>
                  <a:cubicBezTo>
                    <a:pt x="1382" y="47"/>
                    <a:pt x="1382" y="47"/>
                    <a:pt x="1382" y="47"/>
                  </a:cubicBezTo>
                  <a:cubicBezTo>
                    <a:pt x="1382" y="47"/>
                    <a:pt x="1382" y="47"/>
                    <a:pt x="1382" y="47"/>
                  </a:cubicBezTo>
                  <a:cubicBezTo>
                    <a:pt x="1382" y="47"/>
                    <a:pt x="1382" y="47"/>
                    <a:pt x="1382" y="47"/>
                  </a:cubicBezTo>
                  <a:cubicBezTo>
                    <a:pt x="1381" y="47"/>
                    <a:pt x="1381" y="48"/>
                    <a:pt x="1381" y="48"/>
                  </a:cubicBezTo>
                  <a:cubicBezTo>
                    <a:pt x="1381" y="48"/>
                    <a:pt x="1381" y="48"/>
                    <a:pt x="1381" y="48"/>
                  </a:cubicBezTo>
                  <a:cubicBezTo>
                    <a:pt x="1381" y="48"/>
                    <a:pt x="1381" y="48"/>
                    <a:pt x="1381" y="48"/>
                  </a:cubicBezTo>
                  <a:cubicBezTo>
                    <a:pt x="1381" y="48"/>
                    <a:pt x="1381" y="48"/>
                    <a:pt x="1381" y="48"/>
                  </a:cubicBezTo>
                  <a:cubicBezTo>
                    <a:pt x="1381" y="48"/>
                    <a:pt x="1381" y="48"/>
                    <a:pt x="1381" y="49"/>
                  </a:cubicBezTo>
                  <a:cubicBezTo>
                    <a:pt x="1381" y="49"/>
                    <a:pt x="1381" y="49"/>
                    <a:pt x="1381" y="49"/>
                  </a:cubicBezTo>
                  <a:cubicBezTo>
                    <a:pt x="1380" y="49"/>
                    <a:pt x="1380" y="49"/>
                    <a:pt x="1380" y="50"/>
                  </a:cubicBezTo>
                  <a:cubicBezTo>
                    <a:pt x="1380" y="50"/>
                    <a:pt x="1380" y="50"/>
                    <a:pt x="1380" y="50"/>
                  </a:cubicBezTo>
                  <a:cubicBezTo>
                    <a:pt x="1380" y="50"/>
                    <a:pt x="1380" y="50"/>
                    <a:pt x="1379" y="50"/>
                  </a:cubicBezTo>
                  <a:cubicBezTo>
                    <a:pt x="1379" y="50"/>
                    <a:pt x="1379" y="50"/>
                    <a:pt x="1379" y="50"/>
                  </a:cubicBezTo>
                  <a:cubicBezTo>
                    <a:pt x="1379" y="50"/>
                    <a:pt x="1379" y="50"/>
                    <a:pt x="1379" y="50"/>
                  </a:cubicBezTo>
                  <a:cubicBezTo>
                    <a:pt x="1379" y="50"/>
                    <a:pt x="1379" y="50"/>
                    <a:pt x="1379" y="50"/>
                  </a:cubicBezTo>
                  <a:cubicBezTo>
                    <a:pt x="1379" y="50"/>
                    <a:pt x="1379" y="51"/>
                    <a:pt x="1379" y="51"/>
                  </a:cubicBezTo>
                  <a:cubicBezTo>
                    <a:pt x="1379" y="51"/>
                    <a:pt x="1379" y="51"/>
                    <a:pt x="1379" y="51"/>
                  </a:cubicBezTo>
                  <a:cubicBezTo>
                    <a:pt x="1379" y="51"/>
                    <a:pt x="1379" y="51"/>
                    <a:pt x="1378" y="51"/>
                  </a:cubicBezTo>
                  <a:cubicBezTo>
                    <a:pt x="1379" y="51"/>
                    <a:pt x="1379" y="51"/>
                    <a:pt x="1379" y="51"/>
                  </a:cubicBezTo>
                  <a:cubicBezTo>
                    <a:pt x="1378" y="51"/>
                    <a:pt x="1378" y="51"/>
                    <a:pt x="1378" y="51"/>
                  </a:cubicBezTo>
                  <a:cubicBezTo>
                    <a:pt x="1378" y="51"/>
                    <a:pt x="1378" y="51"/>
                    <a:pt x="1378" y="51"/>
                  </a:cubicBezTo>
                  <a:cubicBezTo>
                    <a:pt x="1378" y="51"/>
                    <a:pt x="1378" y="52"/>
                    <a:pt x="1378" y="52"/>
                  </a:cubicBezTo>
                  <a:cubicBezTo>
                    <a:pt x="1378" y="52"/>
                    <a:pt x="1378" y="52"/>
                    <a:pt x="1378" y="52"/>
                  </a:cubicBezTo>
                  <a:cubicBezTo>
                    <a:pt x="1378" y="52"/>
                    <a:pt x="1377" y="52"/>
                    <a:pt x="1377" y="52"/>
                  </a:cubicBezTo>
                  <a:cubicBezTo>
                    <a:pt x="1377" y="52"/>
                    <a:pt x="1377" y="52"/>
                    <a:pt x="1377" y="52"/>
                  </a:cubicBezTo>
                  <a:cubicBezTo>
                    <a:pt x="1377" y="52"/>
                    <a:pt x="1377" y="52"/>
                    <a:pt x="1377" y="53"/>
                  </a:cubicBezTo>
                  <a:cubicBezTo>
                    <a:pt x="1377" y="53"/>
                    <a:pt x="1377" y="53"/>
                    <a:pt x="1377" y="53"/>
                  </a:cubicBezTo>
                  <a:cubicBezTo>
                    <a:pt x="1377" y="53"/>
                    <a:pt x="1377" y="53"/>
                    <a:pt x="1377" y="53"/>
                  </a:cubicBezTo>
                  <a:cubicBezTo>
                    <a:pt x="1377" y="53"/>
                    <a:pt x="1377" y="53"/>
                    <a:pt x="1377" y="53"/>
                  </a:cubicBezTo>
                  <a:cubicBezTo>
                    <a:pt x="1377" y="53"/>
                    <a:pt x="1376" y="53"/>
                    <a:pt x="1376" y="53"/>
                  </a:cubicBezTo>
                  <a:cubicBezTo>
                    <a:pt x="1376" y="53"/>
                    <a:pt x="1376" y="53"/>
                    <a:pt x="1376" y="53"/>
                  </a:cubicBezTo>
                  <a:cubicBezTo>
                    <a:pt x="1376" y="53"/>
                    <a:pt x="1376" y="53"/>
                    <a:pt x="1376" y="54"/>
                  </a:cubicBezTo>
                  <a:cubicBezTo>
                    <a:pt x="1376" y="54"/>
                    <a:pt x="1376" y="54"/>
                    <a:pt x="1376" y="54"/>
                  </a:cubicBezTo>
                  <a:cubicBezTo>
                    <a:pt x="1376" y="54"/>
                    <a:pt x="1376" y="54"/>
                    <a:pt x="1376" y="54"/>
                  </a:cubicBezTo>
                  <a:cubicBezTo>
                    <a:pt x="1376" y="54"/>
                    <a:pt x="1376" y="54"/>
                    <a:pt x="1376" y="54"/>
                  </a:cubicBezTo>
                  <a:cubicBezTo>
                    <a:pt x="1376" y="54"/>
                    <a:pt x="1375" y="54"/>
                    <a:pt x="1375" y="54"/>
                  </a:cubicBezTo>
                  <a:cubicBezTo>
                    <a:pt x="1375" y="54"/>
                    <a:pt x="1375" y="54"/>
                    <a:pt x="1375" y="54"/>
                  </a:cubicBezTo>
                  <a:cubicBezTo>
                    <a:pt x="1375" y="54"/>
                    <a:pt x="1375" y="54"/>
                    <a:pt x="1375" y="55"/>
                  </a:cubicBezTo>
                  <a:cubicBezTo>
                    <a:pt x="1375" y="55"/>
                    <a:pt x="1375" y="55"/>
                    <a:pt x="1375" y="55"/>
                  </a:cubicBezTo>
                  <a:cubicBezTo>
                    <a:pt x="1375" y="55"/>
                    <a:pt x="1375" y="55"/>
                    <a:pt x="1375" y="55"/>
                  </a:cubicBezTo>
                  <a:cubicBezTo>
                    <a:pt x="1375" y="55"/>
                    <a:pt x="1375" y="55"/>
                    <a:pt x="1375" y="55"/>
                  </a:cubicBezTo>
                  <a:cubicBezTo>
                    <a:pt x="1374" y="55"/>
                    <a:pt x="1374" y="56"/>
                    <a:pt x="1373" y="56"/>
                  </a:cubicBezTo>
                  <a:cubicBezTo>
                    <a:pt x="1373" y="56"/>
                    <a:pt x="1373" y="56"/>
                    <a:pt x="1373" y="56"/>
                  </a:cubicBezTo>
                  <a:cubicBezTo>
                    <a:pt x="1373" y="56"/>
                    <a:pt x="1373" y="56"/>
                    <a:pt x="1373" y="56"/>
                  </a:cubicBezTo>
                  <a:cubicBezTo>
                    <a:pt x="1373" y="56"/>
                    <a:pt x="1373" y="56"/>
                    <a:pt x="1373" y="56"/>
                  </a:cubicBezTo>
                  <a:cubicBezTo>
                    <a:pt x="1373" y="56"/>
                    <a:pt x="1373" y="56"/>
                    <a:pt x="1373" y="57"/>
                  </a:cubicBezTo>
                  <a:cubicBezTo>
                    <a:pt x="1373" y="57"/>
                    <a:pt x="1373" y="57"/>
                    <a:pt x="1373" y="57"/>
                  </a:cubicBezTo>
                  <a:cubicBezTo>
                    <a:pt x="1372" y="57"/>
                    <a:pt x="1372" y="57"/>
                    <a:pt x="1372" y="57"/>
                  </a:cubicBezTo>
                  <a:cubicBezTo>
                    <a:pt x="1372" y="57"/>
                    <a:pt x="1372" y="57"/>
                    <a:pt x="1372" y="57"/>
                  </a:cubicBezTo>
                  <a:cubicBezTo>
                    <a:pt x="1371" y="57"/>
                    <a:pt x="1371" y="58"/>
                    <a:pt x="1371" y="58"/>
                  </a:cubicBezTo>
                  <a:cubicBezTo>
                    <a:pt x="1371" y="58"/>
                    <a:pt x="1371" y="58"/>
                    <a:pt x="1371" y="58"/>
                  </a:cubicBezTo>
                  <a:cubicBezTo>
                    <a:pt x="1371" y="58"/>
                    <a:pt x="1371" y="58"/>
                    <a:pt x="1371" y="58"/>
                  </a:cubicBezTo>
                  <a:cubicBezTo>
                    <a:pt x="1371" y="58"/>
                    <a:pt x="1371" y="58"/>
                    <a:pt x="1371" y="58"/>
                  </a:cubicBezTo>
                  <a:cubicBezTo>
                    <a:pt x="1371" y="58"/>
                    <a:pt x="1370" y="58"/>
                    <a:pt x="1370" y="58"/>
                  </a:cubicBezTo>
                  <a:cubicBezTo>
                    <a:pt x="1370" y="58"/>
                    <a:pt x="1370" y="58"/>
                    <a:pt x="1370" y="58"/>
                  </a:cubicBezTo>
                  <a:cubicBezTo>
                    <a:pt x="1370" y="58"/>
                    <a:pt x="1370" y="59"/>
                    <a:pt x="1370" y="59"/>
                  </a:cubicBezTo>
                  <a:cubicBezTo>
                    <a:pt x="1370" y="59"/>
                    <a:pt x="1370" y="59"/>
                    <a:pt x="1370" y="59"/>
                  </a:cubicBezTo>
                  <a:cubicBezTo>
                    <a:pt x="1370" y="59"/>
                    <a:pt x="1369" y="59"/>
                    <a:pt x="1369" y="59"/>
                  </a:cubicBezTo>
                  <a:cubicBezTo>
                    <a:pt x="1369" y="59"/>
                    <a:pt x="1369" y="59"/>
                    <a:pt x="1369" y="59"/>
                  </a:cubicBezTo>
                  <a:cubicBezTo>
                    <a:pt x="1369" y="59"/>
                    <a:pt x="1369" y="59"/>
                    <a:pt x="1369" y="59"/>
                  </a:cubicBezTo>
                  <a:cubicBezTo>
                    <a:pt x="1369" y="59"/>
                    <a:pt x="1369" y="59"/>
                    <a:pt x="1369" y="59"/>
                  </a:cubicBezTo>
                  <a:cubicBezTo>
                    <a:pt x="1369" y="59"/>
                    <a:pt x="1368" y="60"/>
                    <a:pt x="1368" y="60"/>
                  </a:cubicBezTo>
                  <a:cubicBezTo>
                    <a:pt x="1368" y="60"/>
                    <a:pt x="1368" y="60"/>
                    <a:pt x="1368" y="60"/>
                  </a:cubicBezTo>
                  <a:cubicBezTo>
                    <a:pt x="1368" y="60"/>
                    <a:pt x="1368" y="60"/>
                    <a:pt x="1368" y="60"/>
                  </a:cubicBezTo>
                  <a:cubicBezTo>
                    <a:pt x="1368" y="60"/>
                    <a:pt x="1368" y="60"/>
                    <a:pt x="1368" y="60"/>
                  </a:cubicBezTo>
                  <a:cubicBezTo>
                    <a:pt x="1368" y="60"/>
                    <a:pt x="1367" y="60"/>
                    <a:pt x="1367" y="61"/>
                  </a:cubicBezTo>
                  <a:cubicBezTo>
                    <a:pt x="1367" y="60"/>
                    <a:pt x="1367" y="60"/>
                    <a:pt x="1367" y="60"/>
                  </a:cubicBezTo>
                  <a:cubicBezTo>
                    <a:pt x="1367" y="61"/>
                    <a:pt x="1367" y="61"/>
                    <a:pt x="1367" y="61"/>
                  </a:cubicBezTo>
                  <a:cubicBezTo>
                    <a:pt x="1367" y="61"/>
                    <a:pt x="1367" y="61"/>
                    <a:pt x="1367" y="61"/>
                  </a:cubicBezTo>
                  <a:cubicBezTo>
                    <a:pt x="1367" y="61"/>
                    <a:pt x="1366" y="61"/>
                    <a:pt x="1366" y="62"/>
                  </a:cubicBezTo>
                  <a:cubicBezTo>
                    <a:pt x="1366" y="62"/>
                    <a:pt x="1366" y="62"/>
                    <a:pt x="1366" y="62"/>
                  </a:cubicBezTo>
                  <a:cubicBezTo>
                    <a:pt x="1366" y="62"/>
                    <a:pt x="1366" y="62"/>
                    <a:pt x="1366" y="62"/>
                  </a:cubicBezTo>
                  <a:cubicBezTo>
                    <a:pt x="1366" y="62"/>
                    <a:pt x="1366" y="62"/>
                    <a:pt x="1366" y="62"/>
                  </a:cubicBezTo>
                  <a:cubicBezTo>
                    <a:pt x="1365" y="62"/>
                    <a:pt x="1365" y="62"/>
                    <a:pt x="1365" y="63"/>
                  </a:cubicBezTo>
                  <a:cubicBezTo>
                    <a:pt x="1365" y="63"/>
                    <a:pt x="1365" y="63"/>
                    <a:pt x="1365" y="63"/>
                  </a:cubicBezTo>
                  <a:cubicBezTo>
                    <a:pt x="1364" y="63"/>
                    <a:pt x="1364" y="63"/>
                    <a:pt x="1364" y="63"/>
                  </a:cubicBezTo>
                  <a:cubicBezTo>
                    <a:pt x="1364" y="63"/>
                    <a:pt x="1364" y="63"/>
                    <a:pt x="1364" y="63"/>
                  </a:cubicBezTo>
                  <a:cubicBezTo>
                    <a:pt x="1364" y="63"/>
                    <a:pt x="1363" y="63"/>
                    <a:pt x="1363" y="64"/>
                  </a:cubicBezTo>
                  <a:cubicBezTo>
                    <a:pt x="1363" y="64"/>
                    <a:pt x="1363" y="64"/>
                    <a:pt x="1363" y="64"/>
                  </a:cubicBezTo>
                  <a:cubicBezTo>
                    <a:pt x="1363" y="64"/>
                    <a:pt x="1363" y="64"/>
                    <a:pt x="1363" y="64"/>
                  </a:cubicBezTo>
                  <a:cubicBezTo>
                    <a:pt x="1363" y="64"/>
                    <a:pt x="1363" y="64"/>
                    <a:pt x="1363" y="64"/>
                  </a:cubicBezTo>
                  <a:cubicBezTo>
                    <a:pt x="1363" y="64"/>
                    <a:pt x="1363" y="64"/>
                    <a:pt x="1362" y="64"/>
                  </a:cubicBezTo>
                  <a:cubicBezTo>
                    <a:pt x="1362" y="64"/>
                    <a:pt x="1362" y="64"/>
                    <a:pt x="1362" y="64"/>
                  </a:cubicBezTo>
                  <a:cubicBezTo>
                    <a:pt x="1362" y="64"/>
                    <a:pt x="1362" y="64"/>
                    <a:pt x="1362" y="65"/>
                  </a:cubicBezTo>
                  <a:cubicBezTo>
                    <a:pt x="1362" y="65"/>
                    <a:pt x="1362" y="65"/>
                    <a:pt x="1362" y="65"/>
                  </a:cubicBezTo>
                  <a:cubicBezTo>
                    <a:pt x="1362" y="65"/>
                    <a:pt x="1361" y="65"/>
                    <a:pt x="1361" y="65"/>
                  </a:cubicBezTo>
                  <a:cubicBezTo>
                    <a:pt x="1361" y="65"/>
                    <a:pt x="1361" y="65"/>
                    <a:pt x="1361" y="65"/>
                  </a:cubicBezTo>
                  <a:cubicBezTo>
                    <a:pt x="1361" y="65"/>
                    <a:pt x="1361" y="65"/>
                    <a:pt x="1361" y="65"/>
                  </a:cubicBezTo>
                  <a:cubicBezTo>
                    <a:pt x="1361" y="65"/>
                    <a:pt x="1361" y="65"/>
                    <a:pt x="1361" y="65"/>
                  </a:cubicBezTo>
                  <a:cubicBezTo>
                    <a:pt x="1361" y="66"/>
                    <a:pt x="1360" y="66"/>
                    <a:pt x="1360" y="66"/>
                  </a:cubicBezTo>
                  <a:cubicBezTo>
                    <a:pt x="1360" y="66"/>
                    <a:pt x="1360" y="66"/>
                    <a:pt x="1360" y="66"/>
                  </a:cubicBezTo>
                  <a:cubicBezTo>
                    <a:pt x="1360" y="66"/>
                    <a:pt x="1360" y="66"/>
                    <a:pt x="1360" y="66"/>
                  </a:cubicBezTo>
                  <a:cubicBezTo>
                    <a:pt x="1360" y="66"/>
                    <a:pt x="1360" y="66"/>
                    <a:pt x="1360" y="66"/>
                  </a:cubicBezTo>
                  <a:cubicBezTo>
                    <a:pt x="1360" y="66"/>
                    <a:pt x="1359" y="67"/>
                    <a:pt x="1359" y="67"/>
                  </a:cubicBezTo>
                  <a:cubicBezTo>
                    <a:pt x="1359" y="67"/>
                    <a:pt x="1359" y="67"/>
                    <a:pt x="1359" y="67"/>
                  </a:cubicBezTo>
                  <a:cubicBezTo>
                    <a:pt x="1359" y="67"/>
                    <a:pt x="1358" y="67"/>
                    <a:pt x="1358" y="68"/>
                  </a:cubicBezTo>
                  <a:cubicBezTo>
                    <a:pt x="1358" y="67"/>
                    <a:pt x="1358" y="67"/>
                    <a:pt x="1358" y="67"/>
                  </a:cubicBezTo>
                  <a:cubicBezTo>
                    <a:pt x="1358" y="67"/>
                    <a:pt x="1358" y="68"/>
                    <a:pt x="1358" y="68"/>
                  </a:cubicBezTo>
                  <a:cubicBezTo>
                    <a:pt x="1358" y="68"/>
                    <a:pt x="1358" y="68"/>
                    <a:pt x="1358" y="68"/>
                  </a:cubicBezTo>
                  <a:cubicBezTo>
                    <a:pt x="1358" y="68"/>
                    <a:pt x="1358" y="68"/>
                    <a:pt x="1358" y="68"/>
                  </a:cubicBezTo>
                  <a:cubicBezTo>
                    <a:pt x="1358" y="68"/>
                    <a:pt x="1358" y="68"/>
                    <a:pt x="1358" y="68"/>
                  </a:cubicBezTo>
                  <a:cubicBezTo>
                    <a:pt x="1357" y="68"/>
                    <a:pt x="1357" y="68"/>
                    <a:pt x="1357" y="68"/>
                  </a:cubicBezTo>
                  <a:cubicBezTo>
                    <a:pt x="1357" y="68"/>
                    <a:pt x="1357" y="68"/>
                    <a:pt x="1357" y="68"/>
                  </a:cubicBezTo>
                  <a:cubicBezTo>
                    <a:pt x="1357" y="69"/>
                    <a:pt x="1356" y="69"/>
                    <a:pt x="1356" y="69"/>
                  </a:cubicBezTo>
                  <a:cubicBezTo>
                    <a:pt x="1356" y="69"/>
                    <a:pt x="1356" y="69"/>
                    <a:pt x="1356" y="69"/>
                  </a:cubicBezTo>
                  <a:cubicBezTo>
                    <a:pt x="1356" y="69"/>
                    <a:pt x="1356" y="69"/>
                    <a:pt x="1356" y="70"/>
                  </a:cubicBezTo>
                  <a:cubicBezTo>
                    <a:pt x="1356" y="70"/>
                    <a:pt x="1356" y="70"/>
                    <a:pt x="1356" y="70"/>
                  </a:cubicBezTo>
                  <a:cubicBezTo>
                    <a:pt x="1356" y="70"/>
                    <a:pt x="1356" y="70"/>
                    <a:pt x="1355" y="70"/>
                  </a:cubicBezTo>
                  <a:cubicBezTo>
                    <a:pt x="1355" y="70"/>
                    <a:pt x="1355" y="70"/>
                    <a:pt x="1355" y="70"/>
                  </a:cubicBezTo>
                  <a:cubicBezTo>
                    <a:pt x="1355" y="70"/>
                    <a:pt x="1355" y="70"/>
                    <a:pt x="1355" y="70"/>
                  </a:cubicBezTo>
                  <a:cubicBezTo>
                    <a:pt x="1355" y="70"/>
                    <a:pt x="1355" y="70"/>
                    <a:pt x="1355" y="70"/>
                  </a:cubicBezTo>
                  <a:cubicBezTo>
                    <a:pt x="1355" y="70"/>
                    <a:pt x="1355" y="70"/>
                    <a:pt x="1355" y="71"/>
                  </a:cubicBezTo>
                  <a:cubicBezTo>
                    <a:pt x="1355" y="71"/>
                    <a:pt x="1355" y="71"/>
                    <a:pt x="1355" y="71"/>
                  </a:cubicBezTo>
                  <a:cubicBezTo>
                    <a:pt x="1355" y="71"/>
                    <a:pt x="1355" y="71"/>
                    <a:pt x="1354" y="71"/>
                  </a:cubicBezTo>
                  <a:cubicBezTo>
                    <a:pt x="1354" y="71"/>
                    <a:pt x="1354" y="71"/>
                    <a:pt x="1354" y="71"/>
                  </a:cubicBezTo>
                  <a:cubicBezTo>
                    <a:pt x="1353" y="72"/>
                    <a:pt x="1352" y="73"/>
                    <a:pt x="1351" y="74"/>
                  </a:cubicBezTo>
                  <a:cubicBezTo>
                    <a:pt x="1351" y="74"/>
                    <a:pt x="1351" y="74"/>
                    <a:pt x="1351" y="74"/>
                  </a:cubicBezTo>
                  <a:cubicBezTo>
                    <a:pt x="1351" y="74"/>
                    <a:pt x="1351" y="75"/>
                    <a:pt x="1351" y="75"/>
                  </a:cubicBezTo>
                  <a:cubicBezTo>
                    <a:pt x="1351" y="75"/>
                    <a:pt x="1351" y="75"/>
                    <a:pt x="1351" y="75"/>
                  </a:cubicBezTo>
                  <a:cubicBezTo>
                    <a:pt x="1350" y="75"/>
                    <a:pt x="1350" y="75"/>
                    <a:pt x="1350" y="75"/>
                  </a:cubicBezTo>
                  <a:cubicBezTo>
                    <a:pt x="1350" y="75"/>
                    <a:pt x="1350" y="75"/>
                    <a:pt x="1350" y="75"/>
                  </a:cubicBezTo>
                  <a:cubicBezTo>
                    <a:pt x="1350" y="75"/>
                    <a:pt x="1350" y="75"/>
                    <a:pt x="1350" y="75"/>
                  </a:cubicBezTo>
                  <a:cubicBezTo>
                    <a:pt x="1350" y="75"/>
                    <a:pt x="1350" y="75"/>
                    <a:pt x="1350" y="75"/>
                  </a:cubicBezTo>
                  <a:cubicBezTo>
                    <a:pt x="1350" y="76"/>
                    <a:pt x="1350" y="76"/>
                    <a:pt x="1350" y="76"/>
                  </a:cubicBezTo>
                  <a:cubicBezTo>
                    <a:pt x="1350" y="76"/>
                    <a:pt x="1350" y="76"/>
                    <a:pt x="1350" y="76"/>
                  </a:cubicBezTo>
                  <a:cubicBezTo>
                    <a:pt x="1349" y="76"/>
                    <a:pt x="1349" y="76"/>
                    <a:pt x="1349" y="76"/>
                  </a:cubicBezTo>
                  <a:cubicBezTo>
                    <a:pt x="1349" y="76"/>
                    <a:pt x="1349" y="76"/>
                    <a:pt x="1349" y="76"/>
                  </a:cubicBezTo>
                  <a:cubicBezTo>
                    <a:pt x="1349" y="77"/>
                    <a:pt x="1349" y="77"/>
                    <a:pt x="1349" y="77"/>
                  </a:cubicBezTo>
                  <a:cubicBezTo>
                    <a:pt x="1349" y="77"/>
                    <a:pt x="1349" y="77"/>
                    <a:pt x="1349" y="77"/>
                  </a:cubicBezTo>
                  <a:cubicBezTo>
                    <a:pt x="1349" y="77"/>
                    <a:pt x="1349" y="77"/>
                    <a:pt x="1349" y="77"/>
                  </a:cubicBezTo>
                  <a:cubicBezTo>
                    <a:pt x="1349" y="77"/>
                    <a:pt x="1349" y="77"/>
                    <a:pt x="1349" y="77"/>
                  </a:cubicBezTo>
                  <a:cubicBezTo>
                    <a:pt x="1348" y="77"/>
                    <a:pt x="1348" y="78"/>
                    <a:pt x="1348" y="78"/>
                  </a:cubicBezTo>
                  <a:cubicBezTo>
                    <a:pt x="1348" y="78"/>
                    <a:pt x="1348" y="78"/>
                    <a:pt x="1348" y="78"/>
                  </a:cubicBezTo>
                  <a:cubicBezTo>
                    <a:pt x="1348" y="78"/>
                    <a:pt x="1348" y="78"/>
                    <a:pt x="1348" y="78"/>
                  </a:cubicBezTo>
                  <a:cubicBezTo>
                    <a:pt x="1348" y="78"/>
                    <a:pt x="1348" y="78"/>
                    <a:pt x="1348" y="78"/>
                  </a:cubicBezTo>
                  <a:cubicBezTo>
                    <a:pt x="1348" y="78"/>
                    <a:pt x="1348" y="79"/>
                    <a:pt x="1347" y="79"/>
                  </a:cubicBezTo>
                  <a:cubicBezTo>
                    <a:pt x="1347" y="79"/>
                    <a:pt x="1347" y="79"/>
                    <a:pt x="1347" y="79"/>
                  </a:cubicBezTo>
                  <a:cubicBezTo>
                    <a:pt x="1347" y="79"/>
                    <a:pt x="1347" y="79"/>
                    <a:pt x="1347" y="79"/>
                  </a:cubicBezTo>
                  <a:cubicBezTo>
                    <a:pt x="1347" y="79"/>
                    <a:pt x="1347" y="79"/>
                    <a:pt x="1347" y="79"/>
                  </a:cubicBezTo>
                  <a:cubicBezTo>
                    <a:pt x="1347" y="79"/>
                    <a:pt x="1347" y="80"/>
                    <a:pt x="1347" y="80"/>
                  </a:cubicBezTo>
                  <a:cubicBezTo>
                    <a:pt x="1347" y="80"/>
                    <a:pt x="1347" y="80"/>
                    <a:pt x="1347" y="80"/>
                  </a:cubicBezTo>
                  <a:cubicBezTo>
                    <a:pt x="1347" y="80"/>
                    <a:pt x="1347" y="80"/>
                    <a:pt x="1346" y="81"/>
                  </a:cubicBezTo>
                  <a:cubicBezTo>
                    <a:pt x="1346" y="81"/>
                    <a:pt x="1346" y="81"/>
                    <a:pt x="1346" y="81"/>
                  </a:cubicBezTo>
                  <a:cubicBezTo>
                    <a:pt x="1346" y="81"/>
                    <a:pt x="1346" y="81"/>
                    <a:pt x="1346" y="81"/>
                  </a:cubicBezTo>
                  <a:cubicBezTo>
                    <a:pt x="1346" y="81"/>
                    <a:pt x="1346" y="81"/>
                    <a:pt x="1346" y="81"/>
                  </a:cubicBezTo>
                  <a:cubicBezTo>
                    <a:pt x="1346" y="81"/>
                    <a:pt x="1346" y="82"/>
                    <a:pt x="1346" y="82"/>
                  </a:cubicBezTo>
                  <a:cubicBezTo>
                    <a:pt x="1346" y="82"/>
                    <a:pt x="1346" y="82"/>
                    <a:pt x="1346" y="82"/>
                  </a:cubicBezTo>
                  <a:cubicBezTo>
                    <a:pt x="1346" y="82"/>
                    <a:pt x="1346" y="82"/>
                    <a:pt x="1346" y="82"/>
                  </a:cubicBezTo>
                  <a:cubicBezTo>
                    <a:pt x="1345" y="82"/>
                    <a:pt x="1346" y="83"/>
                    <a:pt x="1345" y="83"/>
                  </a:cubicBezTo>
                  <a:cubicBezTo>
                    <a:pt x="1345" y="83"/>
                    <a:pt x="1345" y="83"/>
                    <a:pt x="1345" y="83"/>
                  </a:cubicBezTo>
                  <a:cubicBezTo>
                    <a:pt x="1345" y="83"/>
                    <a:pt x="1345" y="83"/>
                    <a:pt x="1345" y="83"/>
                  </a:cubicBezTo>
                  <a:cubicBezTo>
                    <a:pt x="1345" y="83"/>
                    <a:pt x="1345" y="83"/>
                    <a:pt x="1345" y="83"/>
                  </a:cubicBezTo>
                  <a:cubicBezTo>
                    <a:pt x="1345" y="84"/>
                    <a:pt x="1345" y="84"/>
                    <a:pt x="1345" y="84"/>
                  </a:cubicBezTo>
                  <a:cubicBezTo>
                    <a:pt x="1345" y="84"/>
                    <a:pt x="1345" y="84"/>
                    <a:pt x="1345" y="84"/>
                  </a:cubicBezTo>
                  <a:cubicBezTo>
                    <a:pt x="1345" y="84"/>
                    <a:pt x="1345" y="84"/>
                    <a:pt x="1345" y="84"/>
                  </a:cubicBezTo>
                  <a:cubicBezTo>
                    <a:pt x="1344" y="85"/>
                    <a:pt x="1344" y="85"/>
                    <a:pt x="1344" y="85"/>
                  </a:cubicBezTo>
                  <a:cubicBezTo>
                    <a:pt x="1344" y="85"/>
                    <a:pt x="1344" y="85"/>
                    <a:pt x="1344" y="86"/>
                  </a:cubicBezTo>
                  <a:cubicBezTo>
                    <a:pt x="1344" y="86"/>
                    <a:pt x="1344" y="86"/>
                    <a:pt x="1344" y="87"/>
                  </a:cubicBezTo>
                  <a:cubicBezTo>
                    <a:pt x="1344" y="87"/>
                    <a:pt x="1344" y="87"/>
                    <a:pt x="1344" y="87"/>
                  </a:cubicBezTo>
                  <a:cubicBezTo>
                    <a:pt x="1344" y="87"/>
                    <a:pt x="1344" y="88"/>
                    <a:pt x="1344" y="88"/>
                  </a:cubicBezTo>
                  <a:cubicBezTo>
                    <a:pt x="1344" y="88"/>
                    <a:pt x="1344" y="88"/>
                    <a:pt x="1344" y="88"/>
                  </a:cubicBezTo>
                  <a:cubicBezTo>
                    <a:pt x="1343" y="89"/>
                    <a:pt x="1344" y="89"/>
                    <a:pt x="1343" y="90"/>
                  </a:cubicBezTo>
                  <a:cubicBezTo>
                    <a:pt x="1343" y="90"/>
                    <a:pt x="1343" y="90"/>
                    <a:pt x="1343" y="90"/>
                  </a:cubicBezTo>
                  <a:cubicBezTo>
                    <a:pt x="1343" y="91"/>
                    <a:pt x="1343" y="92"/>
                    <a:pt x="1343" y="92"/>
                  </a:cubicBezTo>
                  <a:cubicBezTo>
                    <a:pt x="1343" y="93"/>
                    <a:pt x="1343" y="93"/>
                    <a:pt x="1343" y="94"/>
                  </a:cubicBezTo>
                  <a:cubicBezTo>
                    <a:pt x="1343" y="96"/>
                    <a:pt x="1343" y="98"/>
                    <a:pt x="1343" y="100"/>
                  </a:cubicBezTo>
                  <a:cubicBezTo>
                    <a:pt x="1343" y="101"/>
                    <a:pt x="1343" y="102"/>
                    <a:pt x="1345" y="102"/>
                  </a:cubicBezTo>
                  <a:cubicBezTo>
                    <a:pt x="1363" y="102"/>
                    <a:pt x="1381" y="102"/>
                    <a:pt x="1399" y="102"/>
                  </a:cubicBezTo>
                  <a:cubicBezTo>
                    <a:pt x="1400" y="102"/>
                    <a:pt x="1401" y="102"/>
                    <a:pt x="1401" y="101"/>
                  </a:cubicBezTo>
                  <a:cubicBezTo>
                    <a:pt x="1401" y="98"/>
                    <a:pt x="1401" y="95"/>
                    <a:pt x="1401" y="92"/>
                  </a:cubicBezTo>
                  <a:cubicBezTo>
                    <a:pt x="1400" y="91"/>
                    <a:pt x="1400" y="92"/>
                    <a:pt x="1399" y="92"/>
                  </a:cubicBezTo>
                  <a:cubicBezTo>
                    <a:pt x="1385" y="92"/>
                    <a:pt x="1371" y="92"/>
                    <a:pt x="1356" y="92"/>
                  </a:cubicBezTo>
                  <a:cubicBezTo>
                    <a:pt x="1354" y="92"/>
                    <a:pt x="1354" y="92"/>
                    <a:pt x="1354" y="89"/>
                  </a:cubicBezTo>
                  <a:cubicBezTo>
                    <a:pt x="1354" y="89"/>
                    <a:pt x="1354" y="89"/>
                    <a:pt x="1354" y="89"/>
                  </a:cubicBezTo>
                  <a:cubicBezTo>
                    <a:pt x="1355" y="88"/>
                    <a:pt x="1354" y="88"/>
                    <a:pt x="1355" y="87"/>
                  </a:cubicBezTo>
                  <a:cubicBezTo>
                    <a:pt x="1355" y="87"/>
                    <a:pt x="1355" y="87"/>
                    <a:pt x="1355" y="87"/>
                  </a:cubicBezTo>
                  <a:cubicBezTo>
                    <a:pt x="1355" y="87"/>
                    <a:pt x="1355" y="87"/>
                    <a:pt x="1355" y="87"/>
                  </a:cubicBezTo>
                  <a:cubicBezTo>
                    <a:pt x="1355" y="87"/>
                    <a:pt x="1355" y="86"/>
                    <a:pt x="1355" y="86"/>
                  </a:cubicBezTo>
                  <a:cubicBezTo>
                    <a:pt x="1355" y="86"/>
                    <a:pt x="1355" y="86"/>
                    <a:pt x="1355" y="85"/>
                  </a:cubicBezTo>
                  <a:cubicBezTo>
                    <a:pt x="1355" y="85"/>
                    <a:pt x="1355" y="85"/>
                    <a:pt x="1355" y="85"/>
                  </a:cubicBezTo>
                  <a:cubicBezTo>
                    <a:pt x="1355" y="85"/>
                    <a:pt x="1355" y="85"/>
                    <a:pt x="1355" y="84"/>
                  </a:cubicBezTo>
                  <a:cubicBezTo>
                    <a:pt x="1356" y="84"/>
                    <a:pt x="1356" y="84"/>
                    <a:pt x="1356" y="84"/>
                  </a:cubicBezTo>
                  <a:cubicBezTo>
                    <a:pt x="1356" y="84"/>
                    <a:pt x="1356" y="84"/>
                    <a:pt x="1356" y="84"/>
                  </a:cubicBezTo>
                  <a:cubicBezTo>
                    <a:pt x="1356" y="84"/>
                    <a:pt x="1356" y="83"/>
                    <a:pt x="1356" y="83"/>
                  </a:cubicBezTo>
                  <a:cubicBezTo>
                    <a:pt x="1356" y="83"/>
                    <a:pt x="1356" y="83"/>
                    <a:pt x="1356" y="83"/>
                  </a:cubicBezTo>
                  <a:cubicBezTo>
                    <a:pt x="1356" y="83"/>
                    <a:pt x="1356" y="83"/>
                    <a:pt x="1356" y="83"/>
                  </a:cubicBezTo>
                  <a:cubicBezTo>
                    <a:pt x="1356" y="82"/>
                    <a:pt x="1356" y="82"/>
                    <a:pt x="1356" y="82"/>
                  </a:cubicBezTo>
                  <a:cubicBezTo>
                    <a:pt x="1357" y="82"/>
                    <a:pt x="1357" y="82"/>
                    <a:pt x="1357" y="82"/>
                  </a:cubicBezTo>
                  <a:cubicBezTo>
                    <a:pt x="1357" y="82"/>
                    <a:pt x="1357" y="82"/>
                    <a:pt x="1357" y="82"/>
                  </a:cubicBezTo>
                  <a:cubicBezTo>
                    <a:pt x="1357" y="82"/>
                    <a:pt x="1357" y="82"/>
                    <a:pt x="1357" y="82"/>
                  </a:cubicBezTo>
                  <a:cubicBezTo>
                    <a:pt x="1357" y="82"/>
                    <a:pt x="1357" y="81"/>
                    <a:pt x="1357" y="81"/>
                  </a:cubicBezTo>
                  <a:cubicBezTo>
                    <a:pt x="1357" y="81"/>
                    <a:pt x="1357" y="81"/>
                    <a:pt x="1357" y="81"/>
                  </a:cubicBezTo>
                  <a:cubicBezTo>
                    <a:pt x="1357" y="81"/>
                    <a:pt x="1357" y="81"/>
                    <a:pt x="1358" y="81"/>
                  </a:cubicBezTo>
                  <a:cubicBezTo>
                    <a:pt x="1357" y="81"/>
                    <a:pt x="1357" y="81"/>
                    <a:pt x="1357" y="81"/>
                  </a:cubicBezTo>
                  <a:cubicBezTo>
                    <a:pt x="1358" y="81"/>
                    <a:pt x="1358" y="81"/>
                    <a:pt x="1358" y="81"/>
                  </a:cubicBezTo>
                  <a:cubicBezTo>
                    <a:pt x="1358" y="81"/>
                    <a:pt x="1358" y="81"/>
                    <a:pt x="1358" y="81"/>
                  </a:cubicBezTo>
                  <a:cubicBezTo>
                    <a:pt x="1358" y="80"/>
                    <a:pt x="1358" y="80"/>
                    <a:pt x="1358" y="80"/>
                  </a:cubicBezTo>
                  <a:cubicBezTo>
                    <a:pt x="1358" y="80"/>
                    <a:pt x="1358" y="80"/>
                    <a:pt x="1358" y="80"/>
                  </a:cubicBezTo>
                  <a:cubicBezTo>
                    <a:pt x="1358" y="80"/>
                    <a:pt x="1358" y="80"/>
                    <a:pt x="1359" y="80"/>
                  </a:cubicBezTo>
                  <a:cubicBezTo>
                    <a:pt x="1359" y="80"/>
                    <a:pt x="1359" y="80"/>
                    <a:pt x="1359" y="80"/>
                  </a:cubicBezTo>
                  <a:cubicBezTo>
                    <a:pt x="1359" y="79"/>
                    <a:pt x="1359" y="79"/>
                    <a:pt x="1359" y="79"/>
                  </a:cubicBezTo>
                  <a:cubicBezTo>
                    <a:pt x="1359" y="79"/>
                    <a:pt x="1359" y="79"/>
                    <a:pt x="1359" y="79"/>
                  </a:cubicBezTo>
                  <a:cubicBezTo>
                    <a:pt x="1359" y="79"/>
                    <a:pt x="1359" y="79"/>
                    <a:pt x="1359" y="79"/>
                  </a:cubicBezTo>
                  <a:cubicBezTo>
                    <a:pt x="1359" y="79"/>
                    <a:pt x="1359" y="79"/>
                    <a:pt x="1359" y="79"/>
                  </a:cubicBezTo>
                  <a:cubicBezTo>
                    <a:pt x="1359" y="79"/>
                    <a:pt x="1360" y="79"/>
                    <a:pt x="1360" y="78"/>
                  </a:cubicBezTo>
                  <a:cubicBezTo>
                    <a:pt x="1360" y="78"/>
                    <a:pt x="1360" y="78"/>
                    <a:pt x="1360" y="78"/>
                  </a:cubicBezTo>
                  <a:cubicBezTo>
                    <a:pt x="1360" y="78"/>
                    <a:pt x="1360" y="78"/>
                    <a:pt x="1360" y="78"/>
                  </a:cubicBezTo>
                  <a:cubicBezTo>
                    <a:pt x="1360" y="78"/>
                    <a:pt x="1360" y="78"/>
                    <a:pt x="1360" y="78"/>
                  </a:cubicBezTo>
                  <a:cubicBezTo>
                    <a:pt x="1360" y="78"/>
                    <a:pt x="1360" y="78"/>
                    <a:pt x="1360" y="78"/>
                  </a:cubicBezTo>
                  <a:cubicBezTo>
                    <a:pt x="1360" y="78"/>
                    <a:pt x="1360" y="78"/>
                    <a:pt x="1360" y="78"/>
                  </a:cubicBezTo>
                  <a:cubicBezTo>
                    <a:pt x="1360" y="78"/>
                    <a:pt x="1361" y="78"/>
                    <a:pt x="1361" y="77"/>
                  </a:cubicBezTo>
                  <a:cubicBezTo>
                    <a:pt x="1361" y="77"/>
                    <a:pt x="1361" y="77"/>
                    <a:pt x="1361" y="77"/>
                  </a:cubicBezTo>
                  <a:cubicBezTo>
                    <a:pt x="1361" y="77"/>
                    <a:pt x="1361" y="77"/>
                    <a:pt x="1361" y="77"/>
                  </a:cubicBezTo>
                  <a:cubicBezTo>
                    <a:pt x="1361" y="77"/>
                    <a:pt x="1361" y="77"/>
                    <a:pt x="1361" y="77"/>
                  </a:cubicBezTo>
                  <a:cubicBezTo>
                    <a:pt x="1361" y="77"/>
                    <a:pt x="1361" y="77"/>
                    <a:pt x="1361" y="77"/>
                  </a:cubicBezTo>
                  <a:cubicBezTo>
                    <a:pt x="1361" y="77"/>
                    <a:pt x="1361" y="77"/>
                    <a:pt x="1361" y="77"/>
                  </a:cubicBezTo>
                  <a:cubicBezTo>
                    <a:pt x="1361" y="77"/>
                    <a:pt x="1362" y="77"/>
                    <a:pt x="1362" y="76"/>
                  </a:cubicBezTo>
                  <a:cubicBezTo>
                    <a:pt x="1362" y="76"/>
                    <a:pt x="1362" y="76"/>
                    <a:pt x="1362" y="76"/>
                  </a:cubicBezTo>
                  <a:cubicBezTo>
                    <a:pt x="1362" y="76"/>
                    <a:pt x="1362" y="76"/>
                    <a:pt x="1362" y="76"/>
                  </a:cubicBezTo>
                  <a:cubicBezTo>
                    <a:pt x="1362" y="76"/>
                    <a:pt x="1362" y="76"/>
                    <a:pt x="1362" y="76"/>
                  </a:cubicBezTo>
                  <a:cubicBezTo>
                    <a:pt x="1362" y="76"/>
                    <a:pt x="1362" y="76"/>
                    <a:pt x="1362" y="76"/>
                  </a:cubicBezTo>
                  <a:cubicBezTo>
                    <a:pt x="1362" y="76"/>
                    <a:pt x="1362" y="76"/>
                    <a:pt x="1362" y="76"/>
                  </a:cubicBezTo>
                  <a:cubicBezTo>
                    <a:pt x="1363" y="76"/>
                    <a:pt x="1363" y="76"/>
                    <a:pt x="1363" y="75"/>
                  </a:cubicBezTo>
                  <a:cubicBezTo>
                    <a:pt x="1363" y="75"/>
                    <a:pt x="1363" y="75"/>
                    <a:pt x="1363" y="75"/>
                  </a:cubicBezTo>
                  <a:cubicBezTo>
                    <a:pt x="1363" y="75"/>
                    <a:pt x="1364" y="75"/>
                    <a:pt x="1364" y="75"/>
                  </a:cubicBezTo>
                  <a:cubicBezTo>
                    <a:pt x="1364" y="75"/>
                    <a:pt x="1364" y="75"/>
                    <a:pt x="1364" y="75"/>
                  </a:cubicBezTo>
                  <a:cubicBezTo>
                    <a:pt x="1364" y="75"/>
                    <a:pt x="1364" y="74"/>
                    <a:pt x="1364" y="74"/>
                  </a:cubicBezTo>
                  <a:cubicBezTo>
                    <a:pt x="1364" y="74"/>
                    <a:pt x="1364" y="74"/>
                    <a:pt x="1364" y="74"/>
                  </a:cubicBezTo>
                  <a:cubicBezTo>
                    <a:pt x="1364" y="74"/>
                    <a:pt x="1364" y="74"/>
                    <a:pt x="1364" y="74"/>
                  </a:cubicBezTo>
                  <a:cubicBezTo>
                    <a:pt x="1364" y="74"/>
                    <a:pt x="1364" y="74"/>
                    <a:pt x="1364" y="74"/>
                  </a:cubicBezTo>
                  <a:cubicBezTo>
                    <a:pt x="1365" y="74"/>
                    <a:pt x="1365" y="74"/>
                    <a:pt x="1365" y="74"/>
                  </a:cubicBezTo>
                  <a:cubicBezTo>
                    <a:pt x="1365" y="74"/>
                    <a:pt x="1365" y="74"/>
                    <a:pt x="1365" y="74"/>
                  </a:cubicBezTo>
                  <a:cubicBezTo>
                    <a:pt x="1365" y="73"/>
                    <a:pt x="1365" y="74"/>
                    <a:pt x="1365" y="73"/>
                  </a:cubicBezTo>
                  <a:cubicBezTo>
                    <a:pt x="1365" y="73"/>
                    <a:pt x="1365" y="73"/>
                    <a:pt x="1365" y="73"/>
                  </a:cubicBezTo>
                  <a:cubicBezTo>
                    <a:pt x="1366" y="73"/>
                    <a:pt x="1366" y="73"/>
                    <a:pt x="1366" y="73"/>
                  </a:cubicBezTo>
                  <a:cubicBezTo>
                    <a:pt x="1366" y="73"/>
                    <a:pt x="1366" y="73"/>
                    <a:pt x="1366" y="73"/>
                  </a:cubicBezTo>
                  <a:cubicBezTo>
                    <a:pt x="1366" y="73"/>
                    <a:pt x="1366" y="73"/>
                    <a:pt x="1366" y="73"/>
                  </a:cubicBezTo>
                  <a:cubicBezTo>
                    <a:pt x="1366" y="73"/>
                    <a:pt x="1366" y="73"/>
                    <a:pt x="1366" y="73"/>
                  </a:cubicBezTo>
                  <a:cubicBezTo>
                    <a:pt x="1367" y="72"/>
                    <a:pt x="1367" y="72"/>
                    <a:pt x="1367" y="72"/>
                  </a:cubicBezTo>
                  <a:cubicBezTo>
                    <a:pt x="1367" y="72"/>
                    <a:pt x="1367" y="72"/>
                    <a:pt x="1367" y="72"/>
                  </a:cubicBezTo>
                  <a:cubicBezTo>
                    <a:pt x="1367" y="72"/>
                    <a:pt x="1368" y="72"/>
                    <a:pt x="1368" y="72"/>
                  </a:cubicBezTo>
                  <a:cubicBezTo>
                    <a:pt x="1368" y="72"/>
                    <a:pt x="1368" y="72"/>
                    <a:pt x="1368" y="72"/>
                  </a:cubicBezTo>
                  <a:cubicBezTo>
                    <a:pt x="1368" y="71"/>
                    <a:pt x="1368" y="71"/>
                    <a:pt x="1368" y="71"/>
                  </a:cubicBezTo>
                  <a:cubicBezTo>
                    <a:pt x="1368" y="71"/>
                    <a:pt x="1368" y="71"/>
                    <a:pt x="1368" y="71"/>
                  </a:cubicBezTo>
                  <a:cubicBezTo>
                    <a:pt x="1368" y="71"/>
                    <a:pt x="1369" y="71"/>
                    <a:pt x="1369" y="71"/>
                  </a:cubicBezTo>
                  <a:cubicBezTo>
                    <a:pt x="1369" y="71"/>
                    <a:pt x="1369" y="71"/>
                    <a:pt x="1369" y="71"/>
                  </a:cubicBezTo>
                  <a:cubicBezTo>
                    <a:pt x="1369" y="71"/>
                    <a:pt x="1369" y="71"/>
                    <a:pt x="1369" y="70"/>
                  </a:cubicBezTo>
                  <a:cubicBezTo>
                    <a:pt x="1369" y="71"/>
                    <a:pt x="1369" y="71"/>
                    <a:pt x="1369" y="71"/>
                  </a:cubicBezTo>
                  <a:cubicBezTo>
                    <a:pt x="1369" y="70"/>
                    <a:pt x="1369" y="70"/>
                    <a:pt x="1369" y="70"/>
                  </a:cubicBezTo>
                  <a:cubicBezTo>
                    <a:pt x="1369" y="70"/>
                    <a:pt x="1369" y="70"/>
                    <a:pt x="1369" y="70"/>
                  </a:cubicBezTo>
                  <a:cubicBezTo>
                    <a:pt x="1370" y="70"/>
                    <a:pt x="1370" y="70"/>
                    <a:pt x="1370" y="70"/>
                  </a:cubicBezTo>
                  <a:cubicBezTo>
                    <a:pt x="1370" y="70"/>
                    <a:pt x="1370" y="70"/>
                    <a:pt x="1370" y="70"/>
                  </a:cubicBezTo>
                  <a:cubicBezTo>
                    <a:pt x="1370" y="70"/>
                    <a:pt x="1370" y="70"/>
                    <a:pt x="1370" y="69"/>
                  </a:cubicBezTo>
                  <a:cubicBezTo>
                    <a:pt x="1370" y="69"/>
                    <a:pt x="1370" y="69"/>
                    <a:pt x="1370" y="69"/>
                  </a:cubicBezTo>
                  <a:cubicBezTo>
                    <a:pt x="1371" y="69"/>
                    <a:pt x="1371" y="69"/>
                    <a:pt x="1371" y="69"/>
                  </a:cubicBezTo>
                  <a:cubicBezTo>
                    <a:pt x="1371" y="69"/>
                    <a:pt x="1371" y="69"/>
                    <a:pt x="1371" y="69"/>
                  </a:cubicBezTo>
                  <a:cubicBezTo>
                    <a:pt x="1371" y="69"/>
                    <a:pt x="1371" y="69"/>
                    <a:pt x="1371" y="69"/>
                  </a:cubicBezTo>
                  <a:cubicBezTo>
                    <a:pt x="1371" y="69"/>
                    <a:pt x="1371" y="69"/>
                    <a:pt x="1371" y="69"/>
                  </a:cubicBezTo>
                  <a:cubicBezTo>
                    <a:pt x="1372" y="69"/>
                    <a:pt x="1372" y="69"/>
                    <a:pt x="1372" y="68"/>
                  </a:cubicBezTo>
                  <a:cubicBezTo>
                    <a:pt x="1372" y="68"/>
                    <a:pt x="1372" y="68"/>
                    <a:pt x="1372" y="68"/>
                  </a:cubicBezTo>
                  <a:cubicBezTo>
                    <a:pt x="1372" y="68"/>
                    <a:pt x="1373" y="68"/>
                    <a:pt x="1373" y="68"/>
                  </a:cubicBezTo>
                  <a:cubicBezTo>
                    <a:pt x="1373" y="68"/>
                    <a:pt x="1373" y="68"/>
                    <a:pt x="1373" y="68"/>
                  </a:cubicBezTo>
                  <a:cubicBezTo>
                    <a:pt x="1373" y="68"/>
                    <a:pt x="1373" y="68"/>
                    <a:pt x="1373" y="67"/>
                  </a:cubicBezTo>
                  <a:cubicBezTo>
                    <a:pt x="1373" y="67"/>
                    <a:pt x="1373" y="67"/>
                    <a:pt x="1373" y="67"/>
                  </a:cubicBezTo>
                  <a:cubicBezTo>
                    <a:pt x="1373" y="67"/>
                    <a:pt x="1374" y="67"/>
                    <a:pt x="1374" y="67"/>
                  </a:cubicBezTo>
                  <a:cubicBezTo>
                    <a:pt x="1374" y="67"/>
                    <a:pt x="1374" y="67"/>
                    <a:pt x="1374" y="67"/>
                  </a:cubicBezTo>
                  <a:cubicBezTo>
                    <a:pt x="1374" y="67"/>
                    <a:pt x="1374" y="67"/>
                    <a:pt x="1374" y="67"/>
                  </a:cubicBezTo>
                  <a:cubicBezTo>
                    <a:pt x="1374" y="67"/>
                    <a:pt x="1374" y="67"/>
                    <a:pt x="1374" y="67"/>
                  </a:cubicBezTo>
                  <a:cubicBezTo>
                    <a:pt x="1374" y="67"/>
                    <a:pt x="1374" y="66"/>
                    <a:pt x="1375" y="66"/>
                  </a:cubicBezTo>
                  <a:cubicBezTo>
                    <a:pt x="1375" y="66"/>
                    <a:pt x="1375" y="66"/>
                    <a:pt x="1375" y="66"/>
                  </a:cubicBezTo>
                  <a:cubicBezTo>
                    <a:pt x="1375" y="66"/>
                    <a:pt x="1375" y="66"/>
                    <a:pt x="1375" y="66"/>
                  </a:cubicBezTo>
                  <a:cubicBezTo>
                    <a:pt x="1375" y="66"/>
                    <a:pt x="1375" y="66"/>
                    <a:pt x="1375" y="66"/>
                  </a:cubicBezTo>
                  <a:cubicBezTo>
                    <a:pt x="1375" y="66"/>
                    <a:pt x="1376" y="66"/>
                    <a:pt x="1376" y="66"/>
                  </a:cubicBezTo>
                  <a:cubicBezTo>
                    <a:pt x="1376" y="66"/>
                    <a:pt x="1376" y="66"/>
                    <a:pt x="1376" y="66"/>
                  </a:cubicBezTo>
                  <a:cubicBezTo>
                    <a:pt x="1376" y="65"/>
                    <a:pt x="1376" y="66"/>
                    <a:pt x="1376" y="65"/>
                  </a:cubicBezTo>
                  <a:cubicBezTo>
                    <a:pt x="1376" y="65"/>
                    <a:pt x="1376" y="65"/>
                    <a:pt x="1376" y="65"/>
                  </a:cubicBezTo>
                  <a:cubicBezTo>
                    <a:pt x="1376" y="65"/>
                    <a:pt x="1377" y="65"/>
                    <a:pt x="1377" y="65"/>
                  </a:cubicBezTo>
                  <a:cubicBezTo>
                    <a:pt x="1377" y="65"/>
                    <a:pt x="1377" y="65"/>
                    <a:pt x="1377" y="65"/>
                  </a:cubicBezTo>
                  <a:cubicBezTo>
                    <a:pt x="1377" y="65"/>
                    <a:pt x="1377" y="65"/>
                    <a:pt x="1377" y="65"/>
                  </a:cubicBezTo>
                  <a:cubicBezTo>
                    <a:pt x="1377" y="65"/>
                    <a:pt x="1377" y="65"/>
                    <a:pt x="1377" y="65"/>
                  </a:cubicBezTo>
                  <a:cubicBezTo>
                    <a:pt x="1377" y="64"/>
                    <a:pt x="1378" y="64"/>
                    <a:pt x="1378" y="64"/>
                  </a:cubicBezTo>
                  <a:cubicBezTo>
                    <a:pt x="1378" y="64"/>
                    <a:pt x="1378" y="64"/>
                    <a:pt x="1378" y="64"/>
                  </a:cubicBezTo>
                  <a:cubicBezTo>
                    <a:pt x="1378" y="64"/>
                    <a:pt x="1378" y="64"/>
                    <a:pt x="1378" y="64"/>
                  </a:cubicBezTo>
                  <a:cubicBezTo>
                    <a:pt x="1378" y="64"/>
                    <a:pt x="1378" y="64"/>
                    <a:pt x="1378" y="64"/>
                  </a:cubicBezTo>
                  <a:cubicBezTo>
                    <a:pt x="1378" y="64"/>
                    <a:pt x="1378" y="64"/>
                    <a:pt x="1378" y="64"/>
                  </a:cubicBezTo>
                  <a:cubicBezTo>
                    <a:pt x="1378" y="64"/>
                    <a:pt x="1378" y="64"/>
                    <a:pt x="1378" y="64"/>
                  </a:cubicBezTo>
                  <a:cubicBezTo>
                    <a:pt x="1379" y="63"/>
                    <a:pt x="1379" y="63"/>
                    <a:pt x="1379" y="63"/>
                  </a:cubicBezTo>
                  <a:cubicBezTo>
                    <a:pt x="1379" y="63"/>
                    <a:pt x="1379" y="63"/>
                    <a:pt x="1379" y="63"/>
                  </a:cubicBezTo>
                  <a:cubicBezTo>
                    <a:pt x="1379" y="63"/>
                    <a:pt x="1379" y="63"/>
                    <a:pt x="1379" y="63"/>
                  </a:cubicBezTo>
                  <a:cubicBezTo>
                    <a:pt x="1379" y="63"/>
                    <a:pt x="1379" y="63"/>
                    <a:pt x="1379" y="63"/>
                  </a:cubicBezTo>
                  <a:cubicBezTo>
                    <a:pt x="1380" y="63"/>
                    <a:pt x="1380" y="63"/>
                    <a:pt x="1380" y="63"/>
                  </a:cubicBezTo>
                  <a:cubicBezTo>
                    <a:pt x="1380" y="63"/>
                    <a:pt x="1380" y="63"/>
                    <a:pt x="1380" y="63"/>
                  </a:cubicBezTo>
                  <a:cubicBezTo>
                    <a:pt x="1380" y="62"/>
                    <a:pt x="1380" y="62"/>
                    <a:pt x="1380" y="62"/>
                  </a:cubicBezTo>
                  <a:cubicBezTo>
                    <a:pt x="1380" y="62"/>
                    <a:pt x="1380" y="62"/>
                    <a:pt x="1380" y="62"/>
                  </a:cubicBezTo>
                  <a:cubicBezTo>
                    <a:pt x="1381" y="62"/>
                    <a:pt x="1381" y="62"/>
                    <a:pt x="1381" y="62"/>
                  </a:cubicBezTo>
                  <a:cubicBezTo>
                    <a:pt x="1381" y="62"/>
                    <a:pt x="1381" y="62"/>
                    <a:pt x="1381" y="62"/>
                  </a:cubicBezTo>
                  <a:cubicBezTo>
                    <a:pt x="1381" y="62"/>
                    <a:pt x="1381" y="62"/>
                    <a:pt x="1381" y="61"/>
                  </a:cubicBezTo>
                  <a:cubicBezTo>
                    <a:pt x="1381" y="61"/>
                    <a:pt x="1381" y="61"/>
                    <a:pt x="1381" y="61"/>
                  </a:cubicBezTo>
                  <a:cubicBezTo>
                    <a:pt x="1381" y="61"/>
                    <a:pt x="1381" y="61"/>
                    <a:pt x="1382" y="61"/>
                  </a:cubicBezTo>
                  <a:cubicBezTo>
                    <a:pt x="1382" y="61"/>
                    <a:pt x="1382" y="61"/>
                    <a:pt x="1382" y="61"/>
                  </a:cubicBezTo>
                  <a:cubicBezTo>
                    <a:pt x="1382" y="61"/>
                    <a:pt x="1382" y="61"/>
                    <a:pt x="1383" y="60"/>
                  </a:cubicBezTo>
                  <a:cubicBezTo>
                    <a:pt x="1383" y="60"/>
                    <a:pt x="1383" y="60"/>
                    <a:pt x="1383" y="60"/>
                  </a:cubicBezTo>
                  <a:cubicBezTo>
                    <a:pt x="1383" y="60"/>
                    <a:pt x="1383" y="60"/>
                    <a:pt x="1383" y="60"/>
                  </a:cubicBezTo>
                  <a:cubicBezTo>
                    <a:pt x="1383" y="60"/>
                    <a:pt x="1383" y="60"/>
                    <a:pt x="1383" y="60"/>
                  </a:cubicBezTo>
                  <a:cubicBezTo>
                    <a:pt x="1383" y="60"/>
                    <a:pt x="1383" y="60"/>
                    <a:pt x="1383" y="60"/>
                  </a:cubicBezTo>
                  <a:cubicBezTo>
                    <a:pt x="1383" y="60"/>
                    <a:pt x="1383" y="60"/>
                    <a:pt x="1383" y="60"/>
                  </a:cubicBezTo>
                  <a:cubicBezTo>
                    <a:pt x="1383" y="60"/>
                    <a:pt x="1384" y="60"/>
                    <a:pt x="1384" y="59"/>
                  </a:cubicBezTo>
                  <a:cubicBezTo>
                    <a:pt x="1384" y="59"/>
                    <a:pt x="1384" y="59"/>
                    <a:pt x="1384" y="59"/>
                  </a:cubicBezTo>
                  <a:cubicBezTo>
                    <a:pt x="1384" y="59"/>
                    <a:pt x="1384" y="59"/>
                    <a:pt x="1384" y="59"/>
                  </a:cubicBezTo>
                  <a:cubicBezTo>
                    <a:pt x="1384" y="59"/>
                    <a:pt x="1384" y="59"/>
                    <a:pt x="1384" y="59"/>
                  </a:cubicBezTo>
                  <a:cubicBezTo>
                    <a:pt x="1384" y="59"/>
                    <a:pt x="1385" y="58"/>
                    <a:pt x="1385" y="58"/>
                  </a:cubicBezTo>
                  <a:cubicBezTo>
                    <a:pt x="1385" y="58"/>
                    <a:pt x="1385" y="58"/>
                    <a:pt x="1385" y="58"/>
                  </a:cubicBezTo>
                  <a:cubicBezTo>
                    <a:pt x="1386" y="58"/>
                    <a:pt x="1386" y="58"/>
                    <a:pt x="1386" y="58"/>
                  </a:cubicBezTo>
                  <a:cubicBezTo>
                    <a:pt x="1386" y="58"/>
                    <a:pt x="1386" y="58"/>
                    <a:pt x="1386" y="58"/>
                  </a:cubicBezTo>
                  <a:cubicBezTo>
                    <a:pt x="1386" y="58"/>
                    <a:pt x="1386" y="57"/>
                    <a:pt x="1386" y="57"/>
                  </a:cubicBezTo>
                  <a:cubicBezTo>
                    <a:pt x="1386" y="57"/>
                    <a:pt x="1386" y="57"/>
                    <a:pt x="1386" y="57"/>
                  </a:cubicBezTo>
                  <a:cubicBezTo>
                    <a:pt x="1386" y="57"/>
                    <a:pt x="1386" y="57"/>
                    <a:pt x="1386" y="57"/>
                  </a:cubicBezTo>
                  <a:cubicBezTo>
                    <a:pt x="1386" y="57"/>
                    <a:pt x="1386" y="57"/>
                    <a:pt x="1386" y="57"/>
                  </a:cubicBezTo>
                  <a:cubicBezTo>
                    <a:pt x="1387" y="57"/>
                    <a:pt x="1387" y="57"/>
                    <a:pt x="1387" y="57"/>
                  </a:cubicBezTo>
                  <a:cubicBezTo>
                    <a:pt x="1387" y="57"/>
                    <a:pt x="1387" y="57"/>
                    <a:pt x="1387" y="57"/>
                  </a:cubicBezTo>
                  <a:cubicBezTo>
                    <a:pt x="1387" y="57"/>
                    <a:pt x="1387" y="56"/>
                    <a:pt x="1387" y="56"/>
                  </a:cubicBezTo>
                  <a:cubicBezTo>
                    <a:pt x="1387" y="56"/>
                    <a:pt x="1387" y="56"/>
                    <a:pt x="1387" y="56"/>
                  </a:cubicBezTo>
                  <a:cubicBezTo>
                    <a:pt x="1387" y="56"/>
                    <a:pt x="1387" y="56"/>
                    <a:pt x="1387" y="56"/>
                  </a:cubicBezTo>
                  <a:cubicBezTo>
                    <a:pt x="1387" y="56"/>
                    <a:pt x="1387" y="56"/>
                    <a:pt x="1387" y="56"/>
                  </a:cubicBezTo>
                  <a:cubicBezTo>
                    <a:pt x="1388" y="56"/>
                    <a:pt x="1388" y="56"/>
                    <a:pt x="1388" y="55"/>
                  </a:cubicBezTo>
                  <a:cubicBezTo>
                    <a:pt x="1388" y="55"/>
                    <a:pt x="1388" y="55"/>
                    <a:pt x="1388" y="55"/>
                  </a:cubicBezTo>
                  <a:cubicBezTo>
                    <a:pt x="1388" y="55"/>
                    <a:pt x="1388" y="55"/>
                    <a:pt x="1388" y="55"/>
                  </a:cubicBezTo>
                  <a:cubicBezTo>
                    <a:pt x="1388" y="55"/>
                    <a:pt x="1388" y="55"/>
                    <a:pt x="1388" y="55"/>
                  </a:cubicBezTo>
                  <a:cubicBezTo>
                    <a:pt x="1389" y="55"/>
                    <a:pt x="1389" y="54"/>
                    <a:pt x="1389" y="54"/>
                  </a:cubicBezTo>
                  <a:cubicBezTo>
                    <a:pt x="1389" y="54"/>
                    <a:pt x="1389" y="54"/>
                    <a:pt x="1389" y="54"/>
                  </a:cubicBezTo>
                  <a:cubicBezTo>
                    <a:pt x="1389" y="54"/>
                    <a:pt x="1389" y="54"/>
                    <a:pt x="1390" y="53"/>
                  </a:cubicBezTo>
                  <a:cubicBezTo>
                    <a:pt x="1390" y="53"/>
                    <a:pt x="1390" y="53"/>
                    <a:pt x="1390" y="53"/>
                  </a:cubicBezTo>
                  <a:cubicBezTo>
                    <a:pt x="1390" y="53"/>
                    <a:pt x="1390" y="53"/>
                    <a:pt x="1390" y="53"/>
                  </a:cubicBezTo>
                  <a:cubicBezTo>
                    <a:pt x="1390" y="53"/>
                    <a:pt x="1390" y="53"/>
                    <a:pt x="1390" y="53"/>
                  </a:cubicBezTo>
                  <a:cubicBezTo>
                    <a:pt x="1390" y="53"/>
                    <a:pt x="1390" y="53"/>
                    <a:pt x="1390" y="53"/>
                  </a:cubicBezTo>
                  <a:cubicBezTo>
                    <a:pt x="1390" y="53"/>
                    <a:pt x="1390" y="53"/>
                    <a:pt x="1390" y="53"/>
                  </a:cubicBezTo>
                  <a:cubicBezTo>
                    <a:pt x="1391" y="53"/>
                    <a:pt x="1391" y="52"/>
                    <a:pt x="1391" y="52"/>
                  </a:cubicBezTo>
                  <a:cubicBezTo>
                    <a:pt x="1391" y="52"/>
                    <a:pt x="1391" y="52"/>
                    <a:pt x="1391" y="52"/>
                  </a:cubicBezTo>
                  <a:cubicBezTo>
                    <a:pt x="1391" y="52"/>
                    <a:pt x="1391" y="51"/>
                    <a:pt x="1391" y="51"/>
                  </a:cubicBezTo>
                  <a:cubicBezTo>
                    <a:pt x="1391" y="51"/>
                    <a:pt x="1391" y="51"/>
                    <a:pt x="1391" y="51"/>
                  </a:cubicBezTo>
                  <a:cubicBezTo>
                    <a:pt x="1392" y="51"/>
                    <a:pt x="1391" y="51"/>
                    <a:pt x="1392" y="51"/>
                  </a:cubicBezTo>
                  <a:cubicBezTo>
                    <a:pt x="1392" y="51"/>
                    <a:pt x="1392" y="51"/>
                    <a:pt x="1392" y="51"/>
                  </a:cubicBezTo>
                  <a:cubicBezTo>
                    <a:pt x="1392" y="51"/>
                    <a:pt x="1392" y="50"/>
                    <a:pt x="1392" y="50"/>
                  </a:cubicBezTo>
                  <a:cubicBezTo>
                    <a:pt x="1392" y="50"/>
                    <a:pt x="1392" y="50"/>
                    <a:pt x="1392" y="50"/>
                  </a:cubicBezTo>
                  <a:cubicBezTo>
                    <a:pt x="1392" y="50"/>
                    <a:pt x="1392" y="50"/>
                    <a:pt x="1392" y="50"/>
                  </a:cubicBezTo>
                  <a:cubicBezTo>
                    <a:pt x="1392" y="50"/>
                    <a:pt x="1392" y="50"/>
                    <a:pt x="1392" y="50"/>
                  </a:cubicBezTo>
                  <a:cubicBezTo>
                    <a:pt x="1392" y="50"/>
                    <a:pt x="1393" y="49"/>
                    <a:pt x="1393" y="49"/>
                  </a:cubicBezTo>
                  <a:cubicBezTo>
                    <a:pt x="1393" y="49"/>
                    <a:pt x="1393" y="49"/>
                    <a:pt x="1393" y="49"/>
                  </a:cubicBezTo>
                  <a:cubicBezTo>
                    <a:pt x="1393" y="49"/>
                    <a:pt x="1393" y="49"/>
                    <a:pt x="1393" y="49"/>
                  </a:cubicBezTo>
                  <a:cubicBezTo>
                    <a:pt x="1393" y="49"/>
                    <a:pt x="1393" y="49"/>
                    <a:pt x="1393" y="49"/>
                  </a:cubicBezTo>
                  <a:cubicBezTo>
                    <a:pt x="1393" y="48"/>
                    <a:pt x="1393" y="48"/>
                    <a:pt x="1393" y="48"/>
                  </a:cubicBezTo>
                  <a:cubicBezTo>
                    <a:pt x="1393" y="48"/>
                    <a:pt x="1393" y="48"/>
                    <a:pt x="1393" y="48"/>
                  </a:cubicBezTo>
                  <a:cubicBezTo>
                    <a:pt x="1393" y="48"/>
                    <a:pt x="1393" y="48"/>
                    <a:pt x="1393" y="48"/>
                  </a:cubicBezTo>
                  <a:cubicBezTo>
                    <a:pt x="1394" y="48"/>
                    <a:pt x="1394" y="48"/>
                    <a:pt x="1394" y="47"/>
                  </a:cubicBezTo>
                  <a:cubicBezTo>
                    <a:pt x="1394" y="48"/>
                    <a:pt x="1394" y="48"/>
                    <a:pt x="1394" y="48"/>
                  </a:cubicBezTo>
                  <a:cubicBezTo>
                    <a:pt x="1394" y="47"/>
                    <a:pt x="1394" y="47"/>
                    <a:pt x="1394" y="47"/>
                  </a:cubicBezTo>
                  <a:cubicBezTo>
                    <a:pt x="1394" y="47"/>
                    <a:pt x="1394" y="47"/>
                    <a:pt x="1394" y="47"/>
                  </a:cubicBezTo>
                  <a:cubicBezTo>
                    <a:pt x="1394" y="47"/>
                    <a:pt x="1394" y="46"/>
                    <a:pt x="1394" y="46"/>
                  </a:cubicBezTo>
                  <a:cubicBezTo>
                    <a:pt x="1394" y="46"/>
                    <a:pt x="1394" y="46"/>
                    <a:pt x="1394" y="46"/>
                  </a:cubicBezTo>
                  <a:cubicBezTo>
                    <a:pt x="1395" y="46"/>
                    <a:pt x="1395" y="45"/>
                    <a:pt x="1395" y="45"/>
                  </a:cubicBezTo>
                  <a:cubicBezTo>
                    <a:pt x="1395" y="45"/>
                    <a:pt x="1395" y="45"/>
                    <a:pt x="1395" y="45"/>
                  </a:cubicBezTo>
                  <a:cubicBezTo>
                    <a:pt x="1395" y="45"/>
                    <a:pt x="1395" y="45"/>
                    <a:pt x="1395" y="44"/>
                  </a:cubicBezTo>
                  <a:cubicBezTo>
                    <a:pt x="1395" y="44"/>
                    <a:pt x="1395" y="44"/>
                    <a:pt x="1395" y="44"/>
                  </a:cubicBezTo>
                  <a:cubicBezTo>
                    <a:pt x="1395" y="44"/>
                    <a:pt x="1395" y="44"/>
                    <a:pt x="1395" y="43"/>
                  </a:cubicBezTo>
                  <a:cubicBezTo>
                    <a:pt x="1395" y="43"/>
                    <a:pt x="1395" y="43"/>
                    <a:pt x="1395" y="43"/>
                  </a:cubicBezTo>
                  <a:cubicBezTo>
                    <a:pt x="1396" y="43"/>
                    <a:pt x="1396" y="43"/>
                    <a:pt x="1396" y="43"/>
                  </a:cubicBezTo>
                  <a:cubicBezTo>
                    <a:pt x="1396" y="42"/>
                    <a:pt x="1396" y="42"/>
                    <a:pt x="1396" y="42"/>
                  </a:cubicBezTo>
                  <a:cubicBezTo>
                    <a:pt x="1396" y="42"/>
                    <a:pt x="1396" y="42"/>
                    <a:pt x="1396" y="42"/>
                  </a:cubicBezTo>
                  <a:cubicBezTo>
                    <a:pt x="1396" y="42"/>
                    <a:pt x="1396" y="42"/>
                    <a:pt x="1396" y="41"/>
                  </a:cubicBezTo>
                  <a:cubicBezTo>
                    <a:pt x="1396" y="41"/>
                    <a:pt x="1396" y="41"/>
                    <a:pt x="1396" y="41"/>
                  </a:cubicBezTo>
                  <a:cubicBezTo>
                    <a:pt x="1397" y="41"/>
                    <a:pt x="1396" y="40"/>
                    <a:pt x="1397" y="40"/>
                  </a:cubicBezTo>
                  <a:cubicBezTo>
                    <a:pt x="1397" y="40"/>
                    <a:pt x="1397" y="40"/>
                    <a:pt x="1397" y="40"/>
                  </a:cubicBezTo>
                  <a:cubicBezTo>
                    <a:pt x="1397" y="39"/>
                    <a:pt x="1397" y="39"/>
                    <a:pt x="1397" y="38"/>
                  </a:cubicBezTo>
                  <a:cubicBezTo>
                    <a:pt x="1397" y="38"/>
                    <a:pt x="1397" y="38"/>
                    <a:pt x="1397" y="38"/>
                  </a:cubicBezTo>
                  <a:cubicBezTo>
                    <a:pt x="1397" y="37"/>
                    <a:pt x="1397" y="37"/>
                    <a:pt x="1397" y="36"/>
                  </a:cubicBezTo>
                  <a:cubicBezTo>
                    <a:pt x="1397" y="36"/>
                    <a:pt x="1397" y="36"/>
                    <a:pt x="1397" y="35"/>
                  </a:cubicBezTo>
                  <a:cubicBezTo>
                    <a:pt x="1397" y="33"/>
                    <a:pt x="1397" y="30"/>
                    <a:pt x="1397" y="27"/>
                  </a:cubicBezTo>
                  <a:cubicBezTo>
                    <a:pt x="1397" y="27"/>
                    <a:pt x="1397" y="27"/>
                    <a:pt x="1397" y="27"/>
                  </a:cubicBezTo>
                  <a:cubicBezTo>
                    <a:pt x="1397" y="26"/>
                    <a:pt x="1397" y="25"/>
                    <a:pt x="1397" y="25"/>
                  </a:cubicBezTo>
                  <a:cubicBezTo>
                    <a:pt x="1397" y="25"/>
                    <a:pt x="1397" y="25"/>
                    <a:pt x="1397" y="25"/>
                  </a:cubicBezTo>
                  <a:cubicBezTo>
                    <a:pt x="1397" y="25"/>
                    <a:pt x="1397" y="25"/>
                    <a:pt x="1397" y="25"/>
                  </a:cubicBezTo>
                  <a:cubicBezTo>
                    <a:pt x="1397" y="24"/>
                    <a:pt x="1397" y="24"/>
                    <a:pt x="1397" y="24"/>
                  </a:cubicBezTo>
                  <a:cubicBezTo>
                    <a:pt x="1396" y="23"/>
                    <a:pt x="1396" y="23"/>
                    <a:pt x="1396" y="23"/>
                  </a:cubicBezTo>
                  <a:cubicBezTo>
                    <a:pt x="1396" y="23"/>
                    <a:pt x="1396" y="23"/>
                    <a:pt x="1396" y="23"/>
                  </a:cubicBezTo>
                  <a:cubicBezTo>
                    <a:pt x="1396" y="23"/>
                    <a:pt x="1396" y="22"/>
                    <a:pt x="1396" y="22"/>
                  </a:cubicBezTo>
                  <a:cubicBezTo>
                    <a:pt x="1396" y="22"/>
                    <a:pt x="1396" y="22"/>
                    <a:pt x="1396" y="22"/>
                  </a:cubicBezTo>
                  <a:cubicBezTo>
                    <a:pt x="1396" y="22"/>
                    <a:pt x="1396" y="21"/>
                    <a:pt x="1396" y="21"/>
                  </a:cubicBezTo>
                  <a:cubicBezTo>
                    <a:pt x="1396" y="21"/>
                    <a:pt x="1396" y="21"/>
                    <a:pt x="1396" y="21"/>
                  </a:cubicBezTo>
                  <a:cubicBezTo>
                    <a:pt x="1396" y="21"/>
                    <a:pt x="1396" y="21"/>
                    <a:pt x="1395" y="20"/>
                  </a:cubicBezTo>
                  <a:cubicBezTo>
                    <a:pt x="1395" y="20"/>
                    <a:pt x="1395" y="20"/>
                    <a:pt x="1395" y="20"/>
                  </a:cubicBezTo>
                  <a:cubicBezTo>
                    <a:pt x="1395" y="20"/>
                    <a:pt x="1395" y="20"/>
                    <a:pt x="1395" y="20"/>
                  </a:cubicBezTo>
                  <a:cubicBezTo>
                    <a:pt x="1395" y="20"/>
                    <a:pt x="1395" y="20"/>
                    <a:pt x="1395" y="20"/>
                  </a:cubicBezTo>
                  <a:cubicBezTo>
                    <a:pt x="1395" y="20"/>
                    <a:pt x="1395" y="20"/>
                    <a:pt x="1395" y="20"/>
                  </a:cubicBezTo>
                  <a:cubicBezTo>
                    <a:pt x="1395" y="19"/>
                    <a:pt x="1395" y="19"/>
                    <a:pt x="1395" y="19"/>
                  </a:cubicBezTo>
                  <a:cubicBezTo>
                    <a:pt x="1395" y="19"/>
                    <a:pt x="1395" y="19"/>
                    <a:pt x="1395" y="19"/>
                  </a:cubicBezTo>
                  <a:cubicBezTo>
                    <a:pt x="1395" y="19"/>
                    <a:pt x="1395" y="19"/>
                    <a:pt x="1395" y="19"/>
                  </a:cubicBezTo>
                  <a:cubicBezTo>
                    <a:pt x="1395" y="19"/>
                    <a:pt x="1395" y="18"/>
                    <a:pt x="1394" y="18"/>
                  </a:cubicBezTo>
                  <a:cubicBezTo>
                    <a:pt x="1394" y="18"/>
                    <a:pt x="1394" y="18"/>
                    <a:pt x="1394" y="18"/>
                  </a:cubicBezTo>
                  <a:cubicBezTo>
                    <a:pt x="1394" y="18"/>
                    <a:pt x="1394" y="18"/>
                    <a:pt x="1394" y="18"/>
                  </a:cubicBezTo>
                  <a:cubicBezTo>
                    <a:pt x="1394" y="18"/>
                    <a:pt x="1394" y="18"/>
                    <a:pt x="1394" y="18"/>
                  </a:cubicBezTo>
                  <a:cubicBezTo>
                    <a:pt x="1394" y="17"/>
                    <a:pt x="1394" y="17"/>
                    <a:pt x="1394" y="17"/>
                  </a:cubicBezTo>
                  <a:cubicBezTo>
                    <a:pt x="1394" y="17"/>
                    <a:pt x="1394" y="17"/>
                    <a:pt x="1394" y="17"/>
                  </a:cubicBezTo>
                  <a:cubicBezTo>
                    <a:pt x="1394" y="17"/>
                    <a:pt x="1393" y="17"/>
                    <a:pt x="1393" y="17"/>
                  </a:cubicBezTo>
                  <a:cubicBezTo>
                    <a:pt x="1393" y="17"/>
                    <a:pt x="1393" y="17"/>
                    <a:pt x="1393" y="17"/>
                  </a:cubicBezTo>
                  <a:cubicBezTo>
                    <a:pt x="1393" y="16"/>
                    <a:pt x="1393" y="16"/>
                    <a:pt x="1393" y="16"/>
                  </a:cubicBezTo>
                  <a:cubicBezTo>
                    <a:pt x="1393" y="16"/>
                    <a:pt x="1393" y="16"/>
                    <a:pt x="1393" y="16"/>
                  </a:cubicBezTo>
                  <a:cubicBezTo>
                    <a:pt x="1393" y="16"/>
                    <a:pt x="1393" y="16"/>
                    <a:pt x="1393" y="16"/>
                  </a:cubicBezTo>
                  <a:cubicBezTo>
                    <a:pt x="1393" y="16"/>
                    <a:pt x="1393" y="16"/>
                    <a:pt x="1393" y="16"/>
                  </a:cubicBezTo>
                  <a:cubicBezTo>
                    <a:pt x="1393" y="15"/>
                    <a:pt x="1392" y="15"/>
                    <a:pt x="1392" y="15"/>
                  </a:cubicBezTo>
                  <a:cubicBezTo>
                    <a:pt x="1392" y="15"/>
                    <a:pt x="1392" y="15"/>
                    <a:pt x="1392" y="15"/>
                  </a:cubicBezTo>
                  <a:cubicBezTo>
                    <a:pt x="1392" y="15"/>
                    <a:pt x="1392" y="15"/>
                    <a:pt x="1392" y="15"/>
                  </a:cubicBezTo>
                  <a:cubicBezTo>
                    <a:pt x="1392" y="15"/>
                    <a:pt x="1392" y="15"/>
                    <a:pt x="1392" y="15"/>
                  </a:cubicBezTo>
                  <a:cubicBezTo>
                    <a:pt x="1392" y="14"/>
                    <a:pt x="1392" y="14"/>
                    <a:pt x="1392" y="14"/>
                  </a:cubicBezTo>
                  <a:cubicBezTo>
                    <a:pt x="1392" y="14"/>
                    <a:pt x="1392" y="14"/>
                    <a:pt x="1392" y="14"/>
                  </a:cubicBezTo>
                  <a:cubicBezTo>
                    <a:pt x="1392" y="14"/>
                    <a:pt x="1391" y="14"/>
                    <a:pt x="1391" y="14"/>
                  </a:cubicBezTo>
                  <a:cubicBezTo>
                    <a:pt x="1391" y="14"/>
                    <a:pt x="1391" y="14"/>
                    <a:pt x="1391" y="14"/>
                  </a:cubicBezTo>
                  <a:cubicBezTo>
                    <a:pt x="1391" y="14"/>
                    <a:pt x="1391" y="14"/>
                    <a:pt x="1391" y="13"/>
                  </a:cubicBezTo>
                  <a:cubicBezTo>
                    <a:pt x="1391" y="14"/>
                    <a:pt x="1391" y="14"/>
                    <a:pt x="1391" y="14"/>
                  </a:cubicBezTo>
                  <a:cubicBezTo>
                    <a:pt x="1391" y="13"/>
                    <a:pt x="1391" y="13"/>
                    <a:pt x="1391" y="13"/>
                  </a:cubicBezTo>
                  <a:cubicBezTo>
                    <a:pt x="1391" y="13"/>
                    <a:pt x="1391" y="13"/>
                    <a:pt x="1391" y="13"/>
                  </a:cubicBezTo>
                  <a:cubicBezTo>
                    <a:pt x="1390" y="13"/>
                    <a:pt x="1390" y="13"/>
                    <a:pt x="1390" y="13"/>
                  </a:cubicBezTo>
                  <a:cubicBezTo>
                    <a:pt x="1390" y="13"/>
                    <a:pt x="1390" y="13"/>
                    <a:pt x="1390" y="13"/>
                  </a:cubicBezTo>
                  <a:cubicBezTo>
                    <a:pt x="1390" y="13"/>
                    <a:pt x="1390" y="12"/>
                    <a:pt x="1390" y="12"/>
                  </a:cubicBezTo>
                  <a:cubicBezTo>
                    <a:pt x="1390" y="12"/>
                    <a:pt x="1390" y="12"/>
                    <a:pt x="1390" y="12"/>
                  </a:cubicBezTo>
                  <a:cubicBezTo>
                    <a:pt x="1390" y="12"/>
                    <a:pt x="1390" y="12"/>
                    <a:pt x="1389" y="12"/>
                  </a:cubicBezTo>
                  <a:cubicBezTo>
                    <a:pt x="1389" y="12"/>
                    <a:pt x="1389" y="12"/>
                    <a:pt x="1389" y="12"/>
                  </a:cubicBezTo>
                  <a:cubicBezTo>
                    <a:pt x="1389" y="12"/>
                    <a:pt x="1389" y="12"/>
                    <a:pt x="1389" y="11"/>
                  </a:cubicBezTo>
                  <a:cubicBezTo>
                    <a:pt x="1389" y="11"/>
                    <a:pt x="1389" y="11"/>
                    <a:pt x="1389" y="11"/>
                  </a:cubicBezTo>
                  <a:cubicBezTo>
                    <a:pt x="1388" y="11"/>
                    <a:pt x="1388" y="11"/>
                    <a:pt x="1388" y="11"/>
                  </a:cubicBezTo>
                  <a:cubicBezTo>
                    <a:pt x="1388" y="11"/>
                    <a:pt x="1388" y="11"/>
                    <a:pt x="1388" y="11"/>
                  </a:cubicBezTo>
                  <a:cubicBezTo>
                    <a:pt x="1388" y="11"/>
                    <a:pt x="1388" y="11"/>
                    <a:pt x="1388" y="11"/>
                  </a:cubicBezTo>
                  <a:cubicBezTo>
                    <a:pt x="1388" y="11"/>
                    <a:pt x="1388" y="11"/>
                    <a:pt x="1388" y="11"/>
                  </a:cubicBezTo>
                  <a:cubicBezTo>
                    <a:pt x="1388" y="10"/>
                    <a:pt x="1387" y="11"/>
                    <a:pt x="1387" y="10"/>
                  </a:cubicBezTo>
                  <a:cubicBezTo>
                    <a:pt x="1387" y="10"/>
                    <a:pt x="1387" y="10"/>
                    <a:pt x="1387" y="10"/>
                  </a:cubicBezTo>
                  <a:cubicBezTo>
                    <a:pt x="1387" y="10"/>
                    <a:pt x="1387" y="10"/>
                    <a:pt x="1387" y="10"/>
                  </a:cubicBezTo>
                  <a:cubicBezTo>
                    <a:pt x="1387" y="10"/>
                    <a:pt x="1387" y="10"/>
                    <a:pt x="1387" y="10"/>
                  </a:cubicBezTo>
                  <a:cubicBezTo>
                    <a:pt x="1387" y="10"/>
                    <a:pt x="1386" y="10"/>
                    <a:pt x="1386" y="10"/>
                  </a:cubicBezTo>
                  <a:cubicBezTo>
                    <a:pt x="1386" y="10"/>
                    <a:pt x="1386" y="10"/>
                    <a:pt x="1386" y="10"/>
                  </a:cubicBezTo>
                  <a:cubicBezTo>
                    <a:pt x="1386" y="9"/>
                    <a:pt x="1386" y="9"/>
                    <a:pt x="1385" y="9"/>
                  </a:cubicBezTo>
                  <a:cubicBezTo>
                    <a:pt x="1385" y="9"/>
                    <a:pt x="1385" y="9"/>
                    <a:pt x="1385" y="9"/>
                  </a:cubicBezTo>
                  <a:cubicBezTo>
                    <a:pt x="1385" y="9"/>
                    <a:pt x="1385" y="9"/>
                    <a:pt x="1385" y="9"/>
                  </a:cubicBezTo>
                  <a:cubicBezTo>
                    <a:pt x="1385" y="9"/>
                    <a:pt x="1385" y="9"/>
                    <a:pt x="1385" y="9"/>
                  </a:cubicBezTo>
                  <a:cubicBezTo>
                    <a:pt x="1385" y="9"/>
                    <a:pt x="1384" y="9"/>
                    <a:pt x="1384" y="9"/>
                  </a:cubicBezTo>
                  <a:cubicBezTo>
                    <a:pt x="1384" y="9"/>
                    <a:pt x="1384" y="9"/>
                    <a:pt x="1384" y="9"/>
                  </a:cubicBezTo>
                  <a:cubicBezTo>
                    <a:pt x="1384" y="9"/>
                    <a:pt x="1384" y="9"/>
                    <a:pt x="1384" y="9"/>
                  </a:cubicBezTo>
                  <a:cubicBezTo>
                    <a:pt x="1384" y="8"/>
                    <a:pt x="1383" y="8"/>
                    <a:pt x="1383" y="8"/>
                  </a:cubicBezTo>
                  <a:cubicBezTo>
                    <a:pt x="1383" y="8"/>
                    <a:pt x="1383" y="8"/>
                    <a:pt x="1383" y="8"/>
                  </a:cubicBezTo>
                  <a:cubicBezTo>
                    <a:pt x="1383" y="8"/>
                    <a:pt x="1383" y="8"/>
                    <a:pt x="1383" y="8"/>
                  </a:cubicBezTo>
                  <a:cubicBezTo>
                    <a:pt x="1383" y="8"/>
                    <a:pt x="1383" y="8"/>
                    <a:pt x="1383" y="8"/>
                  </a:cubicBezTo>
                  <a:cubicBezTo>
                    <a:pt x="1382" y="8"/>
                    <a:pt x="1382" y="8"/>
                    <a:pt x="1382" y="8"/>
                  </a:cubicBezTo>
                  <a:cubicBezTo>
                    <a:pt x="1382" y="8"/>
                    <a:pt x="1382" y="8"/>
                    <a:pt x="1382" y="8"/>
                  </a:cubicBezTo>
                  <a:cubicBezTo>
                    <a:pt x="1382" y="8"/>
                    <a:pt x="1382" y="8"/>
                    <a:pt x="1382" y="8"/>
                  </a:cubicBezTo>
                  <a:cubicBezTo>
                    <a:pt x="1381" y="7"/>
                    <a:pt x="1381" y="7"/>
                    <a:pt x="1381" y="7"/>
                  </a:cubicBezTo>
                  <a:cubicBezTo>
                    <a:pt x="1381" y="7"/>
                    <a:pt x="1381" y="7"/>
                    <a:pt x="1381" y="7"/>
                  </a:cubicBezTo>
                  <a:cubicBezTo>
                    <a:pt x="1381" y="7"/>
                    <a:pt x="1381" y="7"/>
                    <a:pt x="1381" y="7"/>
                  </a:cubicBezTo>
                  <a:cubicBezTo>
                    <a:pt x="1380" y="7"/>
                    <a:pt x="1380" y="7"/>
                    <a:pt x="1379" y="7"/>
                  </a:cubicBezTo>
                  <a:cubicBezTo>
                    <a:pt x="1379" y="7"/>
                    <a:pt x="1379" y="7"/>
                    <a:pt x="1379" y="7"/>
                  </a:cubicBezTo>
                  <a:cubicBezTo>
                    <a:pt x="1379" y="6"/>
                    <a:pt x="1378" y="7"/>
                    <a:pt x="1378" y="7"/>
                  </a:cubicBezTo>
                  <a:cubicBezTo>
                    <a:pt x="1378" y="7"/>
                    <a:pt x="1378" y="7"/>
                    <a:pt x="1378" y="6"/>
                  </a:cubicBezTo>
                  <a:cubicBezTo>
                    <a:pt x="1377" y="6"/>
                    <a:pt x="1377" y="6"/>
                    <a:pt x="1376" y="6"/>
                  </a:cubicBezTo>
                  <a:cubicBezTo>
                    <a:pt x="1376" y="6"/>
                    <a:pt x="1376" y="6"/>
                    <a:pt x="1376" y="6"/>
                  </a:cubicBezTo>
                  <a:cubicBezTo>
                    <a:pt x="1375" y="6"/>
                    <a:pt x="1374" y="6"/>
                    <a:pt x="1373" y="6"/>
                  </a:cubicBezTo>
                  <a:cubicBezTo>
                    <a:pt x="1373" y="6"/>
                    <a:pt x="1372" y="6"/>
                    <a:pt x="1371" y="6"/>
                  </a:cubicBezTo>
                  <a:cubicBezTo>
                    <a:pt x="1371" y="6"/>
                    <a:pt x="1370" y="6"/>
                    <a:pt x="1369" y="6"/>
                  </a:cubicBezTo>
                  <a:cubicBezTo>
                    <a:pt x="1368" y="6"/>
                    <a:pt x="1368" y="6"/>
                    <a:pt x="1367" y="6"/>
                  </a:cubicBezTo>
                  <a:cubicBezTo>
                    <a:pt x="1366" y="6"/>
                    <a:pt x="1365" y="6"/>
                    <a:pt x="1364" y="6"/>
                  </a:cubicBezTo>
                  <a:cubicBezTo>
                    <a:pt x="1364" y="6"/>
                    <a:pt x="1364" y="6"/>
                    <a:pt x="1364" y="6"/>
                  </a:cubicBezTo>
                  <a:cubicBezTo>
                    <a:pt x="1363" y="7"/>
                    <a:pt x="1363" y="6"/>
                    <a:pt x="1362" y="6"/>
                  </a:cubicBezTo>
                  <a:cubicBezTo>
                    <a:pt x="1362" y="7"/>
                    <a:pt x="1362" y="7"/>
                    <a:pt x="1362" y="7"/>
                  </a:cubicBezTo>
                  <a:cubicBezTo>
                    <a:pt x="1361" y="7"/>
                    <a:pt x="1361" y="6"/>
                    <a:pt x="1360" y="7"/>
                  </a:cubicBezTo>
                  <a:cubicBezTo>
                    <a:pt x="1360" y="7"/>
                    <a:pt x="1360" y="7"/>
                    <a:pt x="1360" y="7"/>
                  </a:cubicBezTo>
                  <a:cubicBezTo>
                    <a:pt x="1360" y="7"/>
                    <a:pt x="1360" y="7"/>
                    <a:pt x="1359" y="7"/>
                  </a:cubicBezTo>
                  <a:cubicBezTo>
                    <a:pt x="1359" y="7"/>
                    <a:pt x="1359" y="7"/>
                    <a:pt x="1359" y="7"/>
                  </a:cubicBezTo>
                  <a:cubicBezTo>
                    <a:pt x="1359" y="7"/>
                    <a:pt x="1358" y="7"/>
                    <a:pt x="1358" y="7"/>
                  </a:cubicBezTo>
                  <a:cubicBezTo>
                    <a:pt x="1358" y="8"/>
                    <a:pt x="1358" y="8"/>
                    <a:pt x="1358" y="8"/>
                  </a:cubicBezTo>
                  <a:cubicBezTo>
                    <a:pt x="1358" y="8"/>
                    <a:pt x="1357" y="8"/>
                    <a:pt x="1357" y="8"/>
                  </a:cubicBezTo>
                  <a:cubicBezTo>
                    <a:pt x="1357" y="8"/>
                    <a:pt x="1357" y="8"/>
                    <a:pt x="1357" y="8"/>
                  </a:cubicBezTo>
                  <a:cubicBezTo>
                    <a:pt x="1357" y="8"/>
                    <a:pt x="1357" y="8"/>
                    <a:pt x="1357" y="8"/>
                  </a:cubicBezTo>
                  <a:cubicBezTo>
                    <a:pt x="1357" y="8"/>
                    <a:pt x="1356" y="8"/>
                    <a:pt x="1356" y="8"/>
                  </a:cubicBezTo>
                  <a:cubicBezTo>
                    <a:pt x="1356" y="8"/>
                    <a:pt x="1356" y="8"/>
                    <a:pt x="1356" y="8"/>
                  </a:cubicBezTo>
                  <a:cubicBezTo>
                    <a:pt x="1356" y="8"/>
                    <a:pt x="1356" y="8"/>
                    <a:pt x="1355" y="9"/>
                  </a:cubicBezTo>
                  <a:cubicBezTo>
                    <a:pt x="1355" y="9"/>
                    <a:pt x="1355" y="9"/>
                    <a:pt x="1355" y="9"/>
                  </a:cubicBezTo>
                  <a:cubicBezTo>
                    <a:pt x="1355" y="9"/>
                    <a:pt x="1355" y="9"/>
                    <a:pt x="1355" y="9"/>
                  </a:cubicBezTo>
                  <a:cubicBezTo>
                    <a:pt x="1355" y="9"/>
                    <a:pt x="1355" y="9"/>
                    <a:pt x="1355" y="9"/>
                  </a:cubicBezTo>
                  <a:cubicBezTo>
                    <a:pt x="1355" y="9"/>
                    <a:pt x="1354" y="9"/>
                    <a:pt x="1354" y="9"/>
                  </a:cubicBezTo>
                  <a:cubicBezTo>
                    <a:pt x="1354" y="9"/>
                    <a:pt x="1354" y="9"/>
                    <a:pt x="1354" y="9"/>
                  </a:cubicBezTo>
                  <a:cubicBezTo>
                    <a:pt x="1354" y="9"/>
                    <a:pt x="1354" y="9"/>
                    <a:pt x="1353" y="10"/>
                  </a:cubicBezTo>
                  <a:cubicBezTo>
                    <a:pt x="1353" y="10"/>
                    <a:pt x="1353" y="10"/>
                    <a:pt x="1353" y="10"/>
                  </a:cubicBezTo>
                  <a:cubicBezTo>
                    <a:pt x="1353" y="10"/>
                    <a:pt x="1353" y="10"/>
                    <a:pt x="1353" y="10"/>
                  </a:cubicBezTo>
                  <a:cubicBezTo>
                    <a:pt x="1353" y="10"/>
                    <a:pt x="1353" y="10"/>
                    <a:pt x="1353" y="10"/>
                  </a:cubicBezTo>
                  <a:cubicBezTo>
                    <a:pt x="1353" y="10"/>
                    <a:pt x="1352" y="10"/>
                    <a:pt x="1352" y="10"/>
                  </a:cubicBezTo>
                  <a:cubicBezTo>
                    <a:pt x="1352" y="10"/>
                    <a:pt x="1352" y="10"/>
                    <a:pt x="1352" y="10"/>
                  </a:cubicBezTo>
                  <a:cubicBezTo>
                    <a:pt x="1352" y="11"/>
                    <a:pt x="1352" y="10"/>
                    <a:pt x="1352" y="11"/>
                  </a:cubicBezTo>
                  <a:cubicBezTo>
                    <a:pt x="1352" y="11"/>
                    <a:pt x="1352" y="11"/>
                    <a:pt x="1352" y="11"/>
                  </a:cubicBezTo>
                  <a:cubicBezTo>
                    <a:pt x="1351" y="11"/>
                    <a:pt x="1351" y="11"/>
                    <a:pt x="1351" y="11"/>
                  </a:cubicBezTo>
                  <a:cubicBezTo>
                    <a:pt x="1351" y="11"/>
                    <a:pt x="1351" y="11"/>
                    <a:pt x="1351" y="11"/>
                  </a:cubicBezTo>
                  <a:cubicBezTo>
                    <a:pt x="1350" y="11"/>
                    <a:pt x="1350" y="12"/>
                    <a:pt x="1350" y="12"/>
                  </a:cubicBezTo>
                  <a:cubicBezTo>
                    <a:pt x="1350" y="12"/>
                    <a:pt x="1350" y="12"/>
                    <a:pt x="1350" y="12"/>
                  </a:cubicBezTo>
                  <a:cubicBezTo>
                    <a:pt x="1350" y="12"/>
                    <a:pt x="1350" y="12"/>
                    <a:pt x="1350" y="12"/>
                  </a:cubicBezTo>
                  <a:cubicBezTo>
                    <a:pt x="1350" y="12"/>
                    <a:pt x="1350" y="12"/>
                    <a:pt x="1350" y="12"/>
                  </a:cubicBezTo>
                  <a:cubicBezTo>
                    <a:pt x="1349" y="12"/>
                    <a:pt x="1349" y="12"/>
                    <a:pt x="1349" y="12"/>
                  </a:cubicBezTo>
                  <a:cubicBezTo>
                    <a:pt x="1349" y="12"/>
                    <a:pt x="1349" y="12"/>
                    <a:pt x="1349" y="12"/>
                  </a:cubicBezTo>
                  <a:cubicBezTo>
                    <a:pt x="1349" y="13"/>
                    <a:pt x="1349" y="13"/>
                    <a:pt x="1349" y="13"/>
                  </a:cubicBezTo>
                  <a:cubicBezTo>
                    <a:pt x="1349" y="13"/>
                    <a:pt x="1349" y="13"/>
                    <a:pt x="1349" y="13"/>
                  </a:cubicBezTo>
                  <a:cubicBezTo>
                    <a:pt x="1349" y="13"/>
                    <a:pt x="1348" y="13"/>
                    <a:pt x="1348" y="14"/>
                  </a:cubicBezTo>
                  <a:cubicBezTo>
                    <a:pt x="1348" y="14"/>
                    <a:pt x="1348" y="14"/>
                    <a:pt x="1348" y="14"/>
                  </a:cubicBezTo>
                  <a:cubicBezTo>
                    <a:pt x="1348" y="14"/>
                    <a:pt x="1348" y="14"/>
                    <a:pt x="1347" y="14"/>
                  </a:cubicBezTo>
                  <a:cubicBezTo>
                    <a:pt x="1348" y="14"/>
                    <a:pt x="1348" y="14"/>
                    <a:pt x="1348" y="14"/>
                  </a:cubicBezTo>
                  <a:cubicBezTo>
                    <a:pt x="1347" y="14"/>
                    <a:pt x="1347" y="14"/>
                    <a:pt x="1347" y="14"/>
                  </a:cubicBezTo>
                  <a:cubicBezTo>
                    <a:pt x="1347" y="14"/>
                    <a:pt x="1347" y="14"/>
                    <a:pt x="1347" y="14"/>
                  </a:cubicBezTo>
                  <a:cubicBezTo>
                    <a:pt x="1347" y="14"/>
                    <a:pt x="1347" y="14"/>
                    <a:pt x="1347" y="15"/>
                  </a:cubicBezTo>
                  <a:cubicBezTo>
                    <a:pt x="1347" y="15"/>
                    <a:pt x="1347" y="15"/>
                    <a:pt x="1347" y="15"/>
                  </a:cubicBezTo>
                  <a:cubicBezTo>
                    <a:pt x="1346" y="17"/>
                    <a:pt x="1347" y="19"/>
                    <a:pt x="1347" y="22"/>
                  </a:cubicBezTo>
                  <a:cubicBezTo>
                    <a:pt x="1347" y="23"/>
                    <a:pt x="1346" y="25"/>
                    <a:pt x="1347" y="26"/>
                  </a:cubicBezTo>
                  <a:cubicBezTo>
                    <a:pt x="1348" y="25"/>
                    <a:pt x="1349" y="24"/>
                    <a:pt x="1350" y="23"/>
                  </a:cubicBezTo>
                  <a:cubicBezTo>
                    <a:pt x="1350" y="23"/>
                    <a:pt x="1350" y="23"/>
                    <a:pt x="1350" y="23"/>
                  </a:cubicBezTo>
                  <a:cubicBezTo>
                    <a:pt x="1350" y="23"/>
                    <a:pt x="1350" y="23"/>
                    <a:pt x="1350" y="23"/>
                  </a:cubicBezTo>
                  <a:cubicBezTo>
                    <a:pt x="1350" y="23"/>
                    <a:pt x="1350" y="23"/>
                    <a:pt x="1350" y="23"/>
                  </a:cubicBezTo>
                  <a:cubicBezTo>
                    <a:pt x="1350" y="23"/>
                    <a:pt x="1350" y="23"/>
                    <a:pt x="1351" y="23"/>
                  </a:cubicBezTo>
                  <a:cubicBezTo>
                    <a:pt x="1351" y="23"/>
                    <a:pt x="1351" y="23"/>
                    <a:pt x="1351" y="23"/>
                  </a:cubicBezTo>
                  <a:cubicBezTo>
                    <a:pt x="1351" y="23"/>
                    <a:pt x="1351" y="23"/>
                    <a:pt x="1351" y="22"/>
                  </a:cubicBezTo>
                  <a:cubicBezTo>
                    <a:pt x="1351" y="22"/>
                    <a:pt x="1351" y="22"/>
                    <a:pt x="1351" y="22"/>
                  </a:cubicBezTo>
                  <a:cubicBezTo>
                    <a:pt x="1351" y="22"/>
                    <a:pt x="1351" y="22"/>
                    <a:pt x="1351" y="22"/>
                  </a:cubicBezTo>
                  <a:cubicBezTo>
                    <a:pt x="1351" y="22"/>
                    <a:pt x="1351" y="22"/>
                    <a:pt x="1351" y="22"/>
                  </a:cubicBezTo>
                  <a:cubicBezTo>
                    <a:pt x="1351" y="22"/>
                    <a:pt x="1352" y="22"/>
                    <a:pt x="1352" y="22"/>
                  </a:cubicBezTo>
                  <a:cubicBezTo>
                    <a:pt x="1352" y="22"/>
                    <a:pt x="1352" y="22"/>
                    <a:pt x="1352" y="22"/>
                  </a:cubicBezTo>
                  <a:cubicBezTo>
                    <a:pt x="1352" y="22"/>
                    <a:pt x="1352" y="22"/>
                    <a:pt x="1352" y="21"/>
                  </a:cubicBezTo>
                  <a:cubicBezTo>
                    <a:pt x="1352" y="21"/>
                    <a:pt x="1352" y="21"/>
                    <a:pt x="1352" y="21"/>
                  </a:cubicBezTo>
                  <a:cubicBezTo>
                    <a:pt x="1352" y="21"/>
                    <a:pt x="1353" y="21"/>
                    <a:pt x="1353" y="21"/>
                  </a:cubicBezTo>
                  <a:cubicBezTo>
                    <a:pt x="1353" y="21"/>
                    <a:pt x="1353" y="21"/>
                    <a:pt x="1353" y="21"/>
                  </a:cubicBezTo>
                  <a:cubicBezTo>
                    <a:pt x="1353" y="21"/>
                    <a:pt x="1353" y="21"/>
                    <a:pt x="1353" y="21"/>
                  </a:cubicBezTo>
                  <a:cubicBezTo>
                    <a:pt x="1353" y="21"/>
                    <a:pt x="1353" y="21"/>
                    <a:pt x="1353" y="21"/>
                  </a:cubicBezTo>
                  <a:cubicBezTo>
                    <a:pt x="1353" y="21"/>
                    <a:pt x="1354" y="21"/>
                    <a:pt x="1354" y="20"/>
                  </a:cubicBezTo>
                  <a:cubicBezTo>
                    <a:pt x="1354" y="20"/>
                    <a:pt x="1354" y="20"/>
                    <a:pt x="1354" y="20"/>
                  </a:cubicBezTo>
                  <a:cubicBezTo>
                    <a:pt x="1354" y="20"/>
                    <a:pt x="1354" y="20"/>
                    <a:pt x="1355" y="20"/>
                  </a:cubicBezTo>
                  <a:cubicBezTo>
                    <a:pt x="1355" y="20"/>
                    <a:pt x="1355" y="20"/>
                    <a:pt x="1355" y="20"/>
                  </a:cubicBezTo>
                  <a:cubicBezTo>
                    <a:pt x="1355" y="20"/>
                    <a:pt x="1355" y="20"/>
                    <a:pt x="1355" y="19"/>
                  </a:cubicBezTo>
                  <a:cubicBezTo>
                    <a:pt x="1355" y="19"/>
                    <a:pt x="1355" y="19"/>
                    <a:pt x="1355" y="19"/>
                  </a:cubicBezTo>
                  <a:cubicBezTo>
                    <a:pt x="1356" y="19"/>
                    <a:pt x="1356" y="19"/>
                    <a:pt x="1356" y="19"/>
                  </a:cubicBezTo>
                  <a:cubicBezTo>
                    <a:pt x="1356" y="19"/>
                    <a:pt x="1356" y="19"/>
                    <a:pt x="1356" y="19"/>
                  </a:cubicBezTo>
                  <a:cubicBezTo>
                    <a:pt x="1356" y="19"/>
                    <a:pt x="1356" y="19"/>
                    <a:pt x="1356" y="19"/>
                  </a:cubicBezTo>
                  <a:cubicBezTo>
                    <a:pt x="1356" y="19"/>
                    <a:pt x="1356" y="19"/>
                    <a:pt x="1356" y="19"/>
                  </a:cubicBezTo>
                  <a:cubicBezTo>
                    <a:pt x="1357" y="18"/>
                    <a:pt x="1357" y="19"/>
                    <a:pt x="1357" y="18"/>
                  </a:cubicBezTo>
                  <a:cubicBezTo>
                    <a:pt x="1357" y="18"/>
                    <a:pt x="1357" y="18"/>
                    <a:pt x="1357" y="18"/>
                  </a:cubicBezTo>
                  <a:cubicBezTo>
                    <a:pt x="1357" y="18"/>
                    <a:pt x="1358" y="18"/>
                    <a:pt x="1358" y="18"/>
                  </a:cubicBezTo>
                  <a:cubicBezTo>
                    <a:pt x="1358" y="18"/>
                    <a:pt x="1358" y="18"/>
                    <a:pt x="1358" y="18"/>
                  </a:cubicBezTo>
                  <a:cubicBezTo>
                    <a:pt x="1358" y="18"/>
                    <a:pt x="1358" y="18"/>
                    <a:pt x="1359" y="18"/>
                  </a:cubicBezTo>
                  <a:cubicBezTo>
                    <a:pt x="1359" y="18"/>
                    <a:pt x="1359" y="18"/>
                    <a:pt x="1359" y="18"/>
                  </a:cubicBezTo>
                  <a:cubicBezTo>
                    <a:pt x="1359" y="17"/>
                    <a:pt x="1359" y="17"/>
                    <a:pt x="1359" y="17"/>
                  </a:cubicBezTo>
                  <a:cubicBezTo>
                    <a:pt x="1359" y="17"/>
                    <a:pt x="1359" y="17"/>
                    <a:pt x="1359" y="17"/>
                  </a:cubicBezTo>
                  <a:cubicBezTo>
                    <a:pt x="1359" y="17"/>
                    <a:pt x="1360" y="17"/>
                    <a:pt x="1360" y="17"/>
                  </a:cubicBezTo>
                  <a:cubicBezTo>
                    <a:pt x="1360" y="17"/>
                    <a:pt x="1360" y="17"/>
                    <a:pt x="1360" y="17"/>
                  </a:cubicBezTo>
                  <a:cubicBezTo>
                    <a:pt x="1360" y="17"/>
                    <a:pt x="1360" y="17"/>
                    <a:pt x="1360" y="17"/>
                  </a:cubicBezTo>
                  <a:cubicBezTo>
                    <a:pt x="1360" y="17"/>
                    <a:pt x="1361" y="17"/>
                    <a:pt x="1361" y="17"/>
                  </a:cubicBezTo>
                  <a:cubicBezTo>
                    <a:pt x="1361" y="17"/>
                    <a:pt x="1361" y="17"/>
                    <a:pt x="1361" y="17"/>
                  </a:cubicBezTo>
                  <a:cubicBezTo>
                    <a:pt x="1361" y="16"/>
                    <a:pt x="1362" y="17"/>
                    <a:pt x="1362" y="16"/>
                  </a:cubicBezTo>
                  <a:cubicBezTo>
                    <a:pt x="1362" y="16"/>
                    <a:pt x="1362" y="16"/>
                    <a:pt x="1362" y="16"/>
                  </a:cubicBezTo>
                  <a:cubicBezTo>
                    <a:pt x="1362" y="16"/>
                    <a:pt x="1363" y="16"/>
                    <a:pt x="1363" y="16"/>
                  </a:cubicBezTo>
                  <a:cubicBezTo>
                    <a:pt x="1363" y="16"/>
                    <a:pt x="1363" y="16"/>
                    <a:pt x="1363" y="16"/>
                  </a:cubicBezTo>
                  <a:cubicBezTo>
                    <a:pt x="1363" y="16"/>
                    <a:pt x="1363" y="16"/>
                    <a:pt x="1363" y="16"/>
                  </a:cubicBezTo>
                  <a:cubicBezTo>
                    <a:pt x="1364" y="16"/>
                    <a:pt x="1364" y="16"/>
                    <a:pt x="1364" y="16"/>
                  </a:cubicBezTo>
                  <a:cubicBezTo>
                    <a:pt x="1365" y="15"/>
                    <a:pt x="1365" y="15"/>
                    <a:pt x="1365" y="15"/>
                  </a:cubicBezTo>
                  <a:cubicBezTo>
                    <a:pt x="1366" y="15"/>
                    <a:pt x="1366" y="16"/>
                    <a:pt x="1367" y="15"/>
                  </a:cubicBezTo>
                  <a:cubicBezTo>
                    <a:pt x="1367" y="15"/>
                    <a:pt x="1368" y="15"/>
                    <a:pt x="1368" y="15"/>
                  </a:cubicBezTo>
                  <a:cubicBezTo>
                    <a:pt x="1369" y="15"/>
                    <a:pt x="1369" y="15"/>
                    <a:pt x="1370" y="15"/>
                  </a:cubicBezTo>
                  <a:cubicBezTo>
                    <a:pt x="1371" y="15"/>
                    <a:pt x="1371" y="15"/>
                    <a:pt x="1371" y="15"/>
                  </a:cubicBezTo>
                  <a:cubicBezTo>
                    <a:pt x="1372" y="16"/>
                    <a:pt x="1373" y="15"/>
                    <a:pt x="1373" y="15"/>
                  </a:cubicBezTo>
                  <a:cubicBezTo>
                    <a:pt x="1373" y="15"/>
                    <a:pt x="1373" y="15"/>
                    <a:pt x="1373" y="15"/>
                  </a:cubicBezTo>
                  <a:cubicBezTo>
                    <a:pt x="1374" y="16"/>
                    <a:pt x="1374" y="16"/>
                    <a:pt x="1374" y="16"/>
                  </a:cubicBezTo>
                  <a:cubicBezTo>
                    <a:pt x="1374" y="16"/>
                    <a:pt x="1375" y="16"/>
                    <a:pt x="1375" y="16"/>
                  </a:cubicBezTo>
                  <a:cubicBezTo>
                    <a:pt x="1375" y="16"/>
                    <a:pt x="1375" y="16"/>
                    <a:pt x="1375" y="16"/>
                  </a:cubicBezTo>
                  <a:cubicBezTo>
                    <a:pt x="1375" y="16"/>
                    <a:pt x="1376" y="16"/>
                    <a:pt x="1376" y="16"/>
                  </a:cubicBezTo>
                  <a:cubicBezTo>
                    <a:pt x="1376" y="16"/>
                    <a:pt x="1376" y="16"/>
                    <a:pt x="1376" y="16"/>
                  </a:cubicBezTo>
                  <a:cubicBezTo>
                    <a:pt x="1376" y="17"/>
                    <a:pt x="1377" y="16"/>
                    <a:pt x="1377" y="17"/>
                  </a:cubicBezTo>
                  <a:cubicBezTo>
                    <a:pt x="1377" y="17"/>
                    <a:pt x="1377" y="17"/>
                    <a:pt x="1377" y="17"/>
                  </a:cubicBezTo>
                  <a:cubicBezTo>
                    <a:pt x="1377" y="17"/>
                    <a:pt x="1378" y="17"/>
                    <a:pt x="1378" y="17"/>
                  </a:cubicBezTo>
                  <a:cubicBezTo>
                    <a:pt x="1378" y="17"/>
                    <a:pt x="1378" y="17"/>
                    <a:pt x="1378" y="17"/>
                  </a:cubicBezTo>
                  <a:cubicBezTo>
                    <a:pt x="1378" y="17"/>
                    <a:pt x="1378" y="17"/>
                    <a:pt x="1378" y="17"/>
                  </a:cubicBezTo>
                  <a:cubicBezTo>
                    <a:pt x="1378" y="17"/>
                    <a:pt x="1378" y="17"/>
                    <a:pt x="1378" y="17"/>
                  </a:cubicBezTo>
                  <a:cubicBezTo>
                    <a:pt x="1379" y="17"/>
                    <a:pt x="1379" y="17"/>
                    <a:pt x="1379" y="18"/>
                  </a:cubicBezTo>
                  <a:cubicBezTo>
                    <a:pt x="1379" y="18"/>
                    <a:pt x="1379" y="18"/>
                    <a:pt x="1379" y="18"/>
                  </a:cubicBezTo>
                  <a:cubicBezTo>
                    <a:pt x="1379" y="18"/>
                    <a:pt x="1379" y="18"/>
                    <a:pt x="1380" y="18"/>
                  </a:cubicBezTo>
                  <a:cubicBezTo>
                    <a:pt x="1379" y="18"/>
                    <a:pt x="1379" y="18"/>
                    <a:pt x="1379" y="18"/>
                  </a:cubicBezTo>
                  <a:cubicBezTo>
                    <a:pt x="1380" y="18"/>
                    <a:pt x="1380" y="18"/>
                    <a:pt x="1381" y="19"/>
                  </a:cubicBezTo>
                  <a:cubicBezTo>
                    <a:pt x="1381" y="19"/>
                    <a:pt x="1381" y="19"/>
                    <a:pt x="1381" y="19"/>
                  </a:cubicBezTo>
                  <a:cubicBezTo>
                    <a:pt x="1381" y="19"/>
                    <a:pt x="1381" y="19"/>
                    <a:pt x="1381" y="19"/>
                  </a:cubicBezTo>
                  <a:cubicBezTo>
                    <a:pt x="1381" y="19"/>
                    <a:pt x="1381" y="19"/>
                    <a:pt x="1381" y="19"/>
                  </a:cubicBezTo>
                  <a:cubicBezTo>
                    <a:pt x="1381" y="19"/>
                    <a:pt x="1381" y="19"/>
                    <a:pt x="1381" y="19"/>
                  </a:cubicBezTo>
                  <a:cubicBezTo>
                    <a:pt x="1381" y="19"/>
                    <a:pt x="1381" y="19"/>
                    <a:pt x="1381" y="19"/>
                  </a:cubicBezTo>
                  <a:cubicBezTo>
                    <a:pt x="1381" y="19"/>
                    <a:pt x="1381" y="20"/>
                    <a:pt x="1382" y="20"/>
                  </a:cubicBezTo>
                  <a:cubicBezTo>
                    <a:pt x="1382" y="20"/>
                    <a:pt x="1382" y="20"/>
                    <a:pt x="1382" y="20"/>
                  </a:cubicBezTo>
                  <a:cubicBezTo>
                    <a:pt x="1382" y="20"/>
                    <a:pt x="1382" y="20"/>
                    <a:pt x="1382" y="20"/>
                  </a:cubicBezTo>
                  <a:cubicBezTo>
                    <a:pt x="1382" y="20"/>
                    <a:pt x="1382" y="20"/>
                    <a:pt x="1382" y="20"/>
                  </a:cubicBezTo>
                  <a:cubicBezTo>
                    <a:pt x="1382" y="20"/>
                    <a:pt x="1382" y="20"/>
                    <a:pt x="1382" y="20"/>
                  </a:cubicBezTo>
                  <a:cubicBezTo>
                    <a:pt x="1382" y="20"/>
                    <a:pt x="1382" y="20"/>
                    <a:pt x="1382" y="20"/>
                  </a:cubicBezTo>
                  <a:cubicBezTo>
                    <a:pt x="1382" y="21"/>
                    <a:pt x="1382" y="21"/>
                    <a:pt x="1383" y="21"/>
                  </a:cubicBezTo>
                  <a:cubicBezTo>
                    <a:pt x="1383" y="21"/>
                    <a:pt x="1383" y="21"/>
                    <a:pt x="1383" y="21"/>
                  </a:cubicBezTo>
                  <a:cubicBezTo>
                    <a:pt x="1383" y="21"/>
                    <a:pt x="1383" y="21"/>
                    <a:pt x="1383" y="21"/>
                  </a:cubicBezTo>
                  <a:cubicBezTo>
                    <a:pt x="1383" y="21"/>
                    <a:pt x="1383" y="21"/>
                    <a:pt x="1383" y="21"/>
                  </a:cubicBezTo>
                  <a:cubicBezTo>
                    <a:pt x="1383" y="21"/>
                    <a:pt x="1383" y="22"/>
                    <a:pt x="1383" y="22"/>
                  </a:cubicBezTo>
                  <a:cubicBezTo>
                    <a:pt x="1383" y="22"/>
                    <a:pt x="1383" y="22"/>
                    <a:pt x="1383" y="22"/>
                  </a:cubicBezTo>
                  <a:cubicBezTo>
                    <a:pt x="1383" y="22"/>
                    <a:pt x="1384" y="22"/>
                    <a:pt x="1384" y="22"/>
                  </a:cubicBezTo>
                  <a:cubicBezTo>
                    <a:pt x="1384" y="22"/>
                    <a:pt x="1384" y="22"/>
                    <a:pt x="1384" y="22"/>
                  </a:cubicBezTo>
                  <a:cubicBezTo>
                    <a:pt x="1384" y="22"/>
                    <a:pt x="1384" y="23"/>
                    <a:pt x="1384" y="23"/>
                  </a:cubicBezTo>
                  <a:cubicBezTo>
                    <a:pt x="1384" y="23"/>
                    <a:pt x="1384" y="23"/>
                    <a:pt x="1384" y="23"/>
                  </a:cubicBezTo>
                  <a:cubicBezTo>
                    <a:pt x="1384" y="23"/>
                    <a:pt x="1384" y="23"/>
                    <a:pt x="1384" y="24"/>
                  </a:cubicBezTo>
                  <a:cubicBezTo>
                    <a:pt x="1384" y="23"/>
                    <a:pt x="1384" y="23"/>
                    <a:pt x="1384" y="23"/>
                  </a:cubicBezTo>
                  <a:cubicBezTo>
                    <a:pt x="1385" y="24"/>
                    <a:pt x="1384" y="24"/>
                    <a:pt x="1385" y="24"/>
                  </a:cubicBezTo>
                  <a:cubicBezTo>
                    <a:pt x="1385" y="24"/>
                    <a:pt x="1385" y="24"/>
                    <a:pt x="1385" y="24"/>
                  </a:cubicBezTo>
                  <a:cubicBezTo>
                    <a:pt x="1385" y="24"/>
                    <a:pt x="1385" y="25"/>
                    <a:pt x="1385" y="25"/>
                  </a:cubicBezTo>
                  <a:cubicBezTo>
                    <a:pt x="1385" y="25"/>
                    <a:pt x="1385" y="25"/>
                    <a:pt x="1385" y="25"/>
                  </a:cubicBezTo>
                  <a:cubicBezTo>
                    <a:pt x="1385" y="25"/>
                    <a:pt x="1385" y="26"/>
                    <a:pt x="1385" y="26"/>
                  </a:cubicBezTo>
                  <a:cubicBezTo>
                    <a:pt x="1385" y="26"/>
                    <a:pt x="1385" y="26"/>
                    <a:pt x="1385" y="26"/>
                  </a:cubicBezTo>
                  <a:cubicBezTo>
                    <a:pt x="1386" y="26"/>
                    <a:pt x="1385" y="27"/>
                    <a:pt x="1386" y="27"/>
                  </a:cubicBezTo>
                  <a:cubicBezTo>
                    <a:pt x="1386" y="27"/>
                    <a:pt x="1386" y="27"/>
                    <a:pt x="1386" y="27"/>
                  </a:cubicBezTo>
                  <a:cubicBezTo>
                    <a:pt x="1386" y="28"/>
                    <a:pt x="1386" y="29"/>
                    <a:pt x="1386" y="29"/>
                  </a:cubicBezTo>
                  <a:cubicBezTo>
                    <a:pt x="1386" y="29"/>
                    <a:pt x="1386" y="29"/>
                    <a:pt x="1386" y="30"/>
                  </a:cubicBezTo>
                  <a:cubicBezTo>
                    <a:pt x="1386" y="31"/>
                    <a:pt x="1386" y="33"/>
                    <a:pt x="1386" y="35"/>
                  </a:cubicBezTo>
                  <a:cubicBezTo>
                    <a:pt x="1386" y="35"/>
                    <a:pt x="1386" y="35"/>
                    <a:pt x="1386" y="35"/>
                  </a:cubicBezTo>
                  <a:cubicBezTo>
                    <a:pt x="1386" y="36"/>
                    <a:pt x="1386" y="37"/>
                    <a:pt x="1386" y="37"/>
                  </a:cubicBezTo>
                  <a:close/>
                  <a:moveTo>
                    <a:pt x="603" y="123"/>
                  </a:moveTo>
                  <a:cubicBezTo>
                    <a:pt x="603" y="124"/>
                    <a:pt x="603" y="124"/>
                    <a:pt x="603" y="123"/>
                  </a:cubicBezTo>
                  <a:cubicBezTo>
                    <a:pt x="601" y="124"/>
                    <a:pt x="600" y="124"/>
                    <a:pt x="599" y="123"/>
                  </a:cubicBezTo>
                  <a:cubicBezTo>
                    <a:pt x="599" y="124"/>
                    <a:pt x="599" y="124"/>
                    <a:pt x="598" y="123"/>
                  </a:cubicBezTo>
                  <a:cubicBezTo>
                    <a:pt x="598" y="123"/>
                    <a:pt x="597" y="123"/>
                    <a:pt x="597" y="123"/>
                  </a:cubicBezTo>
                  <a:cubicBezTo>
                    <a:pt x="597" y="123"/>
                    <a:pt x="597" y="123"/>
                    <a:pt x="597" y="123"/>
                  </a:cubicBezTo>
                  <a:cubicBezTo>
                    <a:pt x="596" y="123"/>
                    <a:pt x="596" y="123"/>
                    <a:pt x="596" y="123"/>
                  </a:cubicBezTo>
                  <a:cubicBezTo>
                    <a:pt x="596" y="123"/>
                    <a:pt x="596" y="123"/>
                    <a:pt x="596" y="123"/>
                  </a:cubicBezTo>
                  <a:cubicBezTo>
                    <a:pt x="595" y="122"/>
                    <a:pt x="594" y="123"/>
                    <a:pt x="594" y="123"/>
                  </a:cubicBezTo>
                  <a:cubicBezTo>
                    <a:pt x="594" y="126"/>
                    <a:pt x="594" y="129"/>
                    <a:pt x="594" y="132"/>
                  </a:cubicBezTo>
                  <a:cubicBezTo>
                    <a:pt x="594" y="132"/>
                    <a:pt x="594" y="132"/>
                    <a:pt x="595" y="132"/>
                  </a:cubicBezTo>
                  <a:cubicBezTo>
                    <a:pt x="595" y="132"/>
                    <a:pt x="595" y="132"/>
                    <a:pt x="595" y="132"/>
                  </a:cubicBezTo>
                  <a:cubicBezTo>
                    <a:pt x="595" y="133"/>
                    <a:pt x="595" y="133"/>
                    <a:pt x="595" y="133"/>
                  </a:cubicBezTo>
                  <a:cubicBezTo>
                    <a:pt x="596" y="133"/>
                    <a:pt x="596" y="133"/>
                    <a:pt x="597" y="133"/>
                  </a:cubicBezTo>
                  <a:cubicBezTo>
                    <a:pt x="597" y="133"/>
                    <a:pt x="597" y="133"/>
                    <a:pt x="597" y="133"/>
                  </a:cubicBezTo>
                  <a:cubicBezTo>
                    <a:pt x="600" y="133"/>
                    <a:pt x="602" y="133"/>
                    <a:pt x="605" y="133"/>
                  </a:cubicBezTo>
                  <a:cubicBezTo>
                    <a:pt x="605" y="133"/>
                    <a:pt x="605" y="133"/>
                    <a:pt x="605" y="133"/>
                  </a:cubicBezTo>
                  <a:cubicBezTo>
                    <a:pt x="605" y="133"/>
                    <a:pt x="605" y="133"/>
                    <a:pt x="605" y="133"/>
                  </a:cubicBezTo>
                  <a:cubicBezTo>
                    <a:pt x="606" y="132"/>
                    <a:pt x="606" y="133"/>
                    <a:pt x="607" y="132"/>
                  </a:cubicBezTo>
                  <a:cubicBezTo>
                    <a:pt x="607" y="132"/>
                    <a:pt x="607" y="132"/>
                    <a:pt x="607" y="132"/>
                  </a:cubicBezTo>
                  <a:cubicBezTo>
                    <a:pt x="607" y="132"/>
                    <a:pt x="607" y="132"/>
                    <a:pt x="608" y="132"/>
                  </a:cubicBezTo>
                  <a:cubicBezTo>
                    <a:pt x="608" y="132"/>
                    <a:pt x="608" y="132"/>
                    <a:pt x="608" y="132"/>
                  </a:cubicBezTo>
                  <a:cubicBezTo>
                    <a:pt x="608" y="132"/>
                    <a:pt x="608" y="132"/>
                    <a:pt x="608" y="132"/>
                  </a:cubicBezTo>
                  <a:cubicBezTo>
                    <a:pt x="608" y="132"/>
                    <a:pt x="609" y="132"/>
                    <a:pt x="609" y="132"/>
                  </a:cubicBezTo>
                  <a:cubicBezTo>
                    <a:pt x="609" y="132"/>
                    <a:pt x="609" y="132"/>
                    <a:pt x="609" y="132"/>
                  </a:cubicBezTo>
                  <a:cubicBezTo>
                    <a:pt x="609" y="132"/>
                    <a:pt x="609" y="132"/>
                    <a:pt x="609" y="131"/>
                  </a:cubicBezTo>
                  <a:cubicBezTo>
                    <a:pt x="610" y="131"/>
                    <a:pt x="610" y="131"/>
                    <a:pt x="610" y="131"/>
                  </a:cubicBezTo>
                  <a:cubicBezTo>
                    <a:pt x="610" y="131"/>
                    <a:pt x="610" y="131"/>
                    <a:pt x="610" y="131"/>
                  </a:cubicBezTo>
                  <a:cubicBezTo>
                    <a:pt x="610" y="131"/>
                    <a:pt x="610" y="131"/>
                    <a:pt x="610" y="131"/>
                  </a:cubicBezTo>
                  <a:cubicBezTo>
                    <a:pt x="610" y="131"/>
                    <a:pt x="610" y="131"/>
                    <a:pt x="610" y="131"/>
                  </a:cubicBezTo>
                  <a:cubicBezTo>
                    <a:pt x="611" y="131"/>
                    <a:pt x="611" y="131"/>
                    <a:pt x="611" y="131"/>
                  </a:cubicBezTo>
                  <a:cubicBezTo>
                    <a:pt x="611" y="131"/>
                    <a:pt x="611" y="131"/>
                    <a:pt x="611" y="131"/>
                  </a:cubicBezTo>
                  <a:cubicBezTo>
                    <a:pt x="611" y="131"/>
                    <a:pt x="611" y="131"/>
                    <a:pt x="611" y="131"/>
                  </a:cubicBezTo>
                  <a:cubicBezTo>
                    <a:pt x="611" y="131"/>
                    <a:pt x="611" y="131"/>
                    <a:pt x="612" y="130"/>
                  </a:cubicBezTo>
                  <a:cubicBezTo>
                    <a:pt x="612" y="130"/>
                    <a:pt x="612" y="130"/>
                    <a:pt x="612" y="130"/>
                  </a:cubicBezTo>
                  <a:cubicBezTo>
                    <a:pt x="612" y="130"/>
                    <a:pt x="612" y="130"/>
                    <a:pt x="612" y="130"/>
                  </a:cubicBezTo>
                  <a:cubicBezTo>
                    <a:pt x="612" y="130"/>
                    <a:pt x="612" y="130"/>
                    <a:pt x="612" y="130"/>
                  </a:cubicBezTo>
                  <a:cubicBezTo>
                    <a:pt x="612" y="130"/>
                    <a:pt x="612" y="130"/>
                    <a:pt x="613" y="130"/>
                  </a:cubicBezTo>
                  <a:cubicBezTo>
                    <a:pt x="613" y="130"/>
                    <a:pt x="613" y="130"/>
                    <a:pt x="613" y="130"/>
                  </a:cubicBezTo>
                  <a:cubicBezTo>
                    <a:pt x="613" y="129"/>
                    <a:pt x="613" y="130"/>
                    <a:pt x="613" y="129"/>
                  </a:cubicBezTo>
                  <a:cubicBezTo>
                    <a:pt x="613" y="129"/>
                    <a:pt x="613" y="129"/>
                    <a:pt x="613" y="129"/>
                  </a:cubicBezTo>
                  <a:cubicBezTo>
                    <a:pt x="613" y="129"/>
                    <a:pt x="614" y="129"/>
                    <a:pt x="614" y="129"/>
                  </a:cubicBezTo>
                  <a:cubicBezTo>
                    <a:pt x="614" y="129"/>
                    <a:pt x="614" y="129"/>
                    <a:pt x="614" y="129"/>
                  </a:cubicBezTo>
                  <a:cubicBezTo>
                    <a:pt x="614" y="129"/>
                    <a:pt x="614" y="129"/>
                    <a:pt x="614" y="129"/>
                  </a:cubicBezTo>
                  <a:cubicBezTo>
                    <a:pt x="614" y="129"/>
                    <a:pt x="614" y="129"/>
                    <a:pt x="614" y="129"/>
                  </a:cubicBezTo>
                  <a:cubicBezTo>
                    <a:pt x="614" y="128"/>
                    <a:pt x="615" y="128"/>
                    <a:pt x="615" y="128"/>
                  </a:cubicBezTo>
                  <a:cubicBezTo>
                    <a:pt x="615" y="128"/>
                    <a:pt x="615" y="128"/>
                    <a:pt x="615" y="128"/>
                  </a:cubicBezTo>
                  <a:cubicBezTo>
                    <a:pt x="615" y="128"/>
                    <a:pt x="615" y="128"/>
                    <a:pt x="615" y="128"/>
                  </a:cubicBezTo>
                  <a:cubicBezTo>
                    <a:pt x="615" y="128"/>
                    <a:pt x="615" y="128"/>
                    <a:pt x="615" y="128"/>
                  </a:cubicBezTo>
                  <a:cubicBezTo>
                    <a:pt x="616" y="128"/>
                    <a:pt x="616" y="127"/>
                    <a:pt x="616" y="127"/>
                  </a:cubicBezTo>
                  <a:cubicBezTo>
                    <a:pt x="616" y="127"/>
                    <a:pt x="616" y="127"/>
                    <a:pt x="616" y="127"/>
                  </a:cubicBezTo>
                  <a:cubicBezTo>
                    <a:pt x="616" y="127"/>
                    <a:pt x="616" y="127"/>
                    <a:pt x="616" y="127"/>
                  </a:cubicBezTo>
                  <a:cubicBezTo>
                    <a:pt x="616" y="127"/>
                    <a:pt x="616" y="127"/>
                    <a:pt x="616" y="127"/>
                  </a:cubicBezTo>
                  <a:cubicBezTo>
                    <a:pt x="616" y="127"/>
                    <a:pt x="616" y="127"/>
                    <a:pt x="616" y="126"/>
                  </a:cubicBezTo>
                  <a:cubicBezTo>
                    <a:pt x="616" y="127"/>
                    <a:pt x="616" y="127"/>
                    <a:pt x="616" y="127"/>
                  </a:cubicBezTo>
                  <a:cubicBezTo>
                    <a:pt x="617" y="126"/>
                    <a:pt x="617" y="126"/>
                    <a:pt x="617" y="126"/>
                  </a:cubicBezTo>
                  <a:cubicBezTo>
                    <a:pt x="617" y="126"/>
                    <a:pt x="617" y="126"/>
                    <a:pt x="617" y="126"/>
                  </a:cubicBezTo>
                  <a:cubicBezTo>
                    <a:pt x="617" y="126"/>
                    <a:pt x="617" y="126"/>
                    <a:pt x="617" y="126"/>
                  </a:cubicBezTo>
                  <a:cubicBezTo>
                    <a:pt x="617" y="126"/>
                    <a:pt x="617" y="126"/>
                    <a:pt x="617" y="126"/>
                  </a:cubicBezTo>
                  <a:cubicBezTo>
                    <a:pt x="617" y="126"/>
                    <a:pt x="618" y="125"/>
                    <a:pt x="618" y="125"/>
                  </a:cubicBezTo>
                  <a:cubicBezTo>
                    <a:pt x="618" y="125"/>
                    <a:pt x="618" y="125"/>
                    <a:pt x="618" y="125"/>
                  </a:cubicBezTo>
                  <a:cubicBezTo>
                    <a:pt x="618" y="125"/>
                    <a:pt x="618" y="125"/>
                    <a:pt x="618" y="124"/>
                  </a:cubicBezTo>
                  <a:cubicBezTo>
                    <a:pt x="618" y="124"/>
                    <a:pt x="618" y="124"/>
                    <a:pt x="618" y="124"/>
                  </a:cubicBezTo>
                  <a:cubicBezTo>
                    <a:pt x="618" y="124"/>
                    <a:pt x="618" y="124"/>
                    <a:pt x="618" y="124"/>
                  </a:cubicBezTo>
                  <a:cubicBezTo>
                    <a:pt x="618" y="124"/>
                    <a:pt x="618" y="124"/>
                    <a:pt x="618" y="124"/>
                  </a:cubicBezTo>
                  <a:cubicBezTo>
                    <a:pt x="619" y="124"/>
                    <a:pt x="619" y="123"/>
                    <a:pt x="619" y="123"/>
                  </a:cubicBezTo>
                  <a:cubicBezTo>
                    <a:pt x="619" y="123"/>
                    <a:pt x="619" y="123"/>
                    <a:pt x="619" y="123"/>
                  </a:cubicBezTo>
                  <a:cubicBezTo>
                    <a:pt x="619" y="123"/>
                    <a:pt x="619" y="123"/>
                    <a:pt x="620" y="123"/>
                  </a:cubicBezTo>
                  <a:cubicBezTo>
                    <a:pt x="619" y="123"/>
                    <a:pt x="619" y="123"/>
                    <a:pt x="619" y="123"/>
                  </a:cubicBezTo>
                  <a:cubicBezTo>
                    <a:pt x="620" y="123"/>
                    <a:pt x="620" y="122"/>
                    <a:pt x="620" y="122"/>
                  </a:cubicBezTo>
                  <a:cubicBezTo>
                    <a:pt x="620" y="122"/>
                    <a:pt x="620" y="122"/>
                    <a:pt x="620" y="122"/>
                  </a:cubicBezTo>
                  <a:cubicBezTo>
                    <a:pt x="620" y="122"/>
                    <a:pt x="620" y="122"/>
                    <a:pt x="620" y="122"/>
                  </a:cubicBezTo>
                  <a:cubicBezTo>
                    <a:pt x="620" y="122"/>
                    <a:pt x="620" y="122"/>
                    <a:pt x="620" y="122"/>
                  </a:cubicBezTo>
                  <a:cubicBezTo>
                    <a:pt x="621" y="122"/>
                    <a:pt x="620" y="121"/>
                    <a:pt x="621" y="121"/>
                  </a:cubicBezTo>
                  <a:cubicBezTo>
                    <a:pt x="621" y="121"/>
                    <a:pt x="621" y="121"/>
                    <a:pt x="621" y="121"/>
                  </a:cubicBezTo>
                  <a:cubicBezTo>
                    <a:pt x="621" y="121"/>
                    <a:pt x="621" y="120"/>
                    <a:pt x="621" y="120"/>
                  </a:cubicBezTo>
                  <a:cubicBezTo>
                    <a:pt x="621" y="120"/>
                    <a:pt x="621" y="120"/>
                    <a:pt x="621" y="120"/>
                  </a:cubicBezTo>
                  <a:cubicBezTo>
                    <a:pt x="621" y="120"/>
                    <a:pt x="621" y="120"/>
                    <a:pt x="621" y="120"/>
                  </a:cubicBezTo>
                  <a:cubicBezTo>
                    <a:pt x="621" y="120"/>
                    <a:pt x="621" y="120"/>
                    <a:pt x="621" y="120"/>
                  </a:cubicBezTo>
                  <a:cubicBezTo>
                    <a:pt x="622" y="120"/>
                    <a:pt x="621" y="119"/>
                    <a:pt x="622" y="119"/>
                  </a:cubicBezTo>
                  <a:cubicBezTo>
                    <a:pt x="622" y="119"/>
                    <a:pt x="622" y="119"/>
                    <a:pt x="622" y="119"/>
                  </a:cubicBezTo>
                  <a:cubicBezTo>
                    <a:pt x="622" y="119"/>
                    <a:pt x="622" y="119"/>
                    <a:pt x="622" y="119"/>
                  </a:cubicBezTo>
                  <a:cubicBezTo>
                    <a:pt x="622" y="119"/>
                    <a:pt x="622" y="119"/>
                    <a:pt x="622" y="119"/>
                  </a:cubicBezTo>
                  <a:cubicBezTo>
                    <a:pt x="622" y="118"/>
                    <a:pt x="622" y="118"/>
                    <a:pt x="622" y="118"/>
                  </a:cubicBezTo>
                  <a:cubicBezTo>
                    <a:pt x="622" y="118"/>
                    <a:pt x="622" y="118"/>
                    <a:pt x="622" y="118"/>
                  </a:cubicBezTo>
                  <a:cubicBezTo>
                    <a:pt x="623" y="118"/>
                    <a:pt x="622" y="117"/>
                    <a:pt x="623" y="117"/>
                  </a:cubicBezTo>
                  <a:cubicBezTo>
                    <a:pt x="623" y="117"/>
                    <a:pt x="623" y="117"/>
                    <a:pt x="623" y="117"/>
                  </a:cubicBezTo>
                  <a:cubicBezTo>
                    <a:pt x="623" y="117"/>
                    <a:pt x="623" y="117"/>
                    <a:pt x="623" y="116"/>
                  </a:cubicBezTo>
                  <a:cubicBezTo>
                    <a:pt x="623" y="116"/>
                    <a:pt x="623" y="116"/>
                    <a:pt x="623" y="116"/>
                  </a:cubicBezTo>
                  <a:cubicBezTo>
                    <a:pt x="623" y="116"/>
                    <a:pt x="623" y="116"/>
                    <a:pt x="623" y="116"/>
                  </a:cubicBezTo>
                  <a:cubicBezTo>
                    <a:pt x="623" y="116"/>
                    <a:pt x="623" y="116"/>
                    <a:pt x="623" y="116"/>
                  </a:cubicBezTo>
                  <a:cubicBezTo>
                    <a:pt x="624" y="116"/>
                    <a:pt x="624" y="115"/>
                    <a:pt x="624" y="115"/>
                  </a:cubicBezTo>
                  <a:cubicBezTo>
                    <a:pt x="624" y="115"/>
                    <a:pt x="624" y="115"/>
                    <a:pt x="624" y="115"/>
                  </a:cubicBezTo>
                  <a:cubicBezTo>
                    <a:pt x="624" y="115"/>
                    <a:pt x="624" y="115"/>
                    <a:pt x="624" y="114"/>
                  </a:cubicBezTo>
                  <a:cubicBezTo>
                    <a:pt x="624" y="114"/>
                    <a:pt x="624" y="114"/>
                    <a:pt x="624" y="114"/>
                  </a:cubicBezTo>
                  <a:cubicBezTo>
                    <a:pt x="624" y="114"/>
                    <a:pt x="624" y="114"/>
                    <a:pt x="624" y="114"/>
                  </a:cubicBezTo>
                  <a:cubicBezTo>
                    <a:pt x="624" y="113"/>
                    <a:pt x="624" y="113"/>
                    <a:pt x="624" y="113"/>
                  </a:cubicBezTo>
                  <a:cubicBezTo>
                    <a:pt x="624" y="113"/>
                    <a:pt x="624" y="113"/>
                    <a:pt x="624" y="113"/>
                  </a:cubicBezTo>
                  <a:cubicBezTo>
                    <a:pt x="625" y="113"/>
                    <a:pt x="625" y="113"/>
                    <a:pt x="625" y="113"/>
                  </a:cubicBezTo>
                  <a:cubicBezTo>
                    <a:pt x="625" y="113"/>
                    <a:pt x="625" y="113"/>
                    <a:pt x="625" y="113"/>
                  </a:cubicBezTo>
                  <a:cubicBezTo>
                    <a:pt x="625" y="112"/>
                    <a:pt x="625" y="112"/>
                    <a:pt x="625" y="112"/>
                  </a:cubicBezTo>
                  <a:cubicBezTo>
                    <a:pt x="625" y="112"/>
                    <a:pt x="625" y="112"/>
                    <a:pt x="625" y="112"/>
                  </a:cubicBezTo>
                  <a:cubicBezTo>
                    <a:pt x="625" y="112"/>
                    <a:pt x="625" y="112"/>
                    <a:pt x="625" y="112"/>
                  </a:cubicBezTo>
                  <a:cubicBezTo>
                    <a:pt x="625" y="111"/>
                    <a:pt x="625" y="111"/>
                    <a:pt x="625" y="111"/>
                  </a:cubicBezTo>
                  <a:cubicBezTo>
                    <a:pt x="625" y="111"/>
                    <a:pt x="625" y="111"/>
                    <a:pt x="625" y="111"/>
                  </a:cubicBezTo>
                  <a:cubicBezTo>
                    <a:pt x="626" y="111"/>
                    <a:pt x="626" y="110"/>
                    <a:pt x="626" y="110"/>
                  </a:cubicBezTo>
                  <a:cubicBezTo>
                    <a:pt x="626" y="110"/>
                    <a:pt x="626" y="110"/>
                    <a:pt x="626" y="110"/>
                  </a:cubicBezTo>
                  <a:cubicBezTo>
                    <a:pt x="626" y="110"/>
                    <a:pt x="626" y="110"/>
                    <a:pt x="626" y="110"/>
                  </a:cubicBezTo>
                  <a:cubicBezTo>
                    <a:pt x="626" y="110"/>
                    <a:pt x="626" y="109"/>
                    <a:pt x="626" y="109"/>
                  </a:cubicBezTo>
                  <a:cubicBezTo>
                    <a:pt x="626" y="109"/>
                    <a:pt x="626" y="109"/>
                    <a:pt x="626" y="109"/>
                  </a:cubicBezTo>
                  <a:cubicBezTo>
                    <a:pt x="626" y="109"/>
                    <a:pt x="626" y="109"/>
                    <a:pt x="626" y="108"/>
                  </a:cubicBezTo>
                  <a:cubicBezTo>
                    <a:pt x="626" y="108"/>
                    <a:pt x="626" y="108"/>
                    <a:pt x="626" y="108"/>
                  </a:cubicBezTo>
                  <a:cubicBezTo>
                    <a:pt x="627" y="108"/>
                    <a:pt x="627" y="108"/>
                    <a:pt x="627" y="108"/>
                  </a:cubicBezTo>
                  <a:cubicBezTo>
                    <a:pt x="627" y="108"/>
                    <a:pt x="627" y="108"/>
                    <a:pt x="627" y="107"/>
                  </a:cubicBezTo>
                  <a:cubicBezTo>
                    <a:pt x="627" y="107"/>
                    <a:pt x="627" y="107"/>
                    <a:pt x="627" y="107"/>
                  </a:cubicBezTo>
                  <a:cubicBezTo>
                    <a:pt x="627" y="107"/>
                    <a:pt x="627" y="107"/>
                    <a:pt x="627" y="106"/>
                  </a:cubicBezTo>
                  <a:cubicBezTo>
                    <a:pt x="627" y="106"/>
                    <a:pt x="627" y="106"/>
                    <a:pt x="627" y="106"/>
                  </a:cubicBezTo>
                  <a:cubicBezTo>
                    <a:pt x="627" y="106"/>
                    <a:pt x="627" y="106"/>
                    <a:pt x="628" y="106"/>
                  </a:cubicBezTo>
                  <a:cubicBezTo>
                    <a:pt x="628" y="106"/>
                    <a:pt x="628" y="106"/>
                    <a:pt x="628" y="106"/>
                  </a:cubicBezTo>
                  <a:cubicBezTo>
                    <a:pt x="628" y="105"/>
                    <a:pt x="628" y="105"/>
                    <a:pt x="628" y="105"/>
                  </a:cubicBezTo>
                  <a:cubicBezTo>
                    <a:pt x="628" y="105"/>
                    <a:pt x="628" y="105"/>
                    <a:pt x="628" y="105"/>
                  </a:cubicBezTo>
                  <a:cubicBezTo>
                    <a:pt x="628" y="104"/>
                    <a:pt x="628" y="104"/>
                    <a:pt x="628" y="104"/>
                  </a:cubicBezTo>
                  <a:cubicBezTo>
                    <a:pt x="628" y="104"/>
                    <a:pt x="628" y="104"/>
                    <a:pt x="628" y="104"/>
                  </a:cubicBezTo>
                  <a:cubicBezTo>
                    <a:pt x="629" y="104"/>
                    <a:pt x="628" y="103"/>
                    <a:pt x="629" y="103"/>
                  </a:cubicBezTo>
                  <a:cubicBezTo>
                    <a:pt x="629" y="103"/>
                    <a:pt x="629" y="103"/>
                    <a:pt x="629" y="103"/>
                  </a:cubicBezTo>
                  <a:cubicBezTo>
                    <a:pt x="629" y="103"/>
                    <a:pt x="629" y="102"/>
                    <a:pt x="629" y="102"/>
                  </a:cubicBezTo>
                  <a:cubicBezTo>
                    <a:pt x="629" y="102"/>
                    <a:pt x="629" y="102"/>
                    <a:pt x="629" y="102"/>
                  </a:cubicBezTo>
                  <a:cubicBezTo>
                    <a:pt x="629" y="102"/>
                    <a:pt x="629" y="101"/>
                    <a:pt x="629" y="101"/>
                  </a:cubicBezTo>
                  <a:cubicBezTo>
                    <a:pt x="629" y="101"/>
                    <a:pt x="629" y="101"/>
                    <a:pt x="629" y="101"/>
                  </a:cubicBezTo>
                  <a:cubicBezTo>
                    <a:pt x="630" y="101"/>
                    <a:pt x="630" y="101"/>
                    <a:pt x="630" y="100"/>
                  </a:cubicBezTo>
                  <a:cubicBezTo>
                    <a:pt x="630" y="100"/>
                    <a:pt x="630" y="100"/>
                    <a:pt x="630" y="100"/>
                  </a:cubicBezTo>
                  <a:cubicBezTo>
                    <a:pt x="630" y="100"/>
                    <a:pt x="630" y="100"/>
                    <a:pt x="630" y="99"/>
                  </a:cubicBezTo>
                  <a:cubicBezTo>
                    <a:pt x="630" y="99"/>
                    <a:pt x="630" y="99"/>
                    <a:pt x="630" y="99"/>
                  </a:cubicBezTo>
                  <a:cubicBezTo>
                    <a:pt x="630" y="99"/>
                    <a:pt x="630" y="99"/>
                    <a:pt x="630" y="99"/>
                  </a:cubicBezTo>
                  <a:cubicBezTo>
                    <a:pt x="630" y="99"/>
                    <a:pt x="630" y="98"/>
                    <a:pt x="630" y="98"/>
                  </a:cubicBezTo>
                  <a:cubicBezTo>
                    <a:pt x="631" y="98"/>
                    <a:pt x="631" y="98"/>
                    <a:pt x="631" y="98"/>
                  </a:cubicBezTo>
                  <a:cubicBezTo>
                    <a:pt x="631" y="98"/>
                    <a:pt x="631" y="98"/>
                    <a:pt x="631" y="98"/>
                  </a:cubicBezTo>
                  <a:cubicBezTo>
                    <a:pt x="631" y="97"/>
                    <a:pt x="631" y="97"/>
                    <a:pt x="631" y="97"/>
                  </a:cubicBezTo>
                  <a:cubicBezTo>
                    <a:pt x="631" y="97"/>
                    <a:pt x="631" y="97"/>
                    <a:pt x="631" y="97"/>
                  </a:cubicBezTo>
                  <a:cubicBezTo>
                    <a:pt x="631" y="96"/>
                    <a:pt x="631" y="96"/>
                    <a:pt x="631" y="96"/>
                  </a:cubicBezTo>
                  <a:cubicBezTo>
                    <a:pt x="631" y="96"/>
                    <a:pt x="631" y="96"/>
                    <a:pt x="631" y="96"/>
                  </a:cubicBezTo>
                  <a:cubicBezTo>
                    <a:pt x="632" y="96"/>
                    <a:pt x="632" y="95"/>
                    <a:pt x="632" y="95"/>
                  </a:cubicBezTo>
                  <a:cubicBezTo>
                    <a:pt x="632" y="95"/>
                    <a:pt x="632" y="95"/>
                    <a:pt x="632" y="95"/>
                  </a:cubicBezTo>
                  <a:cubicBezTo>
                    <a:pt x="632" y="95"/>
                    <a:pt x="632" y="95"/>
                    <a:pt x="632" y="95"/>
                  </a:cubicBezTo>
                  <a:cubicBezTo>
                    <a:pt x="632" y="95"/>
                    <a:pt x="632" y="94"/>
                    <a:pt x="632" y="94"/>
                  </a:cubicBezTo>
                  <a:cubicBezTo>
                    <a:pt x="632" y="94"/>
                    <a:pt x="632" y="94"/>
                    <a:pt x="632" y="94"/>
                  </a:cubicBezTo>
                  <a:cubicBezTo>
                    <a:pt x="632" y="94"/>
                    <a:pt x="632" y="94"/>
                    <a:pt x="632" y="93"/>
                  </a:cubicBezTo>
                  <a:cubicBezTo>
                    <a:pt x="632" y="93"/>
                    <a:pt x="632" y="93"/>
                    <a:pt x="632" y="93"/>
                  </a:cubicBezTo>
                  <a:cubicBezTo>
                    <a:pt x="632" y="93"/>
                    <a:pt x="632" y="93"/>
                    <a:pt x="632" y="93"/>
                  </a:cubicBezTo>
                  <a:cubicBezTo>
                    <a:pt x="633" y="93"/>
                    <a:pt x="633" y="93"/>
                    <a:pt x="633" y="92"/>
                  </a:cubicBezTo>
                  <a:cubicBezTo>
                    <a:pt x="633" y="92"/>
                    <a:pt x="633" y="92"/>
                    <a:pt x="633" y="92"/>
                  </a:cubicBezTo>
                  <a:cubicBezTo>
                    <a:pt x="633" y="92"/>
                    <a:pt x="633" y="92"/>
                    <a:pt x="633" y="92"/>
                  </a:cubicBezTo>
                  <a:cubicBezTo>
                    <a:pt x="633" y="91"/>
                    <a:pt x="633" y="91"/>
                    <a:pt x="633" y="91"/>
                  </a:cubicBezTo>
                  <a:cubicBezTo>
                    <a:pt x="633" y="91"/>
                    <a:pt x="633" y="91"/>
                    <a:pt x="633" y="91"/>
                  </a:cubicBezTo>
                  <a:cubicBezTo>
                    <a:pt x="633" y="91"/>
                    <a:pt x="633" y="91"/>
                    <a:pt x="633" y="91"/>
                  </a:cubicBezTo>
                  <a:cubicBezTo>
                    <a:pt x="633" y="91"/>
                    <a:pt x="633" y="91"/>
                    <a:pt x="633" y="91"/>
                  </a:cubicBezTo>
                  <a:cubicBezTo>
                    <a:pt x="634" y="90"/>
                    <a:pt x="634" y="90"/>
                    <a:pt x="634" y="90"/>
                  </a:cubicBezTo>
                  <a:cubicBezTo>
                    <a:pt x="634" y="90"/>
                    <a:pt x="634" y="90"/>
                    <a:pt x="634" y="90"/>
                  </a:cubicBezTo>
                  <a:cubicBezTo>
                    <a:pt x="634" y="90"/>
                    <a:pt x="634" y="90"/>
                    <a:pt x="634" y="90"/>
                  </a:cubicBezTo>
                  <a:cubicBezTo>
                    <a:pt x="634" y="89"/>
                    <a:pt x="634" y="89"/>
                    <a:pt x="634" y="89"/>
                  </a:cubicBezTo>
                  <a:cubicBezTo>
                    <a:pt x="634" y="89"/>
                    <a:pt x="634" y="89"/>
                    <a:pt x="634" y="89"/>
                  </a:cubicBezTo>
                  <a:cubicBezTo>
                    <a:pt x="634" y="89"/>
                    <a:pt x="634" y="88"/>
                    <a:pt x="634" y="88"/>
                  </a:cubicBezTo>
                  <a:cubicBezTo>
                    <a:pt x="634" y="88"/>
                    <a:pt x="634" y="88"/>
                    <a:pt x="634" y="88"/>
                  </a:cubicBezTo>
                  <a:cubicBezTo>
                    <a:pt x="635" y="88"/>
                    <a:pt x="635" y="88"/>
                    <a:pt x="635" y="88"/>
                  </a:cubicBezTo>
                  <a:cubicBezTo>
                    <a:pt x="635" y="88"/>
                    <a:pt x="635" y="87"/>
                    <a:pt x="635" y="87"/>
                  </a:cubicBezTo>
                  <a:cubicBezTo>
                    <a:pt x="635" y="87"/>
                    <a:pt x="635" y="87"/>
                    <a:pt x="635" y="87"/>
                  </a:cubicBezTo>
                  <a:cubicBezTo>
                    <a:pt x="635" y="87"/>
                    <a:pt x="635" y="86"/>
                    <a:pt x="635" y="86"/>
                  </a:cubicBezTo>
                  <a:cubicBezTo>
                    <a:pt x="635" y="86"/>
                    <a:pt x="635" y="86"/>
                    <a:pt x="635" y="86"/>
                  </a:cubicBezTo>
                  <a:cubicBezTo>
                    <a:pt x="635" y="86"/>
                    <a:pt x="635" y="86"/>
                    <a:pt x="636" y="85"/>
                  </a:cubicBezTo>
                  <a:cubicBezTo>
                    <a:pt x="636" y="85"/>
                    <a:pt x="636" y="85"/>
                    <a:pt x="636" y="85"/>
                  </a:cubicBezTo>
                  <a:cubicBezTo>
                    <a:pt x="636" y="85"/>
                    <a:pt x="636" y="85"/>
                    <a:pt x="636" y="84"/>
                  </a:cubicBezTo>
                  <a:cubicBezTo>
                    <a:pt x="636" y="84"/>
                    <a:pt x="636" y="84"/>
                    <a:pt x="636" y="84"/>
                  </a:cubicBezTo>
                  <a:cubicBezTo>
                    <a:pt x="636" y="84"/>
                    <a:pt x="636" y="84"/>
                    <a:pt x="636" y="84"/>
                  </a:cubicBezTo>
                  <a:cubicBezTo>
                    <a:pt x="636" y="84"/>
                    <a:pt x="636" y="84"/>
                    <a:pt x="636" y="84"/>
                  </a:cubicBezTo>
                  <a:cubicBezTo>
                    <a:pt x="637" y="83"/>
                    <a:pt x="636" y="83"/>
                    <a:pt x="637" y="83"/>
                  </a:cubicBezTo>
                  <a:cubicBezTo>
                    <a:pt x="637" y="83"/>
                    <a:pt x="637" y="83"/>
                    <a:pt x="637" y="83"/>
                  </a:cubicBezTo>
                  <a:cubicBezTo>
                    <a:pt x="637" y="83"/>
                    <a:pt x="637" y="82"/>
                    <a:pt x="637" y="82"/>
                  </a:cubicBezTo>
                  <a:cubicBezTo>
                    <a:pt x="637" y="82"/>
                    <a:pt x="637" y="82"/>
                    <a:pt x="637" y="82"/>
                  </a:cubicBezTo>
                  <a:cubicBezTo>
                    <a:pt x="637" y="82"/>
                    <a:pt x="637" y="81"/>
                    <a:pt x="637" y="81"/>
                  </a:cubicBezTo>
                  <a:cubicBezTo>
                    <a:pt x="637" y="81"/>
                    <a:pt x="637" y="81"/>
                    <a:pt x="637" y="81"/>
                  </a:cubicBezTo>
                  <a:cubicBezTo>
                    <a:pt x="638" y="81"/>
                    <a:pt x="638" y="80"/>
                    <a:pt x="638" y="80"/>
                  </a:cubicBezTo>
                  <a:cubicBezTo>
                    <a:pt x="638" y="80"/>
                    <a:pt x="638" y="80"/>
                    <a:pt x="638" y="80"/>
                  </a:cubicBezTo>
                  <a:cubicBezTo>
                    <a:pt x="638" y="80"/>
                    <a:pt x="638" y="79"/>
                    <a:pt x="638" y="79"/>
                  </a:cubicBezTo>
                  <a:cubicBezTo>
                    <a:pt x="638" y="79"/>
                    <a:pt x="638" y="79"/>
                    <a:pt x="638" y="79"/>
                  </a:cubicBezTo>
                  <a:cubicBezTo>
                    <a:pt x="638" y="79"/>
                    <a:pt x="638" y="79"/>
                    <a:pt x="638" y="78"/>
                  </a:cubicBezTo>
                  <a:cubicBezTo>
                    <a:pt x="638" y="78"/>
                    <a:pt x="638" y="78"/>
                    <a:pt x="638" y="78"/>
                  </a:cubicBezTo>
                  <a:cubicBezTo>
                    <a:pt x="639" y="78"/>
                    <a:pt x="639" y="78"/>
                    <a:pt x="639" y="77"/>
                  </a:cubicBezTo>
                  <a:cubicBezTo>
                    <a:pt x="639" y="77"/>
                    <a:pt x="639" y="77"/>
                    <a:pt x="639" y="77"/>
                  </a:cubicBezTo>
                  <a:cubicBezTo>
                    <a:pt x="639" y="77"/>
                    <a:pt x="639" y="77"/>
                    <a:pt x="639" y="77"/>
                  </a:cubicBezTo>
                  <a:cubicBezTo>
                    <a:pt x="639" y="77"/>
                    <a:pt x="639" y="76"/>
                    <a:pt x="639" y="76"/>
                  </a:cubicBezTo>
                  <a:cubicBezTo>
                    <a:pt x="639" y="76"/>
                    <a:pt x="639" y="76"/>
                    <a:pt x="639" y="76"/>
                  </a:cubicBezTo>
                  <a:cubicBezTo>
                    <a:pt x="639" y="76"/>
                    <a:pt x="639" y="76"/>
                    <a:pt x="639" y="76"/>
                  </a:cubicBezTo>
                  <a:cubicBezTo>
                    <a:pt x="640" y="76"/>
                    <a:pt x="640" y="75"/>
                    <a:pt x="640" y="75"/>
                  </a:cubicBezTo>
                  <a:cubicBezTo>
                    <a:pt x="640" y="75"/>
                    <a:pt x="640" y="75"/>
                    <a:pt x="640" y="75"/>
                  </a:cubicBezTo>
                  <a:cubicBezTo>
                    <a:pt x="640" y="75"/>
                    <a:pt x="640" y="75"/>
                    <a:pt x="640" y="75"/>
                  </a:cubicBezTo>
                  <a:cubicBezTo>
                    <a:pt x="640" y="74"/>
                    <a:pt x="640" y="74"/>
                    <a:pt x="640" y="74"/>
                  </a:cubicBezTo>
                  <a:cubicBezTo>
                    <a:pt x="640" y="74"/>
                    <a:pt x="640" y="74"/>
                    <a:pt x="640" y="74"/>
                  </a:cubicBezTo>
                  <a:cubicBezTo>
                    <a:pt x="640" y="74"/>
                    <a:pt x="640" y="73"/>
                    <a:pt x="640" y="73"/>
                  </a:cubicBezTo>
                  <a:cubicBezTo>
                    <a:pt x="640" y="73"/>
                    <a:pt x="640" y="73"/>
                    <a:pt x="640" y="73"/>
                  </a:cubicBezTo>
                  <a:cubicBezTo>
                    <a:pt x="640" y="73"/>
                    <a:pt x="640" y="73"/>
                    <a:pt x="640" y="73"/>
                  </a:cubicBezTo>
                  <a:cubicBezTo>
                    <a:pt x="641" y="73"/>
                    <a:pt x="641" y="72"/>
                    <a:pt x="641" y="72"/>
                  </a:cubicBezTo>
                  <a:cubicBezTo>
                    <a:pt x="641" y="72"/>
                    <a:pt x="641" y="72"/>
                    <a:pt x="641" y="72"/>
                  </a:cubicBezTo>
                  <a:cubicBezTo>
                    <a:pt x="641" y="72"/>
                    <a:pt x="641" y="72"/>
                    <a:pt x="641" y="71"/>
                  </a:cubicBezTo>
                  <a:cubicBezTo>
                    <a:pt x="641" y="71"/>
                    <a:pt x="641" y="71"/>
                    <a:pt x="641" y="71"/>
                  </a:cubicBezTo>
                  <a:cubicBezTo>
                    <a:pt x="641" y="71"/>
                    <a:pt x="641" y="71"/>
                    <a:pt x="641" y="71"/>
                  </a:cubicBezTo>
                  <a:cubicBezTo>
                    <a:pt x="641" y="71"/>
                    <a:pt x="641" y="71"/>
                    <a:pt x="641" y="70"/>
                  </a:cubicBezTo>
                  <a:cubicBezTo>
                    <a:pt x="641" y="71"/>
                    <a:pt x="641" y="71"/>
                    <a:pt x="641" y="71"/>
                  </a:cubicBezTo>
                  <a:cubicBezTo>
                    <a:pt x="642" y="70"/>
                    <a:pt x="642" y="70"/>
                    <a:pt x="642" y="70"/>
                  </a:cubicBezTo>
                  <a:cubicBezTo>
                    <a:pt x="642" y="70"/>
                    <a:pt x="642" y="70"/>
                    <a:pt x="642" y="70"/>
                  </a:cubicBezTo>
                  <a:cubicBezTo>
                    <a:pt x="642" y="69"/>
                    <a:pt x="642" y="69"/>
                    <a:pt x="642" y="69"/>
                  </a:cubicBezTo>
                  <a:cubicBezTo>
                    <a:pt x="642" y="69"/>
                    <a:pt x="642" y="69"/>
                    <a:pt x="642" y="69"/>
                  </a:cubicBezTo>
                  <a:cubicBezTo>
                    <a:pt x="642" y="69"/>
                    <a:pt x="642" y="69"/>
                    <a:pt x="642" y="69"/>
                  </a:cubicBezTo>
                  <a:cubicBezTo>
                    <a:pt x="643" y="69"/>
                    <a:pt x="642" y="68"/>
                    <a:pt x="643" y="68"/>
                  </a:cubicBezTo>
                  <a:cubicBezTo>
                    <a:pt x="643" y="68"/>
                    <a:pt x="643" y="68"/>
                    <a:pt x="643" y="68"/>
                  </a:cubicBezTo>
                  <a:cubicBezTo>
                    <a:pt x="643" y="68"/>
                    <a:pt x="643" y="67"/>
                    <a:pt x="643" y="67"/>
                  </a:cubicBezTo>
                  <a:cubicBezTo>
                    <a:pt x="643" y="67"/>
                    <a:pt x="643" y="67"/>
                    <a:pt x="643" y="67"/>
                  </a:cubicBezTo>
                  <a:cubicBezTo>
                    <a:pt x="643" y="67"/>
                    <a:pt x="643" y="66"/>
                    <a:pt x="643" y="66"/>
                  </a:cubicBezTo>
                  <a:cubicBezTo>
                    <a:pt x="643" y="66"/>
                    <a:pt x="643" y="66"/>
                    <a:pt x="643" y="66"/>
                  </a:cubicBezTo>
                  <a:cubicBezTo>
                    <a:pt x="643" y="66"/>
                    <a:pt x="643" y="65"/>
                    <a:pt x="644" y="65"/>
                  </a:cubicBezTo>
                  <a:cubicBezTo>
                    <a:pt x="644" y="65"/>
                    <a:pt x="644" y="65"/>
                    <a:pt x="644" y="65"/>
                  </a:cubicBezTo>
                  <a:cubicBezTo>
                    <a:pt x="644" y="65"/>
                    <a:pt x="644" y="65"/>
                    <a:pt x="644" y="64"/>
                  </a:cubicBezTo>
                  <a:cubicBezTo>
                    <a:pt x="644" y="64"/>
                    <a:pt x="644" y="64"/>
                    <a:pt x="644" y="64"/>
                  </a:cubicBezTo>
                  <a:cubicBezTo>
                    <a:pt x="644" y="64"/>
                    <a:pt x="644" y="64"/>
                    <a:pt x="644" y="64"/>
                  </a:cubicBezTo>
                  <a:cubicBezTo>
                    <a:pt x="644" y="64"/>
                    <a:pt x="644" y="64"/>
                    <a:pt x="644" y="64"/>
                  </a:cubicBezTo>
                  <a:cubicBezTo>
                    <a:pt x="645" y="63"/>
                    <a:pt x="644" y="63"/>
                    <a:pt x="645" y="63"/>
                  </a:cubicBezTo>
                  <a:cubicBezTo>
                    <a:pt x="645" y="63"/>
                    <a:pt x="645" y="63"/>
                    <a:pt x="645" y="63"/>
                  </a:cubicBezTo>
                  <a:cubicBezTo>
                    <a:pt x="645" y="62"/>
                    <a:pt x="645" y="62"/>
                    <a:pt x="645" y="62"/>
                  </a:cubicBezTo>
                  <a:cubicBezTo>
                    <a:pt x="645" y="62"/>
                    <a:pt x="645" y="62"/>
                    <a:pt x="645" y="62"/>
                  </a:cubicBezTo>
                  <a:cubicBezTo>
                    <a:pt x="645" y="62"/>
                    <a:pt x="645" y="61"/>
                    <a:pt x="645" y="61"/>
                  </a:cubicBezTo>
                  <a:cubicBezTo>
                    <a:pt x="645" y="61"/>
                    <a:pt x="645" y="61"/>
                    <a:pt x="645" y="61"/>
                  </a:cubicBezTo>
                  <a:cubicBezTo>
                    <a:pt x="646" y="61"/>
                    <a:pt x="646" y="60"/>
                    <a:pt x="646" y="60"/>
                  </a:cubicBezTo>
                  <a:cubicBezTo>
                    <a:pt x="646" y="60"/>
                    <a:pt x="646" y="60"/>
                    <a:pt x="646" y="60"/>
                  </a:cubicBezTo>
                  <a:cubicBezTo>
                    <a:pt x="646" y="60"/>
                    <a:pt x="646" y="59"/>
                    <a:pt x="646" y="59"/>
                  </a:cubicBezTo>
                  <a:cubicBezTo>
                    <a:pt x="646" y="59"/>
                    <a:pt x="646" y="59"/>
                    <a:pt x="646" y="59"/>
                  </a:cubicBezTo>
                  <a:cubicBezTo>
                    <a:pt x="646" y="59"/>
                    <a:pt x="646" y="58"/>
                    <a:pt x="646" y="58"/>
                  </a:cubicBezTo>
                  <a:cubicBezTo>
                    <a:pt x="646" y="58"/>
                    <a:pt x="646" y="58"/>
                    <a:pt x="646" y="58"/>
                  </a:cubicBezTo>
                  <a:cubicBezTo>
                    <a:pt x="647" y="58"/>
                    <a:pt x="647" y="57"/>
                    <a:pt x="647" y="57"/>
                  </a:cubicBezTo>
                  <a:cubicBezTo>
                    <a:pt x="647" y="57"/>
                    <a:pt x="647" y="57"/>
                    <a:pt x="647" y="57"/>
                  </a:cubicBezTo>
                  <a:cubicBezTo>
                    <a:pt x="647" y="57"/>
                    <a:pt x="647" y="57"/>
                    <a:pt x="647" y="56"/>
                  </a:cubicBezTo>
                  <a:cubicBezTo>
                    <a:pt x="647" y="56"/>
                    <a:pt x="647" y="56"/>
                    <a:pt x="647" y="56"/>
                  </a:cubicBezTo>
                  <a:cubicBezTo>
                    <a:pt x="647" y="56"/>
                    <a:pt x="647" y="56"/>
                    <a:pt x="647" y="56"/>
                  </a:cubicBezTo>
                  <a:cubicBezTo>
                    <a:pt x="647" y="56"/>
                    <a:pt x="647" y="56"/>
                    <a:pt x="647" y="56"/>
                  </a:cubicBezTo>
                  <a:cubicBezTo>
                    <a:pt x="648" y="55"/>
                    <a:pt x="648" y="55"/>
                    <a:pt x="648" y="55"/>
                  </a:cubicBezTo>
                  <a:cubicBezTo>
                    <a:pt x="648" y="55"/>
                    <a:pt x="648" y="55"/>
                    <a:pt x="648" y="55"/>
                  </a:cubicBezTo>
                  <a:cubicBezTo>
                    <a:pt x="648" y="55"/>
                    <a:pt x="648" y="55"/>
                    <a:pt x="648" y="55"/>
                  </a:cubicBezTo>
                  <a:cubicBezTo>
                    <a:pt x="648" y="54"/>
                    <a:pt x="648" y="54"/>
                    <a:pt x="648" y="54"/>
                  </a:cubicBezTo>
                  <a:cubicBezTo>
                    <a:pt x="648" y="54"/>
                    <a:pt x="648" y="54"/>
                    <a:pt x="648" y="54"/>
                  </a:cubicBezTo>
                  <a:cubicBezTo>
                    <a:pt x="648" y="54"/>
                    <a:pt x="648" y="53"/>
                    <a:pt x="648" y="53"/>
                  </a:cubicBezTo>
                  <a:cubicBezTo>
                    <a:pt x="648" y="53"/>
                    <a:pt x="648" y="53"/>
                    <a:pt x="648" y="53"/>
                  </a:cubicBezTo>
                  <a:cubicBezTo>
                    <a:pt x="648" y="53"/>
                    <a:pt x="648" y="53"/>
                    <a:pt x="648" y="53"/>
                  </a:cubicBezTo>
                  <a:cubicBezTo>
                    <a:pt x="649" y="53"/>
                    <a:pt x="649" y="52"/>
                    <a:pt x="649" y="52"/>
                  </a:cubicBezTo>
                  <a:cubicBezTo>
                    <a:pt x="649" y="52"/>
                    <a:pt x="649" y="52"/>
                    <a:pt x="649" y="52"/>
                  </a:cubicBezTo>
                  <a:cubicBezTo>
                    <a:pt x="649" y="52"/>
                    <a:pt x="649" y="52"/>
                    <a:pt x="649" y="51"/>
                  </a:cubicBezTo>
                  <a:cubicBezTo>
                    <a:pt x="649" y="51"/>
                    <a:pt x="649" y="51"/>
                    <a:pt x="649" y="51"/>
                  </a:cubicBezTo>
                  <a:cubicBezTo>
                    <a:pt x="649" y="51"/>
                    <a:pt x="649" y="51"/>
                    <a:pt x="649" y="51"/>
                  </a:cubicBezTo>
                  <a:cubicBezTo>
                    <a:pt x="649" y="51"/>
                    <a:pt x="649" y="51"/>
                    <a:pt x="649" y="50"/>
                  </a:cubicBezTo>
                  <a:cubicBezTo>
                    <a:pt x="649" y="50"/>
                    <a:pt x="649" y="50"/>
                    <a:pt x="649" y="50"/>
                  </a:cubicBezTo>
                  <a:cubicBezTo>
                    <a:pt x="650" y="50"/>
                    <a:pt x="650" y="50"/>
                    <a:pt x="650" y="49"/>
                  </a:cubicBezTo>
                  <a:cubicBezTo>
                    <a:pt x="650" y="49"/>
                    <a:pt x="650" y="49"/>
                    <a:pt x="650" y="49"/>
                  </a:cubicBezTo>
                  <a:cubicBezTo>
                    <a:pt x="650" y="49"/>
                    <a:pt x="650" y="49"/>
                    <a:pt x="650" y="49"/>
                  </a:cubicBezTo>
                  <a:cubicBezTo>
                    <a:pt x="650" y="49"/>
                    <a:pt x="650" y="49"/>
                    <a:pt x="650" y="49"/>
                  </a:cubicBezTo>
                  <a:cubicBezTo>
                    <a:pt x="650" y="49"/>
                    <a:pt x="650" y="49"/>
                    <a:pt x="650" y="49"/>
                  </a:cubicBezTo>
                  <a:cubicBezTo>
                    <a:pt x="651" y="48"/>
                    <a:pt x="650" y="48"/>
                    <a:pt x="651" y="48"/>
                  </a:cubicBezTo>
                  <a:cubicBezTo>
                    <a:pt x="651" y="48"/>
                    <a:pt x="651" y="48"/>
                    <a:pt x="651" y="48"/>
                  </a:cubicBezTo>
                  <a:cubicBezTo>
                    <a:pt x="651" y="47"/>
                    <a:pt x="651" y="47"/>
                    <a:pt x="651" y="47"/>
                  </a:cubicBezTo>
                  <a:cubicBezTo>
                    <a:pt x="651" y="47"/>
                    <a:pt x="651" y="47"/>
                    <a:pt x="651" y="47"/>
                  </a:cubicBezTo>
                  <a:cubicBezTo>
                    <a:pt x="651" y="47"/>
                    <a:pt x="651" y="46"/>
                    <a:pt x="651" y="46"/>
                  </a:cubicBezTo>
                  <a:cubicBezTo>
                    <a:pt x="651" y="46"/>
                    <a:pt x="651" y="46"/>
                    <a:pt x="651" y="46"/>
                  </a:cubicBezTo>
                  <a:cubicBezTo>
                    <a:pt x="651" y="46"/>
                    <a:pt x="651" y="45"/>
                    <a:pt x="652" y="45"/>
                  </a:cubicBezTo>
                  <a:cubicBezTo>
                    <a:pt x="652" y="45"/>
                    <a:pt x="652" y="45"/>
                    <a:pt x="652" y="45"/>
                  </a:cubicBezTo>
                  <a:cubicBezTo>
                    <a:pt x="652" y="45"/>
                    <a:pt x="652" y="44"/>
                    <a:pt x="652" y="44"/>
                  </a:cubicBezTo>
                  <a:cubicBezTo>
                    <a:pt x="652" y="44"/>
                    <a:pt x="652" y="44"/>
                    <a:pt x="652" y="44"/>
                  </a:cubicBezTo>
                  <a:cubicBezTo>
                    <a:pt x="652" y="44"/>
                    <a:pt x="652" y="44"/>
                    <a:pt x="652" y="43"/>
                  </a:cubicBezTo>
                  <a:cubicBezTo>
                    <a:pt x="652" y="43"/>
                    <a:pt x="652" y="43"/>
                    <a:pt x="652" y="43"/>
                  </a:cubicBezTo>
                  <a:cubicBezTo>
                    <a:pt x="653" y="43"/>
                    <a:pt x="652" y="43"/>
                    <a:pt x="653" y="42"/>
                  </a:cubicBezTo>
                  <a:cubicBezTo>
                    <a:pt x="653" y="42"/>
                    <a:pt x="653" y="42"/>
                    <a:pt x="653" y="42"/>
                  </a:cubicBezTo>
                  <a:cubicBezTo>
                    <a:pt x="653" y="42"/>
                    <a:pt x="653" y="42"/>
                    <a:pt x="653" y="42"/>
                  </a:cubicBezTo>
                  <a:cubicBezTo>
                    <a:pt x="653" y="42"/>
                    <a:pt x="653" y="42"/>
                    <a:pt x="653" y="42"/>
                  </a:cubicBezTo>
                  <a:cubicBezTo>
                    <a:pt x="653" y="41"/>
                    <a:pt x="653" y="41"/>
                    <a:pt x="653" y="41"/>
                  </a:cubicBezTo>
                  <a:cubicBezTo>
                    <a:pt x="653" y="41"/>
                    <a:pt x="653" y="41"/>
                    <a:pt x="653" y="41"/>
                  </a:cubicBezTo>
                  <a:cubicBezTo>
                    <a:pt x="654" y="40"/>
                    <a:pt x="654" y="40"/>
                    <a:pt x="654" y="40"/>
                  </a:cubicBezTo>
                  <a:cubicBezTo>
                    <a:pt x="654" y="40"/>
                    <a:pt x="654" y="40"/>
                    <a:pt x="654" y="40"/>
                  </a:cubicBezTo>
                  <a:cubicBezTo>
                    <a:pt x="654" y="39"/>
                    <a:pt x="654" y="39"/>
                    <a:pt x="654" y="39"/>
                  </a:cubicBezTo>
                  <a:cubicBezTo>
                    <a:pt x="654" y="39"/>
                    <a:pt x="654" y="39"/>
                    <a:pt x="654" y="39"/>
                  </a:cubicBezTo>
                  <a:cubicBezTo>
                    <a:pt x="654" y="39"/>
                    <a:pt x="654" y="38"/>
                    <a:pt x="654" y="38"/>
                  </a:cubicBezTo>
                  <a:cubicBezTo>
                    <a:pt x="654" y="38"/>
                    <a:pt x="654" y="38"/>
                    <a:pt x="654" y="38"/>
                  </a:cubicBezTo>
                  <a:cubicBezTo>
                    <a:pt x="655" y="38"/>
                    <a:pt x="655" y="37"/>
                    <a:pt x="655" y="37"/>
                  </a:cubicBezTo>
                  <a:cubicBezTo>
                    <a:pt x="655" y="37"/>
                    <a:pt x="655" y="37"/>
                    <a:pt x="655" y="37"/>
                  </a:cubicBezTo>
                  <a:cubicBezTo>
                    <a:pt x="655" y="37"/>
                    <a:pt x="655" y="37"/>
                    <a:pt x="655" y="36"/>
                  </a:cubicBezTo>
                  <a:cubicBezTo>
                    <a:pt x="655" y="36"/>
                    <a:pt x="655" y="36"/>
                    <a:pt x="655" y="36"/>
                  </a:cubicBezTo>
                  <a:cubicBezTo>
                    <a:pt x="655" y="36"/>
                    <a:pt x="655" y="36"/>
                    <a:pt x="655" y="36"/>
                  </a:cubicBezTo>
                  <a:cubicBezTo>
                    <a:pt x="655" y="36"/>
                    <a:pt x="655" y="36"/>
                    <a:pt x="655" y="35"/>
                  </a:cubicBezTo>
                  <a:cubicBezTo>
                    <a:pt x="655" y="35"/>
                    <a:pt x="655" y="35"/>
                    <a:pt x="655" y="35"/>
                  </a:cubicBezTo>
                  <a:cubicBezTo>
                    <a:pt x="656" y="35"/>
                    <a:pt x="656" y="35"/>
                    <a:pt x="656" y="35"/>
                  </a:cubicBezTo>
                  <a:cubicBezTo>
                    <a:pt x="656" y="35"/>
                    <a:pt x="656" y="35"/>
                    <a:pt x="656" y="35"/>
                  </a:cubicBezTo>
                  <a:cubicBezTo>
                    <a:pt x="656" y="34"/>
                    <a:pt x="655" y="34"/>
                    <a:pt x="655" y="34"/>
                  </a:cubicBezTo>
                  <a:cubicBezTo>
                    <a:pt x="652" y="34"/>
                    <a:pt x="648" y="34"/>
                    <a:pt x="645" y="34"/>
                  </a:cubicBezTo>
                  <a:cubicBezTo>
                    <a:pt x="645" y="34"/>
                    <a:pt x="644" y="34"/>
                    <a:pt x="644" y="34"/>
                  </a:cubicBezTo>
                  <a:cubicBezTo>
                    <a:pt x="644" y="35"/>
                    <a:pt x="644" y="35"/>
                    <a:pt x="644" y="35"/>
                  </a:cubicBezTo>
                  <a:cubicBezTo>
                    <a:pt x="644" y="35"/>
                    <a:pt x="644" y="35"/>
                    <a:pt x="644" y="35"/>
                  </a:cubicBezTo>
                  <a:cubicBezTo>
                    <a:pt x="644" y="35"/>
                    <a:pt x="644" y="35"/>
                    <a:pt x="644" y="35"/>
                  </a:cubicBezTo>
                  <a:cubicBezTo>
                    <a:pt x="644" y="35"/>
                    <a:pt x="644" y="35"/>
                    <a:pt x="644" y="35"/>
                  </a:cubicBezTo>
                  <a:cubicBezTo>
                    <a:pt x="644" y="36"/>
                    <a:pt x="644" y="36"/>
                    <a:pt x="644" y="36"/>
                  </a:cubicBezTo>
                  <a:cubicBezTo>
                    <a:pt x="644" y="36"/>
                    <a:pt x="644" y="36"/>
                    <a:pt x="644" y="36"/>
                  </a:cubicBezTo>
                  <a:cubicBezTo>
                    <a:pt x="643" y="37"/>
                    <a:pt x="643" y="37"/>
                    <a:pt x="643" y="37"/>
                  </a:cubicBezTo>
                  <a:cubicBezTo>
                    <a:pt x="643" y="37"/>
                    <a:pt x="643" y="37"/>
                    <a:pt x="643" y="37"/>
                  </a:cubicBezTo>
                  <a:cubicBezTo>
                    <a:pt x="643" y="37"/>
                    <a:pt x="643" y="37"/>
                    <a:pt x="643" y="37"/>
                  </a:cubicBezTo>
                  <a:cubicBezTo>
                    <a:pt x="643" y="38"/>
                    <a:pt x="643" y="38"/>
                    <a:pt x="643" y="38"/>
                  </a:cubicBezTo>
                  <a:cubicBezTo>
                    <a:pt x="643" y="38"/>
                    <a:pt x="643" y="38"/>
                    <a:pt x="643" y="39"/>
                  </a:cubicBezTo>
                  <a:cubicBezTo>
                    <a:pt x="643" y="39"/>
                    <a:pt x="643" y="39"/>
                    <a:pt x="643" y="39"/>
                  </a:cubicBezTo>
                  <a:cubicBezTo>
                    <a:pt x="643" y="39"/>
                    <a:pt x="643" y="39"/>
                    <a:pt x="643" y="39"/>
                  </a:cubicBezTo>
                  <a:cubicBezTo>
                    <a:pt x="642" y="39"/>
                    <a:pt x="643" y="40"/>
                    <a:pt x="642" y="40"/>
                  </a:cubicBezTo>
                  <a:cubicBezTo>
                    <a:pt x="642" y="40"/>
                    <a:pt x="642" y="40"/>
                    <a:pt x="642" y="40"/>
                  </a:cubicBezTo>
                  <a:cubicBezTo>
                    <a:pt x="642" y="40"/>
                    <a:pt x="642" y="41"/>
                    <a:pt x="642" y="41"/>
                  </a:cubicBezTo>
                  <a:cubicBezTo>
                    <a:pt x="642" y="41"/>
                    <a:pt x="642" y="41"/>
                    <a:pt x="642" y="41"/>
                  </a:cubicBezTo>
                  <a:cubicBezTo>
                    <a:pt x="642" y="42"/>
                    <a:pt x="642" y="42"/>
                    <a:pt x="642" y="42"/>
                  </a:cubicBezTo>
                  <a:cubicBezTo>
                    <a:pt x="642" y="42"/>
                    <a:pt x="642" y="42"/>
                    <a:pt x="642" y="42"/>
                  </a:cubicBezTo>
                  <a:cubicBezTo>
                    <a:pt x="641" y="42"/>
                    <a:pt x="641" y="43"/>
                    <a:pt x="641" y="43"/>
                  </a:cubicBezTo>
                  <a:cubicBezTo>
                    <a:pt x="641" y="43"/>
                    <a:pt x="641" y="43"/>
                    <a:pt x="641" y="43"/>
                  </a:cubicBezTo>
                  <a:cubicBezTo>
                    <a:pt x="641" y="43"/>
                    <a:pt x="641" y="44"/>
                    <a:pt x="641" y="44"/>
                  </a:cubicBezTo>
                  <a:cubicBezTo>
                    <a:pt x="641" y="44"/>
                    <a:pt x="641" y="44"/>
                    <a:pt x="641" y="44"/>
                  </a:cubicBezTo>
                  <a:cubicBezTo>
                    <a:pt x="641" y="44"/>
                    <a:pt x="641" y="44"/>
                    <a:pt x="641" y="44"/>
                  </a:cubicBezTo>
                  <a:cubicBezTo>
                    <a:pt x="641" y="44"/>
                    <a:pt x="641" y="45"/>
                    <a:pt x="640" y="45"/>
                  </a:cubicBezTo>
                  <a:cubicBezTo>
                    <a:pt x="641" y="45"/>
                    <a:pt x="641" y="45"/>
                    <a:pt x="640" y="45"/>
                  </a:cubicBezTo>
                  <a:cubicBezTo>
                    <a:pt x="640" y="45"/>
                    <a:pt x="640" y="46"/>
                    <a:pt x="640" y="46"/>
                  </a:cubicBezTo>
                  <a:cubicBezTo>
                    <a:pt x="640" y="46"/>
                    <a:pt x="640" y="46"/>
                    <a:pt x="640" y="46"/>
                  </a:cubicBezTo>
                  <a:cubicBezTo>
                    <a:pt x="640" y="46"/>
                    <a:pt x="640" y="47"/>
                    <a:pt x="640" y="47"/>
                  </a:cubicBezTo>
                  <a:cubicBezTo>
                    <a:pt x="640" y="47"/>
                    <a:pt x="640" y="47"/>
                    <a:pt x="640" y="47"/>
                  </a:cubicBezTo>
                  <a:cubicBezTo>
                    <a:pt x="640" y="47"/>
                    <a:pt x="640" y="47"/>
                    <a:pt x="639" y="48"/>
                  </a:cubicBezTo>
                  <a:cubicBezTo>
                    <a:pt x="639" y="48"/>
                    <a:pt x="639" y="48"/>
                    <a:pt x="639" y="48"/>
                  </a:cubicBezTo>
                  <a:cubicBezTo>
                    <a:pt x="639" y="48"/>
                    <a:pt x="639" y="48"/>
                    <a:pt x="639" y="48"/>
                  </a:cubicBezTo>
                  <a:cubicBezTo>
                    <a:pt x="639" y="48"/>
                    <a:pt x="639" y="48"/>
                    <a:pt x="639" y="49"/>
                  </a:cubicBezTo>
                  <a:cubicBezTo>
                    <a:pt x="639" y="49"/>
                    <a:pt x="639" y="49"/>
                    <a:pt x="639" y="49"/>
                  </a:cubicBezTo>
                  <a:cubicBezTo>
                    <a:pt x="639" y="49"/>
                    <a:pt x="639" y="49"/>
                    <a:pt x="639" y="50"/>
                  </a:cubicBezTo>
                  <a:cubicBezTo>
                    <a:pt x="639" y="50"/>
                    <a:pt x="639" y="50"/>
                    <a:pt x="639" y="50"/>
                  </a:cubicBezTo>
                  <a:cubicBezTo>
                    <a:pt x="638" y="50"/>
                    <a:pt x="639" y="50"/>
                    <a:pt x="638" y="51"/>
                  </a:cubicBezTo>
                  <a:cubicBezTo>
                    <a:pt x="638" y="51"/>
                    <a:pt x="638" y="51"/>
                    <a:pt x="638" y="51"/>
                  </a:cubicBezTo>
                  <a:cubicBezTo>
                    <a:pt x="638" y="51"/>
                    <a:pt x="638" y="51"/>
                    <a:pt x="638" y="52"/>
                  </a:cubicBezTo>
                  <a:cubicBezTo>
                    <a:pt x="638" y="52"/>
                    <a:pt x="638" y="52"/>
                    <a:pt x="638" y="52"/>
                  </a:cubicBezTo>
                  <a:cubicBezTo>
                    <a:pt x="638" y="52"/>
                    <a:pt x="638" y="52"/>
                    <a:pt x="638" y="52"/>
                  </a:cubicBezTo>
                  <a:cubicBezTo>
                    <a:pt x="638" y="52"/>
                    <a:pt x="638" y="52"/>
                    <a:pt x="638" y="52"/>
                  </a:cubicBezTo>
                  <a:cubicBezTo>
                    <a:pt x="637" y="53"/>
                    <a:pt x="638" y="53"/>
                    <a:pt x="637" y="53"/>
                  </a:cubicBezTo>
                  <a:cubicBezTo>
                    <a:pt x="637" y="53"/>
                    <a:pt x="637" y="53"/>
                    <a:pt x="637" y="53"/>
                  </a:cubicBezTo>
                  <a:cubicBezTo>
                    <a:pt x="637" y="54"/>
                    <a:pt x="637" y="54"/>
                    <a:pt x="637" y="54"/>
                  </a:cubicBezTo>
                  <a:cubicBezTo>
                    <a:pt x="637" y="54"/>
                    <a:pt x="637" y="54"/>
                    <a:pt x="637" y="54"/>
                  </a:cubicBezTo>
                  <a:cubicBezTo>
                    <a:pt x="637" y="55"/>
                    <a:pt x="637" y="55"/>
                    <a:pt x="637" y="55"/>
                  </a:cubicBezTo>
                  <a:cubicBezTo>
                    <a:pt x="637" y="55"/>
                    <a:pt x="637" y="55"/>
                    <a:pt x="637" y="55"/>
                  </a:cubicBezTo>
                  <a:cubicBezTo>
                    <a:pt x="637" y="55"/>
                    <a:pt x="637" y="56"/>
                    <a:pt x="637" y="56"/>
                  </a:cubicBezTo>
                  <a:cubicBezTo>
                    <a:pt x="636" y="56"/>
                    <a:pt x="636" y="56"/>
                    <a:pt x="636" y="56"/>
                  </a:cubicBezTo>
                  <a:cubicBezTo>
                    <a:pt x="636" y="56"/>
                    <a:pt x="636" y="56"/>
                    <a:pt x="636" y="56"/>
                  </a:cubicBezTo>
                  <a:cubicBezTo>
                    <a:pt x="636" y="57"/>
                    <a:pt x="636" y="57"/>
                    <a:pt x="636" y="57"/>
                  </a:cubicBezTo>
                  <a:cubicBezTo>
                    <a:pt x="636" y="57"/>
                    <a:pt x="636" y="57"/>
                    <a:pt x="636" y="57"/>
                  </a:cubicBezTo>
                  <a:cubicBezTo>
                    <a:pt x="636" y="58"/>
                    <a:pt x="636" y="58"/>
                    <a:pt x="636" y="58"/>
                  </a:cubicBezTo>
                  <a:cubicBezTo>
                    <a:pt x="636" y="58"/>
                    <a:pt x="636" y="58"/>
                    <a:pt x="636" y="58"/>
                  </a:cubicBezTo>
                  <a:cubicBezTo>
                    <a:pt x="636" y="58"/>
                    <a:pt x="636" y="58"/>
                    <a:pt x="636" y="58"/>
                  </a:cubicBezTo>
                  <a:cubicBezTo>
                    <a:pt x="635" y="59"/>
                    <a:pt x="635" y="59"/>
                    <a:pt x="635" y="59"/>
                  </a:cubicBezTo>
                  <a:cubicBezTo>
                    <a:pt x="635" y="59"/>
                    <a:pt x="635" y="59"/>
                    <a:pt x="635" y="59"/>
                  </a:cubicBezTo>
                  <a:cubicBezTo>
                    <a:pt x="635" y="59"/>
                    <a:pt x="635" y="60"/>
                    <a:pt x="635" y="60"/>
                  </a:cubicBezTo>
                  <a:cubicBezTo>
                    <a:pt x="635" y="60"/>
                    <a:pt x="635" y="60"/>
                    <a:pt x="635" y="60"/>
                  </a:cubicBezTo>
                  <a:cubicBezTo>
                    <a:pt x="635" y="60"/>
                    <a:pt x="635" y="61"/>
                    <a:pt x="635" y="61"/>
                  </a:cubicBezTo>
                  <a:cubicBezTo>
                    <a:pt x="635" y="61"/>
                    <a:pt x="635" y="61"/>
                    <a:pt x="635" y="61"/>
                  </a:cubicBezTo>
                  <a:cubicBezTo>
                    <a:pt x="635" y="61"/>
                    <a:pt x="635" y="61"/>
                    <a:pt x="635" y="61"/>
                  </a:cubicBezTo>
                  <a:cubicBezTo>
                    <a:pt x="634" y="61"/>
                    <a:pt x="634" y="62"/>
                    <a:pt x="634" y="62"/>
                  </a:cubicBezTo>
                  <a:cubicBezTo>
                    <a:pt x="634" y="62"/>
                    <a:pt x="634" y="62"/>
                    <a:pt x="634" y="62"/>
                  </a:cubicBezTo>
                  <a:cubicBezTo>
                    <a:pt x="634" y="62"/>
                    <a:pt x="634" y="63"/>
                    <a:pt x="634" y="63"/>
                  </a:cubicBezTo>
                  <a:cubicBezTo>
                    <a:pt x="634" y="63"/>
                    <a:pt x="634" y="63"/>
                    <a:pt x="634" y="63"/>
                  </a:cubicBezTo>
                  <a:cubicBezTo>
                    <a:pt x="634" y="63"/>
                    <a:pt x="634" y="64"/>
                    <a:pt x="634" y="64"/>
                  </a:cubicBezTo>
                  <a:cubicBezTo>
                    <a:pt x="634" y="64"/>
                    <a:pt x="634" y="64"/>
                    <a:pt x="634" y="64"/>
                  </a:cubicBezTo>
                  <a:cubicBezTo>
                    <a:pt x="633" y="64"/>
                    <a:pt x="633" y="64"/>
                    <a:pt x="633" y="65"/>
                  </a:cubicBezTo>
                  <a:cubicBezTo>
                    <a:pt x="633" y="65"/>
                    <a:pt x="633" y="65"/>
                    <a:pt x="633" y="65"/>
                  </a:cubicBezTo>
                  <a:cubicBezTo>
                    <a:pt x="633" y="65"/>
                    <a:pt x="633" y="65"/>
                    <a:pt x="633" y="65"/>
                  </a:cubicBezTo>
                  <a:cubicBezTo>
                    <a:pt x="633" y="65"/>
                    <a:pt x="633" y="65"/>
                    <a:pt x="633" y="66"/>
                  </a:cubicBezTo>
                  <a:cubicBezTo>
                    <a:pt x="633" y="66"/>
                    <a:pt x="633" y="66"/>
                    <a:pt x="633" y="66"/>
                  </a:cubicBezTo>
                  <a:cubicBezTo>
                    <a:pt x="632" y="66"/>
                    <a:pt x="633" y="66"/>
                    <a:pt x="632" y="67"/>
                  </a:cubicBezTo>
                  <a:cubicBezTo>
                    <a:pt x="632" y="67"/>
                    <a:pt x="632" y="67"/>
                    <a:pt x="632" y="67"/>
                  </a:cubicBezTo>
                  <a:cubicBezTo>
                    <a:pt x="632" y="67"/>
                    <a:pt x="632" y="67"/>
                    <a:pt x="632" y="68"/>
                  </a:cubicBezTo>
                  <a:cubicBezTo>
                    <a:pt x="632" y="68"/>
                    <a:pt x="632" y="68"/>
                    <a:pt x="632" y="68"/>
                  </a:cubicBezTo>
                  <a:cubicBezTo>
                    <a:pt x="632" y="68"/>
                    <a:pt x="632" y="68"/>
                    <a:pt x="632" y="69"/>
                  </a:cubicBezTo>
                  <a:cubicBezTo>
                    <a:pt x="632" y="69"/>
                    <a:pt x="632" y="69"/>
                    <a:pt x="632" y="69"/>
                  </a:cubicBezTo>
                  <a:cubicBezTo>
                    <a:pt x="632" y="69"/>
                    <a:pt x="632" y="69"/>
                    <a:pt x="631" y="70"/>
                  </a:cubicBezTo>
                  <a:cubicBezTo>
                    <a:pt x="631" y="70"/>
                    <a:pt x="631" y="70"/>
                    <a:pt x="631" y="70"/>
                  </a:cubicBezTo>
                  <a:cubicBezTo>
                    <a:pt x="631" y="70"/>
                    <a:pt x="631" y="70"/>
                    <a:pt x="631" y="71"/>
                  </a:cubicBezTo>
                  <a:cubicBezTo>
                    <a:pt x="631" y="71"/>
                    <a:pt x="631" y="71"/>
                    <a:pt x="631" y="71"/>
                  </a:cubicBezTo>
                  <a:cubicBezTo>
                    <a:pt x="631" y="71"/>
                    <a:pt x="631" y="71"/>
                    <a:pt x="631" y="71"/>
                  </a:cubicBezTo>
                  <a:cubicBezTo>
                    <a:pt x="631" y="72"/>
                    <a:pt x="631" y="72"/>
                    <a:pt x="631" y="72"/>
                  </a:cubicBezTo>
                  <a:cubicBezTo>
                    <a:pt x="631" y="72"/>
                    <a:pt x="631" y="72"/>
                    <a:pt x="631" y="72"/>
                  </a:cubicBezTo>
                  <a:cubicBezTo>
                    <a:pt x="631" y="72"/>
                    <a:pt x="631" y="72"/>
                    <a:pt x="630" y="72"/>
                  </a:cubicBezTo>
                  <a:cubicBezTo>
                    <a:pt x="630" y="72"/>
                    <a:pt x="630" y="73"/>
                    <a:pt x="630" y="73"/>
                  </a:cubicBezTo>
                  <a:cubicBezTo>
                    <a:pt x="630" y="73"/>
                    <a:pt x="630" y="73"/>
                    <a:pt x="630" y="73"/>
                  </a:cubicBezTo>
                  <a:cubicBezTo>
                    <a:pt x="630" y="73"/>
                    <a:pt x="630" y="73"/>
                    <a:pt x="630" y="73"/>
                  </a:cubicBezTo>
                  <a:cubicBezTo>
                    <a:pt x="630" y="74"/>
                    <a:pt x="630" y="74"/>
                    <a:pt x="630" y="74"/>
                  </a:cubicBezTo>
                  <a:cubicBezTo>
                    <a:pt x="630" y="74"/>
                    <a:pt x="630" y="74"/>
                    <a:pt x="630" y="74"/>
                  </a:cubicBezTo>
                  <a:cubicBezTo>
                    <a:pt x="629" y="75"/>
                    <a:pt x="629" y="75"/>
                    <a:pt x="629" y="75"/>
                  </a:cubicBezTo>
                  <a:cubicBezTo>
                    <a:pt x="629" y="75"/>
                    <a:pt x="629" y="75"/>
                    <a:pt x="629" y="75"/>
                  </a:cubicBezTo>
                  <a:cubicBezTo>
                    <a:pt x="629" y="75"/>
                    <a:pt x="629" y="75"/>
                    <a:pt x="629" y="75"/>
                  </a:cubicBezTo>
                  <a:cubicBezTo>
                    <a:pt x="629" y="76"/>
                    <a:pt x="629" y="76"/>
                    <a:pt x="629" y="76"/>
                  </a:cubicBezTo>
                  <a:cubicBezTo>
                    <a:pt x="629" y="76"/>
                    <a:pt x="629" y="76"/>
                    <a:pt x="629" y="76"/>
                  </a:cubicBezTo>
                  <a:cubicBezTo>
                    <a:pt x="629" y="76"/>
                    <a:pt x="629" y="77"/>
                    <a:pt x="629" y="77"/>
                  </a:cubicBezTo>
                  <a:cubicBezTo>
                    <a:pt x="629" y="77"/>
                    <a:pt x="629" y="77"/>
                    <a:pt x="629" y="77"/>
                  </a:cubicBezTo>
                  <a:cubicBezTo>
                    <a:pt x="628" y="77"/>
                    <a:pt x="628" y="78"/>
                    <a:pt x="628" y="78"/>
                  </a:cubicBezTo>
                  <a:cubicBezTo>
                    <a:pt x="628" y="78"/>
                    <a:pt x="628" y="78"/>
                    <a:pt x="628" y="78"/>
                  </a:cubicBezTo>
                  <a:cubicBezTo>
                    <a:pt x="628" y="78"/>
                    <a:pt x="628" y="78"/>
                    <a:pt x="628" y="78"/>
                  </a:cubicBezTo>
                  <a:cubicBezTo>
                    <a:pt x="628" y="78"/>
                    <a:pt x="628" y="79"/>
                    <a:pt x="628" y="79"/>
                  </a:cubicBezTo>
                  <a:cubicBezTo>
                    <a:pt x="628" y="79"/>
                    <a:pt x="628" y="79"/>
                    <a:pt x="628" y="79"/>
                  </a:cubicBezTo>
                  <a:cubicBezTo>
                    <a:pt x="628" y="79"/>
                    <a:pt x="628" y="80"/>
                    <a:pt x="628" y="80"/>
                  </a:cubicBezTo>
                  <a:cubicBezTo>
                    <a:pt x="628" y="80"/>
                    <a:pt x="628" y="80"/>
                    <a:pt x="628" y="80"/>
                  </a:cubicBezTo>
                  <a:cubicBezTo>
                    <a:pt x="627" y="80"/>
                    <a:pt x="628" y="81"/>
                    <a:pt x="627" y="81"/>
                  </a:cubicBezTo>
                  <a:cubicBezTo>
                    <a:pt x="627" y="81"/>
                    <a:pt x="627" y="81"/>
                    <a:pt x="627" y="81"/>
                  </a:cubicBezTo>
                  <a:cubicBezTo>
                    <a:pt x="627" y="81"/>
                    <a:pt x="627" y="82"/>
                    <a:pt x="627" y="82"/>
                  </a:cubicBezTo>
                  <a:cubicBezTo>
                    <a:pt x="627" y="82"/>
                    <a:pt x="627" y="82"/>
                    <a:pt x="627" y="82"/>
                  </a:cubicBezTo>
                  <a:cubicBezTo>
                    <a:pt x="627" y="82"/>
                    <a:pt x="627" y="82"/>
                    <a:pt x="627" y="82"/>
                  </a:cubicBezTo>
                  <a:cubicBezTo>
                    <a:pt x="627" y="82"/>
                    <a:pt x="627" y="83"/>
                    <a:pt x="627" y="83"/>
                  </a:cubicBezTo>
                  <a:cubicBezTo>
                    <a:pt x="627" y="83"/>
                    <a:pt x="627" y="83"/>
                    <a:pt x="626" y="83"/>
                  </a:cubicBezTo>
                  <a:cubicBezTo>
                    <a:pt x="626" y="83"/>
                    <a:pt x="626" y="84"/>
                    <a:pt x="626" y="84"/>
                  </a:cubicBezTo>
                  <a:cubicBezTo>
                    <a:pt x="626" y="84"/>
                    <a:pt x="626" y="84"/>
                    <a:pt x="626" y="84"/>
                  </a:cubicBezTo>
                  <a:cubicBezTo>
                    <a:pt x="626" y="84"/>
                    <a:pt x="626" y="85"/>
                    <a:pt x="626" y="85"/>
                  </a:cubicBezTo>
                  <a:cubicBezTo>
                    <a:pt x="626" y="85"/>
                    <a:pt x="626" y="85"/>
                    <a:pt x="626" y="85"/>
                  </a:cubicBezTo>
                  <a:cubicBezTo>
                    <a:pt x="626" y="85"/>
                    <a:pt x="626" y="85"/>
                    <a:pt x="626" y="86"/>
                  </a:cubicBezTo>
                  <a:cubicBezTo>
                    <a:pt x="626" y="86"/>
                    <a:pt x="626" y="86"/>
                    <a:pt x="626" y="86"/>
                  </a:cubicBezTo>
                  <a:cubicBezTo>
                    <a:pt x="625" y="86"/>
                    <a:pt x="625" y="86"/>
                    <a:pt x="625" y="86"/>
                  </a:cubicBezTo>
                  <a:cubicBezTo>
                    <a:pt x="625" y="86"/>
                    <a:pt x="625" y="86"/>
                    <a:pt x="625" y="87"/>
                  </a:cubicBezTo>
                  <a:cubicBezTo>
                    <a:pt x="625" y="87"/>
                    <a:pt x="625" y="87"/>
                    <a:pt x="625" y="87"/>
                  </a:cubicBezTo>
                  <a:cubicBezTo>
                    <a:pt x="625" y="87"/>
                    <a:pt x="625" y="87"/>
                    <a:pt x="625" y="88"/>
                  </a:cubicBezTo>
                  <a:cubicBezTo>
                    <a:pt x="625" y="88"/>
                    <a:pt x="625" y="88"/>
                    <a:pt x="625" y="88"/>
                  </a:cubicBezTo>
                  <a:cubicBezTo>
                    <a:pt x="625" y="88"/>
                    <a:pt x="625" y="88"/>
                    <a:pt x="625" y="88"/>
                  </a:cubicBezTo>
                  <a:cubicBezTo>
                    <a:pt x="625" y="89"/>
                    <a:pt x="625" y="89"/>
                    <a:pt x="625" y="89"/>
                  </a:cubicBezTo>
                  <a:cubicBezTo>
                    <a:pt x="624" y="89"/>
                    <a:pt x="624" y="89"/>
                    <a:pt x="624" y="89"/>
                  </a:cubicBezTo>
                  <a:cubicBezTo>
                    <a:pt x="624" y="89"/>
                    <a:pt x="624" y="89"/>
                    <a:pt x="624" y="89"/>
                  </a:cubicBezTo>
                  <a:cubicBezTo>
                    <a:pt x="624" y="89"/>
                    <a:pt x="624" y="89"/>
                    <a:pt x="624" y="89"/>
                  </a:cubicBezTo>
                  <a:cubicBezTo>
                    <a:pt x="623" y="90"/>
                    <a:pt x="624" y="89"/>
                    <a:pt x="623" y="89"/>
                  </a:cubicBezTo>
                  <a:cubicBezTo>
                    <a:pt x="623" y="89"/>
                    <a:pt x="623" y="89"/>
                    <a:pt x="623" y="89"/>
                  </a:cubicBezTo>
                  <a:cubicBezTo>
                    <a:pt x="623" y="88"/>
                    <a:pt x="623" y="88"/>
                    <a:pt x="623" y="88"/>
                  </a:cubicBezTo>
                  <a:cubicBezTo>
                    <a:pt x="623" y="88"/>
                    <a:pt x="623" y="88"/>
                    <a:pt x="623" y="88"/>
                  </a:cubicBezTo>
                  <a:cubicBezTo>
                    <a:pt x="623" y="87"/>
                    <a:pt x="623" y="87"/>
                    <a:pt x="623" y="87"/>
                  </a:cubicBezTo>
                  <a:cubicBezTo>
                    <a:pt x="623" y="87"/>
                    <a:pt x="623" y="87"/>
                    <a:pt x="623" y="87"/>
                  </a:cubicBezTo>
                  <a:cubicBezTo>
                    <a:pt x="623" y="86"/>
                    <a:pt x="623" y="86"/>
                    <a:pt x="622" y="86"/>
                  </a:cubicBezTo>
                  <a:cubicBezTo>
                    <a:pt x="622" y="86"/>
                    <a:pt x="622" y="86"/>
                    <a:pt x="622" y="86"/>
                  </a:cubicBezTo>
                  <a:cubicBezTo>
                    <a:pt x="622" y="85"/>
                    <a:pt x="622" y="85"/>
                    <a:pt x="622" y="85"/>
                  </a:cubicBezTo>
                  <a:cubicBezTo>
                    <a:pt x="622" y="85"/>
                    <a:pt x="622" y="85"/>
                    <a:pt x="622" y="85"/>
                  </a:cubicBezTo>
                  <a:cubicBezTo>
                    <a:pt x="622" y="84"/>
                    <a:pt x="622" y="84"/>
                    <a:pt x="622" y="84"/>
                  </a:cubicBezTo>
                  <a:cubicBezTo>
                    <a:pt x="622" y="84"/>
                    <a:pt x="622" y="84"/>
                    <a:pt x="622" y="84"/>
                  </a:cubicBezTo>
                  <a:cubicBezTo>
                    <a:pt x="622" y="84"/>
                    <a:pt x="622" y="84"/>
                    <a:pt x="622" y="84"/>
                  </a:cubicBezTo>
                  <a:cubicBezTo>
                    <a:pt x="622" y="83"/>
                    <a:pt x="622" y="83"/>
                    <a:pt x="621" y="83"/>
                  </a:cubicBezTo>
                  <a:cubicBezTo>
                    <a:pt x="621" y="83"/>
                    <a:pt x="621" y="83"/>
                    <a:pt x="621" y="83"/>
                  </a:cubicBezTo>
                  <a:cubicBezTo>
                    <a:pt x="621" y="83"/>
                    <a:pt x="621" y="83"/>
                    <a:pt x="621" y="83"/>
                  </a:cubicBezTo>
                  <a:cubicBezTo>
                    <a:pt x="621" y="82"/>
                    <a:pt x="621" y="82"/>
                    <a:pt x="621" y="82"/>
                  </a:cubicBezTo>
                  <a:cubicBezTo>
                    <a:pt x="621" y="82"/>
                    <a:pt x="621" y="82"/>
                    <a:pt x="621" y="82"/>
                  </a:cubicBezTo>
                  <a:cubicBezTo>
                    <a:pt x="621" y="81"/>
                    <a:pt x="621" y="81"/>
                    <a:pt x="621" y="81"/>
                  </a:cubicBezTo>
                  <a:cubicBezTo>
                    <a:pt x="621" y="81"/>
                    <a:pt x="621" y="81"/>
                    <a:pt x="621" y="81"/>
                  </a:cubicBezTo>
                  <a:cubicBezTo>
                    <a:pt x="620" y="80"/>
                    <a:pt x="621" y="80"/>
                    <a:pt x="620" y="80"/>
                  </a:cubicBezTo>
                  <a:cubicBezTo>
                    <a:pt x="620" y="80"/>
                    <a:pt x="620" y="80"/>
                    <a:pt x="620" y="80"/>
                  </a:cubicBezTo>
                  <a:cubicBezTo>
                    <a:pt x="620" y="79"/>
                    <a:pt x="620" y="79"/>
                    <a:pt x="620" y="79"/>
                  </a:cubicBezTo>
                  <a:cubicBezTo>
                    <a:pt x="620" y="79"/>
                    <a:pt x="620" y="79"/>
                    <a:pt x="620" y="79"/>
                  </a:cubicBezTo>
                  <a:cubicBezTo>
                    <a:pt x="620" y="78"/>
                    <a:pt x="620" y="78"/>
                    <a:pt x="620" y="78"/>
                  </a:cubicBezTo>
                  <a:cubicBezTo>
                    <a:pt x="619" y="78"/>
                    <a:pt x="619" y="78"/>
                    <a:pt x="620" y="78"/>
                  </a:cubicBezTo>
                  <a:cubicBezTo>
                    <a:pt x="619" y="77"/>
                    <a:pt x="619" y="77"/>
                    <a:pt x="619" y="77"/>
                  </a:cubicBezTo>
                  <a:cubicBezTo>
                    <a:pt x="619" y="77"/>
                    <a:pt x="619" y="77"/>
                    <a:pt x="619" y="77"/>
                  </a:cubicBezTo>
                  <a:cubicBezTo>
                    <a:pt x="619" y="77"/>
                    <a:pt x="619" y="77"/>
                    <a:pt x="619" y="77"/>
                  </a:cubicBezTo>
                  <a:cubicBezTo>
                    <a:pt x="619" y="76"/>
                    <a:pt x="619" y="76"/>
                    <a:pt x="619" y="76"/>
                  </a:cubicBezTo>
                  <a:cubicBezTo>
                    <a:pt x="619" y="76"/>
                    <a:pt x="619" y="76"/>
                    <a:pt x="619" y="76"/>
                  </a:cubicBezTo>
                  <a:cubicBezTo>
                    <a:pt x="619" y="76"/>
                    <a:pt x="619" y="76"/>
                    <a:pt x="619" y="76"/>
                  </a:cubicBezTo>
                  <a:cubicBezTo>
                    <a:pt x="619" y="75"/>
                    <a:pt x="619" y="75"/>
                    <a:pt x="619" y="75"/>
                  </a:cubicBezTo>
                  <a:cubicBezTo>
                    <a:pt x="619" y="75"/>
                    <a:pt x="619" y="75"/>
                    <a:pt x="619" y="75"/>
                  </a:cubicBezTo>
                  <a:cubicBezTo>
                    <a:pt x="618" y="74"/>
                    <a:pt x="619" y="74"/>
                    <a:pt x="618" y="74"/>
                  </a:cubicBezTo>
                  <a:cubicBezTo>
                    <a:pt x="618" y="74"/>
                    <a:pt x="618" y="74"/>
                    <a:pt x="618" y="74"/>
                  </a:cubicBezTo>
                  <a:cubicBezTo>
                    <a:pt x="618" y="73"/>
                    <a:pt x="618" y="73"/>
                    <a:pt x="618" y="73"/>
                  </a:cubicBezTo>
                  <a:cubicBezTo>
                    <a:pt x="618" y="73"/>
                    <a:pt x="618" y="73"/>
                    <a:pt x="618" y="73"/>
                  </a:cubicBezTo>
                  <a:cubicBezTo>
                    <a:pt x="618" y="72"/>
                    <a:pt x="618" y="72"/>
                    <a:pt x="617" y="72"/>
                  </a:cubicBezTo>
                  <a:cubicBezTo>
                    <a:pt x="617" y="72"/>
                    <a:pt x="617" y="72"/>
                    <a:pt x="617" y="72"/>
                  </a:cubicBezTo>
                  <a:cubicBezTo>
                    <a:pt x="617" y="71"/>
                    <a:pt x="617" y="71"/>
                    <a:pt x="617" y="71"/>
                  </a:cubicBezTo>
                  <a:cubicBezTo>
                    <a:pt x="617" y="71"/>
                    <a:pt x="617" y="71"/>
                    <a:pt x="617" y="71"/>
                  </a:cubicBezTo>
                  <a:cubicBezTo>
                    <a:pt x="617" y="70"/>
                    <a:pt x="617" y="70"/>
                    <a:pt x="617" y="70"/>
                  </a:cubicBezTo>
                  <a:cubicBezTo>
                    <a:pt x="617" y="70"/>
                    <a:pt x="617" y="70"/>
                    <a:pt x="617" y="70"/>
                  </a:cubicBezTo>
                  <a:cubicBezTo>
                    <a:pt x="617" y="70"/>
                    <a:pt x="617" y="70"/>
                    <a:pt x="617" y="70"/>
                  </a:cubicBezTo>
                  <a:cubicBezTo>
                    <a:pt x="617" y="69"/>
                    <a:pt x="617" y="69"/>
                    <a:pt x="616" y="69"/>
                  </a:cubicBezTo>
                  <a:cubicBezTo>
                    <a:pt x="616" y="69"/>
                    <a:pt x="616" y="69"/>
                    <a:pt x="616" y="69"/>
                  </a:cubicBezTo>
                  <a:cubicBezTo>
                    <a:pt x="616" y="69"/>
                    <a:pt x="616" y="69"/>
                    <a:pt x="616" y="69"/>
                  </a:cubicBezTo>
                  <a:cubicBezTo>
                    <a:pt x="616" y="68"/>
                    <a:pt x="616" y="68"/>
                    <a:pt x="616" y="68"/>
                  </a:cubicBezTo>
                  <a:cubicBezTo>
                    <a:pt x="616" y="68"/>
                    <a:pt x="616" y="68"/>
                    <a:pt x="616" y="68"/>
                  </a:cubicBezTo>
                  <a:cubicBezTo>
                    <a:pt x="616" y="67"/>
                    <a:pt x="616" y="67"/>
                    <a:pt x="616" y="67"/>
                  </a:cubicBezTo>
                  <a:cubicBezTo>
                    <a:pt x="616" y="67"/>
                    <a:pt x="616" y="67"/>
                    <a:pt x="616" y="67"/>
                  </a:cubicBezTo>
                  <a:cubicBezTo>
                    <a:pt x="615" y="66"/>
                    <a:pt x="616" y="66"/>
                    <a:pt x="615" y="66"/>
                  </a:cubicBezTo>
                  <a:cubicBezTo>
                    <a:pt x="615" y="66"/>
                    <a:pt x="615" y="66"/>
                    <a:pt x="615" y="66"/>
                  </a:cubicBezTo>
                  <a:cubicBezTo>
                    <a:pt x="615" y="65"/>
                    <a:pt x="615" y="65"/>
                    <a:pt x="615" y="65"/>
                  </a:cubicBezTo>
                  <a:cubicBezTo>
                    <a:pt x="615" y="65"/>
                    <a:pt x="615" y="65"/>
                    <a:pt x="615" y="65"/>
                  </a:cubicBezTo>
                  <a:cubicBezTo>
                    <a:pt x="615" y="64"/>
                    <a:pt x="615" y="64"/>
                    <a:pt x="615" y="64"/>
                  </a:cubicBezTo>
                  <a:cubicBezTo>
                    <a:pt x="615" y="64"/>
                    <a:pt x="615" y="64"/>
                    <a:pt x="615" y="64"/>
                  </a:cubicBezTo>
                  <a:cubicBezTo>
                    <a:pt x="615" y="63"/>
                    <a:pt x="615" y="63"/>
                    <a:pt x="614" y="63"/>
                  </a:cubicBezTo>
                  <a:cubicBezTo>
                    <a:pt x="614" y="63"/>
                    <a:pt x="614" y="63"/>
                    <a:pt x="614" y="63"/>
                  </a:cubicBezTo>
                  <a:cubicBezTo>
                    <a:pt x="614" y="62"/>
                    <a:pt x="614" y="62"/>
                    <a:pt x="614" y="62"/>
                  </a:cubicBezTo>
                  <a:cubicBezTo>
                    <a:pt x="614" y="62"/>
                    <a:pt x="614" y="62"/>
                    <a:pt x="614" y="62"/>
                  </a:cubicBezTo>
                  <a:cubicBezTo>
                    <a:pt x="614" y="62"/>
                    <a:pt x="614" y="62"/>
                    <a:pt x="614" y="62"/>
                  </a:cubicBezTo>
                  <a:cubicBezTo>
                    <a:pt x="614" y="61"/>
                    <a:pt x="614" y="61"/>
                    <a:pt x="614" y="61"/>
                  </a:cubicBezTo>
                  <a:cubicBezTo>
                    <a:pt x="614" y="61"/>
                    <a:pt x="614" y="61"/>
                    <a:pt x="614" y="61"/>
                  </a:cubicBezTo>
                  <a:cubicBezTo>
                    <a:pt x="613" y="61"/>
                    <a:pt x="614" y="60"/>
                    <a:pt x="613" y="60"/>
                  </a:cubicBezTo>
                  <a:cubicBezTo>
                    <a:pt x="613" y="60"/>
                    <a:pt x="613" y="60"/>
                    <a:pt x="613" y="60"/>
                  </a:cubicBezTo>
                  <a:cubicBezTo>
                    <a:pt x="613" y="59"/>
                    <a:pt x="613" y="59"/>
                    <a:pt x="613" y="59"/>
                  </a:cubicBezTo>
                  <a:cubicBezTo>
                    <a:pt x="613" y="59"/>
                    <a:pt x="613" y="59"/>
                    <a:pt x="613" y="59"/>
                  </a:cubicBezTo>
                  <a:cubicBezTo>
                    <a:pt x="613" y="58"/>
                    <a:pt x="613" y="58"/>
                    <a:pt x="613" y="58"/>
                  </a:cubicBezTo>
                  <a:cubicBezTo>
                    <a:pt x="613" y="58"/>
                    <a:pt x="613" y="58"/>
                    <a:pt x="613" y="58"/>
                  </a:cubicBezTo>
                  <a:cubicBezTo>
                    <a:pt x="612" y="57"/>
                    <a:pt x="612" y="57"/>
                    <a:pt x="612" y="57"/>
                  </a:cubicBezTo>
                  <a:cubicBezTo>
                    <a:pt x="612" y="57"/>
                    <a:pt x="612" y="57"/>
                    <a:pt x="612" y="57"/>
                  </a:cubicBezTo>
                  <a:cubicBezTo>
                    <a:pt x="612" y="56"/>
                    <a:pt x="612" y="56"/>
                    <a:pt x="612" y="56"/>
                  </a:cubicBezTo>
                  <a:cubicBezTo>
                    <a:pt x="612" y="56"/>
                    <a:pt x="612" y="56"/>
                    <a:pt x="612" y="56"/>
                  </a:cubicBezTo>
                  <a:cubicBezTo>
                    <a:pt x="612" y="55"/>
                    <a:pt x="612" y="55"/>
                    <a:pt x="612" y="55"/>
                  </a:cubicBezTo>
                  <a:cubicBezTo>
                    <a:pt x="611" y="55"/>
                    <a:pt x="611" y="55"/>
                    <a:pt x="611" y="55"/>
                  </a:cubicBezTo>
                  <a:cubicBezTo>
                    <a:pt x="612" y="55"/>
                    <a:pt x="612" y="55"/>
                    <a:pt x="612" y="55"/>
                  </a:cubicBezTo>
                  <a:cubicBezTo>
                    <a:pt x="611" y="54"/>
                    <a:pt x="611" y="54"/>
                    <a:pt x="611" y="54"/>
                  </a:cubicBezTo>
                  <a:cubicBezTo>
                    <a:pt x="611" y="54"/>
                    <a:pt x="611" y="54"/>
                    <a:pt x="611" y="54"/>
                  </a:cubicBezTo>
                  <a:cubicBezTo>
                    <a:pt x="611" y="54"/>
                    <a:pt x="611" y="54"/>
                    <a:pt x="611" y="54"/>
                  </a:cubicBezTo>
                  <a:cubicBezTo>
                    <a:pt x="611" y="53"/>
                    <a:pt x="611" y="53"/>
                    <a:pt x="611" y="53"/>
                  </a:cubicBezTo>
                  <a:cubicBezTo>
                    <a:pt x="611" y="53"/>
                    <a:pt x="611" y="53"/>
                    <a:pt x="611" y="53"/>
                  </a:cubicBezTo>
                  <a:cubicBezTo>
                    <a:pt x="611" y="53"/>
                    <a:pt x="611" y="52"/>
                    <a:pt x="611" y="52"/>
                  </a:cubicBezTo>
                  <a:cubicBezTo>
                    <a:pt x="611" y="52"/>
                    <a:pt x="611" y="52"/>
                    <a:pt x="611" y="52"/>
                  </a:cubicBezTo>
                  <a:cubicBezTo>
                    <a:pt x="610" y="51"/>
                    <a:pt x="611" y="51"/>
                    <a:pt x="610" y="51"/>
                  </a:cubicBezTo>
                  <a:cubicBezTo>
                    <a:pt x="610" y="51"/>
                    <a:pt x="610" y="51"/>
                    <a:pt x="610" y="51"/>
                  </a:cubicBezTo>
                  <a:cubicBezTo>
                    <a:pt x="610" y="50"/>
                    <a:pt x="610" y="50"/>
                    <a:pt x="610" y="50"/>
                  </a:cubicBezTo>
                  <a:cubicBezTo>
                    <a:pt x="610" y="50"/>
                    <a:pt x="610" y="50"/>
                    <a:pt x="610" y="50"/>
                  </a:cubicBezTo>
                  <a:cubicBezTo>
                    <a:pt x="610" y="49"/>
                    <a:pt x="610" y="49"/>
                    <a:pt x="610" y="49"/>
                  </a:cubicBezTo>
                  <a:cubicBezTo>
                    <a:pt x="609" y="49"/>
                    <a:pt x="609" y="49"/>
                    <a:pt x="609" y="49"/>
                  </a:cubicBezTo>
                  <a:cubicBezTo>
                    <a:pt x="609" y="48"/>
                    <a:pt x="609" y="48"/>
                    <a:pt x="609" y="48"/>
                  </a:cubicBezTo>
                  <a:cubicBezTo>
                    <a:pt x="609" y="48"/>
                    <a:pt x="609" y="48"/>
                    <a:pt x="609" y="48"/>
                  </a:cubicBezTo>
                  <a:cubicBezTo>
                    <a:pt x="609" y="48"/>
                    <a:pt x="609" y="48"/>
                    <a:pt x="609" y="48"/>
                  </a:cubicBezTo>
                  <a:cubicBezTo>
                    <a:pt x="609" y="47"/>
                    <a:pt x="609" y="47"/>
                    <a:pt x="609" y="47"/>
                  </a:cubicBezTo>
                  <a:cubicBezTo>
                    <a:pt x="609" y="47"/>
                    <a:pt x="609" y="47"/>
                    <a:pt x="609" y="47"/>
                  </a:cubicBezTo>
                  <a:cubicBezTo>
                    <a:pt x="609" y="47"/>
                    <a:pt x="609" y="47"/>
                    <a:pt x="609" y="47"/>
                  </a:cubicBezTo>
                  <a:cubicBezTo>
                    <a:pt x="609" y="46"/>
                    <a:pt x="609" y="46"/>
                    <a:pt x="608" y="46"/>
                  </a:cubicBezTo>
                  <a:cubicBezTo>
                    <a:pt x="608" y="46"/>
                    <a:pt x="608" y="46"/>
                    <a:pt x="608" y="46"/>
                  </a:cubicBezTo>
                  <a:cubicBezTo>
                    <a:pt x="608" y="46"/>
                    <a:pt x="608" y="45"/>
                    <a:pt x="608" y="45"/>
                  </a:cubicBezTo>
                  <a:cubicBezTo>
                    <a:pt x="608" y="45"/>
                    <a:pt x="608" y="45"/>
                    <a:pt x="608" y="45"/>
                  </a:cubicBezTo>
                  <a:cubicBezTo>
                    <a:pt x="608" y="45"/>
                    <a:pt x="608" y="44"/>
                    <a:pt x="608" y="44"/>
                  </a:cubicBezTo>
                  <a:cubicBezTo>
                    <a:pt x="608" y="44"/>
                    <a:pt x="608" y="44"/>
                    <a:pt x="608" y="44"/>
                  </a:cubicBezTo>
                  <a:cubicBezTo>
                    <a:pt x="607" y="43"/>
                    <a:pt x="608" y="43"/>
                    <a:pt x="607" y="43"/>
                  </a:cubicBezTo>
                  <a:cubicBezTo>
                    <a:pt x="607" y="43"/>
                    <a:pt x="607" y="43"/>
                    <a:pt x="607" y="43"/>
                  </a:cubicBezTo>
                  <a:cubicBezTo>
                    <a:pt x="607" y="43"/>
                    <a:pt x="607" y="42"/>
                    <a:pt x="607" y="42"/>
                  </a:cubicBezTo>
                  <a:cubicBezTo>
                    <a:pt x="607" y="42"/>
                    <a:pt x="607" y="42"/>
                    <a:pt x="607" y="42"/>
                  </a:cubicBezTo>
                  <a:cubicBezTo>
                    <a:pt x="607" y="41"/>
                    <a:pt x="607" y="41"/>
                    <a:pt x="607" y="41"/>
                  </a:cubicBezTo>
                  <a:cubicBezTo>
                    <a:pt x="607" y="41"/>
                    <a:pt x="607" y="41"/>
                    <a:pt x="607" y="41"/>
                  </a:cubicBezTo>
                  <a:cubicBezTo>
                    <a:pt x="607" y="41"/>
                    <a:pt x="607" y="41"/>
                    <a:pt x="607" y="41"/>
                  </a:cubicBezTo>
                  <a:cubicBezTo>
                    <a:pt x="607" y="40"/>
                    <a:pt x="607" y="40"/>
                    <a:pt x="606" y="40"/>
                  </a:cubicBezTo>
                  <a:cubicBezTo>
                    <a:pt x="606" y="40"/>
                    <a:pt x="606" y="40"/>
                    <a:pt x="606" y="40"/>
                  </a:cubicBezTo>
                  <a:cubicBezTo>
                    <a:pt x="606" y="40"/>
                    <a:pt x="606" y="40"/>
                    <a:pt x="606" y="40"/>
                  </a:cubicBezTo>
                  <a:cubicBezTo>
                    <a:pt x="606" y="39"/>
                    <a:pt x="606" y="39"/>
                    <a:pt x="606" y="39"/>
                  </a:cubicBezTo>
                  <a:cubicBezTo>
                    <a:pt x="606" y="39"/>
                    <a:pt x="606" y="39"/>
                    <a:pt x="606" y="39"/>
                  </a:cubicBezTo>
                  <a:cubicBezTo>
                    <a:pt x="606" y="39"/>
                    <a:pt x="606" y="38"/>
                    <a:pt x="606" y="38"/>
                  </a:cubicBezTo>
                  <a:cubicBezTo>
                    <a:pt x="606" y="38"/>
                    <a:pt x="606" y="38"/>
                    <a:pt x="606" y="38"/>
                  </a:cubicBezTo>
                  <a:cubicBezTo>
                    <a:pt x="605" y="38"/>
                    <a:pt x="606" y="37"/>
                    <a:pt x="605" y="37"/>
                  </a:cubicBezTo>
                  <a:cubicBezTo>
                    <a:pt x="605" y="37"/>
                    <a:pt x="605" y="37"/>
                    <a:pt x="605" y="37"/>
                  </a:cubicBezTo>
                  <a:cubicBezTo>
                    <a:pt x="605" y="37"/>
                    <a:pt x="605" y="36"/>
                    <a:pt x="605" y="36"/>
                  </a:cubicBezTo>
                  <a:cubicBezTo>
                    <a:pt x="605" y="36"/>
                    <a:pt x="605" y="36"/>
                    <a:pt x="605" y="36"/>
                  </a:cubicBezTo>
                  <a:cubicBezTo>
                    <a:pt x="605" y="36"/>
                    <a:pt x="605" y="35"/>
                    <a:pt x="605" y="35"/>
                  </a:cubicBezTo>
                  <a:cubicBezTo>
                    <a:pt x="605" y="35"/>
                    <a:pt x="605" y="35"/>
                    <a:pt x="605" y="35"/>
                  </a:cubicBezTo>
                  <a:cubicBezTo>
                    <a:pt x="604" y="34"/>
                    <a:pt x="604" y="34"/>
                    <a:pt x="604" y="34"/>
                  </a:cubicBezTo>
                  <a:cubicBezTo>
                    <a:pt x="600" y="34"/>
                    <a:pt x="597" y="34"/>
                    <a:pt x="593" y="34"/>
                  </a:cubicBezTo>
                  <a:cubicBezTo>
                    <a:pt x="592" y="34"/>
                    <a:pt x="592" y="35"/>
                    <a:pt x="592" y="35"/>
                  </a:cubicBezTo>
                  <a:cubicBezTo>
                    <a:pt x="593" y="35"/>
                    <a:pt x="593" y="35"/>
                    <a:pt x="593" y="35"/>
                  </a:cubicBezTo>
                  <a:cubicBezTo>
                    <a:pt x="592" y="35"/>
                    <a:pt x="592" y="35"/>
                    <a:pt x="592" y="35"/>
                  </a:cubicBezTo>
                  <a:cubicBezTo>
                    <a:pt x="593" y="36"/>
                    <a:pt x="593" y="36"/>
                    <a:pt x="593" y="36"/>
                  </a:cubicBezTo>
                  <a:cubicBezTo>
                    <a:pt x="593" y="36"/>
                    <a:pt x="593" y="36"/>
                    <a:pt x="593" y="36"/>
                  </a:cubicBezTo>
                  <a:cubicBezTo>
                    <a:pt x="593" y="36"/>
                    <a:pt x="593" y="37"/>
                    <a:pt x="593" y="37"/>
                  </a:cubicBezTo>
                  <a:cubicBezTo>
                    <a:pt x="593" y="37"/>
                    <a:pt x="593" y="37"/>
                    <a:pt x="593" y="37"/>
                  </a:cubicBezTo>
                  <a:cubicBezTo>
                    <a:pt x="593" y="37"/>
                    <a:pt x="593" y="38"/>
                    <a:pt x="593" y="38"/>
                  </a:cubicBezTo>
                  <a:cubicBezTo>
                    <a:pt x="593" y="38"/>
                    <a:pt x="593" y="38"/>
                    <a:pt x="593" y="38"/>
                  </a:cubicBezTo>
                  <a:cubicBezTo>
                    <a:pt x="594" y="38"/>
                    <a:pt x="594" y="38"/>
                    <a:pt x="594" y="39"/>
                  </a:cubicBezTo>
                  <a:cubicBezTo>
                    <a:pt x="594" y="39"/>
                    <a:pt x="594" y="39"/>
                    <a:pt x="594" y="39"/>
                  </a:cubicBezTo>
                  <a:cubicBezTo>
                    <a:pt x="594" y="39"/>
                    <a:pt x="594" y="39"/>
                    <a:pt x="594" y="40"/>
                  </a:cubicBezTo>
                  <a:cubicBezTo>
                    <a:pt x="594" y="40"/>
                    <a:pt x="594" y="40"/>
                    <a:pt x="594" y="40"/>
                  </a:cubicBezTo>
                  <a:cubicBezTo>
                    <a:pt x="595" y="40"/>
                    <a:pt x="594" y="40"/>
                    <a:pt x="595" y="41"/>
                  </a:cubicBezTo>
                  <a:cubicBezTo>
                    <a:pt x="595" y="41"/>
                    <a:pt x="595" y="41"/>
                    <a:pt x="595" y="41"/>
                  </a:cubicBezTo>
                  <a:cubicBezTo>
                    <a:pt x="595" y="41"/>
                    <a:pt x="595" y="41"/>
                    <a:pt x="595" y="41"/>
                  </a:cubicBezTo>
                  <a:cubicBezTo>
                    <a:pt x="595" y="41"/>
                    <a:pt x="595" y="41"/>
                    <a:pt x="595" y="41"/>
                  </a:cubicBezTo>
                  <a:cubicBezTo>
                    <a:pt x="595" y="42"/>
                    <a:pt x="595" y="42"/>
                    <a:pt x="595" y="42"/>
                  </a:cubicBezTo>
                  <a:cubicBezTo>
                    <a:pt x="595" y="42"/>
                    <a:pt x="595" y="42"/>
                    <a:pt x="595" y="42"/>
                  </a:cubicBezTo>
                  <a:cubicBezTo>
                    <a:pt x="595" y="43"/>
                    <a:pt x="595" y="43"/>
                    <a:pt x="596" y="43"/>
                  </a:cubicBezTo>
                  <a:cubicBezTo>
                    <a:pt x="596" y="43"/>
                    <a:pt x="596" y="43"/>
                    <a:pt x="596" y="43"/>
                  </a:cubicBezTo>
                  <a:cubicBezTo>
                    <a:pt x="596" y="43"/>
                    <a:pt x="596" y="43"/>
                    <a:pt x="596" y="43"/>
                  </a:cubicBezTo>
                  <a:cubicBezTo>
                    <a:pt x="596" y="44"/>
                    <a:pt x="596" y="44"/>
                    <a:pt x="596" y="44"/>
                  </a:cubicBezTo>
                  <a:cubicBezTo>
                    <a:pt x="596" y="44"/>
                    <a:pt x="596" y="44"/>
                    <a:pt x="596" y="44"/>
                  </a:cubicBezTo>
                  <a:cubicBezTo>
                    <a:pt x="596" y="44"/>
                    <a:pt x="596" y="45"/>
                    <a:pt x="596" y="45"/>
                  </a:cubicBezTo>
                  <a:cubicBezTo>
                    <a:pt x="596" y="45"/>
                    <a:pt x="596" y="45"/>
                    <a:pt x="596" y="45"/>
                  </a:cubicBezTo>
                  <a:cubicBezTo>
                    <a:pt x="596" y="45"/>
                    <a:pt x="596" y="46"/>
                    <a:pt x="597" y="46"/>
                  </a:cubicBezTo>
                  <a:cubicBezTo>
                    <a:pt x="597" y="46"/>
                    <a:pt x="597" y="46"/>
                    <a:pt x="597" y="46"/>
                  </a:cubicBezTo>
                  <a:cubicBezTo>
                    <a:pt x="597" y="46"/>
                    <a:pt x="597" y="46"/>
                    <a:pt x="597" y="47"/>
                  </a:cubicBezTo>
                  <a:cubicBezTo>
                    <a:pt x="597" y="47"/>
                    <a:pt x="597" y="47"/>
                    <a:pt x="597" y="47"/>
                  </a:cubicBezTo>
                  <a:cubicBezTo>
                    <a:pt x="597" y="47"/>
                    <a:pt x="597" y="47"/>
                    <a:pt x="597" y="48"/>
                  </a:cubicBezTo>
                  <a:cubicBezTo>
                    <a:pt x="597" y="48"/>
                    <a:pt x="597" y="48"/>
                    <a:pt x="597" y="48"/>
                  </a:cubicBezTo>
                  <a:cubicBezTo>
                    <a:pt x="598" y="48"/>
                    <a:pt x="597" y="48"/>
                    <a:pt x="598" y="49"/>
                  </a:cubicBezTo>
                  <a:cubicBezTo>
                    <a:pt x="598" y="49"/>
                    <a:pt x="598" y="49"/>
                    <a:pt x="598" y="49"/>
                  </a:cubicBezTo>
                  <a:cubicBezTo>
                    <a:pt x="598" y="49"/>
                    <a:pt x="598" y="49"/>
                    <a:pt x="598" y="49"/>
                  </a:cubicBezTo>
                  <a:cubicBezTo>
                    <a:pt x="598" y="49"/>
                    <a:pt x="598" y="49"/>
                    <a:pt x="598" y="49"/>
                  </a:cubicBezTo>
                  <a:cubicBezTo>
                    <a:pt x="598" y="50"/>
                    <a:pt x="598" y="50"/>
                    <a:pt x="598" y="50"/>
                  </a:cubicBezTo>
                  <a:cubicBezTo>
                    <a:pt x="598" y="50"/>
                    <a:pt x="598" y="50"/>
                    <a:pt x="598" y="50"/>
                  </a:cubicBezTo>
                  <a:cubicBezTo>
                    <a:pt x="599" y="51"/>
                    <a:pt x="598" y="51"/>
                    <a:pt x="599" y="51"/>
                  </a:cubicBezTo>
                  <a:cubicBezTo>
                    <a:pt x="599" y="51"/>
                    <a:pt x="599" y="51"/>
                    <a:pt x="599" y="51"/>
                  </a:cubicBezTo>
                  <a:cubicBezTo>
                    <a:pt x="599" y="51"/>
                    <a:pt x="599" y="51"/>
                    <a:pt x="599" y="51"/>
                  </a:cubicBezTo>
                  <a:cubicBezTo>
                    <a:pt x="599" y="52"/>
                    <a:pt x="599" y="52"/>
                    <a:pt x="599" y="52"/>
                  </a:cubicBezTo>
                  <a:cubicBezTo>
                    <a:pt x="599" y="52"/>
                    <a:pt x="599" y="52"/>
                    <a:pt x="599" y="52"/>
                  </a:cubicBezTo>
                  <a:cubicBezTo>
                    <a:pt x="599" y="52"/>
                    <a:pt x="599" y="53"/>
                    <a:pt x="599" y="53"/>
                  </a:cubicBezTo>
                  <a:cubicBezTo>
                    <a:pt x="599" y="53"/>
                    <a:pt x="599" y="53"/>
                    <a:pt x="599" y="53"/>
                  </a:cubicBezTo>
                  <a:cubicBezTo>
                    <a:pt x="600" y="53"/>
                    <a:pt x="600" y="54"/>
                    <a:pt x="600" y="54"/>
                  </a:cubicBezTo>
                  <a:cubicBezTo>
                    <a:pt x="600" y="54"/>
                    <a:pt x="600" y="54"/>
                    <a:pt x="600" y="54"/>
                  </a:cubicBezTo>
                  <a:cubicBezTo>
                    <a:pt x="600" y="54"/>
                    <a:pt x="600" y="54"/>
                    <a:pt x="600" y="55"/>
                  </a:cubicBezTo>
                  <a:cubicBezTo>
                    <a:pt x="600" y="55"/>
                    <a:pt x="600" y="55"/>
                    <a:pt x="600" y="55"/>
                  </a:cubicBezTo>
                  <a:cubicBezTo>
                    <a:pt x="600" y="55"/>
                    <a:pt x="600" y="55"/>
                    <a:pt x="600" y="56"/>
                  </a:cubicBezTo>
                  <a:cubicBezTo>
                    <a:pt x="600" y="56"/>
                    <a:pt x="600" y="56"/>
                    <a:pt x="600" y="56"/>
                  </a:cubicBezTo>
                  <a:cubicBezTo>
                    <a:pt x="601" y="56"/>
                    <a:pt x="600" y="56"/>
                    <a:pt x="601" y="57"/>
                  </a:cubicBezTo>
                  <a:cubicBezTo>
                    <a:pt x="601" y="57"/>
                    <a:pt x="601" y="57"/>
                    <a:pt x="601" y="57"/>
                  </a:cubicBezTo>
                  <a:cubicBezTo>
                    <a:pt x="601" y="57"/>
                    <a:pt x="601" y="57"/>
                    <a:pt x="601" y="57"/>
                  </a:cubicBezTo>
                  <a:cubicBezTo>
                    <a:pt x="601" y="57"/>
                    <a:pt x="601" y="57"/>
                    <a:pt x="601" y="57"/>
                  </a:cubicBezTo>
                  <a:cubicBezTo>
                    <a:pt x="601" y="58"/>
                    <a:pt x="601" y="58"/>
                    <a:pt x="602" y="58"/>
                  </a:cubicBezTo>
                  <a:cubicBezTo>
                    <a:pt x="602" y="58"/>
                    <a:pt x="602" y="58"/>
                    <a:pt x="602" y="58"/>
                  </a:cubicBezTo>
                  <a:cubicBezTo>
                    <a:pt x="602" y="59"/>
                    <a:pt x="602" y="59"/>
                    <a:pt x="602" y="59"/>
                  </a:cubicBezTo>
                  <a:cubicBezTo>
                    <a:pt x="602" y="59"/>
                    <a:pt x="602" y="59"/>
                    <a:pt x="602" y="59"/>
                  </a:cubicBezTo>
                  <a:cubicBezTo>
                    <a:pt x="602" y="59"/>
                    <a:pt x="602" y="59"/>
                    <a:pt x="602" y="59"/>
                  </a:cubicBezTo>
                  <a:cubicBezTo>
                    <a:pt x="602" y="60"/>
                    <a:pt x="602" y="60"/>
                    <a:pt x="602" y="60"/>
                  </a:cubicBezTo>
                  <a:cubicBezTo>
                    <a:pt x="602" y="60"/>
                    <a:pt x="602" y="60"/>
                    <a:pt x="602" y="60"/>
                  </a:cubicBezTo>
                  <a:cubicBezTo>
                    <a:pt x="602" y="60"/>
                    <a:pt x="602" y="61"/>
                    <a:pt x="602" y="61"/>
                  </a:cubicBezTo>
                  <a:cubicBezTo>
                    <a:pt x="603" y="61"/>
                    <a:pt x="603" y="61"/>
                    <a:pt x="603" y="61"/>
                  </a:cubicBezTo>
                  <a:cubicBezTo>
                    <a:pt x="603" y="61"/>
                    <a:pt x="603" y="62"/>
                    <a:pt x="603" y="62"/>
                  </a:cubicBezTo>
                  <a:cubicBezTo>
                    <a:pt x="603" y="62"/>
                    <a:pt x="603" y="62"/>
                    <a:pt x="603" y="62"/>
                  </a:cubicBezTo>
                  <a:cubicBezTo>
                    <a:pt x="603" y="62"/>
                    <a:pt x="603" y="62"/>
                    <a:pt x="603" y="63"/>
                  </a:cubicBezTo>
                  <a:cubicBezTo>
                    <a:pt x="603" y="63"/>
                    <a:pt x="603" y="63"/>
                    <a:pt x="603" y="63"/>
                  </a:cubicBezTo>
                  <a:cubicBezTo>
                    <a:pt x="603" y="63"/>
                    <a:pt x="603" y="63"/>
                    <a:pt x="604" y="64"/>
                  </a:cubicBezTo>
                  <a:cubicBezTo>
                    <a:pt x="604" y="64"/>
                    <a:pt x="604" y="64"/>
                    <a:pt x="604" y="64"/>
                  </a:cubicBezTo>
                  <a:cubicBezTo>
                    <a:pt x="604" y="64"/>
                    <a:pt x="604" y="64"/>
                    <a:pt x="604" y="65"/>
                  </a:cubicBezTo>
                  <a:cubicBezTo>
                    <a:pt x="604" y="65"/>
                    <a:pt x="604" y="65"/>
                    <a:pt x="604" y="65"/>
                  </a:cubicBezTo>
                  <a:cubicBezTo>
                    <a:pt x="604" y="65"/>
                    <a:pt x="604" y="65"/>
                    <a:pt x="604" y="65"/>
                  </a:cubicBezTo>
                  <a:cubicBezTo>
                    <a:pt x="604" y="65"/>
                    <a:pt x="604" y="65"/>
                    <a:pt x="604" y="65"/>
                  </a:cubicBezTo>
                  <a:cubicBezTo>
                    <a:pt x="605" y="66"/>
                    <a:pt x="604" y="66"/>
                    <a:pt x="605" y="66"/>
                  </a:cubicBezTo>
                  <a:cubicBezTo>
                    <a:pt x="605" y="66"/>
                    <a:pt x="605" y="66"/>
                    <a:pt x="605" y="66"/>
                  </a:cubicBezTo>
                  <a:cubicBezTo>
                    <a:pt x="605" y="67"/>
                    <a:pt x="605" y="67"/>
                    <a:pt x="605" y="67"/>
                  </a:cubicBezTo>
                  <a:cubicBezTo>
                    <a:pt x="605" y="67"/>
                    <a:pt x="605" y="67"/>
                    <a:pt x="605" y="67"/>
                  </a:cubicBezTo>
                  <a:cubicBezTo>
                    <a:pt x="605" y="67"/>
                    <a:pt x="605" y="67"/>
                    <a:pt x="605" y="67"/>
                  </a:cubicBezTo>
                  <a:cubicBezTo>
                    <a:pt x="605" y="68"/>
                    <a:pt x="605" y="68"/>
                    <a:pt x="605" y="68"/>
                  </a:cubicBezTo>
                  <a:cubicBezTo>
                    <a:pt x="605" y="68"/>
                    <a:pt x="605" y="68"/>
                    <a:pt x="605" y="68"/>
                  </a:cubicBezTo>
                  <a:cubicBezTo>
                    <a:pt x="605" y="68"/>
                    <a:pt x="605" y="69"/>
                    <a:pt x="606" y="69"/>
                  </a:cubicBezTo>
                  <a:cubicBezTo>
                    <a:pt x="606" y="69"/>
                    <a:pt x="606" y="69"/>
                    <a:pt x="606" y="69"/>
                  </a:cubicBezTo>
                  <a:cubicBezTo>
                    <a:pt x="606" y="69"/>
                    <a:pt x="606" y="70"/>
                    <a:pt x="606" y="70"/>
                  </a:cubicBezTo>
                  <a:cubicBezTo>
                    <a:pt x="606" y="70"/>
                    <a:pt x="606" y="70"/>
                    <a:pt x="606" y="70"/>
                  </a:cubicBezTo>
                  <a:cubicBezTo>
                    <a:pt x="606" y="70"/>
                    <a:pt x="606" y="70"/>
                    <a:pt x="606" y="71"/>
                  </a:cubicBezTo>
                  <a:cubicBezTo>
                    <a:pt x="606" y="71"/>
                    <a:pt x="606" y="71"/>
                    <a:pt x="606" y="71"/>
                  </a:cubicBezTo>
                  <a:cubicBezTo>
                    <a:pt x="607" y="71"/>
                    <a:pt x="606" y="71"/>
                    <a:pt x="607" y="72"/>
                  </a:cubicBezTo>
                  <a:cubicBezTo>
                    <a:pt x="607" y="72"/>
                    <a:pt x="607" y="72"/>
                    <a:pt x="607" y="72"/>
                  </a:cubicBezTo>
                  <a:cubicBezTo>
                    <a:pt x="607" y="72"/>
                    <a:pt x="607" y="72"/>
                    <a:pt x="607" y="73"/>
                  </a:cubicBezTo>
                  <a:cubicBezTo>
                    <a:pt x="607" y="73"/>
                    <a:pt x="607" y="73"/>
                    <a:pt x="607" y="73"/>
                  </a:cubicBezTo>
                  <a:cubicBezTo>
                    <a:pt x="607" y="73"/>
                    <a:pt x="607" y="73"/>
                    <a:pt x="607" y="73"/>
                  </a:cubicBezTo>
                  <a:cubicBezTo>
                    <a:pt x="607" y="73"/>
                    <a:pt x="607" y="73"/>
                    <a:pt x="607" y="73"/>
                  </a:cubicBezTo>
                  <a:cubicBezTo>
                    <a:pt x="608" y="74"/>
                    <a:pt x="607" y="74"/>
                    <a:pt x="608" y="74"/>
                  </a:cubicBezTo>
                  <a:cubicBezTo>
                    <a:pt x="608" y="74"/>
                    <a:pt x="608" y="74"/>
                    <a:pt x="608" y="74"/>
                  </a:cubicBezTo>
                  <a:cubicBezTo>
                    <a:pt x="608" y="75"/>
                    <a:pt x="608" y="75"/>
                    <a:pt x="608" y="75"/>
                  </a:cubicBezTo>
                  <a:cubicBezTo>
                    <a:pt x="608" y="75"/>
                    <a:pt x="608" y="75"/>
                    <a:pt x="608" y="75"/>
                  </a:cubicBezTo>
                  <a:cubicBezTo>
                    <a:pt x="608" y="75"/>
                    <a:pt x="608" y="75"/>
                    <a:pt x="608" y="75"/>
                  </a:cubicBezTo>
                  <a:cubicBezTo>
                    <a:pt x="608" y="76"/>
                    <a:pt x="608" y="76"/>
                    <a:pt x="608" y="76"/>
                  </a:cubicBezTo>
                  <a:cubicBezTo>
                    <a:pt x="608" y="76"/>
                    <a:pt x="608" y="76"/>
                    <a:pt x="608" y="76"/>
                  </a:cubicBezTo>
                  <a:cubicBezTo>
                    <a:pt x="609" y="76"/>
                    <a:pt x="609" y="77"/>
                    <a:pt x="609" y="77"/>
                  </a:cubicBezTo>
                  <a:cubicBezTo>
                    <a:pt x="609" y="77"/>
                    <a:pt x="609" y="77"/>
                    <a:pt x="609" y="77"/>
                  </a:cubicBezTo>
                  <a:cubicBezTo>
                    <a:pt x="609" y="77"/>
                    <a:pt x="609" y="77"/>
                    <a:pt x="609" y="77"/>
                  </a:cubicBezTo>
                  <a:cubicBezTo>
                    <a:pt x="609" y="77"/>
                    <a:pt x="609" y="78"/>
                    <a:pt x="609" y="78"/>
                  </a:cubicBezTo>
                  <a:cubicBezTo>
                    <a:pt x="609" y="78"/>
                    <a:pt x="609" y="78"/>
                    <a:pt x="609" y="78"/>
                  </a:cubicBezTo>
                  <a:cubicBezTo>
                    <a:pt x="609" y="78"/>
                    <a:pt x="609" y="78"/>
                    <a:pt x="609" y="79"/>
                  </a:cubicBezTo>
                  <a:cubicBezTo>
                    <a:pt x="610" y="79"/>
                    <a:pt x="610" y="79"/>
                    <a:pt x="610" y="79"/>
                  </a:cubicBezTo>
                  <a:cubicBezTo>
                    <a:pt x="610" y="79"/>
                    <a:pt x="610" y="79"/>
                    <a:pt x="610" y="80"/>
                  </a:cubicBezTo>
                  <a:cubicBezTo>
                    <a:pt x="610" y="80"/>
                    <a:pt x="610" y="80"/>
                    <a:pt x="610" y="80"/>
                  </a:cubicBezTo>
                  <a:cubicBezTo>
                    <a:pt x="610" y="80"/>
                    <a:pt x="610" y="80"/>
                    <a:pt x="610" y="81"/>
                  </a:cubicBezTo>
                  <a:cubicBezTo>
                    <a:pt x="610" y="81"/>
                    <a:pt x="610" y="81"/>
                    <a:pt x="610" y="81"/>
                  </a:cubicBezTo>
                  <a:cubicBezTo>
                    <a:pt x="610" y="81"/>
                    <a:pt x="610" y="81"/>
                    <a:pt x="611" y="81"/>
                  </a:cubicBezTo>
                  <a:cubicBezTo>
                    <a:pt x="611" y="81"/>
                    <a:pt x="611" y="81"/>
                    <a:pt x="611" y="81"/>
                  </a:cubicBezTo>
                  <a:cubicBezTo>
                    <a:pt x="611" y="82"/>
                    <a:pt x="611" y="82"/>
                    <a:pt x="611" y="82"/>
                  </a:cubicBezTo>
                  <a:cubicBezTo>
                    <a:pt x="611" y="82"/>
                    <a:pt x="611" y="82"/>
                    <a:pt x="611" y="82"/>
                  </a:cubicBezTo>
                  <a:cubicBezTo>
                    <a:pt x="611" y="83"/>
                    <a:pt x="611" y="83"/>
                    <a:pt x="611" y="83"/>
                  </a:cubicBezTo>
                  <a:cubicBezTo>
                    <a:pt x="611" y="83"/>
                    <a:pt x="611" y="83"/>
                    <a:pt x="611" y="83"/>
                  </a:cubicBezTo>
                  <a:cubicBezTo>
                    <a:pt x="611" y="83"/>
                    <a:pt x="611" y="83"/>
                    <a:pt x="611" y="83"/>
                  </a:cubicBezTo>
                  <a:cubicBezTo>
                    <a:pt x="611" y="84"/>
                    <a:pt x="611" y="84"/>
                    <a:pt x="612" y="84"/>
                  </a:cubicBezTo>
                  <a:cubicBezTo>
                    <a:pt x="612" y="84"/>
                    <a:pt x="612" y="84"/>
                    <a:pt x="612" y="84"/>
                  </a:cubicBezTo>
                  <a:cubicBezTo>
                    <a:pt x="612" y="84"/>
                    <a:pt x="612" y="85"/>
                    <a:pt x="612" y="85"/>
                  </a:cubicBezTo>
                  <a:cubicBezTo>
                    <a:pt x="612" y="85"/>
                    <a:pt x="612" y="85"/>
                    <a:pt x="612" y="85"/>
                  </a:cubicBezTo>
                  <a:cubicBezTo>
                    <a:pt x="612" y="85"/>
                    <a:pt x="612" y="85"/>
                    <a:pt x="612" y="85"/>
                  </a:cubicBezTo>
                  <a:cubicBezTo>
                    <a:pt x="612" y="85"/>
                    <a:pt x="612" y="86"/>
                    <a:pt x="612" y="86"/>
                  </a:cubicBezTo>
                  <a:cubicBezTo>
                    <a:pt x="612" y="86"/>
                    <a:pt x="612" y="86"/>
                    <a:pt x="612" y="86"/>
                  </a:cubicBezTo>
                  <a:cubicBezTo>
                    <a:pt x="612" y="86"/>
                    <a:pt x="612" y="86"/>
                    <a:pt x="613" y="87"/>
                  </a:cubicBezTo>
                  <a:cubicBezTo>
                    <a:pt x="613" y="87"/>
                    <a:pt x="613" y="87"/>
                    <a:pt x="613" y="87"/>
                  </a:cubicBezTo>
                  <a:cubicBezTo>
                    <a:pt x="613" y="87"/>
                    <a:pt x="613" y="87"/>
                    <a:pt x="613" y="88"/>
                  </a:cubicBezTo>
                  <a:cubicBezTo>
                    <a:pt x="613" y="88"/>
                    <a:pt x="613" y="88"/>
                    <a:pt x="613" y="88"/>
                  </a:cubicBezTo>
                  <a:cubicBezTo>
                    <a:pt x="613" y="88"/>
                    <a:pt x="613" y="88"/>
                    <a:pt x="613" y="89"/>
                  </a:cubicBezTo>
                  <a:cubicBezTo>
                    <a:pt x="613" y="89"/>
                    <a:pt x="613" y="89"/>
                    <a:pt x="613" y="89"/>
                  </a:cubicBezTo>
                  <a:cubicBezTo>
                    <a:pt x="613" y="89"/>
                    <a:pt x="613" y="89"/>
                    <a:pt x="614" y="89"/>
                  </a:cubicBezTo>
                  <a:cubicBezTo>
                    <a:pt x="614" y="89"/>
                    <a:pt x="614" y="89"/>
                    <a:pt x="614" y="89"/>
                  </a:cubicBezTo>
                  <a:cubicBezTo>
                    <a:pt x="614" y="90"/>
                    <a:pt x="614" y="90"/>
                    <a:pt x="614" y="90"/>
                  </a:cubicBezTo>
                  <a:cubicBezTo>
                    <a:pt x="614" y="90"/>
                    <a:pt x="614" y="90"/>
                    <a:pt x="614" y="90"/>
                  </a:cubicBezTo>
                  <a:cubicBezTo>
                    <a:pt x="614" y="91"/>
                    <a:pt x="614" y="91"/>
                    <a:pt x="614" y="91"/>
                  </a:cubicBezTo>
                  <a:cubicBezTo>
                    <a:pt x="614" y="91"/>
                    <a:pt x="614" y="91"/>
                    <a:pt x="614" y="91"/>
                  </a:cubicBezTo>
                  <a:cubicBezTo>
                    <a:pt x="614" y="91"/>
                    <a:pt x="614" y="91"/>
                    <a:pt x="614" y="91"/>
                  </a:cubicBezTo>
                  <a:cubicBezTo>
                    <a:pt x="615" y="92"/>
                    <a:pt x="614" y="92"/>
                    <a:pt x="615" y="92"/>
                  </a:cubicBezTo>
                  <a:cubicBezTo>
                    <a:pt x="615" y="92"/>
                    <a:pt x="615" y="92"/>
                    <a:pt x="615" y="92"/>
                  </a:cubicBezTo>
                  <a:cubicBezTo>
                    <a:pt x="615" y="92"/>
                    <a:pt x="615" y="93"/>
                    <a:pt x="615" y="93"/>
                  </a:cubicBezTo>
                  <a:cubicBezTo>
                    <a:pt x="615" y="93"/>
                    <a:pt x="615" y="93"/>
                    <a:pt x="615" y="93"/>
                  </a:cubicBezTo>
                  <a:cubicBezTo>
                    <a:pt x="615" y="93"/>
                    <a:pt x="615" y="93"/>
                    <a:pt x="615" y="93"/>
                  </a:cubicBezTo>
                  <a:cubicBezTo>
                    <a:pt x="615" y="93"/>
                    <a:pt x="615" y="94"/>
                    <a:pt x="615" y="94"/>
                  </a:cubicBezTo>
                  <a:cubicBezTo>
                    <a:pt x="615" y="94"/>
                    <a:pt x="615" y="94"/>
                    <a:pt x="615" y="94"/>
                  </a:cubicBezTo>
                  <a:cubicBezTo>
                    <a:pt x="616" y="94"/>
                    <a:pt x="616" y="94"/>
                    <a:pt x="616" y="95"/>
                  </a:cubicBezTo>
                  <a:cubicBezTo>
                    <a:pt x="616" y="95"/>
                    <a:pt x="616" y="95"/>
                    <a:pt x="616" y="95"/>
                  </a:cubicBezTo>
                  <a:cubicBezTo>
                    <a:pt x="616" y="95"/>
                    <a:pt x="616" y="95"/>
                    <a:pt x="616" y="96"/>
                  </a:cubicBezTo>
                  <a:cubicBezTo>
                    <a:pt x="616" y="96"/>
                    <a:pt x="616" y="96"/>
                    <a:pt x="616" y="96"/>
                  </a:cubicBezTo>
                  <a:cubicBezTo>
                    <a:pt x="616" y="96"/>
                    <a:pt x="616" y="96"/>
                    <a:pt x="617" y="97"/>
                  </a:cubicBezTo>
                  <a:cubicBezTo>
                    <a:pt x="616" y="97"/>
                    <a:pt x="616" y="97"/>
                    <a:pt x="616" y="97"/>
                  </a:cubicBezTo>
                  <a:cubicBezTo>
                    <a:pt x="617" y="97"/>
                    <a:pt x="617" y="97"/>
                    <a:pt x="617" y="97"/>
                  </a:cubicBezTo>
                  <a:cubicBezTo>
                    <a:pt x="617" y="97"/>
                    <a:pt x="617" y="97"/>
                    <a:pt x="617" y="97"/>
                  </a:cubicBezTo>
                  <a:cubicBezTo>
                    <a:pt x="617" y="98"/>
                    <a:pt x="617" y="98"/>
                    <a:pt x="617" y="98"/>
                  </a:cubicBezTo>
                  <a:cubicBezTo>
                    <a:pt x="617" y="98"/>
                    <a:pt x="617" y="98"/>
                    <a:pt x="617" y="98"/>
                  </a:cubicBezTo>
                  <a:cubicBezTo>
                    <a:pt x="617" y="99"/>
                    <a:pt x="617" y="99"/>
                    <a:pt x="617" y="99"/>
                  </a:cubicBezTo>
                  <a:cubicBezTo>
                    <a:pt x="618" y="99"/>
                    <a:pt x="618" y="99"/>
                    <a:pt x="618" y="99"/>
                  </a:cubicBezTo>
                  <a:cubicBezTo>
                    <a:pt x="618" y="99"/>
                    <a:pt x="618" y="99"/>
                    <a:pt x="618" y="99"/>
                  </a:cubicBezTo>
                  <a:cubicBezTo>
                    <a:pt x="618" y="100"/>
                    <a:pt x="618" y="100"/>
                    <a:pt x="618" y="100"/>
                  </a:cubicBezTo>
                  <a:cubicBezTo>
                    <a:pt x="618" y="100"/>
                    <a:pt x="618" y="100"/>
                    <a:pt x="618" y="100"/>
                  </a:cubicBezTo>
                  <a:cubicBezTo>
                    <a:pt x="618" y="100"/>
                    <a:pt x="618" y="101"/>
                    <a:pt x="618" y="101"/>
                  </a:cubicBezTo>
                  <a:cubicBezTo>
                    <a:pt x="618" y="101"/>
                    <a:pt x="619" y="101"/>
                    <a:pt x="618" y="102"/>
                  </a:cubicBezTo>
                  <a:cubicBezTo>
                    <a:pt x="618" y="102"/>
                    <a:pt x="618" y="102"/>
                    <a:pt x="618" y="103"/>
                  </a:cubicBezTo>
                  <a:cubicBezTo>
                    <a:pt x="618" y="103"/>
                    <a:pt x="618" y="103"/>
                    <a:pt x="618" y="103"/>
                  </a:cubicBezTo>
                  <a:cubicBezTo>
                    <a:pt x="618" y="103"/>
                    <a:pt x="618" y="103"/>
                    <a:pt x="618" y="103"/>
                  </a:cubicBezTo>
                  <a:cubicBezTo>
                    <a:pt x="618" y="103"/>
                    <a:pt x="618" y="103"/>
                    <a:pt x="618" y="103"/>
                  </a:cubicBezTo>
                  <a:cubicBezTo>
                    <a:pt x="617" y="103"/>
                    <a:pt x="617" y="104"/>
                    <a:pt x="617" y="104"/>
                  </a:cubicBezTo>
                  <a:cubicBezTo>
                    <a:pt x="617" y="104"/>
                    <a:pt x="617" y="104"/>
                    <a:pt x="617" y="104"/>
                  </a:cubicBezTo>
                  <a:cubicBezTo>
                    <a:pt x="617" y="104"/>
                    <a:pt x="617" y="104"/>
                    <a:pt x="617" y="104"/>
                  </a:cubicBezTo>
                  <a:cubicBezTo>
                    <a:pt x="617" y="105"/>
                    <a:pt x="617" y="105"/>
                    <a:pt x="617" y="105"/>
                  </a:cubicBezTo>
                  <a:cubicBezTo>
                    <a:pt x="617" y="105"/>
                    <a:pt x="617" y="105"/>
                    <a:pt x="617" y="105"/>
                  </a:cubicBezTo>
                  <a:cubicBezTo>
                    <a:pt x="617" y="105"/>
                    <a:pt x="617" y="106"/>
                    <a:pt x="616" y="106"/>
                  </a:cubicBezTo>
                  <a:cubicBezTo>
                    <a:pt x="617" y="106"/>
                    <a:pt x="617" y="106"/>
                    <a:pt x="617" y="106"/>
                  </a:cubicBezTo>
                  <a:cubicBezTo>
                    <a:pt x="616" y="106"/>
                    <a:pt x="616" y="106"/>
                    <a:pt x="616" y="107"/>
                  </a:cubicBezTo>
                  <a:cubicBezTo>
                    <a:pt x="616" y="107"/>
                    <a:pt x="616" y="107"/>
                    <a:pt x="616" y="107"/>
                  </a:cubicBezTo>
                  <a:cubicBezTo>
                    <a:pt x="616" y="107"/>
                    <a:pt x="616" y="107"/>
                    <a:pt x="616" y="107"/>
                  </a:cubicBezTo>
                  <a:cubicBezTo>
                    <a:pt x="616" y="107"/>
                    <a:pt x="616" y="107"/>
                    <a:pt x="616" y="107"/>
                  </a:cubicBezTo>
                  <a:cubicBezTo>
                    <a:pt x="616" y="107"/>
                    <a:pt x="616" y="107"/>
                    <a:pt x="616" y="107"/>
                  </a:cubicBezTo>
                  <a:cubicBezTo>
                    <a:pt x="616" y="108"/>
                    <a:pt x="616" y="108"/>
                    <a:pt x="615" y="108"/>
                  </a:cubicBezTo>
                  <a:cubicBezTo>
                    <a:pt x="615" y="108"/>
                    <a:pt x="615" y="108"/>
                    <a:pt x="615" y="108"/>
                  </a:cubicBezTo>
                  <a:cubicBezTo>
                    <a:pt x="615" y="109"/>
                    <a:pt x="615" y="109"/>
                    <a:pt x="615" y="109"/>
                  </a:cubicBezTo>
                  <a:cubicBezTo>
                    <a:pt x="615" y="109"/>
                    <a:pt x="615" y="109"/>
                    <a:pt x="615" y="109"/>
                  </a:cubicBezTo>
                  <a:cubicBezTo>
                    <a:pt x="615" y="109"/>
                    <a:pt x="615" y="110"/>
                    <a:pt x="615" y="110"/>
                  </a:cubicBezTo>
                  <a:cubicBezTo>
                    <a:pt x="615" y="110"/>
                    <a:pt x="615" y="110"/>
                    <a:pt x="615" y="110"/>
                  </a:cubicBezTo>
                  <a:cubicBezTo>
                    <a:pt x="614" y="110"/>
                    <a:pt x="615" y="110"/>
                    <a:pt x="614" y="111"/>
                  </a:cubicBezTo>
                  <a:cubicBezTo>
                    <a:pt x="614" y="111"/>
                    <a:pt x="614" y="111"/>
                    <a:pt x="614" y="111"/>
                  </a:cubicBezTo>
                  <a:cubicBezTo>
                    <a:pt x="614" y="111"/>
                    <a:pt x="614" y="111"/>
                    <a:pt x="614" y="111"/>
                  </a:cubicBezTo>
                  <a:cubicBezTo>
                    <a:pt x="614" y="111"/>
                    <a:pt x="614" y="111"/>
                    <a:pt x="614" y="112"/>
                  </a:cubicBezTo>
                  <a:cubicBezTo>
                    <a:pt x="614" y="112"/>
                    <a:pt x="614" y="112"/>
                    <a:pt x="614" y="112"/>
                  </a:cubicBezTo>
                  <a:cubicBezTo>
                    <a:pt x="614" y="112"/>
                    <a:pt x="614" y="112"/>
                    <a:pt x="614" y="112"/>
                  </a:cubicBezTo>
                  <a:cubicBezTo>
                    <a:pt x="614" y="112"/>
                    <a:pt x="614" y="112"/>
                    <a:pt x="614" y="112"/>
                  </a:cubicBezTo>
                  <a:cubicBezTo>
                    <a:pt x="613" y="113"/>
                    <a:pt x="613" y="113"/>
                    <a:pt x="613" y="113"/>
                  </a:cubicBezTo>
                  <a:cubicBezTo>
                    <a:pt x="613" y="113"/>
                    <a:pt x="613" y="113"/>
                    <a:pt x="613" y="113"/>
                  </a:cubicBezTo>
                  <a:cubicBezTo>
                    <a:pt x="613" y="113"/>
                    <a:pt x="613" y="113"/>
                    <a:pt x="613" y="113"/>
                  </a:cubicBezTo>
                  <a:cubicBezTo>
                    <a:pt x="613" y="114"/>
                    <a:pt x="613" y="114"/>
                    <a:pt x="613" y="114"/>
                  </a:cubicBezTo>
                  <a:cubicBezTo>
                    <a:pt x="613" y="114"/>
                    <a:pt x="613" y="114"/>
                    <a:pt x="613" y="114"/>
                  </a:cubicBezTo>
                  <a:cubicBezTo>
                    <a:pt x="613" y="114"/>
                    <a:pt x="613" y="115"/>
                    <a:pt x="613" y="115"/>
                  </a:cubicBezTo>
                  <a:cubicBezTo>
                    <a:pt x="613" y="115"/>
                    <a:pt x="613" y="115"/>
                    <a:pt x="613" y="115"/>
                  </a:cubicBezTo>
                  <a:cubicBezTo>
                    <a:pt x="612" y="115"/>
                    <a:pt x="612" y="115"/>
                    <a:pt x="612" y="116"/>
                  </a:cubicBezTo>
                  <a:cubicBezTo>
                    <a:pt x="612" y="115"/>
                    <a:pt x="612" y="115"/>
                    <a:pt x="612" y="115"/>
                  </a:cubicBezTo>
                  <a:cubicBezTo>
                    <a:pt x="612" y="116"/>
                    <a:pt x="612" y="116"/>
                    <a:pt x="612" y="116"/>
                  </a:cubicBezTo>
                  <a:cubicBezTo>
                    <a:pt x="612" y="116"/>
                    <a:pt x="612" y="116"/>
                    <a:pt x="612" y="116"/>
                  </a:cubicBezTo>
                  <a:cubicBezTo>
                    <a:pt x="612" y="116"/>
                    <a:pt x="612" y="117"/>
                    <a:pt x="612" y="117"/>
                  </a:cubicBezTo>
                  <a:cubicBezTo>
                    <a:pt x="612" y="117"/>
                    <a:pt x="612" y="117"/>
                    <a:pt x="612" y="117"/>
                  </a:cubicBezTo>
                  <a:cubicBezTo>
                    <a:pt x="611" y="117"/>
                    <a:pt x="611" y="117"/>
                    <a:pt x="611" y="118"/>
                  </a:cubicBezTo>
                  <a:cubicBezTo>
                    <a:pt x="611" y="118"/>
                    <a:pt x="611" y="118"/>
                    <a:pt x="611" y="118"/>
                  </a:cubicBezTo>
                  <a:cubicBezTo>
                    <a:pt x="611" y="118"/>
                    <a:pt x="611" y="118"/>
                    <a:pt x="611" y="118"/>
                  </a:cubicBezTo>
                  <a:cubicBezTo>
                    <a:pt x="611" y="118"/>
                    <a:pt x="611" y="118"/>
                    <a:pt x="611" y="118"/>
                  </a:cubicBezTo>
                  <a:cubicBezTo>
                    <a:pt x="611" y="118"/>
                    <a:pt x="611" y="118"/>
                    <a:pt x="611" y="119"/>
                  </a:cubicBezTo>
                  <a:cubicBezTo>
                    <a:pt x="611" y="119"/>
                    <a:pt x="611" y="119"/>
                    <a:pt x="611" y="119"/>
                  </a:cubicBezTo>
                  <a:cubicBezTo>
                    <a:pt x="610" y="119"/>
                    <a:pt x="610" y="119"/>
                    <a:pt x="610" y="119"/>
                  </a:cubicBezTo>
                  <a:cubicBezTo>
                    <a:pt x="610" y="119"/>
                    <a:pt x="610" y="119"/>
                    <a:pt x="610" y="119"/>
                  </a:cubicBezTo>
                  <a:cubicBezTo>
                    <a:pt x="610" y="119"/>
                    <a:pt x="610" y="119"/>
                    <a:pt x="610" y="119"/>
                  </a:cubicBezTo>
                  <a:cubicBezTo>
                    <a:pt x="610" y="119"/>
                    <a:pt x="610" y="119"/>
                    <a:pt x="610" y="119"/>
                  </a:cubicBezTo>
                  <a:cubicBezTo>
                    <a:pt x="610" y="119"/>
                    <a:pt x="610" y="119"/>
                    <a:pt x="610" y="120"/>
                  </a:cubicBezTo>
                  <a:cubicBezTo>
                    <a:pt x="610" y="120"/>
                    <a:pt x="610" y="120"/>
                    <a:pt x="610" y="120"/>
                  </a:cubicBezTo>
                  <a:cubicBezTo>
                    <a:pt x="609" y="120"/>
                    <a:pt x="609" y="120"/>
                    <a:pt x="609" y="120"/>
                  </a:cubicBezTo>
                  <a:cubicBezTo>
                    <a:pt x="609" y="120"/>
                    <a:pt x="609" y="120"/>
                    <a:pt x="609" y="120"/>
                  </a:cubicBezTo>
                  <a:cubicBezTo>
                    <a:pt x="609" y="120"/>
                    <a:pt x="609" y="120"/>
                    <a:pt x="609" y="120"/>
                  </a:cubicBezTo>
                  <a:cubicBezTo>
                    <a:pt x="609" y="120"/>
                    <a:pt x="609" y="120"/>
                    <a:pt x="609" y="120"/>
                  </a:cubicBezTo>
                  <a:cubicBezTo>
                    <a:pt x="609" y="120"/>
                    <a:pt x="609" y="121"/>
                    <a:pt x="609" y="121"/>
                  </a:cubicBezTo>
                  <a:cubicBezTo>
                    <a:pt x="609" y="121"/>
                    <a:pt x="609" y="121"/>
                    <a:pt x="609" y="121"/>
                  </a:cubicBezTo>
                  <a:cubicBezTo>
                    <a:pt x="608" y="121"/>
                    <a:pt x="608" y="121"/>
                    <a:pt x="608" y="121"/>
                  </a:cubicBezTo>
                  <a:cubicBezTo>
                    <a:pt x="608" y="121"/>
                    <a:pt x="608" y="121"/>
                    <a:pt x="608" y="121"/>
                  </a:cubicBezTo>
                  <a:cubicBezTo>
                    <a:pt x="608" y="121"/>
                    <a:pt x="608" y="121"/>
                    <a:pt x="608" y="121"/>
                  </a:cubicBezTo>
                  <a:cubicBezTo>
                    <a:pt x="608" y="121"/>
                    <a:pt x="608" y="121"/>
                    <a:pt x="608" y="121"/>
                  </a:cubicBezTo>
                  <a:cubicBezTo>
                    <a:pt x="607" y="122"/>
                    <a:pt x="607" y="122"/>
                    <a:pt x="607" y="122"/>
                  </a:cubicBezTo>
                  <a:cubicBezTo>
                    <a:pt x="607" y="122"/>
                    <a:pt x="607" y="122"/>
                    <a:pt x="607" y="122"/>
                  </a:cubicBezTo>
                  <a:cubicBezTo>
                    <a:pt x="607" y="122"/>
                    <a:pt x="606" y="122"/>
                    <a:pt x="606" y="122"/>
                  </a:cubicBezTo>
                  <a:cubicBezTo>
                    <a:pt x="606" y="122"/>
                    <a:pt x="606" y="122"/>
                    <a:pt x="606" y="122"/>
                  </a:cubicBezTo>
                  <a:cubicBezTo>
                    <a:pt x="606" y="123"/>
                    <a:pt x="606" y="123"/>
                    <a:pt x="605" y="123"/>
                  </a:cubicBezTo>
                  <a:cubicBezTo>
                    <a:pt x="605" y="123"/>
                    <a:pt x="605" y="123"/>
                    <a:pt x="605" y="123"/>
                  </a:cubicBezTo>
                  <a:cubicBezTo>
                    <a:pt x="605" y="123"/>
                    <a:pt x="605" y="123"/>
                    <a:pt x="605" y="123"/>
                  </a:cubicBezTo>
                  <a:cubicBezTo>
                    <a:pt x="605" y="123"/>
                    <a:pt x="604" y="123"/>
                    <a:pt x="604" y="123"/>
                  </a:cubicBezTo>
                  <a:cubicBezTo>
                    <a:pt x="604" y="123"/>
                    <a:pt x="604" y="123"/>
                    <a:pt x="603" y="123"/>
                  </a:cubicBezTo>
                  <a:close/>
                  <a:moveTo>
                    <a:pt x="1154" y="49"/>
                  </a:moveTo>
                  <a:cubicBezTo>
                    <a:pt x="1154" y="49"/>
                    <a:pt x="1154" y="49"/>
                    <a:pt x="1154" y="49"/>
                  </a:cubicBezTo>
                  <a:cubicBezTo>
                    <a:pt x="1154" y="49"/>
                    <a:pt x="1154" y="49"/>
                    <a:pt x="1154" y="49"/>
                  </a:cubicBezTo>
                  <a:cubicBezTo>
                    <a:pt x="1154" y="49"/>
                    <a:pt x="1154" y="49"/>
                    <a:pt x="1154" y="48"/>
                  </a:cubicBezTo>
                  <a:cubicBezTo>
                    <a:pt x="1153" y="48"/>
                    <a:pt x="1153" y="48"/>
                    <a:pt x="1154" y="48"/>
                  </a:cubicBezTo>
                  <a:cubicBezTo>
                    <a:pt x="1153" y="48"/>
                    <a:pt x="1154" y="47"/>
                    <a:pt x="1153" y="47"/>
                  </a:cubicBezTo>
                  <a:cubicBezTo>
                    <a:pt x="1153" y="47"/>
                    <a:pt x="1153" y="47"/>
                    <a:pt x="1153" y="47"/>
                  </a:cubicBezTo>
                  <a:cubicBezTo>
                    <a:pt x="1153" y="47"/>
                    <a:pt x="1153" y="46"/>
                    <a:pt x="1153" y="46"/>
                  </a:cubicBezTo>
                  <a:cubicBezTo>
                    <a:pt x="1153" y="46"/>
                    <a:pt x="1153" y="46"/>
                    <a:pt x="1153" y="46"/>
                  </a:cubicBezTo>
                  <a:cubicBezTo>
                    <a:pt x="1153" y="46"/>
                    <a:pt x="1153" y="45"/>
                    <a:pt x="1152" y="45"/>
                  </a:cubicBezTo>
                  <a:cubicBezTo>
                    <a:pt x="1152" y="45"/>
                    <a:pt x="1152" y="45"/>
                    <a:pt x="1152" y="45"/>
                  </a:cubicBezTo>
                  <a:cubicBezTo>
                    <a:pt x="1152" y="45"/>
                    <a:pt x="1152" y="45"/>
                    <a:pt x="1152" y="44"/>
                  </a:cubicBezTo>
                  <a:cubicBezTo>
                    <a:pt x="1152" y="44"/>
                    <a:pt x="1152" y="44"/>
                    <a:pt x="1152" y="44"/>
                  </a:cubicBezTo>
                  <a:cubicBezTo>
                    <a:pt x="1152" y="44"/>
                    <a:pt x="1152" y="44"/>
                    <a:pt x="1152" y="44"/>
                  </a:cubicBezTo>
                  <a:cubicBezTo>
                    <a:pt x="1152" y="44"/>
                    <a:pt x="1152" y="44"/>
                    <a:pt x="1152" y="44"/>
                  </a:cubicBezTo>
                  <a:cubicBezTo>
                    <a:pt x="1152" y="44"/>
                    <a:pt x="1152" y="43"/>
                    <a:pt x="1151" y="43"/>
                  </a:cubicBezTo>
                  <a:cubicBezTo>
                    <a:pt x="1151" y="43"/>
                    <a:pt x="1151" y="43"/>
                    <a:pt x="1151" y="43"/>
                  </a:cubicBezTo>
                  <a:cubicBezTo>
                    <a:pt x="1151" y="43"/>
                    <a:pt x="1151" y="43"/>
                    <a:pt x="1151" y="42"/>
                  </a:cubicBezTo>
                  <a:cubicBezTo>
                    <a:pt x="1151" y="42"/>
                    <a:pt x="1151" y="42"/>
                    <a:pt x="1151" y="42"/>
                  </a:cubicBezTo>
                  <a:cubicBezTo>
                    <a:pt x="1151" y="42"/>
                    <a:pt x="1151" y="42"/>
                    <a:pt x="1151" y="42"/>
                  </a:cubicBezTo>
                  <a:cubicBezTo>
                    <a:pt x="1151" y="42"/>
                    <a:pt x="1151" y="42"/>
                    <a:pt x="1151" y="42"/>
                  </a:cubicBezTo>
                  <a:cubicBezTo>
                    <a:pt x="1151" y="42"/>
                    <a:pt x="1151" y="41"/>
                    <a:pt x="1150" y="41"/>
                  </a:cubicBezTo>
                  <a:cubicBezTo>
                    <a:pt x="1150" y="41"/>
                    <a:pt x="1150" y="41"/>
                    <a:pt x="1150" y="41"/>
                  </a:cubicBezTo>
                  <a:cubicBezTo>
                    <a:pt x="1150" y="41"/>
                    <a:pt x="1150" y="41"/>
                    <a:pt x="1150" y="41"/>
                  </a:cubicBezTo>
                  <a:cubicBezTo>
                    <a:pt x="1150" y="41"/>
                    <a:pt x="1150" y="41"/>
                    <a:pt x="1150" y="41"/>
                  </a:cubicBezTo>
                  <a:cubicBezTo>
                    <a:pt x="1150" y="40"/>
                    <a:pt x="1150" y="40"/>
                    <a:pt x="1150" y="40"/>
                  </a:cubicBezTo>
                  <a:cubicBezTo>
                    <a:pt x="1150" y="40"/>
                    <a:pt x="1150" y="40"/>
                    <a:pt x="1150" y="40"/>
                  </a:cubicBezTo>
                  <a:cubicBezTo>
                    <a:pt x="1150" y="40"/>
                    <a:pt x="1149" y="40"/>
                    <a:pt x="1149" y="40"/>
                  </a:cubicBezTo>
                  <a:cubicBezTo>
                    <a:pt x="1149" y="40"/>
                    <a:pt x="1149" y="40"/>
                    <a:pt x="1149" y="40"/>
                  </a:cubicBezTo>
                  <a:cubicBezTo>
                    <a:pt x="1149" y="40"/>
                    <a:pt x="1149" y="39"/>
                    <a:pt x="1149" y="39"/>
                  </a:cubicBezTo>
                  <a:cubicBezTo>
                    <a:pt x="1149" y="39"/>
                    <a:pt x="1149" y="39"/>
                    <a:pt x="1149" y="39"/>
                  </a:cubicBezTo>
                  <a:cubicBezTo>
                    <a:pt x="1149" y="39"/>
                    <a:pt x="1148" y="39"/>
                    <a:pt x="1148" y="39"/>
                  </a:cubicBezTo>
                  <a:cubicBezTo>
                    <a:pt x="1148" y="39"/>
                    <a:pt x="1148" y="39"/>
                    <a:pt x="1148" y="39"/>
                  </a:cubicBezTo>
                  <a:cubicBezTo>
                    <a:pt x="1148" y="38"/>
                    <a:pt x="1148" y="38"/>
                    <a:pt x="1148" y="38"/>
                  </a:cubicBezTo>
                  <a:cubicBezTo>
                    <a:pt x="1148" y="38"/>
                    <a:pt x="1148" y="38"/>
                    <a:pt x="1148" y="38"/>
                  </a:cubicBezTo>
                  <a:cubicBezTo>
                    <a:pt x="1148" y="38"/>
                    <a:pt x="1148" y="38"/>
                    <a:pt x="1148" y="38"/>
                  </a:cubicBezTo>
                  <a:cubicBezTo>
                    <a:pt x="1148" y="38"/>
                    <a:pt x="1148" y="38"/>
                    <a:pt x="1148" y="38"/>
                  </a:cubicBezTo>
                  <a:cubicBezTo>
                    <a:pt x="1148" y="38"/>
                    <a:pt x="1147" y="38"/>
                    <a:pt x="1147" y="38"/>
                  </a:cubicBezTo>
                  <a:cubicBezTo>
                    <a:pt x="1147" y="38"/>
                    <a:pt x="1147" y="38"/>
                    <a:pt x="1147" y="38"/>
                  </a:cubicBezTo>
                  <a:cubicBezTo>
                    <a:pt x="1147" y="37"/>
                    <a:pt x="1147" y="37"/>
                    <a:pt x="1146" y="37"/>
                  </a:cubicBezTo>
                  <a:cubicBezTo>
                    <a:pt x="1146" y="37"/>
                    <a:pt x="1146" y="37"/>
                    <a:pt x="1146" y="37"/>
                  </a:cubicBezTo>
                  <a:cubicBezTo>
                    <a:pt x="1146" y="37"/>
                    <a:pt x="1146" y="37"/>
                    <a:pt x="1146" y="36"/>
                  </a:cubicBezTo>
                  <a:cubicBezTo>
                    <a:pt x="1146" y="36"/>
                    <a:pt x="1146" y="36"/>
                    <a:pt x="1146" y="36"/>
                  </a:cubicBezTo>
                  <a:cubicBezTo>
                    <a:pt x="1146" y="36"/>
                    <a:pt x="1145" y="36"/>
                    <a:pt x="1145" y="36"/>
                  </a:cubicBezTo>
                  <a:cubicBezTo>
                    <a:pt x="1145" y="36"/>
                    <a:pt x="1145" y="36"/>
                    <a:pt x="1145" y="36"/>
                  </a:cubicBezTo>
                  <a:cubicBezTo>
                    <a:pt x="1145" y="36"/>
                    <a:pt x="1145" y="36"/>
                    <a:pt x="1145" y="36"/>
                  </a:cubicBezTo>
                  <a:cubicBezTo>
                    <a:pt x="1145" y="36"/>
                    <a:pt x="1145" y="36"/>
                    <a:pt x="1145" y="36"/>
                  </a:cubicBezTo>
                  <a:cubicBezTo>
                    <a:pt x="1145" y="36"/>
                    <a:pt x="1144" y="36"/>
                    <a:pt x="1144" y="35"/>
                  </a:cubicBezTo>
                  <a:cubicBezTo>
                    <a:pt x="1144" y="35"/>
                    <a:pt x="1144" y="35"/>
                    <a:pt x="1144" y="35"/>
                  </a:cubicBezTo>
                  <a:cubicBezTo>
                    <a:pt x="1144" y="35"/>
                    <a:pt x="1144" y="35"/>
                    <a:pt x="1144" y="35"/>
                  </a:cubicBezTo>
                  <a:cubicBezTo>
                    <a:pt x="1144" y="35"/>
                    <a:pt x="1144" y="35"/>
                    <a:pt x="1144" y="35"/>
                  </a:cubicBezTo>
                  <a:cubicBezTo>
                    <a:pt x="1143" y="35"/>
                    <a:pt x="1143" y="35"/>
                    <a:pt x="1143" y="35"/>
                  </a:cubicBezTo>
                  <a:cubicBezTo>
                    <a:pt x="1143" y="35"/>
                    <a:pt x="1143" y="35"/>
                    <a:pt x="1143" y="35"/>
                  </a:cubicBezTo>
                  <a:cubicBezTo>
                    <a:pt x="1143" y="35"/>
                    <a:pt x="1143" y="35"/>
                    <a:pt x="1143" y="35"/>
                  </a:cubicBezTo>
                  <a:cubicBezTo>
                    <a:pt x="1143" y="35"/>
                    <a:pt x="1143" y="35"/>
                    <a:pt x="1143" y="35"/>
                  </a:cubicBezTo>
                  <a:cubicBezTo>
                    <a:pt x="1143" y="34"/>
                    <a:pt x="1142" y="35"/>
                    <a:pt x="1142" y="34"/>
                  </a:cubicBezTo>
                  <a:cubicBezTo>
                    <a:pt x="1142" y="34"/>
                    <a:pt x="1142" y="34"/>
                    <a:pt x="1142" y="34"/>
                  </a:cubicBezTo>
                  <a:cubicBezTo>
                    <a:pt x="1142" y="34"/>
                    <a:pt x="1142" y="34"/>
                    <a:pt x="1141" y="34"/>
                  </a:cubicBezTo>
                  <a:cubicBezTo>
                    <a:pt x="1141" y="34"/>
                    <a:pt x="1141" y="34"/>
                    <a:pt x="1141" y="34"/>
                  </a:cubicBezTo>
                  <a:cubicBezTo>
                    <a:pt x="1141" y="34"/>
                    <a:pt x="1141" y="34"/>
                    <a:pt x="1140" y="34"/>
                  </a:cubicBezTo>
                  <a:cubicBezTo>
                    <a:pt x="1140" y="34"/>
                    <a:pt x="1140" y="34"/>
                    <a:pt x="1140" y="34"/>
                  </a:cubicBezTo>
                  <a:cubicBezTo>
                    <a:pt x="1140" y="33"/>
                    <a:pt x="1139" y="34"/>
                    <a:pt x="1139" y="33"/>
                  </a:cubicBezTo>
                  <a:cubicBezTo>
                    <a:pt x="1139" y="33"/>
                    <a:pt x="1139" y="33"/>
                    <a:pt x="1139" y="33"/>
                  </a:cubicBezTo>
                  <a:cubicBezTo>
                    <a:pt x="1139" y="33"/>
                    <a:pt x="1139" y="33"/>
                    <a:pt x="1139" y="33"/>
                  </a:cubicBezTo>
                  <a:cubicBezTo>
                    <a:pt x="1138" y="33"/>
                    <a:pt x="1138" y="33"/>
                    <a:pt x="1137" y="33"/>
                  </a:cubicBezTo>
                  <a:cubicBezTo>
                    <a:pt x="1137" y="33"/>
                    <a:pt x="1137" y="33"/>
                    <a:pt x="1137" y="33"/>
                  </a:cubicBezTo>
                  <a:cubicBezTo>
                    <a:pt x="1136" y="33"/>
                    <a:pt x="1135" y="33"/>
                    <a:pt x="1135" y="33"/>
                  </a:cubicBezTo>
                  <a:cubicBezTo>
                    <a:pt x="1133" y="33"/>
                    <a:pt x="1132" y="33"/>
                    <a:pt x="1130" y="33"/>
                  </a:cubicBezTo>
                  <a:cubicBezTo>
                    <a:pt x="1129" y="33"/>
                    <a:pt x="1128" y="33"/>
                    <a:pt x="1127" y="33"/>
                  </a:cubicBezTo>
                  <a:cubicBezTo>
                    <a:pt x="1127" y="33"/>
                    <a:pt x="1127" y="33"/>
                    <a:pt x="1127" y="33"/>
                  </a:cubicBezTo>
                  <a:cubicBezTo>
                    <a:pt x="1127" y="33"/>
                    <a:pt x="1127" y="33"/>
                    <a:pt x="1127" y="33"/>
                  </a:cubicBezTo>
                  <a:cubicBezTo>
                    <a:pt x="1127" y="33"/>
                    <a:pt x="1126" y="33"/>
                    <a:pt x="1126" y="33"/>
                  </a:cubicBezTo>
                  <a:cubicBezTo>
                    <a:pt x="1126" y="33"/>
                    <a:pt x="1126" y="33"/>
                    <a:pt x="1126" y="33"/>
                  </a:cubicBezTo>
                  <a:cubicBezTo>
                    <a:pt x="1126" y="33"/>
                    <a:pt x="1126" y="33"/>
                    <a:pt x="1126" y="33"/>
                  </a:cubicBezTo>
                  <a:cubicBezTo>
                    <a:pt x="1125" y="34"/>
                    <a:pt x="1125" y="33"/>
                    <a:pt x="1124" y="34"/>
                  </a:cubicBezTo>
                  <a:cubicBezTo>
                    <a:pt x="1124" y="34"/>
                    <a:pt x="1124" y="34"/>
                    <a:pt x="1124" y="34"/>
                  </a:cubicBezTo>
                  <a:cubicBezTo>
                    <a:pt x="1124" y="34"/>
                    <a:pt x="1124" y="34"/>
                    <a:pt x="1123" y="34"/>
                  </a:cubicBezTo>
                  <a:cubicBezTo>
                    <a:pt x="1123" y="34"/>
                    <a:pt x="1123" y="34"/>
                    <a:pt x="1123" y="34"/>
                  </a:cubicBezTo>
                  <a:cubicBezTo>
                    <a:pt x="1123" y="34"/>
                    <a:pt x="1123" y="34"/>
                    <a:pt x="1123" y="34"/>
                  </a:cubicBezTo>
                  <a:cubicBezTo>
                    <a:pt x="1123" y="34"/>
                    <a:pt x="1122" y="34"/>
                    <a:pt x="1122" y="34"/>
                  </a:cubicBezTo>
                  <a:cubicBezTo>
                    <a:pt x="1122" y="35"/>
                    <a:pt x="1122" y="34"/>
                    <a:pt x="1122" y="35"/>
                  </a:cubicBezTo>
                  <a:cubicBezTo>
                    <a:pt x="1122" y="35"/>
                    <a:pt x="1122" y="35"/>
                    <a:pt x="1122" y="35"/>
                  </a:cubicBezTo>
                  <a:cubicBezTo>
                    <a:pt x="1121" y="35"/>
                    <a:pt x="1121" y="35"/>
                    <a:pt x="1121" y="35"/>
                  </a:cubicBezTo>
                  <a:cubicBezTo>
                    <a:pt x="1121" y="35"/>
                    <a:pt x="1121" y="35"/>
                    <a:pt x="1121" y="35"/>
                  </a:cubicBezTo>
                  <a:cubicBezTo>
                    <a:pt x="1121" y="35"/>
                    <a:pt x="1120" y="35"/>
                    <a:pt x="1120" y="35"/>
                  </a:cubicBezTo>
                  <a:cubicBezTo>
                    <a:pt x="1120" y="35"/>
                    <a:pt x="1120" y="35"/>
                    <a:pt x="1120" y="35"/>
                  </a:cubicBezTo>
                  <a:cubicBezTo>
                    <a:pt x="1120" y="36"/>
                    <a:pt x="1120" y="36"/>
                    <a:pt x="1119" y="36"/>
                  </a:cubicBezTo>
                  <a:cubicBezTo>
                    <a:pt x="1119" y="36"/>
                    <a:pt x="1119" y="36"/>
                    <a:pt x="1119" y="36"/>
                  </a:cubicBezTo>
                  <a:cubicBezTo>
                    <a:pt x="1119" y="36"/>
                    <a:pt x="1119" y="36"/>
                    <a:pt x="1119" y="36"/>
                  </a:cubicBezTo>
                  <a:cubicBezTo>
                    <a:pt x="1119" y="36"/>
                    <a:pt x="1119" y="36"/>
                    <a:pt x="1119" y="36"/>
                  </a:cubicBezTo>
                  <a:cubicBezTo>
                    <a:pt x="1119" y="36"/>
                    <a:pt x="1119" y="36"/>
                    <a:pt x="1118" y="36"/>
                  </a:cubicBezTo>
                  <a:cubicBezTo>
                    <a:pt x="1118" y="36"/>
                    <a:pt x="1118" y="36"/>
                    <a:pt x="1118" y="36"/>
                  </a:cubicBezTo>
                  <a:cubicBezTo>
                    <a:pt x="1118" y="37"/>
                    <a:pt x="1118" y="37"/>
                    <a:pt x="1118" y="37"/>
                  </a:cubicBezTo>
                  <a:cubicBezTo>
                    <a:pt x="1118" y="37"/>
                    <a:pt x="1118" y="37"/>
                    <a:pt x="1118" y="37"/>
                  </a:cubicBezTo>
                  <a:cubicBezTo>
                    <a:pt x="1118" y="37"/>
                    <a:pt x="1117" y="37"/>
                    <a:pt x="1117" y="37"/>
                  </a:cubicBezTo>
                  <a:cubicBezTo>
                    <a:pt x="1117" y="37"/>
                    <a:pt x="1117" y="37"/>
                    <a:pt x="1117" y="37"/>
                  </a:cubicBezTo>
                  <a:cubicBezTo>
                    <a:pt x="1117" y="37"/>
                    <a:pt x="1117" y="37"/>
                    <a:pt x="1117" y="37"/>
                  </a:cubicBezTo>
                  <a:cubicBezTo>
                    <a:pt x="1117" y="37"/>
                    <a:pt x="1117" y="37"/>
                    <a:pt x="1117" y="37"/>
                  </a:cubicBezTo>
                  <a:cubicBezTo>
                    <a:pt x="1117" y="38"/>
                    <a:pt x="1116" y="38"/>
                    <a:pt x="1116" y="38"/>
                  </a:cubicBezTo>
                  <a:cubicBezTo>
                    <a:pt x="1116" y="38"/>
                    <a:pt x="1116" y="38"/>
                    <a:pt x="1116" y="38"/>
                  </a:cubicBezTo>
                  <a:cubicBezTo>
                    <a:pt x="1116" y="38"/>
                    <a:pt x="1116" y="38"/>
                    <a:pt x="1116" y="39"/>
                  </a:cubicBezTo>
                  <a:cubicBezTo>
                    <a:pt x="1116" y="39"/>
                    <a:pt x="1116" y="39"/>
                    <a:pt x="1116" y="39"/>
                  </a:cubicBezTo>
                  <a:cubicBezTo>
                    <a:pt x="1115" y="39"/>
                    <a:pt x="1115" y="39"/>
                    <a:pt x="1115" y="39"/>
                  </a:cubicBezTo>
                  <a:cubicBezTo>
                    <a:pt x="1115" y="39"/>
                    <a:pt x="1115" y="39"/>
                    <a:pt x="1115" y="39"/>
                  </a:cubicBezTo>
                  <a:cubicBezTo>
                    <a:pt x="1115" y="39"/>
                    <a:pt x="1115" y="39"/>
                    <a:pt x="1115" y="39"/>
                  </a:cubicBezTo>
                  <a:cubicBezTo>
                    <a:pt x="1115" y="39"/>
                    <a:pt x="1115" y="39"/>
                    <a:pt x="1115" y="39"/>
                  </a:cubicBezTo>
                  <a:cubicBezTo>
                    <a:pt x="1115" y="39"/>
                    <a:pt x="1115" y="39"/>
                    <a:pt x="1115" y="40"/>
                  </a:cubicBezTo>
                  <a:cubicBezTo>
                    <a:pt x="1115" y="40"/>
                    <a:pt x="1115" y="40"/>
                    <a:pt x="1115" y="40"/>
                  </a:cubicBezTo>
                  <a:cubicBezTo>
                    <a:pt x="1114" y="40"/>
                    <a:pt x="1114" y="40"/>
                    <a:pt x="1114" y="40"/>
                  </a:cubicBezTo>
                  <a:cubicBezTo>
                    <a:pt x="1114" y="40"/>
                    <a:pt x="1114" y="40"/>
                    <a:pt x="1114" y="40"/>
                  </a:cubicBezTo>
                  <a:cubicBezTo>
                    <a:pt x="1114" y="40"/>
                    <a:pt x="1114" y="40"/>
                    <a:pt x="1114" y="40"/>
                  </a:cubicBezTo>
                  <a:cubicBezTo>
                    <a:pt x="1114" y="40"/>
                    <a:pt x="1114" y="40"/>
                    <a:pt x="1114" y="40"/>
                  </a:cubicBezTo>
                  <a:cubicBezTo>
                    <a:pt x="1114" y="40"/>
                    <a:pt x="1114" y="40"/>
                    <a:pt x="1114" y="41"/>
                  </a:cubicBezTo>
                  <a:cubicBezTo>
                    <a:pt x="1114" y="41"/>
                    <a:pt x="1114" y="41"/>
                    <a:pt x="1114" y="41"/>
                  </a:cubicBezTo>
                  <a:cubicBezTo>
                    <a:pt x="1113" y="41"/>
                    <a:pt x="1113" y="41"/>
                    <a:pt x="1113" y="41"/>
                  </a:cubicBezTo>
                  <a:cubicBezTo>
                    <a:pt x="1113" y="41"/>
                    <a:pt x="1113" y="41"/>
                    <a:pt x="1113" y="41"/>
                  </a:cubicBezTo>
                  <a:cubicBezTo>
                    <a:pt x="1113" y="41"/>
                    <a:pt x="1113" y="42"/>
                    <a:pt x="1112" y="42"/>
                  </a:cubicBezTo>
                  <a:cubicBezTo>
                    <a:pt x="1112" y="42"/>
                    <a:pt x="1112" y="42"/>
                    <a:pt x="1112" y="42"/>
                  </a:cubicBezTo>
                  <a:cubicBezTo>
                    <a:pt x="1112" y="42"/>
                    <a:pt x="1112" y="42"/>
                    <a:pt x="1112" y="42"/>
                  </a:cubicBezTo>
                  <a:cubicBezTo>
                    <a:pt x="1112" y="42"/>
                    <a:pt x="1112" y="42"/>
                    <a:pt x="1112" y="42"/>
                  </a:cubicBezTo>
                  <a:cubicBezTo>
                    <a:pt x="1112" y="43"/>
                    <a:pt x="1112" y="43"/>
                    <a:pt x="1111" y="43"/>
                  </a:cubicBezTo>
                  <a:cubicBezTo>
                    <a:pt x="1111" y="43"/>
                    <a:pt x="1111" y="43"/>
                    <a:pt x="1111" y="43"/>
                  </a:cubicBezTo>
                  <a:cubicBezTo>
                    <a:pt x="1111" y="44"/>
                    <a:pt x="1111" y="44"/>
                    <a:pt x="1111" y="44"/>
                  </a:cubicBezTo>
                  <a:cubicBezTo>
                    <a:pt x="1111" y="44"/>
                    <a:pt x="1111" y="44"/>
                    <a:pt x="1111" y="44"/>
                  </a:cubicBezTo>
                  <a:cubicBezTo>
                    <a:pt x="1111" y="44"/>
                    <a:pt x="1111" y="44"/>
                    <a:pt x="1111" y="44"/>
                  </a:cubicBezTo>
                  <a:cubicBezTo>
                    <a:pt x="1111" y="44"/>
                    <a:pt x="1111" y="44"/>
                    <a:pt x="1111" y="44"/>
                  </a:cubicBezTo>
                  <a:cubicBezTo>
                    <a:pt x="1110" y="44"/>
                    <a:pt x="1110" y="44"/>
                    <a:pt x="1110" y="43"/>
                  </a:cubicBezTo>
                  <a:cubicBezTo>
                    <a:pt x="1110" y="41"/>
                    <a:pt x="1110" y="38"/>
                    <a:pt x="1110" y="35"/>
                  </a:cubicBezTo>
                  <a:cubicBezTo>
                    <a:pt x="1110" y="34"/>
                    <a:pt x="1110" y="34"/>
                    <a:pt x="1109" y="34"/>
                  </a:cubicBezTo>
                  <a:cubicBezTo>
                    <a:pt x="1106" y="34"/>
                    <a:pt x="1104" y="34"/>
                    <a:pt x="1101" y="34"/>
                  </a:cubicBezTo>
                  <a:cubicBezTo>
                    <a:pt x="1099" y="34"/>
                    <a:pt x="1099" y="34"/>
                    <a:pt x="1099" y="36"/>
                  </a:cubicBezTo>
                  <a:cubicBezTo>
                    <a:pt x="1099" y="57"/>
                    <a:pt x="1099" y="79"/>
                    <a:pt x="1099" y="100"/>
                  </a:cubicBezTo>
                  <a:cubicBezTo>
                    <a:pt x="1099" y="100"/>
                    <a:pt x="1099" y="101"/>
                    <a:pt x="1099" y="101"/>
                  </a:cubicBezTo>
                  <a:cubicBezTo>
                    <a:pt x="1099" y="101"/>
                    <a:pt x="1099" y="101"/>
                    <a:pt x="1099" y="101"/>
                  </a:cubicBezTo>
                  <a:cubicBezTo>
                    <a:pt x="1101" y="102"/>
                    <a:pt x="1104" y="102"/>
                    <a:pt x="1106" y="102"/>
                  </a:cubicBezTo>
                  <a:cubicBezTo>
                    <a:pt x="1107" y="102"/>
                    <a:pt x="1109" y="102"/>
                    <a:pt x="1110" y="101"/>
                  </a:cubicBezTo>
                  <a:cubicBezTo>
                    <a:pt x="1110" y="101"/>
                    <a:pt x="1110" y="101"/>
                    <a:pt x="1110" y="101"/>
                  </a:cubicBezTo>
                  <a:cubicBezTo>
                    <a:pt x="1110" y="101"/>
                    <a:pt x="1110" y="100"/>
                    <a:pt x="1110" y="100"/>
                  </a:cubicBezTo>
                  <a:cubicBezTo>
                    <a:pt x="1110" y="87"/>
                    <a:pt x="1110" y="74"/>
                    <a:pt x="1110" y="62"/>
                  </a:cubicBezTo>
                  <a:cubicBezTo>
                    <a:pt x="1110" y="61"/>
                    <a:pt x="1110" y="61"/>
                    <a:pt x="1110" y="60"/>
                  </a:cubicBezTo>
                  <a:cubicBezTo>
                    <a:pt x="1110" y="60"/>
                    <a:pt x="1110" y="60"/>
                    <a:pt x="1110" y="59"/>
                  </a:cubicBezTo>
                  <a:cubicBezTo>
                    <a:pt x="1111" y="59"/>
                    <a:pt x="1110" y="58"/>
                    <a:pt x="1111" y="58"/>
                  </a:cubicBezTo>
                  <a:cubicBezTo>
                    <a:pt x="1111" y="57"/>
                    <a:pt x="1111" y="57"/>
                    <a:pt x="1111" y="57"/>
                  </a:cubicBezTo>
                  <a:cubicBezTo>
                    <a:pt x="1111" y="57"/>
                    <a:pt x="1111" y="57"/>
                    <a:pt x="1111" y="56"/>
                  </a:cubicBezTo>
                  <a:cubicBezTo>
                    <a:pt x="1111" y="56"/>
                    <a:pt x="1111" y="56"/>
                    <a:pt x="1111" y="56"/>
                  </a:cubicBezTo>
                  <a:cubicBezTo>
                    <a:pt x="1111" y="56"/>
                    <a:pt x="1111" y="55"/>
                    <a:pt x="1111" y="55"/>
                  </a:cubicBezTo>
                  <a:cubicBezTo>
                    <a:pt x="1111" y="55"/>
                    <a:pt x="1111" y="55"/>
                    <a:pt x="1111" y="55"/>
                  </a:cubicBezTo>
                  <a:cubicBezTo>
                    <a:pt x="1111" y="55"/>
                    <a:pt x="1111" y="55"/>
                    <a:pt x="1111" y="55"/>
                  </a:cubicBezTo>
                  <a:cubicBezTo>
                    <a:pt x="1112" y="55"/>
                    <a:pt x="1112" y="54"/>
                    <a:pt x="1112" y="54"/>
                  </a:cubicBezTo>
                  <a:cubicBezTo>
                    <a:pt x="1112" y="54"/>
                    <a:pt x="1112" y="54"/>
                    <a:pt x="1112" y="54"/>
                  </a:cubicBezTo>
                  <a:cubicBezTo>
                    <a:pt x="1112" y="54"/>
                    <a:pt x="1112" y="53"/>
                    <a:pt x="1112" y="53"/>
                  </a:cubicBezTo>
                  <a:cubicBezTo>
                    <a:pt x="1112" y="53"/>
                    <a:pt x="1112" y="53"/>
                    <a:pt x="1112" y="53"/>
                  </a:cubicBezTo>
                  <a:cubicBezTo>
                    <a:pt x="1112" y="53"/>
                    <a:pt x="1112" y="53"/>
                    <a:pt x="1112" y="52"/>
                  </a:cubicBezTo>
                  <a:cubicBezTo>
                    <a:pt x="1112" y="52"/>
                    <a:pt x="1112" y="52"/>
                    <a:pt x="1112" y="52"/>
                  </a:cubicBezTo>
                  <a:cubicBezTo>
                    <a:pt x="1113" y="52"/>
                    <a:pt x="1113" y="52"/>
                    <a:pt x="1113" y="52"/>
                  </a:cubicBezTo>
                  <a:cubicBezTo>
                    <a:pt x="1113" y="52"/>
                    <a:pt x="1113" y="52"/>
                    <a:pt x="1113" y="52"/>
                  </a:cubicBezTo>
                  <a:cubicBezTo>
                    <a:pt x="1113" y="52"/>
                    <a:pt x="1113" y="51"/>
                    <a:pt x="1113" y="51"/>
                  </a:cubicBezTo>
                  <a:cubicBezTo>
                    <a:pt x="1113" y="51"/>
                    <a:pt x="1113" y="51"/>
                    <a:pt x="1113" y="51"/>
                  </a:cubicBezTo>
                  <a:cubicBezTo>
                    <a:pt x="1113" y="51"/>
                    <a:pt x="1113" y="51"/>
                    <a:pt x="1113" y="51"/>
                  </a:cubicBezTo>
                  <a:cubicBezTo>
                    <a:pt x="1113" y="51"/>
                    <a:pt x="1113" y="51"/>
                    <a:pt x="1113" y="51"/>
                  </a:cubicBezTo>
                  <a:cubicBezTo>
                    <a:pt x="1114" y="51"/>
                    <a:pt x="1114" y="50"/>
                    <a:pt x="1114" y="50"/>
                  </a:cubicBezTo>
                  <a:cubicBezTo>
                    <a:pt x="1114" y="50"/>
                    <a:pt x="1114" y="50"/>
                    <a:pt x="1114" y="50"/>
                  </a:cubicBezTo>
                  <a:cubicBezTo>
                    <a:pt x="1114" y="50"/>
                    <a:pt x="1114" y="50"/>
                    <a:pt x="1114" y="50"/>
                  </a:cubicBezTo>
                  <a:cubicBezTo>
                    <a:pt x="1114" y="50"/>
                    <a:pt x="1114" y="50"/>
                    <a:pt x="1114" y="50"/>
                  </a:cubicBezTo>
                  <a:cubicBezTo>
                    <a:pt x="1115" y="49"/>
                    <a:pt x="1115" y="49"/>
                    <a:pt x="1115" y="49"/>
                  </a:cubicBezTo>
                  <a:cubicBezTo>
                    <a:pt x="1115" y="49"/>
                    <a:pt x="1115" y="49"/>
                    <a:pt x="1115" y="49"/>
                  </a:cubicBezTo>
                  <a:cubicBezTo>
                    <a:pt x="1115" y="48"/>
                    <a:pt x="1115" y="48"/>
                    <a:pt x="1115" y="48"/>
                  </a:cubicBezTo>
                  <a:cubicBezTo>
                    <a:pt x="1115" y="48"/>
                    <a:pt x="1115" y="48"/>
                    <a:pt x="1115" y="48"/>
                  </a:cubicBezTo>
                  <a:cubicBezTo>
                    <a:pt x="1115" y="48"/>
                    <a:pt x="1116" y="48"/>
                    <a:pt x="1116" y="48"/>
                  </a:cubicBezTo>
                  <a:cubicBezTo>
                    <a:pt x="1116" y="48"/>
                    <a:pt x="1116" y="48"/>
                    <a:pt x="1116" y="48"/>
                  </a:cubicBezTo>
                  <a:cubicBezTo>
                    <a:pt x="1116" y="48"/>
                    <a:pt x="1116" y="48"/>
                    <a:pt x="1116" y="47"/>
                  </a:cubicBezTo>
                  <a:cubicBezTo>
                    <a:pt x="1116" y="48"/>
                    <a:pt x="1116" y="48"/>
                    <a:pt x="1116" y="48"/>
                  </a:cubicBezTo>
                  <a:cubicBezTo>
                    <a:pt x="1116" y="47"/>
                    <a:pt x="1116" y="47"/>
                    <a:pt x="1116" y="47"/>
                  </a:cubicBezTo>
                  <a:cubicBezTo>
                    <a:pt x="1116" y="47"/>
                    <a:pt x="1116" y="47"/>
                    <a:pt x="1116" y="47"/>
                  </a:cubicBezTo>
                  <a:cubicBezTo>
                    <a:pt x="1116" y="47"/>
                    <a:pt x="1117" y="47"/>
                    <a:pt x="1117" y="47"/>
                  </a:cubicBezTo>
                  <a:cubicBezTo>
                    <a:pt x="1117" y="47"/>
                    <a:pt x="1117" y="47"/>
                    <a:pt x="1117" y="47"/>
                  </a:cubicBezTo>
                  <a:cubicBezTo>
                    <a:pt x="1117" y="47"/>
                    <a:pt x="1117" y="47"/>
                    <a:pt x="1117" y="46"/>
                  </a:cubicBezTo>
                  <a:cubicBezTo>
                    <a:pt x="1117" y="46"/>
                    <a:pt x="1117" y="46"/>
                    <a:pt x="1117" y="46"/>
                  </a:cubicBezTo>
                  <a:cubicBezTo>
                    <a:pt x="1117" y="46"/>
                    <a:pt x="1117" y="46"/>
                    <a:pt x="1117" y="46"/>
                  </a:cubicBezTo>
                  <a:cubicBezTo>
                    <a:pt x="1117" y="46"/>
                    <a:pt x="1117" y="46"/>
                    <a:pt x="1117" y="46"/>
                  </a:cubicBezTo>
                  <a:cubicBezTo>
                    <a:pt x="1117" y="46"/>
                    <a:pt x="1118" y="46"/>
                    <a:pt x="1118" y="46"/>
                  </a:cubicBezTo>
                  <a:cubicBezTo>
                    <a:pt x="1118" y="46"/>
                    <a:pt x="1118" y="46"/>
                    <a:pt x="1118" y="46"/>
                  </a:cubicBezTo>
                  <a:cubicBezTo>
                    <a:pt x="1118" y="46"/>
                    <a:pt x="1118" y="45"/>
                    <a:pt x="1119" y="45"/>
                  </a:cubicBezTo>
                  <a:cubicBezTo>
                    <a:pt x="1119" y="45"/>
                    <a:pt x="1119" y="45"/>
                    <a:pt x="1119" y="45"/>
                  </a:cubicBezTo>
                  <a:cubicBezTo>
                    <a:pt x="1119" y="45"/>
                    <a:pt x="1119" y="45"/>
                    <a:pt x="1119" y="45"/>
                  </a:cubicBezTo>
                  <a:cubicBezTo>
                    <a:pt x="1119" y="45"/>
                    <a:pt x="1119" y="45"/>
                    <a:pt x="1119" y="45"/>
                  </a:cubicBezTo>
                  <a:cubicBezTo>
                    <a:pt x="1119" y="45"/>
                    <a:pt x="1120" y="45"/>
                    <a:pt x="1120" y="44"/>
                  </a:cubicBezTo>
                  <a:cubicBezTo>
                    <a:pt x="1120" y="44"/>
                    <a:pt x="1120" y="44"/>
                    <a:pt x="1120" y="44"/>
                  </a:cubicBezTo>
                  <a:cubicBezTo>
                    <a:pt x="1120" y="44"/>
                    <a:pt x="1120" y="44"/>
                    <a:pt x="1120" y="44"/>
                  </a:cubicBezTo>
                  <a:cubicBezTo>
                    <a:pt x="1120" y="44"/>
                    <a:pt x="1120" y="44"/>
                    <a:pt x="1120" y="44"/>
                  </a:cubicBezTo>
                  <a:cubicBezTo>
                    <a:pt x="1120" y="44"/>
                    <a:pt x="1120" y="44"/>
                    <a:pt x="1120" y="44"/>
                  </a:cubicBezTo>
                  <a:cubicBezTo>
                    <a:pt x="1121" y="44"/>
                    <a:pt x="1121" y="44"/>
                    <a:pt x="1121" y="44"/>
                  </a:cubicBezTo>
                  <a:cubicBezTo>
                    <a:pt x="1121" y="44"/>
                    <a:pt x="1121" y="44"/>
                    <a:pt x="1121" y="44"/>
                  </a:cubicBezTo>
                  <a:cubicBezTo>
                    <a:pt x="1121" y="44"/>
                    <a:pt x="1121" y="44"/>
                    <a:pt x="1121" y="44"/>
                  </a:cubicBezTo>
                  <a:cubicBezTo>
                    <a:pt x="1121" y="44"/>
                    <a:pt x="1121" y="44"/>
                    <a:pt x="1122" y="43"/>
                  </a:cubicBezTo>
                  <a:cubicBezTo>
                    <a:pt x="1122" y="43"/>
                    <a:pt x="1122" y="43"/>
                    <a:pt x="1122" y="43"/>
                  </a:cubicBezTo>
                  <a:cubicBezTo>
                    <a:pt x="1122" y="43"/>
                    <a:pt x="1122" y="43"/>
                    <a:pt x="1122" y="43"/>
                  </a:cubicBezTo>
                  <a:cubicBezTo>
                    <a:pt x="1122" y="43"/>
                    <a:pt x="1122" y="43"/>
                    <a:pt x="1123" y="43"/>
                  </a:cubicBezTo>
                  <a:cubicBezTo>
                    <a:pt x="1123" y="43"/>
                    <a:pt x="1123" y="43"/>
                    <a:pt x="1123" y="43"/>
                  </a:cubicBezTo>
                  <a:cubicBezTo>
                    <a:pt x="1123" y="43"/>
                    <a:pt x="1123" y="43"/>
                    <a:pt x="1124" y="43"/>
                  </a:cubicBezTo>
                  <a:cubicBezTo>
                    <a:pt x="1124" y="43"/>
                    <a:pt x="1124" y="43"/>
                    <a:pt x="1124" y="43"/>
                  </a:cubicBezTo>
                  <a:cubicBezTo>
                    <a:pt x="1124" y="43"/>
                    <a:pt x="1124" y="43"/>
                    <a:pt x="1124" y="43"/>
                  </a:cubicBezTo>
                  <a:cubicBezTo>
                    <a:pt x="1124" y="42"/>
                    <a:pt x="1125" y="43"/>
                    <a:pt x="1125" y="42"/>
                  </a:cubicBezTo>
                  <a:cubicBezTo>
                    <a:pt x="1125" y="42"/>
                    <a:pt x="1125" y="42"/>
                    <a:pt x="1125" y="42"/>
                  </a:cubicBezTo>
                  <a:cubicBezTo>
                    <a:pt x="1125" y="42"/>
                    <a:pt x="1125" y="42"/>
                    <a:pt x="1125" y="42"/>
                  </a:cubicBezTo>
                  <a:cubicBezTo>
                    <a:pt x="1126" y="42"/>
                    <a:pt x="1127" y="42"/>
                    <a:pt x="1127" y="42"/>
                  </a:cubicBezTo>
                  <a:cubicBezTo>
                    <a:pt x="1128" y="42"/>
                    <a:pt x="1129" y="42"/>
                    <a:pt x="1130" y="42"/>
                  </a:cubicBezTo>
                  <a:cubicBezTo>
                    <a:pt x="1131" y="42"/>
                    <a:pt x="1131" y="42"/>
                    <a:pt x="1132" y="42"/>
                  </a:cubicBezTo>
                  <a:cubicBezTo>
                    <a:pt x="1132" y="42"/>
                    <a:pt x="1132" y="42"/>
                    <a:pt x="1132" y="42"/>
                  </a:cubicBezTo>
                  <a:cubicBezTo>
                    <a:pt x="1132" y="42"/>
                    <a:pt x="1132" y="42"/>
                    <a:pt x="1132" y="42"/>
                  </a:cubicBezTo>
                  <a:cubicBezTo>
                    <a:pt x="1133" y="43"/>
                    <a:pt x="1133" y="42"/>
                    <a:pt x="1134" y="43"/>
                  </a:cubicBezTo>
                  <a:cubicBezTo>
                    <a:pt x="1134" y="43"/>
                    <a:pt x="1134" y="43"/>
                    <a:pt x="1134" y="43"/>
                  </a:cubicBezTo>
                  <a:cubicBezTo>
                    <a:pt x="1134" y="43"/>
                    <a:pt x="1134" y="43"/>
                    <a:pt x="1135" y="43"/>
                  </a:cubicBezTo>
                  <a:cubicBezTo>
                    <a:pt x="1135" y="43"/>
                    <a:pt x="1135" y="43"/>
                    <a:pt x="1135" y="43"/>
                  </a:cubicBezTo>
                  <a:cubicBezTo>
                    <a:pt x="1135" y="43"/>
                    <a:pt x="1135" y="43"/>
                    <a:pt x="1135" y="43"/>
                  </a:cubicBezTo>
                  <a:cubicBezTo>
                    <a:pt x="1135" y="43"/>
                    <a:pt x="1135" y="43"/>
                    <a:pt x="1135" y="43"/>
                  </a:cubicBezTo>
                  <a:cubicBezTo>
                    <a:pt x="1136" y="44"/>
                    <a:pt x="1136" y="44"/>
                    <a:pt x="1136" y="44"/>
                  </a:cubicBezTo>
                  <a:cubicBezTo>
                    <a:pt x="1136" y="44"/>
                    <a:pt x="1136" y="44"/>
                    <a:pt x="1136" y="44"/>
                  </a:cubicBezTo>
                  <a:cubicBezTo>
                    <a:pt x="1136" y="44"/>
                    <a:pt x="1137" y="44"/>
                    <a:pt x="1137" y="44"/>
                  </a:cubicBezTo>
                  <a:cubicBezTo>
                    <a:pt x="1137" y="44"/>
                    <a:pt x="1137" y="44"/>
                    <a:pt x="1137" y="44"/>
                  </a:cubicBezTo>
                  <a:cubicBezTo>
                    <a:pt x="1137" y="44"/>
                    <a:pt x="1137" y="44"/>
                    <a:pt x="1137" y="44"/>
                  </a:cubicBezTo>
                  <a:cubicBezTo>
                    <a:pt x="1137" y="44"/>
                    <a:pt x="1137" y="44"/>
                    <a:pt x="1137" y="44"/>
                  </a:cubicBezTo>
                  <a:cubicBezTo>
                    <a:pt x="1137" y="45"/>
                    <a:pt x="1138" y="45"/>
                    <a:pt x="1138" y="45"/>
                  </a:cubicBezTo>
                  <a:cubicBezTo>
                    <a:pt x="1138" y="45"/>
                    <a:pt x="1138" y="45"/>
                    <a:pt x="1138" y="45"/>
                  </a:cubicBezTo>
                  <a:cubicBezTo>
                    <a:pt x="1138" y="45"/>
                    <a:pt x="1138" y="45"/>
                    <a:pt x="1138" y="45"/>
                  </a:cubicBezTo>
                  <a:cubicBezTo>
                    <a:pt x="1138" y="45"/>
                    <a:pt x="1138" y="45"/>
                    <a:pt x="1138" y="45"/>
                  </a:cubicBezTo>
                  <a:cubicBezTo>
                    <a:pt x="1138" y="45"/>
                    <a:pt x="1138" y="45"/>
                    <a:pt x="1139" y="45"/>
                  </a:cubicBezTo>
                  <a:cubicBezTo>
                    <a:pt x="1139" y="45"/>
                    <a:pt x="1139" y="45"/>
                    <a:pt x="1139" y="45"/>
                  </a:cubicBezTo>
                  <a:cubicBezTo>
                    <a:pt x="1139" y="46"/>
                    <a:pt x="1139" y="46"/>
                    <a:pt x="1139" y="46"/>
                  </a:cubicBezTo>
                  <a:cubicBezTo>
                    <a:pt x="1139" y="46"/>
                    <a:pt x="1139" y="46"/>
                    <a:pt x="1139" y="46"/>
                  </a:cubicBezTo>
                  <a:cubicBezTo>
                    <a:pt x="1139" y="46"/>
                    <a:pt x="1139" y="46"/>
                    <a:pt x="1139" y="46"/>
                  </a:cubicBezTo>
                  <a:cubicBezTo>
                    <a:pt x="1139" y="46"/>
                    <a:pt x="1139" y="46"/>
                    <a:pt x="1139" y="46"/>
                  </a:cubicBezTo>
                  <a:cubicBezTo>
                    <a:pt x="1139" y="46"/>
                    <a:pt x="1140" y="46"/>
                    <a:pt x="1140" y="47"/>
                  </a:cubicBezTo>
                  <a:cubicBezTo>
                    <a:pt x="1140" y="46"/>
                    <a:pt x="1140" y="46"/>
                    <a:pt x="1140" y="46"/>
                  </a:cubicBezTo>
                  <a:cubicBezTo>
                    <a:pt x="1140" y="47"/>
                    <a:pt x="1140" y="47"/>
                    <a:pt x="1140" y="47"/>
                  </a:cubicBezTo>
                  <a:cubicBezTo>
                    <a:pt x="1140" y="47"/>
                    <a:pt x="1140" y="47"/>
                    <a:pt x="1140" y="47"/>
                  </a:cubicBezTo>
                  <a:cubicBezTo>
                    <a:pt x="1140" y="47"/>
                    <a:pt x="1140" y="47"/>
                    <a:pt x="1140" y="47"/>
                  </a:cubicBezTo>
                  <a:cubicBezTo>
                    <a:pt x="1140" y="47"/>
                    <a:pt x="1140" y="47"/>
                    <a:pt x="1140" y="47"/>
                  </a:cubicBezTo>
                  <a:cubicBezTo>
                    <a:pt x="1140" y="48"/>
                    <a:pt x="1141" y="48"/>
                    <a:pt x="1141" y="48"/>
                  </a:cubicBezTo>
                  <a:cubicBezTo>
                    <a:pt x="1141" y="48"/>
                    <a:pt x="1141" y="48"/>
                    <a:pt x="1141" y="48"/>
                  </a:cubicBezTo>
                  <a:cubicBezTo>
                    <a:pt x="1141" y="48"/>
                    <a:pt x="1141" y="48"/>
                    <a:pt x="1141" y="49"/>
                  </a:cubicBezTo>
                  <a:cubicBezTo>
                    <a:pt x="1141" y="49"/>
                    <a:pt x="1141" y="49"/>
                    <a:pt x="1141" y="49"/>
                  </a:cubicBezTo>
                  <a:cubicBezTo>
                    <a:pt x="1141" y="49"/>
                    <a:pt x="1141" y="49"/>
                    <a:pt x="1141" y="49"/>
                  </a:cubicBezTo>
                  <a:cubicBezTo>
                    <a:pt x="1141" y="49"/>
                    <a:pt x="1141" y="49"/>
                    <a:pt x="1141" y="49"/>
                  </a:cubicBezTo>
                  <a:cubicBezTo>
                    <a:pt x="1141" y="49"/>
                    <a:pt x="1141" y="49"/>
                    <a:pt x="1141" y="49"/>
                  </a:cubicBezTo>
                  <a:cubicBezTo>
                    <a:pt x="1141" y="49"/>
                    <a:pt x="1142" y="49"/>
                    <a:pt x="1142" y="50"/>
                  </a:cubicBezTo>
                  <a:cubicBezTo>
                    <a:pt x="1142" y="50"/>
                    <a:pt x="1142" y="50"/>
                    <a:pt x="1142" y="50"/>
                  </a:cubicBezTo>
                  <a:cubicBezTo>
                    <a:pt x="1142" y="50"/>
                    <a:pt x="1142" y="50"/>
                    <a:pt x="1142" y="50"/>
                  </a:cubicBezTo>
                  <a:cubicBezTo>
                    <a:pt x="1142" y="50"/>
                    <a:pt x="1142" y="50"/>
                    <a:pt x="1142" y="51"/>
                  </a:cubicBezTo>
                  <a:cubicBezTo>
                    <a:pt x="1142" y="51"/>
                    <a:pt x="1142" y="51"/>
                    <a:pt x="1142" y="51"/>
                  </a:cubicBezTo>
                  <a:cubicBezTo>
                    <a:pt x="1142" y="51"/>
                    <a:pt x="1142" y="51"/>
                    <a:pt x="1142" y="51"/>
                  </a:cubicBezTo>
                  <a:cubicBezTo>
                    <a:pt x="1142" y="51"/>
                    <a:pt x="1142" y="51"/>
                    <a:pt x="1142" y="51"/>
                  </a:cubicBezTo>
                  <a:cubicBezTo>
                    <a:pt x="1142" y="52"/>
                    <a:pt x="1142" y="52"/>
                    <a:pt x="1142" y="52"/>
                  </a:cubicBezTo>
                  <a:cubicBezTo>
                    <a:pt x="1143" y="52"/>
                    <a:pt x="1143" y="52"/>
                    <a:pt x="1143" y="52"/>
                  </a:cubicBezTo>
                  <a:cubicBezTo>
                    <a:pt x="1143" y="53"/>
                    <a:pt x="1143" y="53"/>
                    <a:pt x="1143" y="53"/>
                  </a:cubicBezTo>
                  <a:cubicBezTo>
                    <a:pt x="1143" y="53"/>
                    <a:pt x="1143" y="53"/>
                    <a:pt x="1143" y="53"/>
                  </a:cubicBezTo>
                  <a:cubicBezTo>
                    <a:pt x="1143" y="53"/>
                    <a:pt x="1143" y="53"/>
                    <a:pt x="1143" y="54"/>
                  </a:cubicBezTo>
                  <a:cubicBezTo>
                    <a:pt x="1143" y="54"/>
                    <a:pt x="1143" y="54"/>
                    <a:pt x="1143" y="54"/>
                  </a:cubicBezTo>
                  <a:cubicBezTo>
                    <a:pt x="1143" y="54"/>
                    <a:pt x="1143" y="55"/>
                    <a:pt x="1143" y="55"/>
                  </a:cubicBezTo>
                  <a:cubicBezTo>
                    <a:pt x="1144" y="55"/>
                    <a:pt x="1144" y="55"/>
                    <a:pt x="1143" y="55"/>
                  </a:cubicBezTo>
                  <a:cubicBezTo>
                    <a:pt x="1144" y="56"/>
                    <a:pt x="1143" y="57"/>
                    <a:pt x="1144" y="57"/>
                  </a:cubicBezTo>
                  <a:cubicBezTo>
                    <a:pt x="1144" y="57"/>
                    <a:pt x="1144" y="58"/>
                    <a:pt x="1144" y="58"/>
                  </a:cubicBezTo>
                  <a:cubicBezTo>
                    <a:pt x="1144" y="59"/>
                    <a:pt x="1144" y="61"/>
                    <a:pt x="1144" y="62"/>
                  </a:cubicBezTo>
                  <a:cubicBezTo>
                    <a:pt x="1144" y="62"/>
                    <a:pt x="1144" y="62"/>
                    <a:pt x="1144" y="63"/>
                  </a:cubicBezTo>
                  <a:cubicBezTo>
                    <a:pt x="1144" y="76"/>
                    <a:pt x="1144" y="88"/>
                    <a:pt x="1144" y="101"/>
                  </a:cubicBezTo>
                  <a:cubicBezTo>
                    <a:pt x="1145" y="102"/>
                    <a:pt x="1145" y="102"/>
                    <a:pt x="1146" y="102"/>
                  </a:cubicBezTo>
                  <a:cubicBezTo>
                    <a:pt x="1148" y="102"/>
                    <a:pt x="1151" y="102"/>
                    <a:pt x="1153" y="102"/>
                  </a:cubicBezTo>
                  <a:cubicBezTo>
                    <a:pt x="1155" y="102"/>
                    <a:pt x="1155" y="102"/>
                    <a:pt x="1155" y="100"/>
                  </a:cubicBezTo>
                  <a:cubicBezTo>
                    <a:pt x="1155" y="86"/>
                    <a:pt x="1155" y="72"/>
                    <a:pt x="1155" y="58"/>
                  </a:cubicBezTo>
                  <a:cubicBezTo>
                    <a:pt x="1155" y="57"/>
                    <a:pt x="1155" y="56"/>
                    <a:pt x="1155" y="56"/>
                  </a:cubicBezTo>
                  <a:cubicBezTo>
                    <a:pt x="1155" y="56"/>
                    <a:pt x="1155" y="55"/>
                    <a:pt x="1155" y="55"/>
                  </a:cubicBezTo>
                  <a:cubicBezTo>
                    <a:pt x="1155" y="54"/>
                    <a:pt x="1155" y="53"/>
                    <a:pt x="1155" y="53"/>
                  </a:cubicBezTo>
                  <a:cubicBezTo>
                    <a:pt x="1154" y="53"/>
                    <a:pt x="1154" y="53"/>
                    <a:pt x="1155" y="53"/>
                  </a:cubicBezTo>
                  <a:cubicBezTo>
                    <a:pt x="1154" y="52"/>
                    <a:pt x="1155" y="51"/>
                    <a:pt x="1154" y="51"/>
                  </a:cubicBezTo>
                  <a:cubicBezTo>
                    <a:pt x="1154" y="51"/>
                    <a:pt x="1154" y="51"/>
                    <a:pt x="1154" y="51"/>
                  </a:cubicBezTo>
                  <a:cubicBezTo>
                    <a:pt x="1154" y="50"/>
                    <a:pt x="1154" y="50"/>
                    <a:pt x="1154" y="49"/>
                  </a:cubicBezTo>
                  <a:close/>
                  <a:moveTo>
                    <a:pt x="680" y="63"/>
                  </a:moveTo>
                  <a:cubicBezTo>
                    <a:pt x="680" y="63"/>
                    <a:pt x="680" y="63"/>
                    <a:pt x="680" y="63"/>
                  </a:cubicBezTo>
                  <a:cubicBezTo>
                    <a:pt x="680" y="62"/>
                    <a:pt x="679" y="62"/>
                    <a:pt x="679" y="62"/>
                  </a:cubicBezTo>
                  <a:cubicBezTo>
                    <a:pt x="679" y="62"/>
                    <a:pt x="679" y="62"/>
                    <a:pt x="679" y="62"/>
                  </a:cubicBezTo>
                  <a:cubicBezTo>
                    <a:pt x="679" y="62"/>
                    <a:pt x="679" y="62"/>
                    <a:pt x="678" y="62"/>
                  </a:cubicBezTo>
                  <a:cubicBezTo>
                    <a:pt x="678" y="62"/>
                    <a:pt x="678" y="62"/>
                    <a:pt x="678" y="62"/>
                  </a:cubicBezTo>
                  <a:cubicBezTo>
                    <a:pt x="678" y="62"/>
                    <a:pt x="678" y="62"/>
                    <a:pt x="678" y="62"/>
                  </a:cubicBezTo>
                  <a:cubicBezTo>
                    <a:pt x="678" y="62"/>
                    <a:pt x="678" y="62"/>
                    <a:pt x="678" y="62"/>
                  </a:cubicBezTo>
                  <a:cubicBezTo>
                    <a:pt x="678" y="61"/>
                    <a:pt x="677" y="61"/>
                    <a:pt x="677" y="61"/>
                  </a:cubicBezTo>
                  <a:cubicBezTo>
                    <a:pt x="677" y="61"/>
                    <a:pt x="677" y="61"/>
                    <a:pt x="677" y="61"/>
                  </a:cubicBezTo>
                  <a:cubicBezTo>
                    <a:pt x="677" y="61"/>
                    <a:pt x="676" y="61"/>
                    <a:pt x="676" y="61"/>
                  </a:cubicBezTo>
                  <a:cubicBezTo>
                    <a:pt x="676" y="61"/>
                    <a:pt x="676" y="61"/>
                    <a:pt x="676" y="61"/>
                  </a:cubicBezTo>
                  <a:cubicBezTo>
                    <a:pt x="676" y="61"/>
                    <a:pt x="676" y="61"/>
                    <a:pt x="676" y="60"/>
                  </a:cubicBezTo>
                  <a:cubicBezTo>
                    <a:pt x="676" y="60"/>
                    <a:pt x="676" y="60"/>
                    <a:pt x="676" y="60"/>
                  </a:cubicBezTo>
                  <a:cubicBezTo>
                    <a:pt x="675" y="60"/>
                    <a:pt x="675" y="60"/>
                    <a:pt x="675" y="60"/>
                  </a:cubicBezTo>
                  <a:cubicBezTo>
                    <a:pt x="675" y="60"/>
                    <a:pt x="675" y="60"/>
                    <a:pt x="675" y="60"/>
                  </a:cubicBezTo>
                  <a:cubicBezTo>
                    <a:pt x="675" y="60"/>
                    <a:pt x="675" y="60"/>
                    <a:pt x="675" y="60"/>
                  </a:cubicBezTo>
                  <a:cubicBezTo>
                    <a:pt x="675" y="60"/>
                    <a:pt x="675" y="60"/>
                    <a:pt x="675" y="60"/>
                  </a:cubicBezTo>
                  <a:cubicBezTo>
                    <a:pt x="674" y="60"/>
                    <a:pt x="674" y="60"/>
                    <a:pt x="674" y="59"/>
                  </a:cubicBezTo>
                  <a:cubicBezTo>
                    <a:pt x="674" y="59"/>
                    <a:pt x="674" y="59"/>
                    <a:pt x="674" y="59"/>
                  </a:cubicBezTo>
                  <a:cubicBezTo>
                    <a:pt x="674" y="59"/>
                    <a:pt x="674" y="59"/>
                    <a:pt x="673" y="59"/>
                  </a:cubicBezTo>
                  <a:cubicBezTo>
                    <a:pt x="673" y="59"/>
                    <a:pt x="673" y="59"/>
                    <a:pt x="673" y="59"/>
                  </a:cubicBezTo>
                  <a:cubicBezTo>
                    <a:pt x="673" y="59"/>
                    <a:pt x="673" y="59"/>
                    <a:pt x="673" y="59"/>
                  </a:cubicBezTo>
                  <a:cubicBezTo>
                    <a:pt x="673" y="59"/>
                    <a:pt x="673" y="59"/>
                    <a:pt x="673" y="59"/>
                  </a:cubicBezTo>
                  <a:cubicBezTo>
                    <a:pt x="673" y="59"/>
                    <a:pt x="673" y="58"/>
                    <a:pt x="672" y="58"/>
                  </a:cubicBezTo>
                  <a:cubicBezTo>
                    <a:pt x="672" y="58"/>
                    <a:pt x="672" y="58"/>
                    <a:pt x="672" y="58"/>
                  </a:cubicBezTo>
                  <a:cubicBezTo>
                    <a:pt x="672" y="58"/>
                    <a:pt x="672" y="58"/>
                    <a:pt x="672" y="58"/>
                  </a:cubicBezTo>
                  <a:cubicBezTo>
                    <a:pt x="672" y="58"/>
                    <a:pt x="672" y="58"/>
                    <a:pt x="672" y="58"/>
                  </a:cubicBezTo>
                  <a:cubicBezTo>
                    <a:pt x="672" y="58"/>
                    <a:pt x="672" y="58"/>
                    <a:pt x="672" y="58"/>
                  </a:cubicBezTo>
                  <a:cubicBezTo>
                    <a:pt x="672" y="58"/>
                    <a:pt x="672" y="58"/>
                    <a:pt x="672" y="58"/>
                  </a:cubicBezTo>
                  <a:cubicBezTo>
                    <a:pt x="672" y="58"/>
                    <a:pt x="672" y="57"/>
                    <a:pt x="671" y="57"/>
                  </a:cubicBezTo>
                  <a:cubicBezTo>
                    <a:pt x="671" y="57"/>
                    <a:pt x="671" y="57"/>
                    <a:pt x="671" y="57"/>
                  </a:cubicBezTo>
                  <a:cubicBezTo>
                    <a:pt x="671" y="57"/>
                    <a:pt x="671" y="57"/>
                    <a:pt x="671" y="57"/>
                  </a:cubicBezTo>
                  <a:cubicBezTo>
                    <a:pt x="671" y="57"/>
                    <a:pt x="671" y="57"/>
                    <a:pt x="671" y="57"/>
                  </a:cubicBezTo>
                  <a:cubicBezTo>
                    <a:pt x="671" y="56"/>
                    <a:pt x="671" y="56"/>
                    <a:pt x="671" y="56"/>
                  </a:cubicBezTo>
                  <a:cubicBezTo>
                    <a:pt x="671" y="56"/>
                    <a:pt x="671" y="56"/>
                    <a:pt x="671" y="56"/>
                  </a:cubicBezTo>
                  <a:cubicBezTo>
                    <a:pt x="671" y="56"/>
                    <a:pt x="671" y="56"/>
                    <a:pt x="670" y="56"/>
                  </a:cubicBezTo>
                  <a:cubicBezTo>
                    <a:pt x="670" y="56"/>
                    <a:pt x="670" y="56"/>
                    <a:pt x="670" y="56"/>
                  </a:cubicBezTo>
                  <a:cubicBezTo>
                    <a:pt x="670" y="55"/>
                    <a:pt x="670" y="55"/>
                    <a:pt x="670" y="55"/>
                  </a:cubicBezTo>
                  <a:cubicBezTo>
                    <a:pt x="670" y="54"/>
                    <a:pt x="670" y="54"/>
                    <a:pt x="670" y="54"/>
                  </a:cubicBezTo>
                  <a:cubicBezTo>
                    <a:pt x="670" y="54"/>
                    <a:pt x="670" y="54"/>
                    <a:pt x="670" y="54"/>
                  </a:cubicBezTo>
                  <a:cubicBezTo>
                    <a:pt x="670" y="54"/>
                    <a:pt x="670" y="54"/>
                    <a:pt x="670" y="53"/>
                  </a:cubicBezTo>
                  <a:cubicBezTo>
                    <a:pt x="670" y="53"/>
                    <a:pt x="670" y="53"/>
                    <a:pt x="670" y="52"/>
                  </a:cubicBezTo>
                  <a:cubicBezTo>
                    <a:pt x="669" y="52"/>
                    <a:pt x="669" y="51"/>
                    <a:pt x="670" y="50"/>
                  </a:cubicBezTo>
                  <a:cubicBezTo>
                    <a:pt x="670" y="50"/>
                    <a:pt x="670" y="50"/>
                    <a:pt x="670" y="50"/>
                  </a:cubicBezTo>
                  <a:cubicBezTo>
                    <a:pt x="670" y="50"/>
                    <a:pt x="670" y="49"/>
                    <a:pt x="670" y="49"/>
                  </a:cubicBezTo>
                  <a:cubicBezTo>
                    <a:pt x="670" y="49"/>
                    <a:pt x="670" y="49"/>
                    <a:pt x="670" y="49"/>
                  </a:cubicBezTo>
                  <a:cubicBezTo>
                    <a:pt x="670" y="48"/>
                    <a:pt x="670" y="48"/>
                    <a:pt x="670" y="48"/>
                  </a:cubicBezTo>
                  <a:cubicBezTo>
                    <a:pt x="670" y="48"/>
                    <a:pt x="670" y="48"/>
                    <a:pt x="670" y="48"/>
                  </a:cubicBezTo>
                  <a:cubicBezTo>
                    <a:pt x="671" y="47"/>
                    <a:pt x="671" y="47"/>
                    <a:pt x="671" y="47"/>
                  </a:cubicBezTo>
                  <a:cubicBezTo>
                    <a:pt x="671" y="47"/>
                    <a:pt x="671" y="47"/>
                    <a:pt x="671" y="47"/>
                  </a:cubicBezTo>
                  <a:cubicBezTo>
                    <a:pt x="671" y="47"/>
                    <a:pt x="671" y="47"/>
                    <a:pt x="671" y="46"/>
                  </a:cubicBezTo>
                  <a:cubicBezTo>
                    <a:pt x="671" y="46"/>
                    <a:pt x="671" y="46"/>
                    <a:pt x="671" y="46"/>
                  </a:cubicBezTo>
                  <a:cubicBezTo>
                    <a:pt x="671" y="46"/>
                    <a:pt x="671" y="46"/>
                    <a:pt x="671" y="46"/>
                  </a:cubicBezTo>
                  <a:cubicBezTo>
                    <a:pt x="671" y="46"/>
                    <a:pt x="671" y="46"/>
                    <a:pt x="671" y="46"/>
                  </a:cubicBezTo>
                  <a:cubicBezTo>
                    <a:pt x="672" y="46"/>
                    <a:pt x="673" y="45"/>
                    <a:pt x="673" y="44"/>
                  </a:cubicBezTo>
                  <a:cubicBezTo>
                    <a:pt x="673" y="44"/>
                    <a:pt x="673" y="44"/>
                    <a:pt x="673" y="44"/>
                  </a:cubicBezTo>
                  <a:cubicBezTo>
                    <a:pt x="673" y="44"/>
                    <a:pt x="673" y="44"/>
                    <a:pt x="674" y="44"/>
                  </a:cubicBezTo>
                  <a:cubicBezTo>
                    <a:pt x="674" y="44"/>
                    <a:pt x="674" y="44"/>
                    <a:pt x="674" y="44"/>
                  </a:cubicBezTo>
                  <a:cubicBezTo>
                    <a:pt x="674" y="44"/>
                    <a:pt x="674" y="44"/>
                    <a:pt x="674" y="44"/>
                  </a:cubicBezTo>
                  <a:cubicBezTo>
                    <a:pt x="674" y="44"/>
                    <a:pt x="674" y="44"/>
                    <a:pt x="674" y="44"/>
                  </a:cubicBezTo>
                  <a:cubicBezTo>
                    <a:pt x="674" y="44"/>
                    <a:pt x="674" y="44"/>
                    <a:pt x="675" y="43"/>
                  </a:cubicBezTo>
                  <a:cubicBezTo>
                    <a:pt x="675" y="43"/>
                    <a:pt x="675" y="43"/>
                    <a:pt x="675" y="43"/>
                  </a:cubicBezTo>
                  <a:cubicBezTo>
                    <a:pt x="675" y="43"/>
                    <a:pt x="675" y="43"/>
                    <a:pt x="675" y="43"/>
                  </a:cubicBezTo>
                  <a:cubicBezTo>
                    <a:pt x="675" y="43"/>
                    <a:pt x="675" y="43"/>
                    <a:pt x="676" y="43"/>
                  </a:cubicBezTo>
                  <a:cubicBezTo>
                    <a:pt x="676" y="43"/>
                    <a:pt x="676" y="43"/>
                    <a:pt x="676" y="43"/>
                  </a:cubicBezTo>
                  <a:cubicBezTo>
                    <a:pt x="676" y="43"/>
                    <a:pt x="676" y="43"/>
                    <a:pt x="676" y="43"/>
                  </a:cubicBezTo>
                  <a:cubicBezTo>
                    <a:pt x="676" y="43"/>
                    <a:pt x="676" y="43"/>
                    <a:pt x="676" y="43"/>
                  </a:cubicBezTo>
                  <a:cubicBezTo>
                    <a:pt x="677" y="43"/>
                    <a:pt x="677" y="43"/>
                    <a:pt x="677" y="43"/>
                  </a:cubicBezTo>
                  <a:cubicBezTo>
                    <a:pt x="677" y="42"/>
                    <a:pt x="677" y="43"/>
                    <a:pt x="678" y="42"/>
                  </a:cubicBezTo>
                  <a:cubicBezTo>
                    <a:pt x="678" y="42"/>
                    <a:pt x="678" y="42"/>
                    <a:pt x="678" y="42"/>
                  </a:cubicBezTo>
                  <a:cubicBezTo>
                    <a:pt x="678" y="42"/>
                    <a:pt x="678" y="42"/>
                    <a:pt x="678" y="42"/>
                  </a:cubicBezTo>
                  <a:cubicBezTo>
                    <a:pt x="679" y="42"/>
                    <a:pt x="679" y="42"/>
                    <a:pt x="680" y="42"/>
                  </a:cubicBezTo>
                  <a:cubicBezTo>
                    <a:pt x="681" y="42"/>
                    <a:pt x="682" y="42"/>
                    <a:pt x="683" y="42"/>
                  </a:cubicBezTo>
                  <a:cubicBezTo>
                    <a:pt x="684" y="42"/>
                    <a:pt x="685" y="42"/>
                    <a:pt x="685" y="42"/>
                  </a:cubicBezTo>
                  <a:cubicBezTo>
                    <a:pt x="686" y="42"/>
                    <a:pt x="686" y="42"/>
                    <a:pt x="686" y="42"/>
                  </a:cubicBezTo>
                  <a:cubicBezTo>
                    <a:pt x="686" y="42"/>
                    <a:pt x="686" y="42"/>
                    <a:pt x="686" y="42"/>
                  </a:cubicBezTo>
                  <a:cubicBezTo>
                    <a:pt x="686" y="43"/>
                    <a:pt x="687" y="42"/>
                    <a:pt x="687" y="43"/>
                  </a:cubicBezTo>
                  <a:cubicBezTo>
                    <a:pt x="687" y="43"/>
                    <a:pt x="687" y="43"/>
                    <a:pt x="687" y="43"/>
                  </a:cubicBezTo>
                  <a:cubicBezTo>
                    <a:pt x="687" y="43"/>
                    <a:pt x="687" y="43"/>
                    <a:pt x="687" y="43"/>
                  </a:cubicBezTo>
                  <a:cubicBezTo>
                    <a:pt x="688" y="43"/>
                    <a:pt x="688" y="43"/>
                    <a:pt x="689" y="43"/>
                  </a:cubicBezTo>
                  <a:cubicBezTo>
                    <a:pt x="689" y="43"/>
                    <a:pt x="689" y="43"/>
                    <a:pt x="689" y="43"/>
                  </a:cubicBezTo>
                  <a:cubicBezTo>
                    <a:pt x="689" y="43"/>
                    <a:pt x="689" y="43"/>
                    <a:pt x="689" y="43"/>
                  </a:cubicBezTo>
                  <a:cubicBezTo>
                    <a:pt x="689" y="43"/>
                    <a:pt x="690" y="43"/>
                    <a:pt x="690" y="43"/>
                  </a:cubicBezTo>
                  <a:cubicBezTo>
                    <a:pt x="690" y="43"/>
                    <a:pt x="690" y="43"/>
                    <a:pt x="690" y="43"/>
                  </a:cubicBezTo>
                  <a:cubicBezTo>
                    <a:pt x="690" y="44"/>
                    <a:pt x="691" y="43"/>
                    <a:pt x="691" y="44"/>
                  </a:cubicBezTo>
                  <a:cubicBezTo>
                    <a:pt x="691" y="44"/>
                    <a:pt x="691" y="44"/>
                    <a:pt x="691" y="44"/>
                  </a:cubicBezTo>
                  <a:cubicBezTo>
                    <a:pt x="691" y="44"/>
                    <a:pt x="691" y="44"/>
                    <a:pt x="692" y="44"/>
                  </a:cubicBezTo>
                  <a:cubicBezTo>
                    <a:pt x="692" y="44"/>
                    <a:pt x="692" y="44"/>
                    <a:pt x="692" y="44"/>
                  </a:cubicBezTo>
                  <a:cubicBezTo>
                    <a:pt x="692" y="44"/>
                    <a:pt x="692" y="44"/>
                    <a:pt x="692" y="44"/>
                  </a:cubicBezTo>
                  <a:cubicBezTo>
                    <a:pt x="692" y="44"/>
                    <a:pt x="692" y="44"/>
                    <a:pt x="692" y="44"/>
                  </a:cubicBezTo>
                  <a:cubicBezTo>
                    <a:pt x="693" y="45"/>
                    <a:pt x="693" y="45"/>
                    <a:pt x="693" y="45"/>
                  </a:cubicBezTo>
                  <a:cubicBezTo>
                    <a:pt x="693" y="45"/>
                    <a:pt x="693" y="45"/>
                    <a:pt x="693" y="45"/>
                  </a:cubicBezTo>
                  <a:cubicBezTo>
                    <a:pt x="693" y="45"/>
                    <a:pt x="694" y="45"/>
                    <a:pt x="694" y="45"/>
                  </a:cubicBezTo>
                  <a:cubicBezTo>
                    <a:pt x="694" y="45"/>
                    <a:pt x="694" y="45"/>
                    <a:pt x="694" y="45"/>
                  </a:cubicBezTo>
                  <a:cubicBezTo>
                    <a:pt x="694" y="45"/>
                    <a:pt x="694" y="45"/>
                    <a:pt x="694" y="45"/>
                  </a:cubicBezTo>
                  <a:cubicBezTo>
                    <a:pt x="694" y="45"/>
                    <a:pt x="694" y="45"/>
                    <a:pt x="694" y="45"/>
                  </a:cubicBezTo>
                  <a:cubicBezTo>
                    <a:pt x="695" y="46"/>
                    <a:pt x="695" y="46"/>
                    <a:pt x="695" y="46"/>
                  </a:cubicBezTo>
                  <a:cubicBezTo>
                    <a:pt x="695" y="46"/>
                    <a:pt x="695" y="46"/>
                    <a:pt x="695" y="46"/>
                  </a:cubicBezTo>
                  <a:cubicBezTo>
                    <a:pt x="695" y="46"/>
                    <a:pt x="695" y="46"/>
                    <a:pt x="696" y="46"/>
                  </a:cubicBezTo>
                  <a:cubicBezTo>
                    <a:pt x="695" y="46"/>
                    <a:pt x="695" y="46"/>
                    <a:pt x="695" y="46"/>
                  </a:cubicBezTo>
                  <a:cubicBezTo>
                    <a:pt x="696" y="46"/>
                    <a:pt x="696" y="46"/>
                    <a:pt x="696" y="47"/>
                  </a:cubicBezTo>
                  <a:cubicBezTo>
                    <a:pt x="696" y="47"/>
                    <a:pt x="696" y="47"/>
                    <a:pt x="696" y="47"/>
                  </a:cubicBezTo>
                  <a:cubicBezTo>
                    <a:pt x="696" y="47"/>
                    <a:pt x="697" y="46"/>
                    <a:pt x="697" y="46"/>
                  </a:cubicBezTo>
                  <a:cubicBezTo>
                    <a:pt x="697" y="43"/>
                    <a:pt x="697" y="39"/>
                    <a:pt x="696" y="36"/>
                  </a:cubicBezTo>
                  <a:cubicBezTo>
                    <a:pt x="696" y="36"/>
                    <a:pt x="696" y="36"/>
                    <a:pt x="696" y="36"/>
                  </a:cubicBezTo>
                  <a:cubicBezTo>
                    <a:pt x="696" y="36"/>
                    <a:pt x="696" y="36"/>
                    <a:pt x="696" y="35"/>
                  </a:cubicBezTo>
                  <a:cubicBezTo>
                    <a:pt x="696" y="35"/>
                    <a:pt x="696" y="35"/>
                    <a:pt x="696" y="35"/>
                  </a:cubicBezTo>
                  <a:cubicBezTo>
                    <a:pt x="696" y="35"/>
                    <a:pt x="695" y="35"/>
                    <a:pt x="695" y="35"/>
                  </a:cubicBezTo>
                  <a:cubicBezTo>
                    <a:pt x="695" y="35"/>
                    <a:pt x="695" y="35"/>
                    <a:pt x="695" y="35"/>
                  </a:cubicBezTo>
                  <a:cubicBezTo>
                    <a:pt x="695" y="35"/>
                    <a:pt x="695" y="35"/>
                    <a:pt x="694" y="35"/>
                  </a:cubicBezTo>
                  <a:cubicBezTo>
                    <a:pt x="694" y="35"/>
                    <a:pt x="694" y="35"/>
                    <a:pt x="694" y="35"/>
                  </a:cubicBezTo>
                  <a:cubicBezTo>
                    <a:pt x="694" y="34"/>
                    <a:pt x="694" y="35"/>
                    <a:pt x="693" y="34"/>
                  </a:cubicBezTo>
                  <a:cubicBezTo>
                    <a:pt x="693" y="34"/>
                    <a:pt x="693" y="34"/>
                    <a:pt x="693" y="34"/>
                  </a:cubicBezTo>
                  <a:cubicBezTo>
                    <a:pt x="693" y="34"/>
                    <a:pt x="693" y="34"/>
                    <a:pt x="692" y="34"/>
                  </a:cubicBezTo>
                  <a:cubicBezTo>
                    <a:pt x="692" y="34"/>
                    <a:pt x="692" y="34"/>
                    <a:pt x="692" y="34"/>
                  </a:cubicBezTo>
                  <a:cubicBezTo>
                    <a:pt x="692" y="34"/>
                    <a:pt x="692" y="34"/>
                    <a:pt x="691" y="34"/>
                  </a:cubicBezTo>
                  <a:cubicBezTo>
                    <a:pt x="691" y="34"/>
                    <a:pt x="691" y="34"/>
                    <a:pt x="691" y="34"/>
                  </a:cubicBezTo>
                  <a:cubicBezTo>
                    <a:pt x="691" y="34"/>
                    <a:pt x="691" y="34"/>
                    <a:pt x="691" y="34"/>
                  </a:cubicBezTo>
                  <a:cubicBezTo>
                    <a:pt x="691" y="33"/>
                    <a:pt x="690" y="34"/>
                    <a:pt x="690" y="33"/>
                  </a:cubicBezTo>
                  <a:cubicBezTo>
                    <a:pt x="690" y="33"/>
                    <a:pt x="690" y="33"/>
                    <a:pt x="690" y="33"/>
                  </a:cubicBezTo>
                  <a:cubicBezTo>
                    <a:pt x="690" y="33"/>
                    <a:pt x="690" y="33"/>
                    <a:pt x="690" y="33"/>
                  </a:cubicBezTo>
                  <a:cubicBezTo>
                    <a:pt x="689" y="33"/>
                    <a:pt x="688" y="33"/>
                    <a:pt x="688" y="33"/>
                  </a:cubicBezTo>
                  <a:cubicBezTo>
                    <a:pt x="688" y="33"/>
                    <a:pt x="688" y="33"/>
                    <a:pt x="687" y="33"/>
                  </a:cubicBezTo>
                  <a:cubicBezTo>
                    <a:pt x="687" y="33"/>
                    <a:pt x="686" y="33"/>
                    <a:pt x="685" y="33"/>
                  </a:cubicBezTo>
                  <a:cubicBezTo>
                    <a:pt x="683" y="33"/>
                    <a:pt x="681" y="33"/>
                    <a:pt x="680" y="33"/>
                  </a:cubicBezTo>
                  <a:cubicBezTo>
                    <a:pt x="679" y="33"/>
                    <a:pt x="678" y="33"/>
                    <a:pt x="677" y="33"/>
                  </a:cubicBezTo>
                  <a:cubicBezTo>
                    <a:pt x="677" y="33"/>
                    <a:pt x="677" y="33"/>
                    <a:pt x="677" y="33"/>
                  </a:cubicBezTo>
                  <a:cubicBezTo>
                    <a:pt x="676" y="33"/>
                    <a:pt x="676" y="33"/>
                    <a:pt x="675" y="33"/>
                  </a:cubicBezTo>
                  <a:cubicBezTo>
                    <a:pt x="675" y="33"/>
                    <a:pt x="675" y="33"/>
                    <a:pt x="675" y="33"/>
                  </a:cubicBezTo>
                  <a:cubicBezTo>
                    <a:pt x="675" y="34"/>
                    <a:pt x="674" y="33"/>
                    <a:pt x="674" y="34"/>
                  </a:cubicBezTo>
                  <a:cubicBezTo>
                    <a:pt x="674" y="34"/>
                    <a:pt x="674" y="34"/>
                    <a:pt x="674" y="34"/>
                  </a:cubicBezTo>
                  <a:cubicBezTo>
                    <a:pt x="673" y="34"/>
                    <a:pt x="673" y="34"/>
                    <a:pt x="672" y="34"/>
                  </a:cubicBezTo>
                  <a:cubicBezTo>
                    <a:pt x="673" y="34"/>
                    <a:pt x="673" y="34"/>
                    <a:pt x="673" y="34"/>
                  </a:cubicBezTo>
                  <a:cubicBezTo>
                    <a:pt x="672" y="34"/>
                    <a:pt x="672" y="34"/>
                    <a:pt x="671" y="34"/>
                  </a:cubicBezTo>
                  <a:cubicBezTo>
                    <a:pt x="671" y="34"/>
                    <a:pt x="671" y="34"/>
                    <a:pt x="671" y="34"/>
                  </a:cubicBezTo>
                  <a:cubicBezTo>
                    <a:pt x="671" y="35"/>
                    <a:pt x="671" y="34"/>
                    <a:pt x="671" y="35"/>
                  </a:cubicBezTo>
                  <a:cubicBezTo>
                    <a:pt x="671" y="35"/>
                    <a:pt x="671" y="35"/>
                    <a:pt x="671" y="35"/>
                  </a:cubicBezTo>
                  <a:cubicBezTo>
                    <a:pt x="671" y="35"/>
                    <a:pt x="670" y="35"/>
                    <a:pt x="670" y="35"/>
                  </a:cubicBezTo>
                  <a:cubicBezTo>
                    <a:pt x="670" y="35"/>
                    <a:pt x="670" y="35"/>
                    <a:pt x="670" y="35"/>
                  </a:cubicBezTo>
                  <a:cubicBezTo>
                    <a:pt x="670" y="35"/>
                    <a:pt x="670" y="35"/>
                    <a:pt x="670" y="35"/>
                  </a:cubicBezTo>
                  <a:cubicBezTo>
                    <a:pt x="670" y="35"/>
                    <a:pt x="670" y="35"/>
                    <a:pt x="669" y="35"/>
                  </a:cubicBezTo>
                  <a:cubicBezTo>
                    <a:pt x="669" y="35"/>
                    <a:pt x="669" y="35"/>
                    <a:pt x="669" y="35"/>
                  </a:cubicBezTo>
                  <a:cubicBezTo>
                    <a:pt x="669" y="35"/>
                    <a:pt x="669" y="35"/>
                    <a:pt x="669" y="35"/>
                  </a:cubicBezTo>
                  <a:cubicBezTo>
                    <a:pt x="669" y="35"/>
                    <a:pt x="669" y="36"/>
                    <a:pt x="669" y="36"/>
                  </a:cubicBezTo>
                  <a:cubicBezTo>
                    <a:pt x="669" y="36"/>
                    <a:pt x="669" y="36"/>
                    <a:pt x="669" y="36"/>
                  </a:cubicBezTo>
                  <a:cubicBezTo>
                    <a:pt x="668" y="36"/>
                    <a:pt x="668" y="36"/>
                    <a:pt x="668" y="36"/>
                  </a:cubicBezTo>
                  <a:cubicBezTo>
                    <a:pt x="668" y="36"/>
                    <a:pt x="668" y="36"/>
                    <a:pt x="668" y="36"/>
                  </a:cubicBezTo>
                  <a:cubicBezTo>
                    <a:pt x="668" y="36"/>
                    <a:pt x="667" y="36"/>
                    <a:pt x="667" y="37"/>
                  </a:cubicBezTo>
                  <a:cubicBezTo>
                    <a:pt x="667" y="36"/>
                    <a:pt x="667" y="36"/>
                    <a:pt x="667" y="36"/>
                  </a:cubicBezTo>
                  <a:cubicBezTo>
                    <a:pt x="667" y="37"/>
                    <a:pt x="667" y="37"/>
                    <a:pt x="667" y="37"/>
                  </a:cubicBezTo>
                  <a:cubicBezTo>
                    <a:pt x="667" y="37"/>
                    <a:pt x="667" y="37"/>
                    <a:pt x="667" y="37"/>
                  </a:cubicBezTo>
                  <a:cubicBezTo>
                    <a:pt x="667" y="37"/>
                    <a:pt x="666" y="37"/>
                    <a:pt x="666" y="37"/>
                  </a:cubicBezTo>
                  <a:cubicBezTo>
                    <a:pt x="666" y="37"/>
                    <a:pt x="666" y="37"/>
                    <a:pt x="666" y="37"/>
                  </a:cubicBezTo>
                  <a:cubicBezTo>
                    <a:pt x="666" y="37"/>
                    <a:pt x="666" y="37"/>
                    <a:pt x="666" y="38"/>
                  </a:cubicBezTo>
                  <a:cubicBezTo>
                    <a:pt x="666" y="37"/>
                    <a:pt x="666" y="37"/>
                    <a:pt x="666" y="37"/>
                  </a:cubicBezTo>
                  <a:cubicBezTo>
                    <a:pt x="666" y="38"/>
                    <a:pt x="666" y="38"/>
                    <a:pt x="666" y="38"/>
                  </a:cubicBezTo>
                  <a:cubicBezTo>
                    <a:pt x="666" y="38"/>
                    <a:pt x="666" y="38"/>
                    <a:pt x="666" y="38"/>
                  </a:cubicBezTo>
                  <a:cubicBezTo>
                    <a:pt x="665" y="38"/>
                    <a:pt x="665" y="38"/>
                    <a:pt x="665" y="39"/>
                  </a:cubicBezTo>
                  <a:cubicBezTo>
                    <a:pt x="665" y="39"/>
                    <a:pt x="665" y="39"/>
                    <a:pt x="665" y="39"/>
                  </a:cubicBezTo>
                  <a:cubicBezTo>
                    <a:pt x="664" y="39"/>
                    <a:pt x="664" y="39"/>
                    <a:pt x="664" y="39"/>
                  </a:cubicBezTo>
                  <a:cubicBezTo>
                    <a:pt x="664" y="39"/>
                    <a:pt x="664" y="39"/>
                    <a:pt x="664" y="39"/>
                  </a:cubicBezTo>
                  <a:cubicBezTo>
                    <a:pt x="664" y="39"/>
                    <a:pt x="664" y="39"/>
                    <a:pt x="664" y="39"/>
                  </a:cubicBezTo>
                  <a:cubicBezTo>
                    <a:pt x="664" y="39"/>
                    <a:pt x="664" y="39"/>
                    <a:pt x="664" y="39"/>
                  </a:cubicBezTo>
                  <a:cubicBezTo>
                    <a:pt x="664" y="39"/>
                    <a:pt x="664" y="39"/>
                    <a:pt x="663" y="40"/>
                  </a:cubicBezTo>
                  <a:cubicBezTo>
                    <a:pt x="663" y="40"/>
                    <a:pt x="663" y="40"/>
                    <a:pt x="663" y="40"/>
                  </a:cubicBezTo>
                  <a:cubicBezTo>
                    <a:pt x="663" y="40"/>
                    <a:pt x="663" y="40"/>
                    <a:pt x="663" y="40"/>
                  </a:cubicBezTo>
                  <a:cubicBezTo>
                    <a:pt x="663" y="40"/>
                    <a:pt x="663" y="40"/>
                    <a:pt x="663" y="40"/>
                  </a:cubicBezTo>
                  <a:cubicBezTo>
                    <a:pt x="663" y="40"/>
                    <a:pt x="663" y="40"/>
                    <a:pt x="663" y="40"/>
                  </a:cubicBezTo>
                  <a:cubicBezTo>
                    <a:pt x="663" y="40"/>
                    <a:pt x="663" y="40"/>
                    <a:pt x="663" y="40"/>
                  </a:cubicBezTo>
                  <a:cubicBezTo>
                    <a:pt x="663" y="40"/>
                    <a:pt x="662" y="40"/>
                    <a:pt x="662" y="41"/>
                  </a:cubicBezTo>
                  <a:cubicBezTo>
                    <a:pt x="663" y="41"/>
                    <a:pt x="663" y="41"/>
                    <a:pt x="663" y="41"/>
                  </a:cubicBezTo>
                  <a:cubicBezTo>
                    <a:pt x="662" y="41"/>
                    <a:pt x="662" y="41"/>
                    <a:pt x="662" y="41"/>
                  </a:cubicBezTo>
                  <a:cubicBezTo>
                    <a:pt x="662" y="41"/>
                    <a:pt x="662" y="41"/>
                    <a:pt x="662" y="41"/>
                  </a:cubicBezTo>
                  <a:cubicBezTo>
                    <a:pt x="662" y="41"/>
                    <a:pt x="662" y="42"/>
                    <a:pt x="662" y="42"/>
                  </a:cubicBezTo>
                  <a:cubicBezTo>
                    <a:pt x="662" y="42"/>
                    <a:pt x="662" y="42"/>
                    <a:pt x="662" y="42"/>
                  </a:cubicBezTo>
                  <a:cubicBezTo>
                    <a:pt x="662" y="42"/>
                    <a:pt x="661" y="42"/>
                    <a:pt x="661" y="42"/>
                  </a:cubicBezTo>
                  <a:cubicBezTo>
                    <a:pt x="661" y="42"/>
                    <a:pt x="661" y="42"/>
                    <a:pt x="661" y="42"/>
                  </a:cubicBezTo>
                  <a:cubicBezTo>
                    <a:pt x="661" y="42"/>
                    <a:pt x="661" y="43"/>
                    <a:pt x="661" y="43"/>
                  </a:cubicBezTo>
                  <a:cubicBezTo>
                    <a:pt x="661" y="43"/>
                    <a:pt x="661" y="43"/>
                    <a:pt x="661" y="43"/>
                  </a:cubicBezTo>
                  <a:cubicBezTo>
                    <a:pt x="661" y="43"/>
                    <a:pt x="661" y="43"/>
                    <a:pt x="661" y="43"/>
                  </a:cubicBezTo>
                  <a:cubicBezTo>
                    <a:pt x="661" y="43"/>
                    <a:pt x="661" y="43"/>
                    <a:pt x="661" y="43"/>
                  </a:cubicBezTo>
                  <a:cubicBezTo>
                    <a:pt x="660" y="43"/>
                    <a:pt x="660" y="44"/>
                    <a:pt x="660" y="44"/>
                  </a:cubicBezTo>
                  <a:cubicBezTo>
                    <a:pt x="660" y="44"/>
                    <a:pt x="660" y="44"/>
                    <a:pt x="660" y="44"/>
                  </a:cubicBezTo>
                  <a:cubicBezTo>
                    <a:pt x="660" y="44"/>
                    <a:pt x="660" y="44"/>
                    <a:pt x="660" y="44"/>
                  </a:cubicBezTo>
                  <a:cubicBezTo>
                    <a:pt x="660" y="44"/>
                    <a:pt x="660" y="44"/>
                    <a:pt x="660" y="44"/>
                  </a:cubicBezTo>
                  <a:cubicBezTo>
                    <a:pt x="660" y="45"/>
                    <a:pt x="660" y="45"/>
                    <a:pt x="660" y="45"/>
                  </a:cubicBezTo>
                  <a:cubicBezTo>
                    <a:pt x="660" y="45"/>
                    <a:pt x="660" y="45"/>
                    <a:pt x="660" y="45"/>
                  </a:cubicBezTo>
                  <a:cubicBezTo>
                    <a:pt x="660" y="45"/>
                    <a:pt x="660" y="45"/>
                    <a:pt x="660" y="45"/>
                  </a:cubicBezTo>
                  <a:cubicBezTo>
                    <a:pt x="659" y="46"/>
                    <a:pt x="659" y="46"/>
                    <a:pt x="659" y="46"/>
                  </a:cubicBezTo>
                  <a:cubicBezTo>
                    <a:pt x="659" y="46"/>
                    <a:pt x="659" y="46"/>
                    <a:pt x="659" y="46"/>
                  </a:cubicBezTo>
                  <a:cubicBezTo>
                    <a:pt x="659" y="46"/>
                    <a:pt x="659" y="47"/>
                    <a:pt x="659" y="47"/>
                  </a:cubicBezTo>
                  <a:cubicBezTo>
                    <a:pt x="659" y="47"/>
                    <a:pt x="659" y="48"/>
                    <a:pt x="659" y="48"/>
                  </a:cubicBezTo>
                  <a:cubicBezTo>
                    <a:pt x="659" y="48"/>
                    <a:pt x="659" y="49"/>
                    <a:pt x="659" y="49"/>
                  </a:cubicBezTo>
                  <a:cubicBezTo>
                    <a:pt x="659" y="49"/>
                    <a:pt x="659" y="49"/>
                    <a:pt x="659" y="49"/>
                  </a:cubicBezTo>
                  <a:cubicBezTo>
                    <a:pt x="658" y="51"/>
                    <a:pt x="658" y="53"/>
                    <a:pt x="659" y="55"/>
                  </a:cubicBezTo>
                  <a:cubicBezTo>
                    <a:pt x="659" y="55"/>
                    <a:pt x="659" y="56"/>
                    <a:pt x="659" y="56"/>
                  </a:cubicBezTo>
                  <a:cubicBezTo>
                    <a:pt x="659" y="56"/>
                    <a:pt x="659" y="57"/>
                    <a:pt x="659" y="57"/>
                  </a:cubicBezTo>
                  <a:cubicBezTo>
                    <a:pt x="659" y="57"/>
                    <a:pt x="659" y="57"/>
                    <a:pt x="659" y="58"/>
                  </a:cubicBezTo>
                  <a:cubicBezTo>
                    <a:pt x="659" y="58"/>
                    <a:pt x="659" y="58"/>
                    <a:pt x="659" y="59"/>
                  </a:cubicBezTo>
                  <a:cubicBezTo>
                    <a:pt x="659" y="59"/>
                    <a:pt x="659" y="59"/>
                    <a:pt x="659" y="59"/>
                  </a:cubicBezTo>
                  <a:cubicBezTo>
                    <a:pt x="659" y="59"/>
                    <a:pt x="659" y="59"/>
                    <a:pt x="659" y="59"/>
                  </a:cubicBezTo>
                  <a:cubicBezTo>
                    <a:pt x="659" y="59"/>
                    <a:pt x="659" y="59"/>
                    <a:pt x="660" y="60"/>
                  </a:cubicBezTo>
                  <a:cubicBezTo>
                    <a:pt x="660" y="60"/>
                    <a:pt x="660" y="60"/>
                    <a:pt x="660" y="60"/>
                  </a:cubicBezTo>
                  <a:cubicBezTo>
                    <a:pt x="660" y="60"/>
                    <a:pt x="660" y="60"/>
                    <a:pt x="660" y="60"/>
                  </a:cubicBezTo>
                  <a:cubicBezTo>
                    <a:pt x="660" y="60"/>
                    <a:pt x="660" y="60"/>
                    <a:pt x="660" y="60"/>
                  </a:cubicBezTo>
                  <a:cubicBezTo>
                    <a:pt x="660" y="61"/>
                    <a:pt x="660" y="61"/>
                    <a:pt x="660" y="61"/>
                  </a:cubicBezTo>
                  <a:cubicBezTo>
                    <a:pt x="660" y="61"/>
                    <a:pt x="660" y="61"/>
                    <a:pt x="660" y="61"/>
                  </a:cubicBezTo>
                  <a:cubicBezTo>
                    <a:pt x="660" y="61"/>
                    <a:pt x="660" y="61"/>
                    <a:pt x="660" y="61"/>
                  </a:cubicBezTo>
                  <a:cubicBezTo>
                    <a:pt x="660" y="61"/>
                    <a:pt x="660" y="61"/>
                    <a:pt x="660" y="61"/>
                  </a:cubicBezTo>
                  <a:cubicBezTo>
                    <a:pt x="660" y="62"/>
                    <a:pt x="661" y="62"/>
                    <a:pt x="661" y="62"/>
                  </a:cubicBezTo>
                  <a:cubicBezTo>
                    <a:pt x="661" y="62"/>
                    <a:pt x="661" y="62"/>
                    <a:pt x="661" y="62"/>
                  </a:cubicBezTo>
                  <a:cubicBezTo>
                    <a:pt x="661" y="62"/>
                    <a:pt x="661" y="62"/>
                    <a:pt x="661" y="62"/>
                  </a:cubicBezTo>
                  <a:cubicBezTo>
                    <a:pt x="661" y="62"/>
                    <a:pt x="661" y="62"/>
                    <a:pt x="661" y="62"/>
                  </a:cubicBezTo>
                  <a:cubicBezTo>
                    <a:pt x="661" y="63"/>
                    <a:pt x="661" y="63"/>
                    <a:pt x="661" y="63"/>
                  </a:cubicBezTo>
                  <a:cubicBezTo>
                    <a:pt x="661" y="63"/>
                    <a:pt x="661" y="63"/>
                    <a:pt x="661" y="63"/>
                  </a:cubicBezTo>
                  <a:cubicBezTo>
                    <a:pt x="662" y="63"/>
                    <a:pt x="661" y="63"/>
                    <a:pt x="662" y="64"/>
                  </a:cubicBezTo>
                  <a:cubicBezTo>
                    <a:pt x="662" y="63"/>
                    <a:pt x="662" y="63"/>
                    <a:pt x="662" y="63"/>
                  </a:cubicBezTo>
                  <a:cubicBezTo>
                    <a:pt x="662" y="64"/>
                    <a:pt x="662" y="64"/>
                    <a:pt x="662" y="64"/>
                  </a:cubicBezTo>
                  <a:cubicBezTo>
                    <a:pt x="662" y="64"/>
                    <a:pt x="662" y="64"/>
                    <a:pt x="662" y="64"/>
                  </a:cubicBezTo>
                  <a:cubicBezTo>
                    <a:pt x="662" y="64"/>
                    <a:pt x="662" y="64"/>
                    <a:pt x="662" y="64"/>
                  </a:cubicBezTo>
                  <a:cubicBezTo>
                    <a:pt x="662" y="64"/>
                    <a:pt x="662" y="64"/>
                    <a:pt x="662" y="64"/>
                  </a:cubicBezTo>
                  <a:cubicBezTo>
                    <a:pt x="662" y="64"/>
                    <a:pt x="663" y="64"/>
                    <a:pt x="663" y="65"/>
                  </a:cubicBezTo>
                  <a:cubicBezTo>
                    <a:pt x="663" y="65"/>
                    <a:pt x="663" y="65"/>
                    <a:pt x="663" y="65"/>
                  </a:cubicBezTo>
                  <a:cubicBezTo>
                    <a:pt x="663" y="65"/>
                    <a:pt x="663" y="65"/>
                    <a:pt x="663" y="65"/>
                  </a:cubicBezTo>
                  <a:cubicBezTo>
                    <a:pt x="663" y="65"/>
                    <a:pt x="663" y="65"/>
                    <a:pt x="663" y="65"/>
                  </a:cubicBezTo>
                  <a:cubicBezTo>
                    <a:pt x="663" y="65"/>
                    <a:pt x="663" y="65"/>
                    <a:pt x="663" y="65"/>
                  </a:cubicBezTo>
                  <a:cubicBezTo>
                    <a:pt x="663" y="65"/>
                    <a:pt x="663" y="65"/>
                    <a:pt x="663" y="65"/>
                  </a:cubicBezTo>
                  <a:cubicBezTo>
                    <a:pt x="664" y="65"/>
                    <a:pt x="664" y="66"/>
                    <a:pt x="664" y="66"/>
                  </a:cubicBezTo>
                  <a:cubicBezTo>
                    <a:pt x="664" y="66"/>
                    <a:pt x="664" y="66"/>
                    <a:pt x="664" y="66"/>
                  </a:cubicBezTo>
                  <a:cubicBezTo>
                    <a:pt x="664" y="66"/>
                    <a:pt x="664" y="66"/>
                    <a:pt x="664" y="66"/>
                  </a:cubicBezTo>
                  <a:cubicBezTo>
                    <a:pt x="664" y="66"/>
                    <a:pt x="664" y="66"/>
                    <a:pt x="664" y="66"/>
                  </a:cubicBezTo>
                  <a:cubicBezTo>
                    <a:pt x="664" y="66"/>
                    <a:pt x="664" y="66"/>
                    <a:pt x="665" y="66"/>
                  </a:cubicBezTo>
                  <a:cubicBezTo>
                    <a:pt x="665" y="66"/>
                    <a:pt x="665" y="66"/>
                    <a:pt x="665" y="66"/>
                  </a:cubicBezTo>
                  <a:cubicBezTo>
                    <a:pt x="665" y="67"/>
                    <a:pt x="665" y="66"/>
                    <a:pt x="665" y="67"/>
                  </a:cubicBezTo>
                  <a:cubicBezTo>
                    <a:pt x="665" y="67"/>
                    <a:pt x="665" y="67"/>
                    <a:pt x="665" y="67"/>
                  </a:cubicBezTo>
                  <a:cubicBezTo>
                    <a:pt x="665" y="67"/>
                    <a:pt x="665" y="67"/>
                    <a:pt x="666" y="67"/>
                  </a:cubicBezTo>
                  <a:cubicBezTo>
                    <a:pt x="666" y="67"/>
                    <a:pt x="666" y="67"/>
                    <a:pt x="666" y="67"/>
                  </a:cubicBezTo>
                  <a:cubicBezTo>
                    <a:pt x="666" y="67"/>
                    <a:pt x="666" y="67"/>
                    <a:pt x="666" y="67"/>
                  </a:cubicBezTo>
                  <a:cubicBezTo>
                    <a:pt x="666" y="67"/>
                    <a:pt x="666" y="67"/>
                    <a:pt x="666" y="67"/>
                  </a:cubicBezTo>
                  <a:cubicBezTo>
                    <a:pt x="666" y="68"/>
                    <a:pt x="666" y="68"/>
                    <a:pt x="667" y="68"/>
                  </a:cubicBezTo>
                  <a:cubicBezTo>
                    <a:pt x="667" y="68"/>
                    <a:pt x="667" y="68"/>
                    <a:pt x="667" y="68"/>
                  </a:cubicBezTo>
                  <a:cubicBezTo>
                    <a:pt x="667" y="68"/>
                    <a:pt x="667" y="68"/>
                    <a:pt x="667" y="68"/>
                  </a:cubicBezTo>
                  <a:cubicBezTo>
                    <a:pt x="667" y="68"/>
                    <a:pt x="667" y="68"/>
                    <a:pt x="667" y="68"/>
                  </a:cubicBezTo>
                  <a:cubicBezTo>
                    <a:pt x="667" y="68"/>
                    <a:pt x="667" y="68"/>
                    <a:pt x="668" y="68"/>
                  </a:cubicBezTo>
                  <a:cubicBezTo>
                    <a:pt x="668" y="68"/>
                    <a:pt x="668" y="68"/>
                    <a:pt x="668" y="68"/>
                  </a:cubicBezTo>
                  <a:cubicBezTo>
                    <a:pt x="668" y="69"/>
                    <a:pt x="668" y="69"/>
                    <a:pt x="668" y="69"/>
                  </a:cubicBezTo>
                  <a:cubicBezTo>
                    <a:pt x="668" y="69"/>
                    <a:pt x="668" y="69"/>
                    <a:pt x="668" y="69"/>
                  </a:cubicBezTo>
                  <a:cubicBezTo>
                    <a:pt x="668" y="69"/>
                    <a:pt x="669" y="69"/>
                    <a:pt x="669" y="69"/>
                  </a:cubicBezTo>
                  <a:cubicBezTo>
                    <a:pt x="669" y="69"/>
                    <a:pt x="669" y="69"/>
                    <a:pt x="669" y="69"/>
                  </a:cubicBezTo>
                  <a:cubicBezTo>
                    <a:pt x="669" y="69"/>
                    <a:pt x="669" y="69"/>
                    <a:pt x="669" y="69"/>
                  </a:cubicBezTo>
                  <a:cubicBezTo>
                    <a:pt x="669" y="69"/>
                    <a:pt x="669" y="69"/>
                    <a:pt x="669" y="69"/>
                  </a:cubicBezTo>
                  <a:cubicBezTo>
                    <a:pt x="670" y="70"/>
                    <a:pt x="670" y="70"/>
                    <a:pt x="670" y="70"/>
                  </a:cubicBezTo>
                  <a:cubicBezTo>
                    <a:pt x="670" y="70"/>
                    <a:pt x="670" y="70"/>
                    <a:pt x="670" y="70"/>
                  </a:cubicBezTo>
                  <a:cubicBezTo>
                    <a:pt x="670" y="70"/>
                    <a:pt x="671" y="70"/>
                    <a:pt x="671" y="70"/>
                  </a:cubicBezTo>
                  <a:cubicBezTo>
                    <a:pt x="671" y="70"/>
                    <a:pt x="671" y="70"/>
                    <a:pt x="671" y="70"/>
                  </a:cubicBezTo>
                  <a:cubicBezTo>
                    <a:pt x="671" y="70"/>
                    <a:pt x="671" y="70"/>
                    <a:pt x="671" y="71"/>
                  </a:cubicBezTo>
                  <a:cubicBezTo>
                    <a:pt x="671" y="71"/>
                    <a:pt x="671" y="71"/>
                    <a:pt x="671" y="71"/>
                  </a:cubicBezTo>
                  <a:cubicBezTo>
                    <a:pt x="672" y="71"/>
                    <a:pt x="672" y="71"/>
                    <a:pt x="672" y="71"/>
                  </a:cubicBezTo>
                  <a:cubicBezTo>
                    <a:pt x="672" y="71"/>
                    <a:pt x="672" y="71"/>
                    <a:pt x="672" y="71"/>
                  </a:cubicBezTo>
                  <a:cubicBezTo>
                    <a:pt x="672" y="71"/>
                    <a:pt x="673" y="71"/>
                    <a:pt x="673" y="71"/>
                  </a:cubicBezTo>
                  <a:cubicBezTo>
                    <a:pt x="673" y="71"/>
                    <a:pt x="673" y="71"/>
                    <a:pt x="673" y="71"/>
                  </a:cubicBezTo>
                  <a:cubicBezTo>
                    <a:pt x="673" y="71"/>
                    <a:pt x="673" y="71"/>
                    <a:pt x="674" y="72"/>
                  </a:cubicBezTo>
                  <a:cubicBezTo>
                    <a:pt x="674" y="72"/>
                    <a:pt x="674" y="72"/>
                    <a:pt x="674" y="72"/>
                  </a:cubicBezTo>
                  <a:cubicBezTo>
                    <a:pt x="674" y="72"/>
                    <a:pt x="674" y="72"/>
                    <a:pt x="674" y="72"/>
                  </a:cubicBezTo>
                  <a:cubicBezTo>
                    <a:pt x="674" y="72"/>
                    <a:pt x="674" y="72"/>
                    <a:pt x="674" y="72"/>
                  </a:cubicBezTo>
                  <a:cubicBezTo>
                    <a:pt x="675" y="72"/>
                    <a:pt x="675" y="72"/>
                    <a:pt x="675" y="72"/>
                  </a:cubicBezTo>
                  <a:cubicBezTo>
                    <a:pt x="675" y="72"/>
                    <a:pt x="675" y="72"/>
                    <a:pt x="675" y="72"/>
                  </a:cubicBezTo>
                  <a:cubicBezTo>
                    <a:pt x="675" y="72"/>
                    <a:pt x="675" y="72"/>
                    <a:pt x="675" y="72"/>
                  </a:cubicBezTo>
                  <a:cubicBezTo>
                    <a:pt x="675" y="72"/>
                    <a:pt x="676" y="72"/>
                    <a:pt x="676" y="73"/>
                  </a:cubicBezTo>
                  <a:cubicBezTo>
                    <a:pt x="676" y="73"/>
                    <a:pt x="676" y="73"/>
                    <a:pt x="676" y="73"/>
                  </a:cubicBezTo>
                  <a:cubicBezTo>
                    <a:pt x="676" y="73"/>
                    <a:pt x="676" y="73"/>
                    <a:pt x="677" y="73"/>
                  </a:cubicBezTo>
                  <a:cubicBezTo>
                    <a:pt x="677" y="73"/>
                    <a:pt x="677" y="73"/>
                    <a:pt x="677" y="73"/>
                  </a:cubicBezTo>
                  <a:cubicBezTo>
                    <a:pt x="677" y="73"/>
                    <a:pt x="677" y="73"/>
                    <a:pt x="677" y="73"/>
                  </a:cubicBezTo>
                  <a:cubicBezTo>
                    <a:pt x="677" y="73"/>
                    <a:pt x="677" y="73"/>
                    <a:pt x="677" y="73"/>
                  </a:cubicBezTo>
                  <a:cubicBezTo>
                    <a:pt x="678" y="74"/>
                    <a:pt x="678" y="73"/>
                    <a:pt x="678" y="74"/>
                  </a:cubicBezTo>
                  <a:cubicBezTo>
                    <a:pt x="678" y="74"/>
                    <a:pt x="678" y="74"/>
                    <a:pt x="678" y="74"/>
                  </a:cubicBezTo>
                  <a:cubicBezTo>
                    <a:pt x="678" y="74"/>
                    <a:pt x="679" y="74"/>
                    <a:pt x="679" y="74"/>
                  </a:cubicBezTo>
                  <a:cubicBezTo>
                    <a:pt x="679" y="74"/>
                    <a:pt x="679" y="74"/>
                    <a:pt x="679" y="74"/>
                  </a:cubicBezTo>
                  <a:cubicBezTo>
                    <a:pt x="679" y="74"/>
                    <a:pt x="679" y="74"/>
                    <a:pt x="679" y="74"/>
                  </a:cubicBezTo>
                  <a:cubicBezTo>
                    <a:pt x="679" y="74"/>
                    <a:pt x="679" y="74"/>
                    <a:pt x="679" y="74"/>
                  </a:cubicBezTo>
                  <a:cubicBezTo>
                    <a:pt x="680" y="75"/>
                    <a:pt x="680" y="75"/>
                    <a:pt x="680" y="75"/>
                  </a:cubicBezTo>
                  <a:cubicBezTo>
                    <a:pt x="680" y="75"/>
                    <a:pt x="680" y="75"/>
                    <a:pt x="680" y="75"/>
                  </a:cubicBezTo>
                  <a:cubicBezTo>
                    <a:pt x="680" y="75"/>
                    <a:pt x="681" y="75"/>
                    <a:pt x="681" y="75"/>
                  </a:cubicBezTo>
                  <a:cubicBezTo>
                    <a:pt x="681" y="75"/>
                    <a:pt x="681" y="75"/>
                    <a:pt x="681" y="75"/>
                  </a:cubicBezTo>
                  <a:cubicBezTo>
                    <a:pt x="681" y="75"/>
                    <a:pt x="681" y="75"/>
                    <a:pt x="682" y="75"/>
                  </a:cubicBezTo>
                  <a:cubicBezTo>
                    <a:pt x="682" y="75"/>
                    <a:pt x="682" y="75"/>
                    <a:pt x="682" y="75"/>
                  </a:cubicBezTo>
                  <a:cubicBezTo>
                    <a:pt x="682" y="76"/>
                    <a:pt x="682" y="76"/>
                    <a:pt x="682" y="76"/>
                  </a:cubicBezTo>
                  <a:cubicBezTo>
                    <a:pt x="682" y="76"/>
                    <a:pt x="682" y="76"/>
                    <a:pt x="682" y="76"/>
                  </a:cubicBezTo>
                  <a:cubicBezTo>
                    <a:pt x="682" y="76"/>
                    <a:pt x="682" y="76"/>
                    <a:pt x="683" y="76"/>
                  </a:cubicBezTo>
                  <a:cubicBezTo>
                    <a:pt x="683" y="76"/>
                    <a:pt x="683" y="76"/>
                    <a:pt x="683" y="76"/>
                  </a:cubicBezTo>
                  <a:cubicBezTo>
                    <a:pt x="683" y="76"/>
                    <a:pt x="683" y="76"/>
                    <a:pt x="683" y="76"/>
                  </a:cubicBezTo>
                  <a:cubicBezTo>
                    <a:pt x="683" y="76"/>
                    <a:pt x="683" y="76"/>
                    <a:pt x="683" y="76"/>
                  </a:cubicBezTo>
                  <a:cubicBezTo>
                    <a:pt x="683" y="77"/>
                    <a:pt x="684" y="77"/>
                    <a:pt x="684" y="77"/>
                  </a:cubicBezTo>
                  <a:cubicBezTo>
                    <a:pt x="684" y="77"/>
                    <a:pt x="684" y="77"/>
                    <a:pt x="684" y="77"/>
                  </a:cubicBezTo>
                  <a:cubicBezTo>
                    <a:pt x="684" y="77"/>
                    <a:pt x="684" y="77"/>
                    <a:pt x="684" y="77"/>
                  </a:cubicBezTo>
                  <a:cubicBezTo>
                    <a:pt x="684" y="77"/>
                    <a:pt x="684" y="77"/>
                    <a:pt x="684" y="77"/>
                  </a:cubicBezTo>
                  <a:cubicBezTo>
                    <a:pt x="684" y="77"/>
                    <a:pt x="685" y="77"/>
                    <a:pt x="685" y="77"/>
                  </a:cubicBezTo>
                  <a:cubicBezTo>
                    <a:pt x="685" y="77"/>
                    <a:pt x="685" y="77"/>
                    <a:pt x="685" y="77"/>
                  </a:cubicBezTo>
                  <a:cubicBezTo>
                    <a:pt x="685" y="78"/>
                    <a:pt x="685" y="78"/>
                    <a:pt x="686" y="78"/>
                  </a:cubicBezTo>
                  <a:cubicBezTo>
                    <a:pt x="686" y="78"/>
                    <a:pt x="686" y="78"/>
                    <a:pt x="686" y="78"/>
                  </a:cubicBezTo>
                  <a:cubicBezTo>
                    <a:pt x="686" y="78"/>
                    <a:pt x="686" y="78"/>
                    <a:pt x="686" y="79"/>
                  </a:cubicBezTo>
                  <a:cubicBezTo>
                    <a:pt x="686" y="79"/>
                    <a:pt x="686" y="79"/>
                    <a:pt x="686" y="79"/>
                  </a:cubicBezTo>
                  <a:cubicBezTo>
                    <a:pt x="686" y="79"/>
                    <a:pt x="686" y="79"/>
                    <a:pt x="686" y="79"/>
                  </a:cubicBezTo>
                  <a:cubicBezTo>
                    <a:pt x="686" y="79"/>
                    <a:pt x="686" y="79"/>
                    <a:pt x="686" y="79"/>
                  </a:cubicBezTo>
                  <a:cubicBezTo>
                    <a:pt x="687" y="79"/>
                    <a:pt x="687" y="79"/>
                    <a:pt x="687" y="79"/>
                  </a:cubicBezTo>
                  <a:cubicBezTo>
                    <a:pt x="687" y="79"/>
                    <a:pt x="687" y="79"/>
                    <a:pt x="687" y="79"/>
                  </a:cubicBezTo>
                  <a:cubicBezTo>
                    <a:pt x="687" y="79"/>
                    <a:pt x="687" y="80"/>
                    <a:pt x="687" y="80"/>
                  </a:cubicBezTo>
                  <a:cubicBezTo>
                    <a:pt x="687" y="80"/>
                    <a:pt x="687" y="80"/>
                    <a:pt x="687" y="80"/>
                  </a:cubicBezTo>
                  <a:cubicBezTo>
                    <a:pt x="687" y="80"/>
                    <a:pt x="687" y="80"/>
                    <a:pt x="687" y="80"/>
                  </a:cubicBezTo>
                  <a:cubicBezTo>
                    <a:pt x="688" y="80"/>
                    <a:pt x="688" y="80"/>
                    <a:pt x="688" y="80"/>
                  </a:cubicBezTo>
                  <a:cubicBezTo>
                    <a:pt x="688" y="80"/>
                    <a:pt x="688" y="80"/>
                    <a:pt x="688" y="80"/>
                  </a:cubicBezTo>
                  <a:cubicBezTo>
                    <a:pt x="688" y="81"/>
                    <a:pt x="688" y="81"/>
                    <a:pt x="688" y="81"/>
                  </a:cubicBezTo>
                  <a:cubicBezTo>
                    <a:pt x="688" y="81"/>
                    <a:pt x="688" y="81"/>
                    <a:pt x="688" y="81"/>
                  </a:cubicBezTo>
                  <a:cubicBezTo>
                    <a:pt x="688" y="81"/>
                    <a:pt x="688" y="82"/>
                    <a:pt x="688" y="82"/>
                  </a:cubicBezTo>
                  <a:cubicBezTo>
                    <a:pt x="688" y="82"/>
                    <a:pt x="688" y="82"/>
                    <a:pt x="688" y="82"/>
                  </a:cubicBezTo>
                  <a:cubicBezTo>
                    <a:pt x="688" y="84"/>
                    <a:pt x="688" y="85"/>
                    <a:pt x="688" y="87"/>
                  </a:cubicBezTo>
                  <a:cubicBezTo>
                    <a:pt x="688" y="87"/>
                    <a:pt x="688" y="87"/>
                    <a:pt x="688" y="87"/>
                  </a:cubicBezTo>
                  <a:cubicBezTo>
                    <a:pt x="688" y="87"/>
                    <a:pt x="688" y="88"/>
                    <a:pt x="688" y="88"/>
                  </a:cubicBezTo>
                  <a:cubicBezTo>
                    <a:pt x="688" y="88"/>
                    <a:pt x="688" y="88"/>
                    <a:pt x="688" y="88"/>
                  </a:cubicBezTo>
                  <a:cubicBezTo>
                    <a:pt x="688" y="88"/>
                    <a:pt x="688" y="88"/>
                    <a:pt x="688" y="88"/>
                  </a:cubicBezTo>
                  <a:cubicBezTo>
                    <a:pt x="688" y="88"/>
                    <a:pt x="688" y="89"/>
                    <a:pt x="687" y="89"/>
                  </a:cubicBezTo>
                  <a:cubicBezTo>
                    <a:pt x="687" y="89"/>
                    <a:pt x="687" y="89"/>
                    <a:pt x="687" y="89"/>
                  </a:cubicBezTo>
                  <a:cubicBezTo>
                    <a:pt x="687" y="89"/>
                    <a:pt x="687" y="89"/>
                    <a:pt x="687" y="89"/>
                  </a:cubicBezTo>
                  <a:cubicBezTo>
                    <a:pt x="687" y="89"/>
                    <a:pt x="687" y="89"/>
                    <a:pt x="687" y="89"/>
                  </a:cubicBezTo>
                  <a:cubicBezTo>
                    <a:pt x="687" y="89"/>
                    <a:pt x="687" y="90"/>
                    <a:pt x="687" y="90"/>
                  </a:cubicBezTo>
                  <a:cubicBezTo>
                    <a:pt x="687" y="90"/>
                    <a:pt x="687" y="90"/>
                    <a:pt x="687" y="90"/>
                  </a:cubicBezTo>
                  <a:cubicBezTo>
                    <a:pt x="687" y="90"/>
                    <a:pt x="687" y="90"/>
                    <a:pt x="686" y="90"/>
                  </a:cubicBezTo>
                  <a:cubicBezTo>
                    <a:pt x="686" y="90"/>
                    <a:pt x="686" y="90"/>
                    <a:pt x="686" y="90"/>
                  </a:cubicBezTo>
                  <a:cubicBezTo>
                    <a:pt x="686" y="90"/>
                    <a:pt x="686" y="91"/>
                    <a:pt x="686" y="91"/>
                  </a:cubicBezTo>
                  <a:cubicBezTo>
                    <a:pt x="686" y="91"/>
                    <a:pt x="686" y="91"/>
                    <a:pt x="686" y="91"/>
                  </a:cubicBezTo>
                  <a:cubicBezTo>
                    <a:pt x="686" y="91"/>
                    <a:pt x="686" y="91"/>
                    <a:pt x="686" y="91"/>
                  </a:cubicBezTo>
                  <a:cubicBezTo>
                    <a:pt x="686" y="91"/>
                    <a:pt x="686" y="91"/>
                    <a:pt x="686" y="91"/>
                  </a:cubicBezTo>
                  <a:cubicBezTo>
                    <a:pt x="686" y="91"/>
                    <a:pt x="685" y="91"/>
                    <a:pt x="685" y="91"/>
                  </a:cubicBezTo>
                  <a:cubicBezTo>
                    <a:pt x="685" y="91"/>
                    <a:pt x="685" y="91"/>
                    <a:pt x="685" y="91"/>
                  </a:cubicBezTo>
                  <a:cubicBezTo>
                    <a:pt x="685" y="92"/>
                    <a:pt x="685" y="92"/>
                    <a:pt x="685" y="92"/>
                  </a:cubicBezTo>
                  <a:cubicBezTo>
                    <a:pt x="685" y="92"/>
                    <a:pt x="685" y="92"/>
                    <a:pt x="685" y="92"/>
                  </a:cubicBezTo>
                  <a:cubicBezTo>
                    <a:pt x="685" y="92"/>
                    <a:pt x="684" y="92"/>
                    <a:pt x="684" y="92"/>
                  </a:cubicBezTo>
                  <a:cubicBezTo>
                    <a:pt x="684" y="92"/>
                    <a:pt x="684" y="92"/>
                    <a:pt x="684" y="92"/>
                  </a:cubicBezTo>
                  <a:cubicBezTo>
                    <a:pt x="684" y="92"/>
                    <a:pt x="684" y="92"/>
                    <a:pt x="684" y="92"/>
                  </a:cubicBezTo>
                  <a:cubicBezTo>
                    <a:pt x="684" y="93"/>
                    <a:pt x="684" y="93"/>
                    <a:pt x="684" y="93"/>
                  </a:cubicBezTo>
                  <a:cubicBezTo>
                    <a:pt x="683" y="93"/>
                    <a:pt x="683" y="93"/>
                    <a:pt x="683" y="93"/>
                  </a:cubicBezTo>
                  <a:cubicBezTo>
                    <a:pt x="683" y="93"/>
                    <a:pt x="683" y="93"/>
                    <a:pt x="683" y="93"/>
                  </a:cubicBezTo>
                  <a:cubicBezTo>
                    <a:pt x="683" y="93"/>
                    <a:pt x="683" y="93"/>
                    <a:pt x="683" y="93"/>
                  </a:cubicBezTo>
                  <a:cubicBezTo>
                    <a:pt x="682" y="93"/>
                    <a:pt x="682" y="93"/>
                    <a:pt x="682" y="93"/>
                  </a:cubicBezTo>
                  <a:cubicBezTo>
                    <a:pt x="681" y="93"/>
                    <a:pt x="681" y="93"/>
                    <a:pt x="681" y="93"/>
                  </a:cubicBezTo>
                  <a:cubicBezTo>
                    <a:pt x="681" y="93"/>
                    <a:pt x="681" y="93"/>
                    <a:pt x="681" y="93"/>
                  </a:cubicBezTo>
                  <a:cubicBezTo>
                    <a:pt x="681" y="93"/>
                    <a:pt x="680" y="93"/>
                    <a:pt x="680" y="94"/>
                  </a:cubicBezTo>
                  <a:cubicBezTo>
                    <a:pt x="680" y="94"/>
                    <a:pt x="680" y="94"/>
                    <a:pt x="680" y="94"/>
                  </a:cubicBezTo>
                  <a:cubicBezTo>
                    <a:pt x="677" y="94"/>
                    <a:pt x="675" y="94"/>
                    <a:pt x="672" y="94"/>
                  </a:cubicBezTo>
                  <a:cubicBezTo>
                    <a:pt x="672" y="94"/>
                    <a:pt x="672" y="94"/>
                    <a:pt x="672" y="93"/>
                  </a:cubicBezTo>
                  <a:cubicBezTo>
                    <a:pt x="671" y="93"/>
                    <a:pt x="671" y="93"/>
                    <a:pt x="670" y="93"/>
                  </a:cubicBezTo>
                  <a:cubicBezTo>
                    <a:pt x="670" y="93"/>
                    <a:pt x="670" y="93"/>
                    <a:pt x="670" y="93"/>
                  </a:cubicBezTo>
                  <a:cubicBezTo>
                    <a:pt x="670" y="93"/>
                    <a:pt x="670" y="93"/>
                    <a:pt x="670" y="93"/>
                  </a:cubicBezTo>
                  <a:cubicBezTo>
                    <a:pt x="670" y="93"/>
                    <a:pt x="669" y="93"/>
                    <a:pt x="669" y="93"/>
                  </a:cubicBezTo>
                  <a:cubicBezTo>
                    <a:pt x="669" y="93"/>
                    <a:pt x="669" y="93"/>
                    <a:pt x="669" y="93"/>
                  </a:cubicBezTo>
                  <a:cubicBezTo>
                    <a:pt x="669" y="93"/>
                    <a:pt x="669" y="93"/>
                    <a:pt x="669" y="93"/>
                  </a:cubicBezTo>
                  <a:cubicBezTo>
                    <a:pt x="668" y="93"/>
                    <a:pt x="668" y="93"/>
                    <a:pt x="668" y="92"/>
                  </a:cubicBezTo>
                  <a:cubicBezTo>
                    <a:pt x="668" y="92"/>
                    <a:pt x="668" y="92"/>
                    <a:pt x="668" y="92"/>
                  </a:cubicBezTo>
                  <a:cubicBezTo>
                    <a:pt x="667" y="92"/>
                    <a:pt x="667" y="92"/>
                    <a:pt x="667" y="92"/>
                  </a:cubicBezTo>
                  <a:cubicBezTo>
                    <a:pt x="667" y="92"/>
                    <a:pt x="667" y="92"/>
                    <a:pt x="667" y="92"/>
                  </a:cubicBezTo>
                  <a:cubicBezTo>
                    <a:pt x="666" y="92"/>
                    <a:pt x="666" y="92"/>
                    <a:pt x="666" y="92"/>
                  </a:cubicBezTo>
                  <a:cubicBezTo>
                    <a:pt x="666" y="92"/>
                    <a:pt x="666" y="92"/>
                    <a:pt x="666" y="92"/>
                  </a:cubicBezTo>
                  <a:cubicBezTo>
                    <a:pt x="665" y="92"/>
                    <a:pt x="665" y="92"/>
                    <a:pt x="665" y="91"/>
                  </a:cubicBezTo>
                  <a:cubicBezTo>
                    <a:pt x="665" y="91"/>
                    <a:pt x="665" y="91"/>
                    <a:pt x="665" y="91"/>
                  </a:cubicBezTo>
                  <a:cubicBezTo>
                    <a:pt x="665" y="91"/>
                    <a:pt x="664" y="91"/>
                    <a:pt x="664" y="91"/>
                  </a:cubicBezTo>
                  <a:cubicBezTo>
                    <a:pt x="664" y="91"/>
                    <a:pt x="664" y="91"/>
                    <a:pt x="664" y="91"/>
                  </a:cubicBezTo>
                  <a:cubicBezTo>
                    <a:pt x="664" y="91"/>
                    <a:pt x="664" y="91"/>
                    <a:pt x="663" y="91"/>
                  </a:cubicBezTo>
                  <a:cubicBezTo>
                    <a:pt x="663" y="91"/>
                    <a:pt x="663" y="91"/>
                    <a:pt x="663" y="91"/>
                  </a:cubicBezTo>
                  <a:cubicBezTo>
                    <a:pt x="663" y="91"/>
                    <a:pt x="663" y="91"/>
                    <a:pt x="663" y="90"/>
                  </a:cubicBezTo>
                  <a:cubicBezTo>
                    <a:pt x="663" y="90"/>
                    <a:pt x="663" y="90"/>
                    <a:pt x="663" y="90"/>
                  </a:cubicBezTo>
                  <a:cubicBezTo>
                    <a:pt x="663" y="90"/>
                    <a:pt x="662" y="90"/>
                    <a:pt x="662" y="90"/>
                  </a:cubicBezTo>
                  <a:cubicBezTo>
                    <a:pt x="662" y="90"/>
                    <a:pt x="662" y="90"/>
                    <a:pt x="662" y="90"/>
                  </a:cubicBezTo>
                  <a:cubicBezTo>
                    <a:pt x="662" y="90"/>
                    <a:pt x="662" y="90"/>
                    <a:pt x="662" y="90"/>
                  </a:cubicBezTo>
                  <a:cubicBezTo>
                    <a:pt x="662" y="90"/>
                    <a:pt x="662" y="90"/>
                    <a:pt x="662" y="90"/>
                  </a:cubicBezTo>
                  <a:cubicBezTo>
                    <a:pt x="662" y="89"/>
                    <a:pt x="661" y="90"/>
                    <a:pt x="661" y="89"/>
                  </a:cubicBezTo>
                  <a:cubicBezTo>
                    <a:pt x="661" y="89"/>
                    <a:pt x="661" y="89"/>
                    <a:pt x="661" y="89"/>
                  </a:cubicBezTo>
                  <a:cubicBezTo>
                    <a:pt x="661" y="89"/>
                    <a:pt x="661" y="89"/>
                    <a:pt x="661" y="89"/>
                  </a:cubicBezTo>
                  <a:cubicBezTo>
                    <a:pt x="661" y="89"/>
                    <a:pt x="661" y="89"/>
                    <a:pt x="661" y="89"/>
                  </a:cubicBezTo>
                  <a:cubicBezTo>
                    <a:pt x="660" y="89"/>
                    <a:pt x="660" y="89"/>
                    <a:pt x="660" y="88"/>
                  </a:cubicBezTo>
                  <a:cubicBezTo>
                    <a:pt x="660" y="88"/>
                    <a:pt x="660" y="88"/>
                    <a:pt x="660" y="88"/>
                  </a:cubicBezTo>
                  <a:cubicBezTo>
                    <a:pt x="659" y="88"/>
                    <a:pt x="659" y="88"/>
                    <a:pt x="659" y="88"/>
                  </a:cubicBezTo>
                  <a:cubicBezTo>
                    <a:pt x="659" y="88"/>
                    <a:pt x="659" y="88"/>
                    <a:pt x="659" y="88"/>
                  </a:cubicBezTo>
                  <a:cubicBezTo>
                    <a:pt x="659" y="88"/>
                    <a:pt x="659" y="87"/>
                    <a:pt x="658" y="88"/>
                  </a:cubicBezTo>
                  <a:cubicBezTo>
                    <a:pt x="658" y="91"/>
                    <a:pt x="658" y="95"/>
                    <a:pt x="658" y="99"/>
                  </a:cubicBezTo>
                  <a:cubicBezTo>
                    <a:pt x="658" y="99"/>
                    <a:pt x="658" y="99"/>
                    <a:pt x="659" y="99"/>
                  </a:cubicBezTo>
                  <a:cubicBezTo>
                    <a:pt x="659" y="99"/>
                    <a:pt x="659" y="99"/>
                    <a:pt x="659" y="99"/>
                  </a:cubicBezTo>
                  <a:cubicBezTo>
                    <a:pt x="659" y="100"/>
                    <a:pt x="659" y="100"/>
                    <a:pt x="659" y="100"/>
                  </a:cubicBezTo>
                  <a:cubicBezTo>
                    <a:pt x="659" y="100"/>
                    <a:pt x="659" y="100"/>
                    <a:pt x="659" y="100"/>
                  </a:cubicBezTo>
                  <a:cubicBezTo>
                    <a:pt x="659" y="100"/>
                    <a:pt x="660" y="100"/>
                    <a:pt x="660" y="100"/>
                  </a:cubicBezTo>
                  <a:cubicBezTo>
                    <a:pt x="660" y="100"/>
                    <a:pt x="660" y="100"/>
                    <a:pt x="660" y="100"/>
                  </a:cubicBezTo>
                  <a:cubicBezTo>
                    <a:pt x="660" y="100"/>
                    <a:pt x="661" y="100"/>
                    <a:pt x="661" y="100"/>
                  </a:cubicBezTo>
                  <a:cubicBezTo>
                    <a:pt x="661" y="100"/>
                    <a:pt x="661" y="100"/>
                    <a:pt x="661" y="100"/>
                  </a:cubicBezTo>
                  <a:cubicBezTo>
                    <a:pt x="661" y="101"/>
                    <a:pt x="661" y="101"/>
                    <a:pt x="661" y="101"/>
                  </a:cubicBezTo>
                  <a:cubicBezTo>
                    <a:pt x="661" y="101"/>
                    <a:pt x="662" y="101"/>
                    <a:pt x="662" y="101"/>
                  </a:cubicBezTo>
                  <a:cubicBezTo>
                    <a:pt x="662" y="101"/>
                    <a:pt x="662" y="101"/>
                    <a:pt x="662" y="101"/>
                  </a:cubicBezTo>
                  <a:cubicBezTo>
                    <a:pt x="662" y="101"/>
                    <a:pt x="662" y="101"/>
                    <a:pt x="662" y="101"/>
                  </a:cubicBezTo>
                  <a:cubicBezTo>
                    <a:pt x="663" y="101"/>
                    <a:pt x="663" y="101"/>
                    <a:pt x="663" y="101"/>
                  </a:cubicBezTo>
                  <a:cubicBezTo>
                    <a:pt x="663" y="101"/>
                    <a:pt x="663" y="101"/>
                    <a:pt x="663" y="101"/>
                  </a:cubicBezTo>
                  <a:cubicBezTo>
                    <a:pt x="663" y="101"/>
                    <a:pt x="663" y="101"/>
                    <a:pt x="663" y="101"/>
                  </a:cubicBezTo>
                  <a:cubicBezTo>
                    <a:pt x="663" y="101"/>
                    <a:pt x="663" y="101"/>
                    <a:pt x="663" y="101"/>
                  </a:cubicBezTo>
                  <a:cubicBezTo>
                    <a:pt x="664" y="102"/>
                    <a:pt x="664" y="102"/>
                    <a:pt x="665" y="102"/>
                  </a:cubicBezTo>
                  <a:cubicBezTo>
                    <a:pt x="665" y="102"/>
                    <a:pt x="665" y="102"/>
                    <a:pt x="665" y="102"/>
                  </a:cubicBezTo>
                  <a:cubicBezTo>
                    <a:pt x="665" y="102"/>
                    <a:pt x="665" y="102"/>
                    <a:pt x="665" y="102"/>
                  </a:cubicBezTo>
                  <a:cubicBezTo>
                    <a:pt x="665" y="102"/>
                    <a:pt x="666" y="102"/>
                    <a:pt x="666" y="102"/>
                  </a:cubicBezTo>
                  <a:cubicBezTo>
                    <a:pt x="666" y="102"/>
                    <a:pt x="666" y="102"/>
                    <a:pt x="666" y="102"/>
                  </a:cubicBezTo>
                  <a:cubicBezTo>
                    <a:pt x="666" y="102"/>
                    <a:pt x="666" y="102"/>
                    <a:pt x="666" y="102"/>
                  </a:cubicBezTo>
                  <a:cubicBezTo>
                    <a:pt x="667" y="102"/>
                    <a:pt x="667" y="102"/>
                    <a:pt x="667" y="103"/>
                  </a:cubicBezTo>
                  <a:cubicBezTo>
                    <a:pt x="668" y="102"/>
                    <a:pt x="668" y="102"/>
                    <a:pt x="668" y="102"/>
                  </a:cubicBezTo>
                  <a:cubicBezTo>
                    <a:pt x="668" y="103"/>
                    <a:pt x="668" y="103"/>
                    <a:pt x="668" y="103"/>
                  </a:cubicBezTo>
                  <a:cubicBezTo>
                    <a:pt x="668" y="103"/>
                    <a:pt x="669" y="103"/>
                    <a:pt x="669" y="103"/>
                  </a:cubicBezTo>
                  <a:cubicBezTo>
                    <a:pt x="670" y="103"/>
                    <a:pt x="670" y="103"/>
                    <a:pt x="670" y="103"/>
                  </a:cubicBezTo>
                  <a:cubicBezTo>
                    <a:pt x="671" y="103"/>
                    <a:pt x="672" y="103"/>
                    <a:pt x="673" y="103"/>
                  </a:cubicBezTo>
                  <a:cubicBezTo>
                    <a:pt x="674" y="103"/>
                    <a:pt x="675" y="103"/>
                    <a:pt x="676" y="103"/>
                  </a:cubicBezTo>
                  <a:cubicBezTo>
                    <a:pt x="678" y="103"/>
                    <a:pt x="679" y="103"/>
                    <a:pt x="680" y="103"/>
                  </a:cubicBezTo>
                  <a:cubicBezTo>
                    <a:pt x="680" y="103"/>
                    <a:pt x="680" y="103"/>
                    <a:pt x="681" y="103"/>
                  </a:cubicBezTo>
                  <a:cubicBezTo>
                    <a:pt x="681" y="103"/>
                    <a:pt x="682" y="103"/>
                    <a:pt x="682" y="103"/>
                  </a:cubicBezTo>
                  <a:cubicBezTo>
                    <a:pt x="682" y="102"/>
                    <a:pt x="682" y="102"/>
                    <a:pt x="682" y="102"/>
                  </a:cubicBezTo>
                  <a:cubicBezTo>
                    <a:pt x="683" y="103"/>
                    <a:pt x="683" y="103"/>
                    <a:pt x="683" y="103"/>
                  </a:cubicBezTo>
                  <a:cubicBezTo>
                    <a:pt x="683" y="102"/>
                    <a:pt x="684" y="103"/>
                    <a:pt x="684" y="102"/>
                  </a:cubicBezTo>
                  <a:cubicBezTo>
                    <a:pt x="684" y="102"/>
                    <a:pt x="684" y="102"/>
                    <a:pt x="684" y="102"/>
                  </a:cubicBezTo>
                  <a:cubicBezTo>
                    <a:pt x="684" y="102"/>
                    <a:pt x="685" y="102"/>
                    <a:pt x="685" y="102"/>
                  </a:cubicBezTo>
                  <a:cubicBezTo>
                    <a:pt x="685" y="102"/>
                    <a:pt x="685" y="102"/>
                    <a:pt x="685" y="102"/>
                  </a:cubicBezTo>
                  <a:cubicBezTo>
                    <a:pt x="685" y="102"/>
                    <a:pt x="685" y="102"/>
                    <a:pt x="685" y="102"/>
                  </a:cubicBezTo>
                  <a:cubicBezTo>
                    <a:pt x="686" y="102"/>
                    <a:pt x="686" y="102"/>
                    <a:pt x="686" y="102"/>
                  </a:cubicBezTo>
                  <a:cubicBezTo>
                    <a:pt x="686" y="101"/>
                    <a:pt x="686" y="101"/>
                    <a:pt x="686" y="101"/>
                  </a:cubicBezTo>
                  <a:cubicBezTo>
                    <a:pt x="686" y="101"/>
                    <a:pt x="686" y="101"/>
                    <a:pt x="686" y="101"/>
                  </a:cubicBezTo>
                  <a:cubicBezTo>
                    <a:pt x="687" y="101"/>
                    <a:pt x="687" y="101"/>
                    <a:pt x="687" y="101"/>
                  </a:cubicBezTo>
                  <a:cubicBezTo>
                    <a:pt x="687" y="101"/>
                    <a:pt x="687" y="101"/>
                    <a:pt x="687" y="101"/>
                  </a:cubicBezTo>
                  <a:cubicBezTo>
                    <a:pt x="687" y="101"/>
                    <a:pt x="688" y="101"/>
                    <a:pt x="688" y="101"/>
                  </a:cubicBezTo>
                  <a:cubicBezTo>
                    <a:pt x="688" y="101"/>
                    <a:pt x="688" y="101"/>
                    <a:pt x="688" y="101"/>
                  </a:cubicBezTo>
                  <a:cubicBezTo>
                    <a:pt x="688" y="101"/>
                    <a:pt x="688" y="101"/>
                    <a:pt x="688" y="101"/>
                  </a:cubicBezTo>
                  <a:cubicBezTo>
                    <a:pt x="688" y="101"/>
                    <a:pt x="689" y="101"/>
                    <a:pt x="689" y="100"/>
                  </a:cubicBezTo>
                  <a:cubicBezTo>
                    <a:pt x="689" y="100"/>
                    <a:pt x="689" y="100"/>
                    <a:pt x="689" y="100"/>
                  </a:cubicBezTo>
                  <a:cubicBezTo>
                    <a:pt x="689" y="100"/>
                    <a:pt x="689" y="100"/>
                    <a:pt x="690" y="100"/>
                  </a:cubicBezTo>
                  <a:cubicBezTo>
                    <a:pt x="689" y="100"/>
                    <a:pt x="689" y="100"/>
                    <a:pt x="689" y="100"/>
                  </a:cubicBezTo>
                  <a:cubicBezTo>
                    <a:pt x="690" y="100"/>
                    <a:pt x="690" y="100"/>
                    <a:pt x="690" y="100"/>
                  </a:cubicBezTo>
                  <a:cubicBezTo>
                    <a:pt x="690" y="100"/>
                    <a:pt x="690" y="100"/>
                    <a:pt x="690" y="100"/>
                  </a:cubicBezTo>
                  <a:cubicBezTo>
                    <a:pt x="690" y="100"/>
                    <a:pt x="690" y="100"/>
                    <a:pt x="690" y="100"/>
                  </a:cubicBezTo>
                  <a:cubicBezTo>
                    <a:pt x="690" y="100"/>
                    <a:pt x="690" y="100"/>
                    <a:pt x="691" y="99"/>
                  </a:cubicBezTo>
                  <a:cubicBezTo>
                    <a:pt x="691" y="99"/>
                    <a:pt x="691" y="99"/>
                    <a:pt x="691" y="99"/>
                  </a:cubicBezTo>
                  <a:cubicBezTo>
                    <a:pt x="691" y="99"/>
                    <a:pt x="691" y="99"/>
                    <a:pt x="691" y="99"/>
                  </a:cubicBezTo>
                  <a:cubicBezTo>
                    <a:pt x="691" y="99"/>
                    <a:pt x="691" y="99"/>
                    <a:pt x="691" y="99"/>
                  </a:cubicBezTo>
                  <a:cubicBezTo>
                    <a:pt x="691" y="99"/>
                    <a:pt x="692" y="99"/>
                    <a:pt x="692" y="99"/>
                  </a:cubicBezTo>
                  <a:cubicBezTo>
                    <a:pt x="692" y="99"/>
                    <a:pt x="692" y="99"/>
                    <a:pt x="692" y="99"/>
                  </a:cubicBezTo>
                  <a:cubicBezTo>
                    <a:pt x="692" y="99"/>
                    <a:pt x="692" y="99"/>
                    <a:pt x="692" y="98"/>
                  </a:cubicBezTo>
                  <a:cubicBezTo>
                    <a:pt x="692" y="98"/>
                    <a:pt x="692" y="98"/>
                    <a:pt x="692" y="98"/>
                  </a:cubicBezTo>
                  <a:cubicBezTo>
                    <a:pt x="692" y="98"/>
                    <a:pt x="693" y="98"/>
                    <a:pt x="693" y="98"/>
                  </a:cubicBezTo>
                  <a:cubicBezTo>
                    <a:pt x="693" y="98"/>
                    <a:pt x="693" y="98"/>
                    <a:pt x="693" y="98"/>
                  </a:cubicBezTo>
                  <a:cubicBezTo>
                    <a:pt x="693" y="98"/>
                    <a:pt x="693" y="98"/>
                    <a:pt x="693" y="98"/>
                  </a:cubicBezTo>
                  <a:cubicBezTo>
                    <a:pt x="693" y="98"/>
                    <a:pt x="693" y="98"/>
                    <a:pt x="693" y="98"/>
                  </a:cubicBezTo>
                  <a:cubicBezTo>
                    <a:pt x="693" y="97"/>
                    <a:pt x="694" y="97"/>
                    <a:pt x="694" y="97"/>
                  </a:cubicBezTo>
                  <a:cubicBezTo>
                    <a:pt x="694" y="97"/>
                    <a:pt x="694" y="97"/>
                    <a:pt x="694" y="97"/>
                  </a:cubicBezTo>
                  <a:cubicBezTo>
                    <a:pt x="695" y="97"/>
                    <a:pt x="695" y="96"/>
                    <a:pt x="695" y="96"/>
                  </a:cubicBezTo>
                  <a:cubicBezTo>
                    <a:pt x="695" y="96"/>
                    <a:pt x="695" y="96"/>
                    <a:pt x="695" y="96"/>
                  </a:cubicBezTo>
                  <a:cubicBezTo>
                    <a:pt x="695" y="96"/>
                    <a:pt x="695" y="96"/>
                    <a:pt x="695" y="96"/>
                  </a:cubicBezTo>
                  <a:cubicBezTo>
                    <a:pt x="695" y="96"/>
                    <a:pt x="695" y="96"/>
                    <a:pt x="695" y="96"/>
                  </a:cubicBezTo>
                  <a:cubicBezTo>
                    <a:pt x="695" y="96"/>
                    <a:pt x="695" y="95"/>
                    <a:pt x="696" y="95"/>
                  </a:cubicBezTo>
                  <a:cubicBezTo>
                    <a:pt x="696" y="95"/>
                    <a:pt x="696" y="95"/>
                    <a:pt x="696" y="95"/>
                  </a:cubicBezTo>
                  <a:cubicBezTo>
                    <a:pt x="696" y="95"/>
                    <a:pt x="696" y="95"/>
                    <a:pt x="696" y="95"/>
                  </a:cubicBezTo>
                  <a:cubicBezTo>
                    <a:pt x="696" y="95"/>
                    <a:pt x="696" y="95"/>
                    <a:pt x="696" y="95"/>
                  </a:cubicBezTo>
                  <a:cubicBezTo>
                    <a:pt x="696" y="94"/>
                    <a:pt x="696" y="94"/>
                    <a:pt x="696" y="94"/>
                  </a:cubicBezTo>
                  <a:cubicBezTo>
                    <a:pt x="696" y="94"/>
                    <a:pt x="696" y="94"/>
                    <a:pt x="696" y="94"/>
                  </a:cubicBezTo>
                  <a:cubicBezTo>
                    <a:pt x="697" y="94"/>
                    <a:pt x="697" y="94"/>
                    <a:pt x="697" y="94"/>
                  </a:cubicBezTo>
                  <a:cubicBezTo>
                    <a:pt x="697" y="94"/>
                    <a:pt x="697" y="94"/>
                    <a:pt x="697" y="94"/>
                  </a:cubicBezTo>
                  <a:cubicBezTo>
                    <a:pt x="697" y="93"/>
                    <a:pt x="697" y="93"/>
                    <a:pt x="697" y="93"/>
                  </a:cubicBezTo>
                  <a:cubicBezTo>
                    <a:pt x="697" y="93"/>
                    <a:pt x="697" y="93"/>
                    <a:pt x="697" y="93"/>
                  </a:cubicBezTo>
                  <a:cubicBezTo>
                    <a:pt x="697" y="93"/>
                    <a:pt x="697" y="93"/>
                    <a:pt x="698" y="92"/>
                  </a:cubicBezTo>
                  <a:cubicBezTo>
                    <a:pt x="698" y="92"/>
                    <a:pt x="698" y="92"/>
                    <a:pt x="698" y="92"/>
                  </a:cubicBezTo>
                  <a:cubicBezTo>
                    <a:pt x="698" y="92"/>
                    <a:pt x="698" y="92"/>
                    <a:pt x="698" y="92"/>
                  </a:cubicBezTo>
                  <a:cubicBezTo>
                    <a:pt x="698" y="92"/>
                    <a:pt x="698" y="92"/>
                    <a:pt x="698" y="92"/>
                  </a:cubicBezTo>
                  <a:cubicBezTo>
                    <a:pt x="698" y="92"/>
                    <a:pt x="698" y="91"/>
                    <a:pt x="698" y="91"/>
                  </a:cubicBezTo>
                  <a:cubicBezTo>
                    <a:pt x="698" y="91"/>
                    <a:pt x="698" y="91"/>
                    <a:pt x="698" y="91"/>
                  </a:cubicBezTo>
                  <a:cubicBezTo>
                    <a:pt x="698" y="91"/>
                    <a:pt x="698" y="91"/>
                    <a:pt x="699" y="90"/>
                  </a:cubicBezTo>
                  <a:cubicBezTo>
                    <a:pt x="699" y="90"/>
                    <a:pt x="699" y="90"/>
                    <a:pt x="699" y="90"/>
                  </a:cubicBezTo>
                  <a:cubicBezTo>
                    <a:pt x="699" y="90"/>
                    <a:pt x="699" y="90"/>
                    <a:pt x="699" y="90"/>
                  </a:cubicBezTo>
                  <a:cubicBezTo>
                    <a:pt x="699" y="90"/>
                    <a:pt x="699" y="89"/>
                    <a:pt x="699" y="89"/>
                  </a:cubicBezTo>
                  <a:cubicBezTo>
                    <a:pt x="699" y="89"/>
                    <a:pt x="699" y="89"/>
                    <a:pt x="699" y="89"/>
                  </a:cubicBezTo>
                  <a:cubicBezTo>
                    <a:pt x="699" y="89"/>
                    <a:pt x="699" y="88"/>
                    <a:pt x="699" y="88"/>
                  </a:cubicBezTo>
                  <a:cubicBezTo>
                    <a:pt x="699" y="88"/>
                    <a:pt x="699" y="88"/>
                    <a:pt x="699" y="88"/>
                  </a:cubicBezTo>
                  <a:cubicBezTo>
                    <a:pt x="700" y="87"/>
                    <a:pt x="699" y="86"/>
                    <a:pt x="700" y="86"/>
                  </a:cubicBezTo>
                  <a:cubicBezTo>
                    <a:pt x="700" y="85"/>
                    <a:pt x="700" y="85"/>
                    <a:pt x="700" y="85"/>
                  </a:cubicBezTo>
                  <a:cubicBezTo>
                    <a:pt x="700" y="84"/>
                    <a:pt x="700" y="83"/>
                    <a:pt x="700" y="82"/>
                  </a:cubicBezTo>
                  <a:cubicBezTo>
                    <a:pt x="700" y="82"/>
                    <a:pt x="699" y="81"/>
                    <a:pt x="700" y="81"/>
                  </a:cubicBezTo>
                  <a:cubicBezTo>
                    <a:pt x="699" y="81"/>
                    <a:pt x="700" y="80"/>
                    <a:pt x="699" y="79"/>
                  </a:cubicBezTo>
                  <a:cubicBezTo>
                    <a:pt x="699" y="79"/>
                    <a:pt x="699" y="79"/>
                    <a:pt x="699" y="79"/>
                  </a:cubicBezTo>
                  <a:cubicBezTo>
                    <a:pt x="699" y="79"/>
                    <a:pt x="699" y="79"/>
                    <a:pt x="699" y="79"/>
                  </a:cubicBezTo>
                  <a:cubicBezTo>
                    <a:pt x="699" y="79"/>
                    <a:pt x="699" y="78"/>
                    <a:pt x="699" y="78"/>
                  </a:cubicBezTo>
                  <a:cubicBezTo>
                    <a:pt x="699" y="78"/>
                    <a:pt x="699" y="78"/>
                    <a:pt x="699" y="78"/>
                  </a:cubicBezTo>
                  <a:cubicBezTo>
                    <a:pt x="699" y="78"/>
                    <a:pt x="699" y="77"/>
                    <a:pt x="699" y="77"/>
                  </a:cubicBezTo>
                  <a:cubicBezTo>
                    <a:pt x="699" y="77"/>
                    <a:pt x="699" y="77"/>
                    <a:pt x="699" y="77"/>
                  </a:cubicBezTo>
                  <a:cubicBezTo>
                    <a:pt x="698" y="77"/>
                    <a:pt x="698" y="76"/>
                    <a:pt x="698" y="76"/>
                  </a:cubicBezTo>
                  <a:cubicBezTo>
                    <a:pt x="698" y="76"/>
                    <a:pt x="698" y="76"/>
                    <a:pt x="698" y="76"/>
                  </a:cubicBezTo>
                  <a:cubicBezTo>
                    <a:pt x="698" y="76"/>
                    <a:pt x="698" y="76"/>
                    <a:pt x="698" y="76"/>
                  </a:cubicBezTo>
                  <a:cubicBezTo>
                    <a:pt x="698" y="76"/>
                    <a:pt x="698" y="76"/>
                    <a:pt x="698" y="75"/>
                  </a:cubicBezTo>
                  <a:cubicBezTo>
                    <a:pt x="698" y="75"/>
                    <a:pt x="698" y="75"/>
                    <a:pt x="698" y="75"/>
                  </a:cubicBezTo>
                  <a:cubicBezTo>
                    <a:pt x="698" y="75"/>
                    <a:pt x="698" y="75"/>
                    <a:pt x="698" y="75"/>
                  </a:cubicBezTo>
                  <a:cubicBezTo>
                    <a:pt x="698" y="75"/>
                    <a:pt x="698" y="75"/>
                    <a:pt x="698" y="75"/>
                  </a:cubicBezTo>
                  <a:cubicBezTo>
                    <a:pt x="698" y="75"/>
                    <a:pt x="698" y="75"/>
                    <a:pt x="698" y="75"/>
                  </a:cubicBezTo>
                  <a:cubicBezTo>
                    <a:pt x="697" y="75"/>
                    <a:pt x="697" y="74"/>
                    <a:pt x="697" y="74"/>
                  </a:cubicBezTo>
                  <a:cubicBezTo>
                    <a:pt x="697" y="74"/>
                    <a:pt x="697" y="74"/>
                    <a:pt x="697" y="74"/>
                  </a:cubicBezTo>
                  <a:cubicBezTo>
                    <a:pt x="697" y="74"/>
                    <a:pt x="697" y="73"/>
                    <a:pt x="697" y="73"/>
                  </a:cubicBezTo>
                  <a:cubicBezTo>
                    <a:pt x="697" y="73"/>
                    <a:pt x="697" y="73"/>
                    <a:pt x="697" y="73"/>
                  </a:cubicBezTo>
                  <a:cubicBezTo>
                    <a:pt x="697" y="73"/>
                    <a:pt x="697" y="73"/>
                    <a:pt x="696" y="73"/>
                  </a:cubicBezTo>
                  <a:cubicBezTo>
                    <a:pt x="696" y="73"/>
                    <a:pt x="696" y="73"/>
                    <a:pt x="696" y="73"/>
                  </a:cubicBezTo>
                  <a:cubicBezTo>
                    <a:pt x="696" y="73"/>
                    <a:pt x="696" y="73"/>
                    <a:pt x="696" y="73"/>
                  </a:cubicBezTo>
                  <a:cubicBezTo>
                    <a:pt x="696" y="73"/>
                    <a:pt x="696" y="73"/>
                    <a:pt x="696" y="73"/>
                  </a:cubicBezTo>
                  <a:cubicBezTo>
                    <a:pt x="695" y="72"/>
                    <a:pt x="695" y="71"/>
                    <a:pt x="694" y="70"/>
                  </a:cubicBezTo>
                  <a:cubicBezTo>
                    <a:pt x="694" y="70"/>
                    <a:pt x="694" y="70"/>
                    <a:pt x="694" y="70"/>
                  </a:cubicBezTo>
                  <a:cubicBezTo>
                    <a:pt x="694" y="70"/>
                    <a:pt x="693" y="70"/>
                    <a:pt x="693" y="70"/>
                  </a:cubicBezTo>
                  <a:cubicBezTo>
                    <a:pt x="693" y="70"/>
                    <a:pt x="693" y="70"/>
                    <a:pt x="693" y="70"/>
                  </a:cubicBezTo>
                  <a:cubicBezTo>
                    <a:pt x="693" y="70"/>
                    <a:pt x="693" y="70"/>
                    <a:pt x="693" y="70"/>
                  </a:cubicBezTo>
                  <a:cubicBezTo>
                    <a:pt x="693" y="70"/>
                    <a:pt x="693" y="70"/>
                    <a:pt x="693" y="70"/>
                  </a:cubicBezTo>
                  <a:cubicBezTo>
                    <a:pt x="693" y="69"/>
                    <a:pt x="692" y="69"/>
                    <a:pt x="692" y="69"/>
                  </a:cubicBezTo>
                  <a:cubicBezTo>
                    <a:pt x="692" y="69"/>
                    <a:pt x="692" y="69"/>
                    <a:pt x="692" y="69"/>
                  </a:cubicBezTo>
                  <a:cubicBezTo>
                    <a:pt x="692" y="69"/>
                    <a:pt x="692" y="69"/>
                    <a:pt x="692" y="69"/>
                  </a:cubicBezTo>
                  <a:cubicBezTo>
                    <a:pt x="692" y="69"/>
                    <a:pt x="692" y="69"/>
                    <a:pt x="692" y="69"/>
                  </a:cubicBezTo>
                  <a:cubicBezTo>
                    <a:pt x="691" y="68"/>
                    <a:pt x="691" y="68"/>
                    <a:pt x="691" y="68"/>
                  </a:cubicBezTo>
                  <a:cubicBezTo>
                    <a:pt x="691" y="68"/>
                    <a:pt x="691" y="68"/>
                    <a:pt x="691" y="68"/>
                  </a:cubicBezTo>
                  <a:cubicBezTo>
                    <a:pt x="691" y="68"/>
                    <a:pt x="691" y="68"/>
                    <a:pt x="690" y="68"/>
                  </a:cubicBezTo>
                  <a:cubicBezTo>
                    <a:pt x="691" y="68"/>
                    <a:pt x="691" y="68"/>
                    <a:pt x="691" y="68"/>
                  </a:cubicBezTo>
                  <a:cubicBezTo>
                    <a:pt x="690" y="68"/>
                    <a:pt x="690" y="68"/>
                    <a:pt x="690" y="67"/>
                  </a:cubicBezTo>
                  <a:cubicBezTo>
                    <a:pt x="690" y="67"/>
                    <a:pt x="690" y="67"/>
                    <a:pt x="690" y="67"/>
                  </a:cubicBezTo>
                  <a:cubicBezTo>
                    <a:pt x="690" y="67"/>
                    <a:pt x="689" y="67"/>
                    <a:pt x="689" y="67"/>
                  </a:cubicBezTo>
                  <a:cubicBezTo>
                    <a:pt x="689" y="67"/>
                    <a:pt x="689" y="67"/>
                    <a:pt x="689" y="67"/>
                  </a:cubicBezTo>
                  <a:cubicBezTo>
                    <a:pt x="689" y="67"/>
                    <a:pt x="689" y="67"/>
                    <a:pt x="689" y="67"/>
                  </a:cubicBezTo>
                  <a:cubicBezTo>
                    <a:pt x="689" y="67"/>
                    <a:pt x="689" y="67"/>
                    <a:pt x="689" y="67"/>
                  </a:cubicBezTo>
                  <a:cubicBezTo>
                    <a:pt x="689" y="66"/>
                    <a:pt x="688" y="67"/>
                    <a:pt x="688" y="66"/>
                  </a:cubicBezTo>
                  <a:cubicBezTo>
                    <a:pt x="688" y="66"/>
                    <a:pt x="688" y="66"/>
                    <a:pt x="688" y="66"/>
                  </a:cubicBezTo>
                  <a:cubicBezTo>
                    <a:pt x="688" y="66"/>
                    <a:pt x="688" y="66"/>
                    <a:pt x="687" y="66"/>
                  </a:cubicBezTo>
                  <a:cubicBezTo>
                    <a:pt x="687" y="66"/>
                    <a:pt x="687" y="66"/>
                    <a:pt x="687" y="66"/>
                  </a:cubicBezTo>
                  <a:cubicBezTo>
                    <a:pt x="687" y="66"/>
                    <a:pt x="687" y="66"/>
                    <a:pt x="687" y="66"/>
                  </a:cubicBezTo>
                  <a:cubicBezTo>
                    <a:pt x="687" y="66"/>
                    <a:pt x="687" y="66"/>
                    <a:pt x="687" y="66"/>
                  </a:cubicBezTo>
                  <a:cubicBezTo>
                    <a:pt x="687" y="65"/>
                    <a:pt x="686" y="66"/>
                    <a:pt x="686" y="65"/>
                  </a:cubicBezTo>
                  <a:cubicBezTo>
                    <a:pt x="686" y="65"/>
                    <a:pt x="686" y="65"/>
                    <a:pt x="686" y="65"/>
                  </a:cubicBezTo>
                  <a:cubicBezTo>
                    <a:pt x="686" y="65"/>
                    <a:pt x="686" y="65"/>
                    <a:pt x="685" y="65"/>
                  </a:cubicBezTo>
                  <a:cubicBezTo>
                    <a:pt x="685" y="65"/>
                    <a:pt x="685" y="65"/>
                    <a:pt x="685" y="65"/>
                  </a:cubicBezTo>
                  <a:cubicBezTo>
                    <a:pt x="685" y="65"/>
                    <a:pt x="685" y="65"/>
                    <a:pt x="685" y="65"/>
                  </a:cubicBezTo>
                  <a:cubicBezTo>
                    <a:pt x="685" y="65"/>
                    <a:pt x="685" y="65"/>
                    <a:pt x="685" y="65"/>
                  </a:cubicBezTo>
                  <a:cubicBezTo>
                    <a:pt x="684" y="64"/>
                    <a:pt x="684" y="64"/>
                    <a:pt x="684" y="64"/>
                  </a:cubicBezTo>
                  <a:cubicBezTo>
                    <a:pt x="684" y="64"/>
                    <a:pt x="684" y="64"/>
                    <a:pt x="684" y="64"/>
                  </a:cubicBezTo>
                  <a:cubicBezTo>
                    <a:pt x="684" y="64"/>
                    <a:pt x="683" y="64"/>
                    <a:pt x="683" y="64"/>
                  </a:cubicBezTo>
                  <a:cubicBezTo>
                    <a:pt x="683" y="64"/>
                    <a:pt x="683" y="64"/>
                    <a:pt x="683" y="64"/>
                  </a:cubicBezTo>
                  <a:cubicBezTo>
                    <a:pt x="683" y="64"/>
                    <a:pt x="683" y="64"/>
                    <a:pt x="683" y="64"/>
                  </a:cubicBezTo>
                  <a:cubicBezTo>
                    <a:pt x="683" y="64"/>
                    <a:pt x="682" y="64"/>
                    <a:pt x="682" y="64"/>
                  </a:cubicBezTo>
                  <a:cubicBezTo>
                    <a:pt x="682" y="64"/>
                    <a:pt x="682" y="64"/>
                    <a:pt x="682" y="64"/>
                  </a:cubicBezTo>
                  <a:cubicBezTo>
                    <a:pt x="682" y="63"/>
                    <a:pt x="682" y="63"/>
                    <a:pt x="681" y="63"/>
                  </a:cubicBezTo>
                  <a:cubicBezTo>
                    <a:pt x="682" y="63"/>
                    <a:pt x="682" y="63"/>
                    <a:pt x="682" y="63"/>
                  </a:cubicBezTo>
                  <a:cubicBezTo>
                    <a:pt x="681" y="63"/>
                    <a:pt x="681" y="63"/>
                    <a:pt x="681" y="63"/>
                  </a:cubicBezTo>
                  <a:cubicBezTo>
                    <a:pt x="681" y="63"/>
                    <a:pt x="681" y="63"/>
                    <a:pt x="681" y="63"/>
                  </a:cubicBezTo>
                  <a:cubicBezTo>
                    <a:pt x="680" y="63"/>
                    <a:pt x="680" y="63"/>
                    <a:pt x="680" y="63"/>
                  </a:cubicBezTo>
                  <a:cubicBezTo>
                    <a:pt x="680" y="63"/>
                    <a:pt x="680" y="63"/>
                    <a:pt x="680" y="63"/>
                  </a:cubicBezTo>
                  <a:close/>
                  <a:moveTo>
                    <a:pt x="310" y="98"/>
                  </a:moveTo>
                  <a:cubicBezTo>
                    <a:pt x="310" y="99"/>
                    <a:pt x="311" y="99"/>
                    <a:pt x="312" y="100"/>
                  </a:cubicBezTo>
                  <a:cubicBezTo>
                    <a:pt x="316" y="102"/>
                    <a:pt x="321" y="103"/>
                    <a:pt x="326" y="103"/>
                  </a:cubicBezTo>
                  <a:cubicBezTo>
                    <a:pt x="330" y="103"/>
                    <a:pt x="335" y="103"/>
                    <a:pt x="339" y="101"/>
                  </a:cubicBezTo>
                  <a:cubicBezTo>
                    <a:pt x="346" y="98"/>
                    <a:pt x="351" y="93"/>
                    <a:pt x="351" y="84"/>
                  </a:cubicBezTo>
                  <a:cubicBezTo>
                    <a:pt x="352" y="78"/>
                    <a:pt x="350" y="73"/>
                    <a:pt x="345" y="69"/>
                  </a:cubicBezTo>
                  <a:cubicBezTo>
                    <a:pt x="342" y="68"/>
                    <a:pt x="339" y="66"/>
                    <a:pt x="337" y="65"/>
                  </a:cubicBezTo>
                  <a:cubicBezTo>
                    <a:pt x="335" y="64"/>
                    <a:pt x="333" y="63"/>
                    <a:pt x="331" y="62"/>
                  </a:cubicBezTo>
                  <a:cubicBezTo>
                    <a:pt x="328" y="61"/>
                    <a:pt x="326" y="60"/>
                    <a:pt x="325" y="59"/>
                  </a:cubicBezTo>
                  <a:cubicBezTo>
                    <a:pt x="321" y="56"/>
                    <a:pt x="320" y="49"/>
                    <a:pt x="324" y="45"/>
                  </a:cubicBezTo>
                  <a:cubicBezTo>
                    <a:pt x="326" y="43"/>
                    <a:pt x="328" y="42"/>
                    <a:pt x="331" y="42"/>
                  </a:cubicBezTo>
                  <a:cubicBezTo>
                    <a:pt x="337" y="42"/>
                    <a:pt x="342" y="43"/>
                    <a:pt x="347" y="46"/>
                  </a:cubicBezTo>
                  <a:cubicBezTo>
                    <a:pt x="347" y="46"/>
                    <a:pt x="348" y="46"/>
                    <a:pt x="348" y="46"/>
                  </a:cubicBezTo>
                  <a:cubicBezTo>
                    <a:pt x="348" y="43"/>
                    <a:pt x="348" y="41"/>
                    <a:pt x="348" y="38"/>
                  </a:cubicBezTo>
                  <a:cubicBezTo>
                    <a:pt x="348" y="36"/>
                    <a:pt x="348" y="36"/>
                    <a:pt x="347" y="35"/>
                  </a:cubicBezTo>
                  <a:cubicBezTo>
                    <a:pt x="341" y="33"/>
                    <a:pt x="335" y="32"/>
                    <a:pt x="329" y="33"/>
                  </a:cubicBezTo>
                  <a:cubicBezTo>
                    <a:pt x="324" y="34"/>
                    <a:pt x="319" y="36"/>
                    <a:pt x="316" y="39"/>
                  </a:cubicBezTo>
                  <a:cubicBezTo>
                    <a:pt x="312" y="43"/>
                    <a:pt x="310" y="48"/>
                    <a:pt x="310" y="53"/>
                  </a:cubicBezTo>
                  <a:cubicBezTo>
                    <a:pt x="310" y="60"/>
                    <a:pt x="313" y="64"/>
                    <a:pt x="319" y="68"/>
                  </a:cubicBezTo>
                  <a:cubicBezTo>
                    <a:pt x="320" y="69"/>
                    <a:pt x="322" y="70"/>
                    <a:pt x="324" y="71"/>
                  </a:cubicBezTo>
                  <a:cubicBezTo>
                    <a:pt x="326" y="72"/>
                    <a:pt x="329" y="73"/>
                    <a:pt x="332" y="74"/>
                  </a:cubicBezTo>
                  <a:cubicBezTo>
                    <a:pt x="333" y="75"/>
                    <a:pt x="335" y="76"/>
                    <a:pt x="337" y="78"/>
                  </a:cubicBezTo>
                  <a:cubicBezTo>
                    <a:pt x="338" y="79"/>
                    <a:pt x="340" y="80"/>
                    <a:pt x="340" y="82"/>
                  </a:cubicBezTo>
                  <a:cubicBezTo>
                    <a:pt x="341" y="87"/>
                    <a:pt x="340" y="92"/>
                    <a:pt x="334" y="93"/>
                  </a:cubicBezTo>
                  <a:cubicBezTo>
                    <a:pt x="329" y="94"/>
                    <a:pt x="324" y="94"/>
                    <a:pt x="319" y="93"/>
                  </a:cubicBezTo>
                  <a:cubicBezTo>
                    <a:pt x="316" y="92"/>
                    <a:pt x="313" y="90"/>
                    <a:pt x="310" y="87"/>
                  </a:cubicBezTo>
                  <a:cubicBezTo>
                    <a:pt x="310" y="91"/>
                    <a:pt x="310" y="94"/>
                    <a:pt x="310" y="98"/>
                  </a:cubicBezTo>
                  <a:close/>
                  <a:moveTo>
                    <a:pt x="1177" y="95"/>
                  </a:moveTo>
                  <a:cubicBezTo>
                    <a:pt x="1177" y="95"/>
                    <a:pt x="1177" y="95"/>
                    <a:pt x="1177" y="95"/>
                  </a:cubicBezTo>
                  <a:cubicBezTo>
                    <a:pt x="1177" y="95"/>
                    <a:pt x="1177" y="95"/>
                    <a:pt x="1177" y="96"/>
                  </a:cubicBezTo>
                  <a:cubicBezTo>
                    <a:pt x="1177" y="96"/>
                    <a:pt x="1177" y="96"/>
                    <a:pt x="1177" y="96"/>
                  </a:cubicBezTo>
                  <a:cubicBezTo>
                    <a:pt x="1177" y="96"/>
                    <a:pt x="1177" y="96"/>
                    <a:pt x="1177" y="96"/>
                  </a:cubicBezTo>
                  <a:cubicBezTo>
                    <a:pt x="1177" y="96"/>
                    <a:pt x="1177" y="96"/>
                    <a:pt x="1177" y="96"/>
                  </a:cubicBezTo>
                  <a:cubicBezTo>
                    <a:pt x="1177" y="96"/>
                    <a:pt x="1177" y="96"/>
                    <a:pt x="1178" y="97"/>
                  </a:cubicBezTo>
                  <a:cubicBezTo>
                    <a:pt x="1178" y="97"/>
                    <a:pt x="1178" y="97"/>
                    <a:pt x="1178" y="97"/>
                  </a:cubicBezTo>
                  <a:cubicBezTo>
                    <a:pt x="1178" y="97"/>
                    <a:pt x="1178" y="97"/>
                    <a:pt x="1178" y="97"/>
                  </a:cubicBezTo>
                  <a:cubicBezTo>
                    <a:pt x="1178" y="97"/>
                    <a:pt x="1178" y="97"/>
                    <a:pt x="1178" y="97"/>
                  </a:cubicBezTo>
                  <a:cubicBezTo>
                    <a:pt x="1178" y="97"/>
                    <a:pt x="1178" y="98"/>
                    <a:pt x="1178" y="98"/>
                  </a:cubicBezTo>
                  <a:cubicBezTo>
                    <a:pt x="1178" y="98"/>
                    <a:pt x="1178" y="98"/>
                    <a:pt x="1178" y="98"/>
                  </a:cubicBezTo>
                  <a:cubicBezTo>
                    <a:pt x="1178" y="98"/>
                    <a:pt x="1178" y="98"/>
                    <a:pt x="1179" y="98"/>
                  </a:cubicBezTo>
                  <a:cubicBezTo>
                    <a:pt x="1179" y="98"/>
                    <a:pt x="1179" y="98"/>
                    <a:pt x="1179" y="98"/>
                  </a:cubicBezTo>
                  <a:cubicBezTo>
                    <a:pt x="1179" y="98"/>
                    <a:pt x="1179" y="98"/>
                    <a:pt x="1179" y="98"/>
                  </a:cubicBezTo>
                  <a:cubicBezTo>
                    <a:pt x="1179" y="98"/>
                    <a:pt x="1179" y="98"/>
                    <a:pt x="1179" y="98"/>
                  </a:cubicBezTo>
                  <a:cubicBezTo>
                    <a:pt x="1179" y="98"/>
                    <a:pt x="1179" y="99"/>
                    <a:pt x="1179" y="99"/>
                  </a:cubicBezTo>
                  <a:cubicBezTo>
                    <a:pt x="1179" y="99"/>
                    <a:pt x="1179" y="99"/>
                    <a:pt x="1179" y="99"/>
                  </a:cubicBezTo>
                  <a:cubicBezTo>
                    <a:pt x="1179" y="99"/>
                    <a:pt x="1180" y="99"/>
                    <a:pt x="1180" y="99"/>
                  </a:cubicBezTo>
                  <a:cubicBezTo>
                    <a:pt x="1180" y="99"/>
                    <a:pt x="1180" y="99"/>
                    <a:pt x="1180" y="99"/>
                  </a:cubicBezTo>
                  <a:cubicBezTo>
                    <a:pt x="1180" y="99"/>
                    <a:pt x="1180" y="99"/>
                    <a:pt x="1180" y="99"/>
                  </a:cubicBezTo>
                  <a:cubicBezTo>
                    <a:pt x="1180" y="99"/>
                    <a:pt x="1180" y="99"/>
                    <a:pt x="1180" y="99"/>
                  </a:cubicBezTo>
                  <a:cubicBezTo>
                    <a:pt x="1180" y="100"/>
                    <a:pt x="1180" y="100"/>
                    <a:pt x="1180" y="100"/>
                  </a:cubicBezTo>
                  <a:cubicBezTo>
                    <a:pt x="1180" y="100"/>
                    <a:pt x="1180" y="100"/>
                    <a:pt x="1180" y="100"/>
                  </a:cubicBezTo>
                  <a:cubicBezTo>
                    <a:pt x="1180" y="100"/>
                    <a:pt x="1181" y="100"/>
                    <a:pt x="1181" y="100"/>
                  </a:cubicBezTo>
                  <a:cubicBezTo>
                    <a:pt x="1181" y="100"/>
                    <a:pt x="1181" y="100"/>
                    <a:pt x="1181" y="100"/>
                  </a:cubicBezTo>
                  <a:cubicBezTo>
                    <a:pt x="1181" y="100"/>
                    <a:pt x="1181" y="100"/>
                    <a:pt x="1181" y="100"/>
                  </a:cubicBezTo>
                  <a:cubicBezTo>
                    <a:pt x="1181" y="100"/>
                    <a:pt x="1181" y="100"/>
                    <a:pt x="1181" y="100"/>
                  </a:cubicBezTo>
                  <a:cubicBezTo>
                    <a:pt x="1182" y="101"/>
                    <a:pt x="1182" y="101"/>
                    <a:pt x="1182" y="101"/>
                  </a:cubicBezTo>
                  <a:cubicBezTo>
                    <a:pt x="1182" y="101"/>
                    <a:pt x="1182" y="101"/>
                    <a:pt x="1182" y="101"/>
                  </a:cubicBezTo>
                  <a:cubicBezTo>
                    <a:pt x="1182" y="101"/>
                    <a:pt x="1183" y="101"/>
                    <a:pt x="1183" y="101"/>
                  </a:cubicBezTo>
                  <a:cubicBezTo>
                    <a:pt x="1183" y="101"/>
                    <a:pt x="1183" y="101"/>
                    <a:pt x="1183" y="101"/>
                  </a:cubicBezTo>
                  <a:cubicBezTo>
                    <a:pt x="1183" y="101"/>
                    <a:pt x="1183" y="101"/>
                    <a:pt x="1183" y="102"/>
                  </a:cubicBezTo>
                  <a:cubicBezTo>
                    <a:pt x="1183" y="102"/>
                    <a:pt x="1183" y="102"/>
                    <a:pt x="1183" y="102"/>
                  </a:cubicBezTo>
                  <a:cubicBezTo>
                    <a:pt x="1184" y="102"/>
                    <a:pt x="1184" y="102"/>
                    <a:pt x="1184" y="102"/>
                  </a:cubicBezTo>
                  <a:cubicBezTo>
                    <a:pt x="1184" y="102"/>
                    <a:pt x="1184" y="102"/>
                    <a:pt x="1184" y="102"/>
                  </a:cubicBezTo>
                  <a:cubicBezTo>
                    <a:pt x="1184" y="102"/>
                    <a:pt x="1185" y="102"/>
                    <a:pt x="1185" y="102"/>
                  </a:cubicBezTo>
                  <a:cubicBezTo>
                    <a:pt x="1185" y="102"/>
                    <a:pt x="1185" y="102"/>
                    <a:pt x="1185" y="102"/>
                  </a:cubicBezTo>
                  <a:cubicBezTo>
                    <a:pt x="1186" y="103"/>
                    <a:pt x="1186" y="102"/>
                    <a:pt x="1186" y="103"/>
                  </a:cubicBezTo>
                  <a:cubicBezTo>
                    <a:pt x="1187" y="102"/>
                    <a:pt x="1187" y="102"/>
                    <a:pt x="1187" y="102"/>
                  </a:cubicBezTo>
                  <a:cubicBezTo>
                    <a:pt x="1187" y="103"/>
                    <a:pt x="1187" y="103"/>
                    <a:pt x="1187" y="103"/>
                  </a:cubicBezTo>
                  <a:cubicBezTo>
                    <a:pt x="1187" y="103"/>
                    <a:pt x="1188" y="103"/>
                    <a:pt x="1188" y="103"/>
                  </a:cubicBezTo>
                  <a:cubicBezTo>
                    <a:pt x="1189" y="103"/>
                    <a:pt x="1189" y="103"/>
                    <a:pt x="1189" y="103"/>
                  </a:cubicBezTo>
                  <a:cubicBezTo>
                    <a:pt x="1191" y="103"/>
                    <a:pt x="1193" y="103"/>
                    <a:pt x="1195" y="103"/>
                  </a:cubicBezTo>
                  <a:cubicBezTo>
                    <a:pt x="1196" y="103"/>
                    <a:pt x="1196" y="103"/>
                    <a:pt x="1196" y="103"/>
                  </a:cubicBezTo>
                  <a:cubicBezTo>
                    <a:pt x="1196" y="103"/>
                    <a:pt x="1197" y="103"/>
                    <a:pt x="1198" y="103"/>
                  </a:cubicBezTo>
                  <a:cubicBezTo>
                    <a:pt x="1198" y="102"/>
                    <a:pt x="1198" y="102"/>
                    <a:pt x="1198" y="102"/>
                  </a:cubicBezTo>
                  <a:cubicBezTo>
                    <a:pt x="1198" y="103"/>
                    <a:pt x="1198" y="103"/>
                    <a:pt x="1198" y="103"/>
                  </a:cubicBezTo>
                  <a:cubicBezTo>
                    <a:pt x="1198" y="102"/>
                    <a:pt x="1199" y="102"/>
                    <a:pt x="1199" y="102"/>
                  </a:cubicBezTo>
                  <a:cubicBezTo>
                    <a:pt x="1199" y="102"/>
                    <a:pt x="1199" y="102"/>
                    <a:pt x="1199" y="102"/>
                  </a:cubicBezTo>
                  <a:cubicBezTo>
                    <a:pt x="1199" y="102"/>
                    <a:pt x="1200" y="102"/>
                    <a:pt x="1200" y="102"/>
                  </a:cubicBezTo>
                  <a:cubicBezTo>
                    <a:pt x="1200" y="102"/>
                    <a:pt x="1200" y="102"/>
                    <a:pt x="1200" y="102"/>
                  </a:cubicBezTo>
                  <a:cubicBezTo>
                    <a:pt x="1200" y="102"/>
                    <a:pt x="1201" y="102"/>
                    <a:pt x="1201" y="102"/>
                  </a:cubicBezTo>
                  <a:cubicBezTo>
                    <a:pt x="1201" y="101"/>
                    <a:pt x="1201" y="101"/>
                    <a:pt x="1201" y="101"/>
                  </a:cubicBezTo>
                  <a:cubicBezTo>
                    <a:pt x="1201" y="101"/>
                    <a:pt x="1201" y="101"/>
                    <a:pt x="1201" y="101"/>
                  </a:cubicBezTo>
                  <a:cubicBezTo>
                    <a:pt x="1201" y="101"/>
                    <a:pt x="1202" y="101"/>
                    <a:pt x="1202" y="101"/>
                  </a:cubicBezTo>
                  <a:cubicBezTo>
                    <a:pt x="1202" y="101"/>
                    <a:pt x="1202" y="101"/>
                    <a:pt x="1202" y="101"/>
                  </a:cubicBezTo>
                  <a:cubicBezTo>
                    <a:pt x="1202" y="101"/>
                    <a:pt x="1202" y="101"/>
                    <a:pt x="1202" y="101"/>
                  </a:cubicBezTo>
                  <a:cubicBezTo>
                    <a:pt x="1202" y="98"/>
                    <a:pt x="1202" y="95"/>
                    <a:pt x="1202" y="92"/>
                  </a:cubicBezTo>
                  <a:cubicBezTo>
                    <a:pt x="1202" y="92"/>
                    <a:pt x="1202" y="92"/>
                    <a:pt x="1202" y="92"/>
                  </a:cubicBezTo>
                  <a:cubicBezTo>
                    <a:pt x="1202" y="92"/>
                    <a:pt x="1202" y="92"/>
                    <a:pt x="1202" y="92"/>
                  </a:cubicBezTo>
                  <a:cubicBezTo>
                    <a:pt x="1201" y="92"/>
                    <a:pt x="1201" y="92"/>
                    <a:pt x="1201" y="92"/>
                  </a:cubicBezTo>
                  <a:cubicBezTo>
                    <a:pt x="1201" y="92"/>
                    <a:pt x="1201" y="92"/>
                    <a:pt x="1201" y="92"/>
                  </a:cubicBezTo>
                  <a:cubicBezTo>
                    <a:pt x="1201" y="92"/>
                    <a:pt x="1201" y="92"/>
                    <a:pt x="1201" y="92"/>
                  </a:cubicBezTo>
                  <a:cubicBezTo>
                    <a:pt x="1201" y="92"/>
                    <a:pt x="1201" y="92"/>
                    <a:pt x="1201" y="92"/>
                  </a:cubicBezTo>
                  <a:cubicBezTo>
                    <a:pt x="1200" y="93"/>
                    <a:pt x="1200" y="93"/>
                    <a:pt x="1200" y="93"/>
                  </a:cubicBezTo>
                  <a:cubicBezTo>
                    <a:pt x="1200" y="93"/>
                    <a:pt x="1200" y="93"/>
                    <a:pt x="1200" y="93"/>
                  </a:cubicBezTo>
                  <a:cubicBezTo>
                    <a:pt x="1200" y="93"/>
                    <a:pt x="1200" y="93"/>
                    <a:pt x="1200" y="93"/>
                  </a:cubicBezTo>
                  <a:cubicBezTo>
                    <a:pt x="1199" y="93"/>
                    <a:pt x="1199" y="93"/>
                    <a:pt x="1199" y="93"/>
                  </a:cubicBezTo>
                  <a:cubicBezTo>
                    <a:pt x="1199" y="93"/>
                    <a:pt x="1199" y="93"/>
                    <a:pt x="1199" y="93"/>
                  </a:cubicBezTo>
                  <a:cubicBezTo>
                    <a:pt x="1199" y="93"/>
                    <a:pt x="1199" y="93"/>
                    <a:pt x="1199" y="93"/>
                  </a:cubicBezTo>
                  <a:cubicBezTo>
                    <a:pt x="1198" y="93"/>
                    <a:pt x="1198" y="93"/>
                    <a:pt x="1197" y="93"/>
                  </a:cubicBezTo>
                  <a:cubicBezTo>
                    <a:pt x="1197" y="94"/>
                    <a:pt x="1197" y="94"/>
                    <a:pt x="1197" y="94"/>
                  </a:cubicBezTo>
                  <a:cubicBezTo>
                    <a:pt x="1196" y="94"/>
                    <a:pt x="1195" y="94"/>
                    <a:pt x="1193" y="94"/>
                  </a:cubicBezTo>
                  <a:cubicBezTo>
                    <a:pt x="1193" y="94"/>
                    <a:pt x="1193" y="94"/>
                    <a:pt x="1193" y="94"/>
                  </a:cubicBezTo>
                  <a:cubicBezTo>
                    <a:pt x="1192" y="93"/>
                    <a:pt x="1192" y="93"/>
                    <a:pt x="1191" y="93"/>
                  </a:cubicBezTo>
                  <a:cubicBezTo>
                    <a:pt x="1191" y="93"/>
                    <a:pt x="1191" y="93"/>
                    <a:pt x="1191" y="93"/>
                  </a:cubicBezTo>
                  <a:cubicBezTo>
                    <a:pt x="1191" y="93"/>
                    <a:pt x="1191" y="93"/>
                    <a:pt x="1190" y="93"/>
                  </a:cubicBezTo>
                  <a:cubicBezTo>
                    <a:pt x="1190" y="93"/>
                    <a:pt x="1190" y="93"/>
                    <a:pt x="1190" y="93"/>
                  </a:cubicBezTo>
                  <a:cubicBezTo>
                    <a:pt x="1190" y="93"/>
                    <a:pt x="1190" y="93"/>
                    <a:pt x="1190" y="93"/>
                  </a:cubicBezTo>
                  <a:cubicBezTo>
                    <a:pt x="1190" y="93"/>
                    <a:pt x="1190" y="93"/>
                    <a:pt x="1190" y="93"/>
                  </a:cubicBezTo>
                  <a:cubicBezTo>
                    <a:pt x="1190" y="92"/>
                    <a:pt x="1189" y="92"/>
                    <a:pt x="1189" y="92"/>
                  </a:cubicBezTo>
                  <a:cubicBezTo>
                    <a:pt x="1189" y="92"/>
                    <a:pt x="1189" y="92"/>
                    <a:pt x="1189" y="92"/>
                  </a:cubicBezTo>
                  <a:cubicBezTo>
                    <a:pt x="1189" y="92"/>
                    <a:pt x="1189" y="92"/>
                    <a:pt x="1189" y="92"/>
                  </a:cubicBezTo>
                  <a:cubicBezTo>
                    <a:pt x="1189" y="92"/>
                    <a:pt x="1189" y="92"/>
                    <a:pt x="1189" y="92"/>
                  </a:cubicBezTo>
                  <a:cubicBezTo>
                    <a:pt x="1188" y="91"/>
                    <a:pt x="1188" y="91"/>
                    <a:pt x="1188" y="91"/>
                  </a:cubicBezTo>
                  <a:cubicBezTo>
                    <a:pt x="1188" y="91"/>
                    <a:pt x="1188" y="91"/>
                    <a:pt x="1188" y="91"/>
                  </a:cubicBezTo>
                  <a:cubicBezTo>
                    <a:pt x="1188" y="91"/>
                    <a:pt x="1187" y="90"/>
                    <a:pt x="1187" y="90"/>
                  </a:cubicBezTo>
                  <a:cubicBezTo>
                    <a:pt x="1187" y="90"/>
                    <a:pt x="1187" y="90"/>
                    <a:pt x="1187" y="90"/>
                  </a:cubicBezTo>
                  <a:cubicBezTo>
                    <a:pt x="1187" y="90"/>
                    <a:pt x="1187" y="90"/>
                    <a:pt x="1187" y="90"/>
                  </a:cubicBezTo>
                  <a:cubicBezTo>
                    <a:pt x="1187" y="90"/>
                    <a:pt x="1187" y="90"/>
                    <a:pt x="1187" y="90"/>
                  </a:cubicBezTo>
                  <a:cubicBezTo>
                    <a:pt x="1187" y="90"/>
                    <a:pt x="1187" y="89"/>
                    <a:pt x="1187" y="89"/>
                  </a:cubicBezTo>
                  <a:cubicBezTo>
                    <a:pt x="1187" y="89"/>
                    <a:pt x="1187" y="89"/>
                    <a:pt x="1187" y="89"/>
                  </a:cubicBezTo>
                  <a:cubicBezTo>
                    <a:pt x="1186" y="89"/>
                    <a:pt x="1186" y="89"/>
                    <a:pt x="1186" y="88"/>
                  </a:cubicBezTo>
                  <a:cubicBezTo>
                    <a:pt x="1186" y="88"/>
                    <a:pt x="1186" y="88"/>
                    <a:pt x="1186" y="88"/>
                  </a:cubicBezTo>
                  <a:cubicBezTo>
                    <a:pt x="1186" y="88"/>
                    <a:pt x="1186" y="88"/>
                    <a:pt x="1186" y="88"/>
                  </a:cubicBezTo>
                  <a:cubicBezTo>
                    <a:pt x="1186" y="88"/>
                    <a:pt x="1186" y="88"/>
                    <a:pt x="1186" y="87"/>
                  </a:cubicBezTo>
                  <a:cubicBezTo>
                    <a:pt x="1186" y="87"/>
                    <a:pt x="1186" y="87"/>
                    <a:pt x="1186" y="87"/>
                  </a:cubicBezTo>
                  <a:cubicBezTo>
                    <a:pt x="1186" y="86"/>
                    <a:pt x="1186" y="86"/>
                    <a:pt x="1186" y="85"/>
                  </a:cubicBezTo>
                  <a:cubicBezTo>
                    <a:pt x="1185" y="85"/>
                    <a:pt x="1185" y="85"/>
                    <a:pt x="1186" y="85"/>
                  </a:cubicBezTo>
                  <a:cubicBezTo>
                    <a:pt x="1185" y="84"/>
                    <a:pt x="1185" y="84"/>
                    <a:pt x="1185" y="84"/>
                  </a:cubicBezTo>
                  <a:cubicBezTo>
                    <a:pt x="1185" y="71"/>
                    <a:pt x="1185" y="58"/>
                    <a:pt x="1185" y="45"/>
                  </a:cubicBezTo>
                  <a:cubicBezTo>
                    <a:pt x="1185" y="44"/>
                    <a:pt x="1186" y="44"/>
                    <a:pt x="1187" y="44"/>
                  </a:cubicBezTo>
                  <a:cubicBezTo>
                    <a:pt x="1191" y="44"/>
                    <a:pt x="1196" y="44"/>
                    <a:pt x="1201" y="44"/>
                  </a:cubicBezTo>
                  <a:cubicBezTo>
                    <a:pt x="1201" y="44"/>
                    <a:pt x="1202" y="44"/>
                    <a:pt x="1202" y="43"/>
                  </a:cubicBezTo>
                  <a:cubicBezTo>
                    <a:pt x="1202" y="40"/>
                    <a:pt x="1202" y="37"/>
                    <a:pt x="1202" y="34"/>
                  </a:cubicBezTo>
                  <a:cubicBezTo>
                    <a:pt x="1202" y="34"/>
                    <a:pt x="1201" y="34"/>
                    <a:pt x="1201" y="34"/>
                  </a:cubicBezTo>
                  <a:cubicBezTo>
                    <a:pt x="1196" y="34"/>
                    <a:pt x="1191" y="34"/>
                    <a:pt x="1187" y="34"/>
                  </a:cubicBezTo>
                  <a:cubicBezTo>
                    <a:pt x="1186" y="34"/>
                    <a:pt x="1185" y="34"/>
                    <a:pt x="1185" y="33"/>
                  </a:cubicBezTo>
                  <a:cubicBezTo>
                    <a:pt x="1185" y="29"/>
                    <a:pt x="1185" y="24"/>
                    <a:pt x="1185" y="20"/>
                  </a:cubicBezTo>
                  <a:cubicBezTo>
                    <a:pt x="1185" y="19"/>
                    <a:pt x="1185" y="17"/>
                    <a:pt x="1185" y="15"/>
                  </a:cubicBezTo>
                  <a:cubicBezTo>
                    <a:pt x="1185" y="15"/>
                    <a:pt x="1186" y="14"/>
                    <a:pt x="1185" y="15"/>
                  </a:cubicBezTo>
                  <a:cubicBezTo>
                    <a:pt x="1185" y="15"/>
                    <a:pt x="1185" y="15"/>
                    <a:pt x="1185" y="15"/>
                  </a:cubicBezTo>
                  <a:cubicBezTo>
                    <a:pt x="1184" y="15"/>
                    <a:pt x="1184" y="15"/>
                    <a:pt x="1183" y="15"/>
                  </a:cubicBezTo>
                  <a:cubicBezTo>
                    <a:pt x="1184" y="15"/>
                    <a:pt x="1184" y="15"/>
                    <a:pt x="1184" y="15"/>
                  </a:cubicBezTo>
                  <a:cubicBezTo>
                    <a:pt x="1183" y="15"/>
                    <a:pt x="1183" y="15"/>
                    <a:pt x="1182" y="15"/>
                  </a:cubicBezTo>
                  <a:cubicBezTo>
                    <a:pt x="1182" y="15"/>
                    <a:pt x="1182" y="15"/>
                    <a:pt x="1182" y="15"/>
                  </a:cubicBezTo>
                  <a:cubicBezTo>
                    <a:pt x="1182" y="15"/>
                    <a:pt x="1182" y="15"/>
                    <a:pt x="1181" y="16"/>
                  </a:cubicBezTo>
                  <a:cubicBezTo>
                    <a:pt x="1181" y="16"/>
                    <a:pt x="1181" y="16"/>
                    <a:pt x="1181" y="16"/>
                  </a:cubicBezTo>
                  <a:cubicBezTo>
                    <a:pt x="1181" y="16"/>
                    <a:pt x="1181" y="16"/>
                    <a:pt x="1180" y="16"/>
                  </a:cubicBezTo>
                  <a:cubicBezTo>
                    <a:pt x="1180" y="16"/>
                    <a:pt x="1180" y="16"/>
                    <a:pt x="1180" y="16"/>
                  </a:cubicBezTo>
                  <a:cubicBezTo>
                    <a:pt x="1180" y="16"/>
                    <a:pt x="1180" y="16"/>
                    <a:pt x="1180" y="16"/>
                  </a:cubicBezTo>
                  <a:cubicBezTo>
                    <a:pt x="1180" y="16"/>
                    <a:pt x="1180" y="16"/>
                    <a:pt x="1179" y="16"/>
                  </a:cubicBezTo>
                  <a:cubicBezTo>
                    <a:pt x="1179" y="16"/>
                    <a:pt x="1179" y="16"/>
                    <a:pt x="1179" y="16"/>
                  </a:cubicBezTo>
                  <a:cubicBezTo>
                    <a:pt x="1179" y="16"/>
                    <a:pt x="1179" y="16"/>
                    <a:pt x="1179" y="16"/>
                  </a:cubicBezTo>
                  <a:cubicBezTo>
                    <a:pt x="1179" y="16"/>
                    <a:pt x="1179" y="16"/>
                    <a:pt x="1178" y="17"/>
                  </a:cubicBezTo>
                  <a:cubicBezTo>
                    <a:pt x="1178" y="17"/>
                    <a:pt x="1178" y="17"/>
                    <a:pt x="1178" y="17"/>
                  </a:cubicBezTo>
                  <a:cubicBezTo>
                    <a:pt x="1178" y="17"/>
                    <a:pt x="1178" y="17"/>
                    <a:pt x="1178" y="17"/>
                  </a:cubicBezTo>
                  <a:cubicBezTo>
                    <a:pt x="1178" y="17"/>
                    <a:pt x="1177" y="17"/>
                    <a:pt x="1177" y="17"/>
                  </a:cubicBezTo>
                  <a:cubicBezTo>
                    <a:pt x="1177" y="17"/>
                    <a:pt x="1177" y="17"/>
                    <a:pt x="1177" y="17"/>
                  </a:cubicBezTo>
                  <a:cubicBezTo>
                    <a:pt x="1177" y="17"/>
                    <a:pt x="1176" y="17"/>
                    <a:pt x="1176" y="17"/>
                  </a:cubicBezTo>
                  <a:cubicBezTo>
                    <a:pt x="1176" y="17"/>
                    <a:pt x="1176" y="17"/>
                    <a:pt x="1176" y="17"/>
                  </a:cubicBezTo>
                  <a:cubicBezTo>
                    <a:pt x="1176" y="17"/>
                    <a:pt x="1175" y="17"/>
                    <a:pt x="1175" y="18"/>
                  </a:cubicBezTo>
                  <a:cubicBezTo>
                    <a:pt x="1175" y="18"/>
                    <a:pt x="1175" y="18"/>
                    <a:pt x="1175" y="18"/>
                  </a:cubicBezTo>
                  <a:cubicBezTo>
                    <a:pt x="1174" y="18"/>
                    <a:pt x="1174" y="19"/>
                    <a:pt x="1174" y="19"/>
                  </a:cubicBezTo>
                  <a:cubicBezTo>
                    <a:pt x="1174" y="24"/>
                    <a:pt x="1174" y="28"/>
                    <a:pt x="1174" y="32"/>
                  </a:cubicBezTo>
                  <a:cubicBezTo>
                    <a:pt x="1174" y="34"/>
                    <a:pt x="1174" y="34"/>
                    <a:pt x="1173" y="34"/>
                  </a:cubicBezTo>
                  <a:cubicBezTo>
                    <a:pt x="1170" y="34"/>
                    <a:pt x="1167" y="34"/>
                    <a:pt x="1164" y="34"/>
                  </a:cubicBezTo>
                  <a:cubicBezTo>
                    <a:pt x="1163" y="34"/>
                    <a:pt x="1163" y="35"/>
                    <a:pt x="1163" y="36"/>
                  </a:cubicBezTo>
                  <a:cubicBezTo>
                    <a:pt x="1163" y="38"/>
                    <a:pt x="1163" y="40"/>
                    <a:pt x="1163" y="42"/>
                  </a:cubicBezTo>
                  <a:cubicBezTo>
                    <a:pt x="1163" y="43"/>
                    <a:pt x="1163" y="44"/>
                    <a:pt x="1164" y="44"/>
                  </a:cubicBezTo>
                  <a:cubicBezTo>
                    <a:pt x="1167" y="43"/>
                    <a:pt x="1170" y="44"/>
                    <a:pt x="1173" y="44"/>
                  </a:cubicBezTo>
                  <a:cubicBezTo>
                    <a:pt x="1174" y="43"/>
                    <a:pt x="1174" y="44"/>
                    <a:pt x="1174" y="45"/>
                  </a:cubicBezTo>
                  <a:cubicBezTo>
                    <a:pt x="1174" y="58"/>
                    <a:pt x="1174" y="71"/>
                    <a:pt x="1174" y="84"/>
                  </a:cubicBezTo>
                  <a:cubicBezTo>
                    <a:pt x="1174" y="84"/>
                    <a:pt x="1174" y="85"/>
                    <a:pt x="1174" y="85"/>
                  </a:cubicBezTo>
                  <a:cubicBezTo>
                    <a:pt x="1175" y="86"/>
                    <a:pt x="1175" y="86"/>
                    <a:pt x="1174" y="87"/>
                  </a:cubicBezTo>
                  <a:cubicBezTo>
                    <a:pt x="1175" y="87"/>
                    <a:pt x="1174" y="88"/>
                    <a:pt x="1175" y="89"/>
                  </a:cubicBezTo>
                  <a:cubicBezTo>
                    <a:pt x="1175" y="89"/>
                    <a:pt x="1175" y="89"/>
                    <a:pt x="1175" y="89"/>
                  </a:cubicBezTo>
                  <a:cubicBezTo>
                    <a:pt x="1175" y="90"/>
                    <a:pt x="1175" y="90"/>
                    <a:pt x="1175" y="91"/>
                  </a:cubicBezTo>
                  <a:cubicBezTo>
                    <a:pt x="1175" y="91"/>
                    <a:pt x="1175" y="91"/>
                    <a:pt x="1175" y="91"/>
                  </a:cubicBezTo>
                  <a:cubicBezTo>
                    <a:pt x="1175" y="91"/>
                    <a:pt x="1175" y="91"/>
                    <a:pt x="1175" y="91"/>
                  </a:cubicBezTo>
                  <a:cubicBezTo>
                    <a:pt x="1175" y="91"/>
                    <a:pt x="1175" y="92"/>
                    <a:pt x="1176" y="92"/>
                  </a:cubicBezTo>
                  <a:cubicBezTo>
                    <a:pt x="1175" y="92"/>
                    <a:pt x="1175" y="92"/>
                    <a:pt x="1175" y="92"/>
                  </a:cubicBezTo>
                  <a:cubicBezTo>
                    <a:pt x="1176" y="92"/>
                    <a:pt x="1176" y="93"/>
                    <a:pt x="1176" y="93"/>
                  </a:cubicBezTo>
                  <a:cubicBezTo>
                    <a:pt x="1176" y="93"/>
                    <a:pt x="1176" y="93"/>
                    <a:pt x="1176" y="93"/>
                  </a:cubicBezTo>
                  <a:cubicBezTo>
                    <a:pt x="1176" y="93"/>
                    <a:pt x="1176" y="94"/>
                    <a:pt x="1176" y="94"/>
                  </a:cubicBezTo>
                  <a:cubicBezTo>
                    <a:pt x="1176" y="94"/>
                    <a:pt x="1176" y="94"/>
                    <a:pt x="1176" y="94"/>
                  </a:cubicBezTo>
                  <a:cubicBezTo>
                    <a:pt x="1176" y="94"/>
                    <a:pt x="1176" y="94"/>
                    <a:pt x="1176" y="94"/>
                  </a:cubicBezTo>
                  <a:cubicBezTo>
                    <a:pt x="1176" y="94"/>
                    <a:pt x="1176" y="95"/>
                    <a:pt x="1177" y="95"/>
                  </a:cubicBezTo>
                  <a:close/>
                  <a:moveTo>
                    <a:pt x="715" y="91"/>
                  </a:moveTo>
                  <a:cubicBezTo>
                    <a:pt x="715" y="91"/>
                    <a:pt x="715" y="91"/>
                    <a:pt x="715" y="91"/>
                  </a:cubicBezTo>
                  <a:cubicBezTo>
                    <a:pt x="716" y="92"/>
                    <a:pt x="715" y="92"/>
                    <a:pt x="716" y="92"/>
                  </a:cubicBezTo>
                  <a:cubicBezTo>
                    <a:pt x="716" y="92"/>
                    <a:pt x="716" y="92"/>
                    <a:pt x="716" y="92"/>
                  </a:cubicBezTo>
                  <a:cubicBezTo>
                    <a:pt x="716" y="93"/>
                    <a:pt x="716" y="93"/>
                    <a:pt x="716" y="93"/>
                  </a:cubicBezTo>
                  <a:cubicBezTo>
                    <a:pt x="716" y="93"/>
                    <a:pt x="716" y="93"/>
                    <a:pt x="716" y="93"/>
                  </a:cubicBezTo>
                  <a:cubicBezTo>
                    <a:pt x="716" y="94"/>
                    <a:pt x="716" y="94"/>
                    <a:pt x="716" y="94"/>
                  </a:cubicBezTo>
                  <a:cubicBezTo>
                    <a:pt x="716" y="94"/>
                    <a:pt x="716" y="94"/>
                    <a:pt x="716" y="94"/>
                  </a:cubicBezTo>
                  <a:cubicBezTo>
                    <a:pt x="717" y="94"/>
                    <a:pt x="717" y="95"/>
                    <a:pt x="717" y="95"/>
                  </a:cubicBezTo>
                  <a:cubicBezTo>
                    <a:pt x="717" y="95"/>
                    <a:pt x="717" y="95"/>
                    <a:pt x="717" y="95"/>
                  </a:cubicBezTo>
                  <a:cubicBezTo>
                    <a:pt x="717" y="95"/>
                    <a:pt x="717" y="95"/>
                    <a:pt x="717" y="96"/>
                  </a:cubicBezTo>
                  <a:cubicBezTo>
                    <a:pt x="717" y="96"/>
                    <a:pt x="717" y="96"/>
                    <a:pt x="717" y="96"/>
                  </a:cubicBezTo>
                  <a:cubicBezTo>
                    <a:pt x="717" y="96"/>
                    <a:pt x="717" y="96"/>
                    <a:pt x="717" y="96"/>
                  </a:cubicBezTo>
                  <a:cubicBezTo>
                    <a:pt x="717" y="96"/>
                    <a:pt x="717" y="96"/>
                    <a:pt x="717" y="96"/>
                  </a:cubicBezTo>
                  <a:cubicBezTo>
                    <a:pt x="718" y="97"/>
                    <a:pt x="718" y="97"/>
                    <a:pt x="718" y="97"/>
                  </a:cubicBezTo>
                  <a:cubicBezTo>
                    <a:pt x="718" y="97"/>
                    <a:pt x="718" y="97"/>
                    <a:pt x="718" y="97"/>
                  </a:cubicBezTo>
                  <a:cubicBezTo>
                    <a:pt x="718" y="97"/>
                    <a:pt x="718" y="98"/>
                    <a:pt x="718" y="98"/>
                  </a:cubicBezTo>
                  <a:cubicBezTo>
                    <a:pt x="718" y="98"/>
                    <a:pt x="718" y="98"/>
                    <a:pt x="718" y="98"/>
                  </a:cubicBezTo>
                  <a:cubicBezTo>
                    <a:pt x="719" y="98"/>
                    <a:pt x="719" y="98"/>
                    <a:pt x="719" y="98"/>
                  </a:cubicBezTo>
                  <a:cubicBezTo>
                    <a:pt x="719" y="98"/>
                    <a:pt x="719" y="98"/>
                    <a:pt x="719" y="98"/>
                  </a:cubicBezTo>
                  <a:cubicBezTo>
                    <a:pt x="719" y="99"/>
                    <a:pt x="720" y="99"/>
                    <a:pt x="720" y="99"/>
                  </a:cubicBezTo>
                  <a:cubicBezTo>
                    <a:pt x="720" y="99"/>
                    <a:pt x="720" y="99"/>
                    <a:pt x="720" y="99"/>
                  </a:cubicBezTo>
                  <a:cubicBezTo>
                    <a:pt x="720" y="100"/>
                    <a:pt x="720" y="100"/>
                    <a:pt x="721" y="100"/>
                  </a:cubicBezTo>
                  <a:cubicBezTo>
                    <a:pt x="721" y="100"/>
                    <a:pt x="721" y="100"/>
                    <a:pt x="721" y="100"/>
                  </a:cubicBezTo>
                  <a:cubicBezTo>
                    <a:pt x="721" y="100"/>
                    <a:pt x="721" y="100"/>
                    <a:pt x="721" y="100"/>
                  </a:cubicBezTo>
                  <a:cubicBezTo>
                    <a:pt x="721" y="100"/>
                    <a:pt x="721" y="100"/>
                    <a:pt x="721" y="100"/>
                  </a:cubicBezTo>
                  <a:cubicBezTo>
                    <a:pt x="721" y="100"/>
                    <a:pt x="721" y="100"/>
                    <a:pt x="722" y="100"/>
                  </a:cubicBezTo>
                  <a:cubicBezTo>
                    <a:pt x="722" y="100"/>
                    <a:pt x="722" y="100"/>
                    <a:pt x="722" y="100"/>
                  </a:cubicBezTo>
                  <a:cubicBezTo>
                    <a:pt x="722" y="101"/>
                    <a:pt x="722" y="101"/>
                    <a:pt x="722" y="101"/>
                  </a:cubicBezTo>
                  <a:cubicBezTo>
                    <a:pt x="722" y="101"/>
                    <a:pt x="722" y="101"/>
                    <a:pt x="722" y="101"/>
                  </a:cubicBezTo>
                  <a:cubicBezTo>
                    <a:pt x="722" y="101"/>
                    <a:pt x="722" y="101"/>
                    <a:pt x="723" y="101"/>
                  </a:cubicBezTo>
                  <a:cubicBezTo>
                    <a:pt x="723" y="101"/>
                    <a:pt x="723" y="101"/>
                    <a:pt x="723" y="101"/>
                  </a:cubicBezTo>
                  <a:cubicBezTo>
                    <a:pt x="723" y="101"/>
                    <a:pt x="723" y="101"/>
                    <a:pt x="723" y="101"/>
                  </a:cubicBezTo>
                  <a:cubicBezTo>
                    <a:pt x="723" y="101"/>
                    <a:pt x="723" y="101"/>
                    <a:pt x="723" y="101"/>
                  </a:cubicBezTo>
                  <a:cubicBezTo>
                    <a:pt x="724" y="102"/>
                    <a:pt x="724" y="102"/>
                    <a:pt x="724" y="102"/>
                  </a:cubicBezTo>
                  <a:cubicBezTo>
                    <a:pt x="724" y="102"/>
                    <a:pt x="724" y="102"/>
                    <a:pt x="724" y="102"/>
                  </a:cubicBezTo>
                  <a:cubicBezTo>
                    <a:pt x="725" y="102"/>
                    <a:pt x="725" y="102"/>
                    <a:pt x="725" y="102"/>
                  </a:cubicBezTo>
                  <a:cubicBezTo>
                    <a:pt x="725" y="102"/>
                    <a:pt x="725" y="102"/>
                    <a:pt x="725" y="102"/>
                  </a:cubicBezTo>
                  <a:cubicBezTo>
                    <a:pt x="725" y="102"/>
                    <a:pt x="725" y="102"/>
                    <a:pt x="725" y="102"/>
                  </a:cubicBezTo>
                  <a:cubicBezTo>
                    <a:pt x="726" y="103"/>
                    <a:pt x="726" y="102"/>
                    <a:pt x="727" y="103"/>
                  </a:cubicBezTo>
                  <a:cubicBezTo>
                    <a:pt x="727" y="102"/>
                    <a:pt x="727" y="102"/>
                    <a:pt x="727" y="102"/>
                  </a:cubicBezTo>
                  <a:cubicBezTo>
                    <a:pt x="727" y="103"/>
                    <a:pt x="727" y="103"/>
                    <a:pt x="727" y="103"/>
                  </a:cubicBezTo>
                  <a:cubicBezTo>
                    <a:pt x="727" y="103"/>
                    <a:pt x="728" y="103"/>
                    <a:pt x="728" y="103"/>
                  </a:cubicBezTo>
                  <a:cubicBezTo>
                    <a:pt x="729" y="103"/>
                    <a:pt x="729" y="103"/>
                    <a:pt x="729" y="103"/>
                  </a:cubicBezTo>
                  <a:cubicBezTo>
                    <a:pt x="731" y="103"/>
                    <a:pt x="733" y="103"/>
                    <a:pt x="735" y="103"/>
                  </a:cubicBezTo>
                  <a:cubicBezTo>
                    <a:pt x="736" y="103"/>
                    <a:pt x="736" y="103"/>
                    <a:pt x="736" y="103"/>
                  </a:cubicBezTo>
                  <a:cubicBezTo>
                    <a:pt x="737" y="103"/>
                    <a:pt x="737" y="103"/>
                    <a:pt x="738" y="103"/>
                  </a:cubicBezTo>
                  <a:cubicBezTo>
                    <a:pt x="738" y="102"/>
                    <a:pt x="738" y="102"/>
                    <a:pt x="738" y="102"/>
                  </a:cubicBezTo>
                  <a:cubicBezTo>
                    <a:pt x="738" y="103"/>
                    <a:pt x="738" y="103"/>
                    <a:pt x="738" y="103"/>
                  </a:cubicBezTo>
                  <a:cubicBezTo>
                    <a:pt x="738" y="102"/>
                    <a:pt x="739" y="102"/>
                    <a:pt x="739" y="102"/>
                  </a:cubicBezTo>
                  <a:cubicBezTo>
                    <a:pt x="739" y="102"/>
                    <a:pt x="739" y="102"/>
                    <a:pt x="739" y="102"/>
                  </a:cubicBezTo>
                  <a:cubicBezTo>
                    <a:pt x="739" y="102"/>
                    <a:pt x="739" y="102"/>
                    <a:pt x="739" y="102"/>
                  </a:cubicBezTo>
                  <a:cubicBezTo>
                    <a:pt x="740" y="102"/>
                    <a:pt x="740" y="102"/>
                    <a:pt x="740" y="102"/>
                  </a:cubicBezTo>
                  <a:cubicBezTo>
                    <a:pt x="740" y="102"/>
                    <a:pt x="740" y="102"/>
                    <a:pt x="740" y="102"/>
                  </a:cubicBezTo>
                  <a:cubicBezTo>
                    <a:pt x="741" y="102"/>
                    <a:pt x="741" y="102"/>
                    <a:pt x="741" y="102"/>
                  </a:cubicBezTo>
                  <a:cubicBezTo>
                    <a:pt x="741" y="102"/>
                    <a:pt x="741" y="102"/>
                    <a:pt x="741" y="102"/>
                  </a:cubicBezTo>
                  <a:cubicBezTo>
                    <a:pt x="741" y="101"/>
                    <a:pt x="742" y="101"/>
                    <a:pt x="742" y="101"/>
                  </a:cubicBezTo>
                  <a:cubicBezTo>
                    <a:pt x="742" y="101"/>
                    <a:pt x="742" y="101"/>
                    <a:pt x="742" y="101"/>
                  </a:cubicBezTo>
                  <a:cubicBezTo>
                    <a:pt x="742" y="101"/>
                    <a:pt x="742" y="101"/>
                    <a:pt x="742" y="100"/>
                  </a:cubicBezTo>
                  <a:cubicBezTo>
                    <a:pt x="742" y="98"/>
                    <a:pt x="742" y="95"/>
                    <a:pt x="742" y="92"/>
                  </a:cubicBezTo>
                  <a:cubicBezTo>
                    <a:pt x="742" y="92"/>
                    <a:pt x="742" y="92"/>
                    <a:pt x="742" y="92"/>
                  </a:cubicBezTo>
                  <a:cubicBezTo>
                    <a:pt x="742" y="92"/>
                    <a:pt x="742" y="92"/>
                    <a:pt x="742" y="92"/>
                  </a:cubicBezTo>
                  <a:cubicBezTo>
                    <a:pt x="742" y="92"/>
                    <a:pt x="741" y="92"/>
                    <a:pt x="741" y="92"/>
                  </a:cubicBezTo>
                  <a:cubicBezTo>
                    <a:pt x="741" y="92"/>
                    <a:pt x="741" y="92"/>
                    <a:pt x="741" y="92"/>
                  </a:cubicBezTo>
                  <a:cubicBezTo>
                    <a:pt x="741" y="92"/>
                    <a:pt x="741" y="92"/>
                    <a:pt x="740" y="93"/>
                  </a:cubicBezTo>
                  <a:cubicBezTo>
                    <a:pt x="740" y="93"/>
                    <a:pt x="740" y="93"/>
                    <a:pt x="740" y="93"/>
                  </a:cubicBezTo>
                  <a:cubicBezTo>
                    <a:pt x="740" y="93"/>
                    <a:pt x="740" y="93"/>
                    <a:pt x="740" y="93"/>
                  </a:cubicBezTo>
                  <a:cubicBezTo>
                    <a:pt x="740" y="93"/>
                    <a:pt x="740" y="93"/>
                    <a:pt x="740" y="93"/>
                  </a:cubicBezTo>
                  <a:cubicBezTo>
                    <a:pt x="739" y="93"/>
                    <a:pt x="739" y="93"/>
                    <a:pt x="739" y="93"/>
                  </a:cubicBezTo>
                  <a:cubicBezTo>
                    <a:pt x="739" y="93"/>
                    <a:pt x="739" y="93"/>
                    <a:pt x="739" y="93"/>
                  </a:cubicBezTo>
                  <a:cubicBezTo>
                    <a:pt x="738" y="94"/>
                    <a:pt x="738" y="93"/>
                    <a:pt x="737" y="94"/>
                  </a:cubicBezTo>
                  <a:cubicBezTo>
                    <a:pt x="737" y="94"/>
                    <a:pt x="737" y="94"/>
                    <a:pt x="737" y="94"/>
                  </a:cubicBezTo>
                  <a:cubicBezTo>
                    <a:pt x="736" y="94"/>
                    <a:pt x="735" y="94"/>
                    <a:pt x="733" y="94"/>
                  </a:cubicBezTo>
                  <a:cubicBezTo>
                    <a:pt x="733" y="94"/>
                    <a:pt x="733" y="94"/>
                    <a:pt x="733" y="93"/>
                  </a:cubicBezTo>
                  <a:cubicBezTo>
                    <a:pt x="732" y="93"/>
                    <a:pt x="732" y="93"/>
                    <a:pt x="731" y="93"/>
                  </a:cubicBezTo>
                  <a:cubicBezTo>
                    <a:pt x="731" y="93"/>
                    <a:pt x="731" y="93"/>
                    <a:pt x="731" y="93"/>
                  </a:cubicBezTo>
                  <a:cubicBezTo>
                    <a:pt x="731" y="93"/>
                    <a:pt x="731" y="93"/>
                    <a:pt x="731" y="93"/>
                  </a:cubicBezTo>
                  <a:cubicBezTo>
                    <a:pt x="731" y="93"/>
                    <a:pt x="731" y="93"/>
                    <a:pt x="730" y="93"/>
                  </a:cubicBezTo>
                  <a:cubicBezTo>
                    <a:pt x="730" y="93"/>
                    <a:pt x="730" y="93"/>
                    <a:pt x="730" y="93"/>
                  </a:cubicBezTo>
                  <a:cubicBezTo>
                    <a:pt x="730" y="93"/>
                    <a:pt x="730" y="93"/>
                    <a:pt x="730" y="93"/>
                  </a:cubicBezTo>
                  <a:cubicBezTo>
                    <a:pt x="730" y="93"/>
                    <a:pt x="730" y="93"/>
                    <a:pt x="730" y="92"/>
                  </a:cubicBezTo>
                  <a:cubicBezTo>
                    <a:pt x="730" y="92"/>
                    <a:pt x="730" y="92"/>
                    <a:pt x="730" y="92"/>
                  </a:cubicBezTo>
                  <a:cubicBezTo>
                    <a:pt x="729" y="92"/>
                    <a:pt x="729" y="92"/>
                    <a:pt x="729" y="92"/>
                  </a:cubicBezTo>
                  <a:cubicBezTo>
                    <a:pt x="729" y="92"/>
                    <a:pt x="729" y="92"/>
                    <a:pt x="729" y="92"/>
                  </a:cubicBezTo>
                  <a:cubicBezTo>
                    <a:pt x="729" y="92"/>
                    <a:pt x="729" y="92"/>
                    <a:pt x="729" y="92"/>
                  </a:cubicBezTo>
                  <a:cubicBezTo>
                    <a:pt x="729" y="92"/>
                    <a:pt x="729" y="92"/>
                    <a:pt x="729" y="92"/>
                  </a:cubicBezTo>
                  <a:cubicBezTo>
                    <a:pt x="728" y="92"/>
                    <a:pt x="728" y="92"/>
                    <a:pt x="728" y="91"/>
                  </a:cubicBezTo>
                  <a:cubicBezTo>
                    <a:pt x="728" y="91"/>
                    <a:pt x="728" y="91"/>
                    <a:pt x="728" y="91"/>
                  </a:cubicBezTo>
                  <a:cubicBezTo>
                    <a:pt x="728" y="91"/>
                    <a:pt x="728" y="91"/>
                    <a:pt x="728" y="91"/>
                  </a:cubicBezTo>
                  <a:cubicBezTo>
                    <a:pt x="728" y="91"/>
                    <a:pt x="728" y="91"/>
                    <a:pt x="728" y="91"/>
                  </a:cubicBezTo>
                  <a:cubicBezTo>
                    <a:pt x="728" y="91"/>
                    <a:pt x="727" y="90"/>
                    <a:pt x="727" y="90"/>
                  </a:cubicBezTo>
                  <a:cubicBezTo>
                    <a:pt x="727" y="90"/>
                    <a:pt x="727" y="90"/>
                    <a:pt x="727" y="90"/>
                  </a:cubicBezTo>
                  <a:cubicBezTo>
                    <a:pt x="727" y="90"/>
                    <a:pt x="727" y="90"/>
                    <a:pt x="727" y="89"/>
                  </a:cubicBezTo>
                  <a:cubicBezTo>
                    <a:pt x="727" y="89"/>
                    <a:pt x="727" y="89"/>
                    <a:pt x="727" y="89"/>
                  </a:cubicBezTo>
                  <a:cubicBezTo>
                    <a:pt x="727" y="89"/>
                    <a:pt x="727" y="89"/>
                    <a:pt x="726" y="89"/>
                  </a:cubicBezTo>
                  <a:cubicBezTo>
                    <a:pt x="726" y="89"/>
                    <a:pt x="726" y="89"/>
                    <a:pt x="726" y="89"/>
                  </a:cubicBezTo>
                  <a:cubicBezTo>
                    <a:pt x="726" y="88"/>
                    <a:pt x="726" y="88"/>
                    <a:pt x="726" y="88"/>
                  </a:cubicBezTo>
                  <a:cubicBezTo>
                    <a:pt x="726" y="88"/>
                    <a:pt x="726" y="88"/>
                    <a:pt x="726" y="88"/>
                  </a:cubicBezTo>
                  <a:cubicBezTo>
                    <a:pt x="726" y="87"/>
                    <a:pt x="726" y="87"/>
                    <a:pt x="726" y="87"/>
                  </a:cubicBezTo>
                  <a:cubicBezTo>
                    <a:pt x="726" y="87"/>
                    <a:pt x="726" y="87"/>
                    <a:pt x="726" y="86"/>
                  </a:cubicBezTo>
                  <a:cubicBezTo>
                    <a:pt x="726" y="86"/>
                    <a:pt x="726" y="86"/>
                    <a:pt x="726" y="86"/>
                  </a:cubicBezTo>
                  <a:cubicBezTo>
                    <a:pt x="725" y="85"/>
                    <a:pt x="726" y="84"/>
                    <a:pt x="725" y="83"/>
                  </a:cubicBezTo>
                  <a:cubicBezTo>
                    <a:pt x="725" y="82"/>
                    <a:pt x="725" y="81"/>
                    <a:pt x="725" y="80"/>
                  </a:cubicBezTo>
                  <a:cubicBezTo>
                    <a:pt x="725" y="68"/>
                    <a:pt x="725" y="57"/>
                    <a:pt x="725" y="45"/>
                  </a:cubicBezTo>
                  <a:cubicBezTo>
                    <a:pt x="725" y="45"/>
                    <a:pt x="725" y="44"/>
                    <a:pt x="725" y="44"/>
                  </a:cubicBezTo>
                  <a:cubicBezTo>
                    <a:pt x="726" y="43"/>
                    <a:pt x="727" y="44"/>
                    <a:pt x="727" y="44"/>
                  </a:cubicBezTo>
                  <a:cubicBezTo>
                    <a:pt x="732" y="44"/>
                    <a:pt x="736" y="44"/>
                    <a:pt x="741" y="44"/>
                  </a:cubicBezTo>
                  <a:cubicBezTo>
                    <a:pt x="742" y="44"/>
                    <a:pt x="742" y="43"/>
                    <a:pt x="742" y="42"/>
                  </a:cubicBezTo>
                  <a:cubicBezTo>
                    <a:pt x="742" y="40"/>
                    <a:pt x="742" y="38"/>
                    <a:pt x="742" y="36"/>
                  </a:cubicBezTo>
                  <a:cubicBezTo>
                    <a:pt x="742" y="35"/>
                    <a:pt x="742" y="34"/>
                    <a:pt x="741" y="34"/>
                  </a:cubicBezTo>
                  <a:cubicBezTo>
                    <a:pt x="736" y="34"/>
                    <a:pt x="732" y="34"/>
                    <a:pt x="728" y="34"/>
                  </a:cubicBezTo>
                  <a:cubicBezTo>
                    <a:pt x="727" y="34"/>
                    <a:pt x="726" y="34"/>
                    <a:pt x="725" y="34"/>
                  </a:cubicBezTo>
                  <a:cubicBezTo>
                    <a:pt x="725" y="34"/>
                    <a:pt x="725" y="34"/>
                    <a:pt x="725" y="34"/>
                  </a:cubicBezTo>
                  <a:cubicBezTo>
                    <a:pt x="725" y="27"/>
                    <a:pt x="725" y="21"/>
                    <a:pt x="725" y="15"/>
                  </a:cubicBezTo>
                  <a:cubicBezTo>
                    <a:pt x="725" y="14"/>
                    <a:pt x="725" y="14"/>
                    <a:pt x="725" y="14"/>
                  </a:cubicBezTo>
                  <a:cubicBezTo>
                    <a:pt x="725" y="15"/>
                    <a:pt x="725" y="15"/>
                    <a:pt x="725" y="15"/>
                  </a:cubicBezTo>
                  <a:cubicBezTo>
                    <a:pt x="725" y="15"/>
                    <a:pt x="725" y="15"/>
                    <a:pt x="725" y="15"/>
                  </a:cubicBezTo>
                  <a:cubicBezTo>
                    <a:pt x="724" y="15"/>
                    <a:pt x="724" y="15"/>
                    <a:pt x="724" y="15"/>
                  </a:cubicBezTo>
                  <a:cubicBezTo>
                    <a:pt x="724" y="15"/>
                    <a:pt x="724" y="15"/>
                    <a:pt x="724" y="15"/>
                  </a:cubicBezTo>
                  <a:cubicBezTo>
                    <a:pt x="723" y="15"/>
                    <a:pt x="723" y="15"/>
                    <a:pt x="723" y="15"/>
                  </a:cubicBezTo>
                  <a:cubicBezTo>
                    <a:pt x="723" y="15"/>
                    <a:pt x="723" y="15"/>
                    <a:pt x="723" y="15"/>
                  </a:cubicBezTo>
                  <a:cubicBezTo>
                    <a:pt x="723" y="15"/>
                    <a:pt x="723" y="15"/>
                    <a:pt x="723" y="15"/>
                  </a:cubicBezTo>
                  <a:cubicBezTo>
                    <a:pt x="722" y="15"/>
                    <a:pt x="722" y="15"/>
                    <a:pt x="722" y="15"/>
                  </a:cubicBezTo>
                  <a:cubicBezTo>
                    <a:pt x="722" y="15"/>
                    <a:pt x="722" y="15"/>
                    <a:pt x="722" y="16"/>
                  </a:cubicBezTo>
                  <a:cubicBezTo>
                    <a:pt x="722" y="16"/>
                    <a:pt x="721" y="16"/>
                    <a:pt x="721" y="16"/>
                  </a:cubicBezTo>
                  <a:cubicBezTo>
                    <a:pt x="721" y="16"/>
                    <a:pt x="721" y="16"/>
                    <a:pt x="721" y="16"/>
                  </a:cubicBezTo>
                  <a:cubicBezTo>
                    <a:pt x="720" y="16"/>
                    <a:pt x="720" y="16"/>
                    <a:pt x="720" y="16"/>
                  </a:cubicBezTo>
                  <a:cubicBezTo>
                    <a:pt x="720" y="16"/>
                    <a:pt x="720" y="16"/>
                    <a:pt x="719" y="16"/>
                  </a:cubicBezTo>
                  <a:cubicBezTo>
                    <a:pt x="719" y="16"/>
                    <a:pt x="719" y="16"/>
                    <a:pt x="719" y="16"/>
                  </a:cubicBezTo>
                  <a:cubicBezTo>
                    <a:pt x="719" y="17"/>
                    <a:pt x="718" y="16"/>
                    <a:pt x="718" y="17"/>
                  </a:cubicBezTo>
                  <a:cubicBezTo>
                    <a:pt x="718" y="17"/>
                    <a:pt x="718" y="17"/>
                    <a:pt x="718" y="17"/>
                  </a:cubicBezTo>
                  <a:cubicBezTo>
                    <a:pt x="718" y="17"/>
                    <a:pt x="717" y="17"/>
                    <a:pt x="717" y="17"/>
                  </a:cubicBezTo>
                  <a:cubicBezTo>
                    <a:pt x="717" y="17"/>
                    <a:pt x="717" y="17"/>
                    <a:pt x="717" y="17"/>
                  </a:cubicBezTo>
                  <a:cubicBezTo>
                    <a:pt x="717" y="17"/>
                    <a:pt x="716" y="17"/>
                    <a:pt x="716" y="17"/>
                  </a:cubicBezTo>
                  <a:cubicBezTo>
                    <a:pt x="716" y="17"/>
                    <a:pt x="716" y="17"/>
                    <a:pt x="716" y="17"/>
                  </a:cubicBezTo>
                  <a:cubicBezTo>
                    <a:pt x="716" y="18"/>
                    <a:pt x="715" y="17"/>
                    <a:pt x="715" y="18"/>
                  </a:cubicBezTo>
                  <a:cubicBezTo>
                    <a:pt x="715" y="18"/>
                    <a:pt x="715" y="18"/>
                    <a:pt x="715" y="18"/>
                  </a:cubicBezTo>
                  <a:cubicBezTo>
                    <a:pt x="714" y="18"/>
                    <a:pt x="714" y="19"/>
                    <a:pt x="714" y="20"/>
                  </a:cubicBezTo>
                  <a:cubicBezTo>
                    <a:pt x="714" y="24"/>
                    <a:pt x="714" y="28"/>
                    <a:pt x="714" y="33"/>
                  </a:cubicBezTo>
                  <a:cubicBezTo>
                    <a:pt x="714" y="34"/>
                    <a:pt x="714" y="34"/>
                    <a:pt x="713" y="34"/>
                  </a:cubicBezTo>
                  <a:cubicBezTo>
                    <a:pt x="710" y="34"/>
                    <a:pt x="707" y="34"/>
                    <a:pt x="704" y="34"/>
                  </a:cubicBezTo>
                  <a:cubicBezTo>
                    <a:pt x="703" y="34"/>
                    <a:pt x="703" y="34"/>
                    <a:pt x="703" y="36"/>
                  </a:cubicBezTo>
                  <a:cubicBezTo>
                    <a:pt x="703" y="38"/>
                    <a:pt x="703" y="40"/>
                    <a:pt x="703" y="42"/>
                  </a:cubicBezTo>
                  <a:cubicBezTo>
                    <a:pt x="703" y="43"/>
                    <a:pt x="703" y="44"/>
                    <a:pt x="705" y="44"/>
                  </a:cubicBezTo>
                  <a:cubicBezTo>
                    <a:pt x="708" y="44"/>
                    <a:pt x="711" y="43"/>
                    <a:pt x="714" y="44"/>
                  </a:cubicBezTo>
                  <a:cubicBezTo>
                    <a:pt x="714" y="44"/>
                    <a:pt x="714" y="44"/>
                    <a:pt x="714" y="44"/>
                  </a:cubicBezTo>
                  <a:cubicBezTo>
                    <a:pt x="715" y="44"/>
                    <a:pt x="714" y="45"/>
                    <a:pt x="714" y="46"/>
                  </a:cubicBezTo>
                  <a:cubicBezTo>
                    <a:pt x="714" y="59"/>
                    <a:pt x="714" y="72"/>
                    <a:pt x="714" y="85"/>
                  </a:cubicBezTo>
                  <a:cubicBezTo>
                    <a:pt x="714" y="86"/>
                    <a:pt x="714" y="87"/>
                    <a:pt x="715" y="87"/>
                  </a:cubicBezTo>
                  <a:cubicBezTo>
                    <a:pt x="715" y="87"/>
                    <a:pt x="715" y="88"/>
                    <a:pt x="715" y="88"/>
                  </a:cubicBezTo>
                  <a:cubicBezTo>
                    <a:pt x="715" y="88"/>
                    <a:pt x="715" y="89"/>
                    <a:pt x="715" y="90"/>
                  </a:cubicBezTo>
                  <a:cubicBezTo>
                    <a:pt x="715" y="90"/>
                    <a:pt x="715" y="90"/>
                    <a:pt x="715" y="90"/>
                  </a:cubicBezTo>
                  <a:cubicBezTo>
                    <a:pt x="715" y="90"/>
                    <a:pt x="715" y="91"/>
                    <a:pt x="715" y="91"/>
                  </a:cubicBezTo>
                  <a:close/>
                  <a:moveTo>
                    <a:pt x="189" y="46"/>
                  </a:moveTo>
                  <a:cubicBezTo>
                    <a:pt x="189" y="44"/>
                    <a:pt x="189" y="42"/>
                    <a:pt x="189" y="39"/>
                  </a:cubicBezTo>
                  <a:cubicBezTo>
                    <a:pt x="189" y="36"/>
                    <a:pt x="189" y="36"/>
                    <a:pt x="186" y="35"/>
                  </a:cubicBezTo>
                  <a:cubicBezTo>
                    <a:pt x="179" y="32"/>
                    <a:pt x="173" y="32"/>
                    <a:pt x="166" y="33"/>
                  </a:cubicBezTo>
                  <a:cubicBezTo>
                    <a:pt x="155" y="35"/>
                    <a:pt x="146" y="42"/>
                    <a:pt x="142" y="52"/>
                  </a:cubicBezTo>
                  <a:cubicBezTo>
                    <a:pt x="137" y="62"/>
                    <a:pt x="137" y="72"/>
                    <a:pt x="140" y="82"/>
                  </a:cubicBezTo>
                  <a:cubicBezTo>
                    <a:pt x="143" y="91"/>
                    <a:pt x="150" y="98"/>
                    <a:pt x="159" y="101"/>
                  </a:cubicBezTo>
                  <a:cubicBezTo>
                    <a:pt x="165" y="103"/>
                    <a:pt x="170" y="104"/>
                    <a:pt x="176" y="103"/>
                  </a:cubicBezTo>
                  <a:cubicBezTo>
                    <a:pt x="180" y="102"/>
                    <a:pt x="184" y="101"/>
                    <a:pt x="187" y="99"/>
                  </a:cubicBezTo>
                  <a:cubicBezTo>
                    <a:pt x="188" y="99"/>
                    <a:pt x="189" y="98"/>
                    <a:pt x="189" y="97"/>
                  </a:cubicBezTo>
                  <a:cubicBezTo>
                    <a:pt x="189" y="94"/>
                    <a:pt x="189" y="92"/>
                    <a:pt x="189" y="90"/>
                  </a:cubicBezTo>
                  <a:cubicBezTo>
                    <a:pt x="189" y="89"/>
                    <a:pt x="189" y="89"/>
                    <a:pt x="188" y="88"/>
                  </a:cubicBezTo>
                  <a:cubicBezTo>
                    <a:pt x="188" y="89"/>
                    <a:pt x="188" y="89"/>
                    <a:pt x="187" y="89"/>
                  </a:cubicBezTo>
                  <a:cubicBezTo>
                    <a:pt x="182" y="93"/>
                    <a:pt x="176" y="94"/>
                    <a:pt x="170" y="94"/>
                  </a:cubicBezTo>
                  <a:cubicBezTo>
                    <a:pt x="162" y="93"/>
                    <a:pt x="156" y="89"/>
                    <a:pt x="152" y="82"/>
                  </a:cubicBezTo>
                  <a:cubicBezTo>
                    <a:pt x="148" y="72"/>
                    <a:pt x="148" y="63"/>
                    <a:pt x="153" y="54"/>
                  </a:cubicBezTo>
                  <a:cubicBezTo>
                    <a:pt x="156" y="47"/>
                    <a:pt x="162" y="43"/>
                    <a:pt x="169" y="42"/>
                  </a:cubicBezTo>
                  <a:cubicBezTo>
                    <a:pt x="176" y="41"/>
                    <a:pt x="182" y="43"/>
                    <a:pt x="187" y="46"/>
                  </a:cubicBezTo>
                  <a:cubicBezTo>
                    <a:pt x="187" y="46"/>
                    <a:pt x="188" y="47"/>
                    <a:pt x="189" y="47"/>
                  </a:cubicBezTo>
                  <a:cubicBezTo>
                    <a:pt x="189" y="47"/>
                    <a:pt x="189" y="47"/>
                    <a:pt x="189" y="46"/>
                  </a:cubicBezTo>
                  <a:close/>
                  <a:moveTo>
                    <a:pt x="1487" y="28"/>
                  </a:moveTo>
                  <a:cubicBezTo>
                    <a:pt x="1487" y="28"/>
                    <a:pt x="1487" y="28"/>
                    <a:pt x="1487" y="28"/>
                  </a:cubicBezTo>
                  <a:cubicBezTo>
                    <a:pt x="1487" y="28"/>
                    <a:pt x="1487" y="28"/>
                    <a:pt x="1487" y="28"/>
                  </a:cubicBezTo>
                  <a:cubicBezTo>
                    <a:pt x="1487" y="28"/>
                    <a:pt x="1488" y="28"/>
                    <a:pt x="1488" y="28"/>
                  </a:cubicBezTo>
                  <a:cubicBezTo>
                    <a:pt x="1488" y="28"/>
                    <a:pt x="1488" y="28"/>
                    <a:pt x="1488" y="28"/>
                  </a:cubicBezTo>
                  <a:cubicBezTo>
                    <a:pt x="1488" y="28"/>
                    <a:pt x="1488" y="28"/>
                    <a:pt x="1488" y="27"/>
                  </a:cubicBezTo>
                  <a:cubicBezTo>
                    <a:pt x="1488" y="27"/>
                    <a:pt x="1488" y="27"/>
                    <a:pt x="1488" y="27"/>
                  </a:cubicBezTo>
                  <a:cubicBezTo>
                    <a:pt x="1489" y="27"/>
                    <a:pt x="1489" y="27"/>
                    <a:pt x="1489" y="27"/>
                  </a:cubicBezTo>
                  <a:cubicBezTo>
                    <a:pt x="1489" y="27"/>
                    <a:pt x="1489" y="27"/>
                    <a:pt x="1489" y="27"/>
                  </a:cubicBezTo>
                  <a:cubicBezTo>
                    <a:pt x="1489" y="27"/>
                    <a:pt x="1490" y="27"/>
                    <a:pt x="1490" y="27"/>
                  </a:cubicBezTo>
                  <a:cubicBezTo>
                    <a:pt x="1490" y="27"/>
                    <a:pt x="1490" y="27"/>
                    <a:pt x="1490" y="27"/>
                  </a:cubicBezTo>
                  <a:cubicBezTo>
                    <a:pt x="1490" y="26"/>
                    <a:pt x="1490" y="27"/>
                    <a:pt x="1490" y="26"/>
                  </a:cubicBezTo>
                  <a:cubicBezTo>
                    <a:pt x="1490" y="26"/>
                    <a:pt x="1490" y="26"/>
                    <a:pt x="1490" y="26"/>
                  </a:cubicBezTo>
                  <a:cubicBezTo>
                    <a:pt x="1491" y="26"/>
                    <a:pt x="1491" y="26"/>
                    <a:pt x="1491" y="26"/>
                  </a:cubicBezTo>
                  <a:cubicBezTo>
                    <a:pt x="1491" y="26"/>
                    <a:pt x="1491" y="26"/>
                    <a:pt x="1491" y="26"/>
                  </a:cubicBezTo>
                  <a:cubicBezTo>
                    <a:pt x="1491" y="26"/>
                    <a:pt x="1491" y="26"/>
                    <a:pt x="1491" y="26"/>
                  </a:cubicBezTo>
                  <a:cubicBezTo>
                    <a:pt x="1491" y="26"/>
                    <a:pt x="1491" y="26"/>
                    <a:pt x="1492" y="26"/>
                  </a:cubicBezTo>
                  <a:cubicBezTo>
                    <a:pt x="1492" y="26"/>
                    <a:pt x="1492" y="26"/>
                    <a:pt x="1492" y="26"/>
                  </a:cubicBezTo>
                  <a:cubicBezTo>
                    <a:pt x="1492" y="25"/>
                    <a:pt x="1492" y="25"/>
                    <a:pt x="1492" y="25"/>
                  </a:cubicBezTo>
                  <a:cubicBezTo>
                    <a:pt x="1492" y="25"/>
                    <a:pt x="1492" y="25"/>
                    <a:pt x="1492" y="25"/>
                  </a:cubicBezTo>
                  <a:cubicBezTo>
                    <a:pt x="1492" y="25"/>
                    <a:pt x="1493" y="25"/>
                    <a:pt x="1493" y="25"/>
                  </a:cubicBezTo>
                  <a:cubicBezTo>
                    <a:pt x="1493" y="25"/>
                    <a:pt x="1493" y="25"/>
                    <a:pt x="1493" y="25"/>
                  </a:cubicBezTo>
                  <a:cubicBezTo>
                    <a:pt x="1493" y="25"/>
                    <a:pt x="1493" y="25"/>
                    <a:pt x="1494" y="24"/>
                  </a:cubicBezTo>
                  <a:cubicBezTo>
                    <a:pt x="1494" y="25"/>
                    <a:pt x="1494" y="25"/>
                    <a:pt x="1494" y="25"/>
                  </a:cubicBezTo>
                  <a:cubicBezTo>
                    <a:pt x="1494" y="25"/>
                    <a:pt x="1494" y="24"/>
                    <a:pt x="1494" y="24"/>
                  </a:cubicBezTo>
                  <a:cubicBezTo>
                    <a:pt x="1494" y="24"/>
                    <a:pt x="1494" y="24"/>
                    <a:pt x="1494" y="24"/>
                  </a:cubicBezTo>
                  <a:cubicBezTo>
                    <a:pt x="1494" y="24"/>
                    <a:pt x="1495" y="24"/>
                    <a:pt x="1495" y="24"/>
                  </a:cubicBezTo>
                  <a:cubicBezTo>
                    <a:pt x="1495" y="24"/>
                    <a:pt x="1495" y="24"/>
                    <a:pt x="1495" y="24"/>
                  </a:cubicBezTo>
                  <a:cubicBezTo>
                    <a:pt x="1495" y="24"/>
                    <a:pt x="1495" y="24"/>
                    <a:pt x="1495" y="24"/>
                  </a:cubicBezTo>
                  <a:cubicBezTo>
                    <a:pt x="1495" y="24"/>
                    <a:pt x="1495" y="24"/>
                    <a:pt x="1495" y="24"/>
                  </a:cubicBezTo>
                  <a:cubicBezTo>
                    <a:pt x="1495" y="23"/>
                    <a:pt x="1496" y="23"/>
                    <a:pt x="1496" y="23"/>
                  </a:cubicBezTo>
                  <a:cubicBezTo>
                    <a:pt x="1496" y="23"/>
                    <a:pt x="1496" y="23"/>
                    <a:pt x="1496" y="23"/>
                  </a:cubicBezTo>
                  <a:cubicBezTo>
                    <a:pt x="1496" y="23"/>
                    <a:pt x="1496" y="23"/>
                    <a:pt x="1496" y="23"/>
                  </a:cubicBezTo>
                  <a:cubicBezTo>
                    <a:pt x="1496" y="23"/>
                    <a:pt x="1496" y="23"/>
                    <a:pt x="1496" y="23"/>
                  </a:cubicBezTo>
                  <a:cubicBezTo>
                    <a:pt x="1496" y="23"/>
                    <a:pt x="1497" y="23"/>
                    <a:pt x="1497" y="22"/>
                  </a:cubicBezTo>
                  <a:cubicBezTo>
                    <a:pt x="1497" y="22"/>
                    <a:pt x="1497" y="22"/>
                    <a:pt x="1497" y="22"/>
                  </a:cubicBezTo>
                  <a:cubicBezTo>
                    <a:pt x="1497" y="22"/>
                    <a:pt x="1497" y="22"/>
                    <a:pt x="1497" y="22"/>
                  </a:cubicBezTo>
                  <a:cubicBezTo>
                    <a:pt x="1497" y="22"/>
                    <a:pt x="1497" y="22"/>
                    <a:pt x="1497" y="22"/>
                  </a:cubicBezTo>
                  <a:cubicBezTo>
                    <a:pt x="1497" y="22"/>
                    <a:pt x="1498" y="22"/>
                    <a:pt x="1498" y="21"/>
                  </a:cubicBezTo>
                  <a:cubicBezTo>
                    <a:pt x="1498" y="21"/>
                    <a:pt x="1498" y="21"/>
                    <a:pt x="1498" y="21"/>
                  </a:cubicBezTo>
                  <a:cubicBezTo>
                    <a:pt x="1498" y="21"/>
                    <a:pt x="1498" y="21"/>
                    <a:pt x="1498" y="21"/>
                  </a:cubicBezTo>
                  <a:cubicBezTo>
                    <a:pt x="1498" y="21"/>
                    <a:pt x="1498" y="21"/>
                    <a:pt x="1498" y="21"/>
                  </a:cubicBezTo>
                  <a:cubicBezTo>
                    <a:pt x="1500" y="21"/>
                    <a:pt x="1499" y="22"/>
                    <a:pt x="1499" y="23"/>
                  </a:cubicBezTo>
                  <a:cubicBezTo>
                    <a:pt x="1499" y="48"/>
                    <a:pt x="1499" y="74"/>
                    <a:pt x="1499" y="99"/>
                  </a:cubicBezTo>
                  <a:cubicBezTo>
                    <a:pt x="1499" y="100"/>
                    <a:pt x="1499" y="100"/>
                    <a:pt x="1499" y="100"/>
                  </a:cubicBezTo>
                  <a:cubicBezTo>
                    <a:pt x="1499" y="101"/>
                    <a:pt x="1499" y="102"/>
                    <a:pt x="1500" y="102"/>
                  </a:cubicBezTo>
                  <a:cubicBezTo>
                    <a:pt x="1503" y="102"/>
                    <a:pt x="1505" y="102"/>
                    <a:pt x="1508" y="102"/>
                  </a:cubicBezTo>
                  <a:cubicBezTo>
                    <a:pt x="1508" y="102"/>
                    <a:pt x="1509" y="102"/>
                    <a:pt x="1510" y="101"/>
                  </a:cubicBezTo>
                  <a:cubicBezTo>
                    <a:pt x="1510" y="101"/>
                    <a:pt x="1510" y="101"/>
                    <a:pt x="1510" y="101"/>
                  </a:cubicBezTo>
                  <a:cubicBezTo>
                    <a:pt x="1510" y="101"/>
                    <a:pt x="1510" y="100"/>
                    <a:pt x="1510" y="100"/>
                  </a:cubicBezTo>
                  <a:cubicBezTo>
                    <a:pt x="1510" y="69"/>
                    <a:pt x="1510" y="38"/>
                    <a:pt x="1510" y="7"/>
                  </a:cubicBezTo>
                  <a:cubicBezTo>
                    <a:pt x="1510" y="7"/>
                    <a:pt x="1510" y="6"/>
                    <a:pt x="1510" y="6"/>
                  </a:cubicBezTo>
                  <a:cubicBezTo>
                    <a:pt x="1510" y="6"/>
                    <a:pt x="1510" y="5"/>
                    <a:pt x="1509" y="5"/>
                  </a:cubicBezTo>
                  <a:cubicBezTo>
                    <a:pt x="1508" y="5"/>
                    <a:pt x="1507" y="5"/>
                    <a:pt x="1505" y="5"/>
                  </a:cubicBezTo>
                  <a:cubicBezTo>
                    <a:pt x="1506" y="5"/>
                    <a:pt x="1506" y="5"/>
                    <a:pt x="1506" y="5"/>
                  </a:cubicBezTo>
                  <a:cubicBezTo>
                    <a:pt x="1505" y="6"/>
                    <a:pt x="1505" y="6"/>
                    <a:pt x="1505" y="6"/>
                  </a:cubicBezTo>
                  <a:cubicBezTo>
                    <a:pt x="1505" y="6"/>
                    <a:pt x="1505" y="6"/>
                    <a:pt x="1505" y="6"/>
                  </a:cubicBezTo>
                  <a:cubicBezTo>
                    <a:pt x="1505" y="6"/>
                    <a:pt x="1505" y="6"/>
                    <a:pt x="1505" y="6"/>
                  </a:cubicBezTo>
                  <a:cubicBezTo>
                    <a:pt x="1505" y="6"/>
                    <a:pt x="1505" y="6"/>
                    <a:pt x="1505" y="6"/>
                  </a:cubicBezTo>
                  <a:cubicBezTo>
                    <a:pt x="1505" y="6"/>
                    <a:pt x="1504" y="6"/>
                    <a:pt x="1504" y="7"/>
                  </a:cubicBezTo>
                  <a:cubicBezTo>
                    <a:pt x="1504" y="7"/>
                    <a:pt x="1504" y="7"/>
                    <a:pt x="1504" y="7"/>
                  </a:cubicBezTo>
                  <a:cubicBezTo>
                    <a:pt x="1504" y="7"/>
                    <a:pt x="1504" y="7"/>
                    <a:pt x="1504" y="7"/>
                  </a:cubicBezTo>
                  <a:cubicBezTo>
                    <a:pt x="1504" y="7"/>
                    <a:pt x="1504" y="7"/>
                    <a:pt x="1504" y="7"/>
                  </a:cubicBezTo>
                  <a:cubicBezTo>
                    <a:pt x="1504" y="7"/>
                    <a:pt x="1504" y="7"/>
                    <a:pt x="1503" y="7"/>
                  </a:cubicBezTo>
                  <a:cubicBezTo>
                    <a:pt x="1503" y="7"/>
                    <a:pt x="1503" y="7"/>
                    <a:pt x="1503" y="7"/>
                  </a:cubicBezTo>
                  <a:cubicBezTo>
                    <a:pt x="1503" y="7"/>
                    <a:pt x="1503" y="7"/>
                    <a:pt x="1503" y="7"/>
                  </a:cubicBezTo>
                  <a:cubicBezTo>
                    <a:pt x="1503" y="8"/>
                    <a:pt x="1503" y="8"/>
                    <a:pt x="1503" y="8"/>
                  </a:cubicBezTo>
                  <a:cubicBezTo>
                    <a:pt x="1503" y="8"/>
                    <a:pt x="1502" y="8"/>
                    <a:pt x="1502" y="8"/>
                  </a:cubicBezTo>
                  <a:cubicBezTo>
                    <a:pt x="1502" y="8"/>
                    <a:pt x="1502" y="8"/>
                    <a:pt x="1502" y="8"/>
                  </a:cubicBezTo>
                  <a:cubicBezTo>
                    <a:pt x="1502" y="8"/>
                    <a:pt x="1502" y="8"/>
                    <a:pt x="1502" y="8"/>
                  </a:cubicBezTo>
                  <a:cubicBezTo>
                    <a:pt x="1502" y="8"/>
                    <a:pt x="1502" y="8"/>
                    <a:pt x="1502" y="8"/>
                  </a:cubicBezTo>
                  <a:cubicBezTo>
                    <a:pt x="1502" y="8"/>
                    <a:pt x="1501" y="8"/>
                    <a:pt x="1501" y="9"/>
                  </a:cubicBezTo>
                  <a:cubicBezTo>
                    <a:pt x="1501" y="9"/>
                    <a:pt x="1501" y="9"/>
                    <a:pt x="1501" y="9"/>
                  </a:cubicBezTo>
                  <a:cubicBezTo>
                    <a:pt x="1501" y="9"/>
                    <a:pt x="1501" y="9"/>
                    <a:pt x="1501" y="9"/>
                  </a:cubicBezTo>
                  <a:cubicBezTo>
                    <a:pt x="1501" y="9"/>
                    <a:pt x="1501" y="9"/>
                    <a:pt x="1501" y="9"/>
                  </a:cubicBezTo>
                  <a:cubicBezTo>
                    <a:pt x="1501" y="9"/>
                    <a:pt x="1501" y="9"/>
                    <a:pt x="1501" y="9"/>
                  </a:cubicBezTo>
                  <a:cubicBezTo>
                    <a:pt x="1501" y="9"/>
                    <a:pt x="1501" y="9"/>
                    <a:pt x="1501" y="9"/>
                  </a:cubicBezTo>
                  <a:cubicBezTo>
                    <a:pt x="1500" y="10"/>
                    <a:pt x="1500" y="9"/>
                    <a:pt x="1500" y="10"/>
                  </a:cubicBezTo>
                  <a:cubicBezTo>
                    <a:pt x="1500" y="10"/>
                    <a:pt x="1500" y="10"/>
                    <a:pt x="1500" y="10"/>
                  </a:cubicBezTo>
                  <a:cubicBezTo>
                    <a:pt x="1500" y="10"/>
                    <a:pt x="1500" y="10"/>
                    <a:pt x="1500" y="10"/>
                  </a:cubicBezTo>
                  <a:cubicBezTo>
                    <a:pt x="1500" y="10"/>
                    <a:pt x="1500" y="10"/>
                    <a:pt x="1500" y="10"/>
                  </a:cubicBezTo>
                  <a:cubicBezTo>
                    <a:pt x="1499" y="10"/>
                    <a:pt x="1499" y="10"/>
                    <a:pt x="1499" y="10"/>
                  </a:cubicBezTo>
                  <a:cubicBezTo>
                    <a:pt x="1499" y="10"/>
                    <a:pt x="1499" y="10"/>
                    <a:pt x="1499" y="10"/>
                  </a:cubicBezTo>
                  <a:cubicBezTo>
                    <a:pt x="1499" y="11"/>
                    <a:pt x="1498" y="10"/>
                    <a:pt x="1498" y="11"/>
                  </a:cubicBezTo>
                  <a:cubicBezTo>
                    <a:pt x="1498" y="11"/>
                    <a:pt x="1498" y="11"/>
                    <a:pt x="1498" y="11"/>
                  </a:cubicBezTo>
                  <a:cubicBezTo>
                    <a:pt x="1498" y="11"/>
                    <a:pt x="1498" y="11"/>
                    <a:pt x="1498" y="11"/>
                  </a:cubicBezTo>
                  <a:cubicBezTo>
                    <a:pt x="1498" y="11"/>
                    <a:pt x="1498" y="11"/>
                    <a:pt x="1498" y="11"/>
                  </a:cubicBezTo>
                  <a:cubicBezTo>
                    <a:pt x="1498" y="11"/>
                    <a:pt x="1497" y="11"/>
                    <a:pt x="1497" y="11"/>
                  </a:cubicBezTo>
                  <a:cubicBezTo>
                    <a:pt x="1497" y="11"/>
                    <a:pt x="1497" y="11"/>
                    <a:pt x="1497" y="11"/>
                  </a:cubicBezTo>
                  <a:cubicBezTo>
                    <a:pt x="1497" y="11"/>
                    <a:pt x="1497" y="12"/>
                    <a:pt x="1497" y="12"/>
                  </a:cubicBezTo>
                  <a:cubicBezTo>
                    <a:pt x="1497" y="12"/>
                    <a:pt x="1497" y="12"/>
                    <a:pt x="1497" y="12"/>
                  </a:cubicBezTo>
                  <a:cubicBezTo>
                    <a:pt x="1497" y="12"/>
                    <a:pt x="1496" y="12"/>
                    <a:pt x="1496" y="12"/>
                  </a:cubicBezTo>
                  <a:cubicBezTo>
                    <a:pt x="1496" y="12"/>
                    <a:pt x="1496" y="12"/>
                    <a:pt x="1496" y="12"/>
                  </a:cubicBezTo>
                  <a:cubicBezTo>
                    <a:pt x="1496" y="12"/>
                    <a:pt x="1496" y="12"/>
                    <a:pt x="1495" y="12"/>
                  </a:cubicBezTo>
                  <a:cubicBezTo>
                    <a:pt x="1495" y="12"/>
                    <a:pt x="1495" y="12"/>
                    <a:pt x="1495" y="12"/>
                  </a:cubicBezTo>
                  <a:cubicBezTo>
                    <a:pt x="1495" y="13"/>
                    <a:pt x="1495" y="13"/>
                    <a:pt x="1495" y="13"/>
                  </a:cubicBezTo>
                  <a:cubicBezTo>
                    <a:pt x="1495" y="13"/>
                    <a:pt x="1495" y="13"/>
                    <a:pt x="1495" y="13"/>
                  </a:cubicBezTo>
                  <a:cubicBezTo>
                    <a:pt x="1495" y="13"/>
                    <a:pt x="1494" y="13"/>
                    <a:pt x="1494" y="13"/>
                  </a:cubicBezTo>
                  <a:cubicBezTo>
                    <a:pt x="1494" y="13"/>
                    <a:pt x="1494" y="13"/>
                    <a:pt x="1494" y="13"/>
                  </a:cubicBezTo>
                  <a:cubicBezTo>
                    <a:pt x="1494" y="13"/>
                    <a:pt x="1494" y="13"/>
                    <a:pt x="1494" y="13"/>
                  </a:cubicBezTo>
                  <a:cubicBezTo>
                    <a:pt x="1494" y="13"/>
                    <a:pt x="1494" y="13"/>
                    <a:pt x="1494" y="13"/>
                  </a:cubicBezTo>
                  <a:cubicBezTo>
                    <a:pt x="1493" y="14"/>
                    <a:pt x="1493" y="14"/>
                    <a:pt x="1493" y="14"/>
                  </a:cubicBezTo>
                  <a:cubicBezTo>
                    <a:pt x="1493" y="14"/>
                    <a:pt x="1493" y="14"/>
                    <a:pt x="1493" y="14"/>
                  </a:cubicBezTo>
                  <a:cubicBezTo>
                    <a:pt x="1493" y="14"/>
                    <a:pt x="1492" y="14"/>
                    <a:pt x="1492" y="14"/>
                  </a:cubicBezTo>
                  <a:cubicBezTo>
                    <a:pt x="1492" y="14"/>
                    <a:pt x="1492" y="14"/>
                    <a:pt x="1492" y="14"/>
                  </a:cubicBezTo>
                  <a:cubicBezTo>
                    <a:pt x="1492" y="14"/>
                    <a:pt x="1492" y="14"/>
                    <a:pt x="1492" y="15"/>
                  </a:cubicBezTo>
                  <a:cubicBezTo>
                    <a:pt x="1492" y="15"/>
                    <a:pt x="1492" y="15"/>
                    <a:pt x="1492" y="15"/>
                  </a:cubicBezTo>
                  <a:cubicBezTo>
                    <a:pt x="1491" y="15"/>
                    <a:pt x="1491" y="15"/>
                    <a:pt x="1491" y="15"/>
                  </a:cubicBezTo>
                  <a:cubicBezTo>
                    <a:pt x="1491" y="15"/>
                    <a:pt x="1491" y="15"/>
                    <a:pt x="1491" y="15"/>
                  </a:cubicBezTo>
                  <a:cubicBezTo>
                    <a:pt x="1491" y="15"/>
                    <a:pt x="1490" y="15"/>
                    <a:pt x="1490" y="15"/>
                  </a:cubicBezTo>
                  <a:cubicBezTo>
                    <a:pt x="1490" y="15"/>
                    <a:pt x="1490" y="15"/>
                    <a:pt x="1490" y="15"/>
                  </a:cubicBezTo>
                  <a:cubicBezTo>
                    <a:pt x="1490" y="15"/>
                    <a:pt x="1490" y="15"/>
                    <a:pt x="1489" y="16"/>
                  </a:cubicBezTo>
                  <a:cubicBezTo>
                    <a:pt x="1490" y="16"/>
                    <a:pt x="1490" y="16"/>
                    <a:pt x="1490" y="16"/>
                  </a:cubicBezTo>
                  <a:cubicBezTo>
                    <a:pt x="1489" y="16"/>
                    <a:pt x="1489" y="16"/>
                    <a:pt x="1489" y="16"/>
                  </a:cubicBezTo>
                  <a:cubicBezTo>
                    <a:pt x="1489" y="16"/>
                    <a:pt x="1489" y="16"/>
                    <a:pt x="1489" y="16"/>
                  </a:cubicBezTo>
                  <a:cubicBezTo>
                    <a:pt x="1489" y="16"/>
                    <a:pt x="1488" y="16"/>
                    <a:pt x="1488" y="16"/>
                  </a:cubicBezTo>
                  <a:cubicBezTo>
                    <a:pt x="1488" y="16"/>
                    <a:pt x="1488" y="16"/>
                    <a:pt x="1488" y="16"/>
                  </a:cubicBezTo>
                  <a:cubicBezTo>
                    <a:pt x="1488" y="16"/>
                    <a:pt x="1488" y="16"/>
                    <a:pt x="1487" y="17"/>
                  </a:cubicBezTo>
                  <a:cubicBezTo>
                    <a:pt x="1487" y="17"/>
                    <a:pt x="1487" y="17"/>
                    <a:pt x="1487" y="17"/>
                  </a:cubicBezTo>
                  <a:cubicBezTo>
                    <a:pt x="1487" y="17"/>
                    <a:pt x="1487" y="17"/>
                    <a:pt x="1487" y="17"/>
                  </a:cubicBezTo>
                  <a:cubicBezTo>
                    <a:pt x="1487" y="17"/>
                    <a:pt x="1487" y="17"/>
                    <a:pt x="1487" y="17"/>
                  </a:cubicBezTo>
                  <a:cubicBezTo>
                    <a:pt x="1486" y="17"/>
                    <a:pt x="1486" y="17"/>
                    <a:pt x="1486" y="17"/>
                  </a:cubicBezTo>
                  <a:cubicBezTo>
                    <a:pt x="1486" y="17"/>
                    <a:pt x="1486" y="17"/>
                    <a:pt x="1486" y="17"/>
                  </a:cubicBezTo>
                  <a:cubicBezTo>
                    <a:pt x="1486" y="17"/>
                    <a:pt x="1486" y="17"/>
                    <a:pt x="1486" y="17"/>
                  </a:cubicBezTo>
                  <a:cubicBezTo>
                    <a:pt x="1486" y="17"/>
                    <a:pt x="1485" y="17"/>
                    <a:pt x="1485" y="18"/>
                  </a:cubicBezTo>
                  <a:cubicBezTo>
                    <a:pt x="1485" y="18"/>
                    <a:pt x="1485" y="18"/>
                    <a:pt x="1485" y="18"/>
                  </a:cubicBezTo>
                  <a:cubicBezTo>
                    <a:pt x="1485" y="18"/>
                    <a:pt x="1484" y="18"/>
                    <a:pt x="1484" y="18"/>
                  </a:cubicBezTo>
                  <a:cubicBezTo>
                    <a:pt x="1484" y="18"/>
                    <a:pt x="1484" y="18"/>
                    <a:pt x="1484" y="18"/>
                  </a:cubicBezTo>
                  <a:cubicBezTo>
                    <a:pt x="1484" y="18"/>
                    <a:pt x="1484" y="18"/>
                    <a:pt x="1484" y="18"/>
                  </a:cubicBezTo>
                  <a:cubicBezTo>
                    <a:pt x="1483" y="18"/>
                    <a:pt x="1483" y="18"/>
                    <a:pt x="1483" y="18"/>
                  </a:cubicBezTo>
                  <a:cubicBezTo>
                    <a:pt x="1483" y="18"/>
                    <a:pt x="1483" y="18"/>
                    <a:pt x="1482" y="19"/>
                  </a:cubicBezTo>
                  <a:cubicBezTo>
                    <a:pt x="1482" y="19"/>
                    <a:pt x="1482" y="19"/>
                    <a:pt x="1482" y="19"/>
                  </a:cubicBezTo>
                  <a:cubicBezTo>
                    <a:pt x="1482" y="19"/>
                    <a:pt x="1482" y="19"/>
                    <a:pt x="1481" y="19"/>
                  </a:cubicBezTo>
                  <a:cubicBezTo>
                    <a:pt x="1481" y="19"/>
                    <a:pt x="1481" y="19"/>
                    <a:pt x="1481" y="19"/>
                  </a:cubicBezTo>
                  <a:cubicBezTo>
                    <a:pt x="1481" y="19"/>
                    <a:pt x="1481" y="19"/>
                    <a:pt x="1480" y="19"/>
                  </a:cubicBezTo>
                  <a:cubicBezTo>
                    <a:pt x="1480" y="19"/>
                    <a:pt x="1480" y="19"/>
                    <a:pt x="1480" y="19"/>
                  </a:cubicBezTo>
                  <a:cubicBezTo>
                    <a:pt x="1480" y="20"/>
                    <a:pt x="1480" y="19"/>
                    <a:pt x="1479" y="20"/>
                  </a:cubicBezTo>
                  <a:cubicBezTo>
                    <a:pt x="1479" y="20"/>
                    <a:pt x="1479" y="20"/>
                    <a:pt x="1479" y="20"/>
                  </a:cubicBezTo>
                  <a:cubicBezTo>
                    <a:pt x="1479" y="20"/>
                    <a:pt x="1479" y="20"/>
                    <a:pt x="1478" y="20"/>
                  </a:cubicBezTo>
                  <a:cubicBezTo>
                    <a:pt x="1478" y="20"/>
                    <a:pt x="1478" y="20"/>
                    <a:pt x="1478" y="20"/>
                  </a:cubicBezTo>
                  <a:cubicBezTo>
                    <a:pt x="1478" y="20"/>
                    <a:pt x="1477" y="20"/>
                    <a:pt x="1477" y="21"/>
                  </a:cubicBezTo>
                  <a:cubicBezTo>
                    <a:pt x="1477" y="24"/>
                    <a:pt x="1477" y="28"/>
                    <a:pt x="1477" y="31"/>
                  </a:cubicBezTo>
                  <a:cubicBezTo>
                    <a:pt x="1478" y="32"/>
                    <a:pt x="1478" y="31"/>
                    <a:pt x="1479" y="31"/>
                  </a:cubicBezTo>
                  <a:cubicBezTo>
                    <a:pt x="1479" y="31"/>
                    <a:pt x="1479" y="31"/>
                    <a:pt x="1479" y="31"/>
                  </a:cubicBezTo>
                  <a:cubicBezTo>
                    <a:pt x="1479" y="31"/>
                    <a:pt x="1479" y="31"/>
                    <a:pt x="1480" y="31"/>
                  </a:cubicBezTo>
                  <a:cubicBezTo>
                    <a:pt x="1480" y="31"/>
                    <a:pt x="1480" y="31"/>
                    <a:pt x="1480" y="31"/>
                  </a:cubicBezTo>
                  <a:cubicBezTo>
                    <a:pt x="1480" y="31"/>
                    <a:pt x="1480" y="31"/>
                    <a:pt x="1480" y="31"/>
                  </a:cubicBezTo>
                  <a:cubicBezTo>
                    <a:pt x="1480" y="31"/>
                    <a:pt x="1481" y="31"/>
                    <a:pt x="1481" y="31"/>
                  </a:cubicBezTo>
                  <a:cubicBezTo>
                    <a:pt x="1481" y="30"/>
                    <a:pt x="1481" y="30"/>
                    <a:pt x="1481" y="30"/>
                  </a:cubicBezTo>
                  <a:cubicBezTo>
                    <a:pt x="1481" y="30"/>
                    <a:pt x="1481" y="30"/>
                    <a:pt x="1481" y="30"/>
                  </a:cubicBezTo>
                  <a:cubicBezTo>
                    <a:pt x="1481" y="30"/>
                    <a:pt x="1482" y="30"/>
                    <a:pt x="1482" y="30"/>
                  </a:cubicBezTo>
                  <a:cubicBezTo>
                    <a:pt x="1482" y="30"/>
                    <a:pt x="1482" y="30"/>
                    <a:pt x="1482" y="30"/>
                  </a:cubicBezTo>
                  <a:cubicBezTo>
                    <a:pt x="1482" y="30"/>
                    <a:pt x="1483" y="30"/>
                    <a:pt x="1483" y="30"/>
                  </a:cubicBezTo>
                  <a:cubicBezTo>
                    <a:pt x="1483" y="30"/>
                    <a:pt x="1483" y="30"/>
                    <a:pt x="1483" y="30"/>
                  </a:cubicBezTo>
                  <a:cubicBezTo>
                    <a:pt x="1483" y="30"/>
                    <a:pt x="1483" y="30"/>
                    <a:pt x="1484" y="29"/>
                  </a:cubicBezTo>
                  <a:cubicBezTo>
                    <a:pt x="1484" y="29"/>
                    <a:pt x="1484" y="29"/>
                    <a:pt x="1484" y="29"/>
                  </a:cubicBezTo>
                  <a:cubicBezTo>
                    <a:pt x="1484" y="29"/>
                    <a:pt x="1484" y="29"/>
                    <a:pt x="1484" y="29"/>
                  </a:cubicBezTo>
                  <a:cubicBezTo>
                    <a:pt x="1484" y="29"/>
                    <a:pt x="1484" y="29"/>
                    <a:pt x="1485" y="29"/>
                  </a:cubicBezTo>
                  <a:cubicBezTo>
                    <a:pt x="1485" y="29"/>
                    <a:pt x="1485" y="29"/>
                    <a:pt x="1485" y="29"/>
                  </a:cubicBezTo>
                  <a:cubicBezTo>
                    <a:pt x="1485" y="29"/>
                    <a:pt x="1485" y="29"/>
                    <a:pt x="1485" y="29"/>
                  </a:cubicBezTo>
                  <a:cubicBezTo>
                    <a:pt x="1485" y="29"/>
                    <a:pt x="1485" y="29"/>
                    <a:pt x="1485" y="29"/>
                  </a:cubicBezTo>
                  <a:cubicBezTo>
                    <a:pt x="1485" y="29"/>
                    <a:pt x="1486" y="29"/>
                    <a:pt x="1486" y="28"/>
                  </a:cubicBezTo>
                  <a:cubicBezTo>
                    <a:pt x="1486" y="28"/>
                    <a:pt x="1486" y="28"/>
                    <a:pt x="1486" y="28"/>
                  </a:cubicBezTo>
                  <a:cubicBezTo>
                    <a:pt x="1486" y="28"/>
                    <a:pt x="1486" y="28"/>
                    <a:pt x="1486" y="28"/>
                  </a:cubicBezTo>
                  <a:cubicBezTo>
                    <a:pt x="1486" y="28"/>
                    <a:pt x="1487" y="28"/>
                    <a:pt x="1487" y="28"/>
                  </a:cubicBezTo>
                  <a:close/>
                  <a:moveTo>
                    <a:pt x="211" y="46"/>
                  </a:moveTo>
                  <a:cubicBezTo>
                    <a:pt x="211" y="42"/>
                    <a:pt x="211" y="39"/>
                    <a:pt x="211" y="36"/>
                  </a:cubicBezTo>
                  <a:cubicBezTo>
                    <a:pt x="211" y="34"/>
                    <a:pt x="211" y="34"/>
                    <a:pt x="210" y="34"/>
                  </a:cubicBezTo>
                  <a:cubicBezTo>
                    <a:pt x="208" y="34"/>
                    <a:pt x="205" y="34"/>
                    <a:pt x="203" y="34"/>
                  </a:cubicBezTo>
                  <a:cubicBezTo>
                    <a:pt x="200" y="34"/>
                    <a:pt x="201" y="34"/>
                    <a:pt x="201" y="36"/>
                  </a:cubicBezTo>
                  <a:cubicBezTo>
                    <a:pt x="201" y="57"/>
                    <a:pt x="201" y="78"/>
                    <a:pt x="201" y="99"/>
                  </a:cubicBezTo>
                  <a:cubicBezTo>
                    <a:pt x="201" y="100"/>
                    <a:pt x="201" y="100"/>
                    <a:pt x="201" y="100"/>
                  </a:cubicBezTo>
                  <a:cubicBezTo>
                    <a:pt x="201" y="101"/>
                    <a:pt x="201" y="101"/>
                    <a:pt x="202" y="101"/>
                  </a:cubicBezTo>
                  <a:cubicBezTo>
                    <a:pt x="205" y="101"/>
                    <a:pt x="207" y="101"/>
                    <a:pt x="210" y="101"/>
                  </a:cubicBezTo>
                  <a:cubicBezTo>
                    <a:pt x="212" y="101"/>
                    <a:pt x="211" y="102"/>
                    <a:pt x="211" y="100"/>
                  </a:cubicBezTo>
                  <a:cubicBezTo>
                    <a:pt x="211" y="89"/>
                    <a:pt x="211" y="78"/>
                    <a:pt x="211" y="68"/>
                  </a:cubicBezTo>
                  <a:cubicBezTo>
                    <a:pt x="211" y="65"/>
                    <a:pt x="212" y="63"/>
                    <a:pt x="212" y="60"/>
                  </a:cubicBezTo>
                  <a:cubicBezTo>
                    <a:pt x="213" y="55"/>
                    <a:pt x="214" y="51"/>
                    <a:pt x="218" y="47"/>
                  </a:cubicBezTo>
                  <a:cubicBezTo>
                    <a:pt x="220" y="44"/>
                    <a:pt x="224" y="43"/>
                    <a:pt x="228" y="43"/>
                  </a:cubicBezTo>
                  <a:cubicBezTo>
                    <a:pt x="230" y="43"/>
                    <a:pt x="233" y="44"/>
                    <a:pt x="236" y="45"/>
                  </a:cubicBezTo>
                  <a:cubicBezTo>
                    <a:pt x="236" y="42"/>
                    <a:pt x="236" y="39"/>
                    <a:pt x="236" y="35"/>
                  </a:cubicBezTo>
                  <a:cubicBezTo>
                    <a:pt x="236" y="34"/>
                    <a:pt x="236" y="34"/>
                    <a:pt x="234" y="34"/>
                  </a:cubicBezTo>
                  <a:cubicBezTo>
                    <a:pt x="227" y="32"/>
                    <a:pt x="221" y="34"/>
                    <a:pt x="216" y="40"/>
                  </a:cubicBezTo>
                  <a:cubicBezTo>
                    <a:pt x="214" y="42"/>
                    <a:pt x="213" y="44"/>
                    <a:pt x="212" y="46"/>
                  </a:cubicBezTo>
                  <a:cubicBezTo>
                    <a:pt x="212" y="47"/>
                    <a:pt x="212" y="47"/>
                    <a:pt x="212" y="48"/>
                  </a:cubicBezTo>
                  <a:cubicBezTo>
                    <a:pt x="211" y="47"/>
                    <a:pt x="211" y="46"/>
                    <a:pt x="211" y="46"/>
                  </a:cubicBezTo>
                  <a:close/>
                  <a:moveTo>
                    <a:pt x="1289" y="58"/>
                  </a:moveTo>
                  <a:cubicBezTo>
                    <a:pt x="1289" y="58"/>
                    <a:pt x="1289" y="58"/>
                    <a:pt x="1289" y="58"/>
                  </a:cubicBezTo>
                  <a:cubicBezTo>
                    <a:pt x="1289" y="58"/>
                    <a:pt x="1289" y="57"/>
                    <a:pt x="1289" y="57"/>
                  </a:cubicBezTo>
                  <a:cubicBezTo>
                    <a:pt x="1289" y="57"/>
                    <a:pt x="1289" y="57"/>
                    <a:pt x="1289" y="57"/>
                  </a:cubicBezTo>
                  <a:cubicBezTo>
                    <a:pt x="1290" y="56"/>
                    <a:pt x="1289" y="56"/>
                    <a:pt x="1290" y="56"/>
                  </a:cubicBezTo>
                  <a:cubicBezTo>
                    <a:pt x="1290" y="56"/>
                    <a:pt x="1290" y="56"/>
                    <a:pt x="1290" y="56"/>
                  </a:cubicBezTo>
                  <a:cubicBezTo>
                    <a:pt x="1290" y="55"/>
                    <a:pt x="1290" y="55"/>
                    <a:pt x="1290" y="55"/>
                  </a:cubicBezTo>
                  <a:cubicBezTo>
                    <a:pt x="1290" y="55"/>
                    <a:pt x="1290" y="55"/>
                    <a:pt x="1290" y="55"/>
                  </a:cubicBezTo>
                  <a:cubicBezTo>
                    <a:pt x="1290" y="54"/>
                    <a:pt x="1290" y="54"/>
                    <a:pt x="1290" y="54"/>
                  </a:cubicBezTo>
                  <a:cubicBezTo>
                    <a:pt x="1290" y="54"/>
                    <a:pt x="1290" y="54"/>
                    <a:pt x="1290" y="54"/>
                  </a:cubicBezTo>
                  <a:cubicBezTo>
                    <a:pt x="1291" y="54"/>
                    <a:pt x="1291" y="53"/>
                    <a:pt x="1291" y="53"/>
                  </a:cubicBezTo>
                  <a:cubicBezTo>
                    <a:pt x="1291" y="53"/>
                    <a:pt x="1291" y="53"/>
                    <a:pt x="1291" y="53"/>
                  </a:cubicBezTo>
                  <a:cubicBezTo>
                    <a:pt x="1291" y="53"/>
                    <a:pt x="1291" y="53"/>
                    <a:pt x="1291" y="52"/>
                  </a:cubicBezTo>
                  <a:cubicBezTo>
                    <a:pt x="1291" y="52"/>
                    <a:pt x="1291" y="52"/>
                    <a:pt x="1291" y="52"/>
                  </a:cubicBezTo>
                  <a:cubicBezTo>
                    <a:pt x="1291" y="52"/>
                    <a:pt x="1291" y="52"/>
                    <a:pt x="1291" y="52"/>
                  </a:cubicBezTo>
                  <a:cubicBezTo>
                    <a:pt x="1291" y="52"/>
                    <a:pt x="1291" y="52"/>
                    <a:pt x="1291" y="52"/>
                  </a:cubicBezTo>
                  <a:cubicBezTo>
                    <a:pt x="1292" y="52"/>
                    <a:pt x="1292" y="51"/>
                    <a:pt x="1292" y="51"/>
                  </a:cubicBezTo>
                  <a:cubicBezTo>
                    <a:pt x="1292" y="51"/>
                    <a:pt x="1292" y="51"/>
                    <a:pt x="1292" y="51"/>
                  </a:cubicBezTo>
                  <a:cubicBezTo>
                    <a:pt x="1292" y="51"/>
                    <a:pt x="1292" y="51"/>
                    <a:pt x="1292" y="50"/>
                  </a:cubicBezTo>
                  <a:cubicBezTo>
                    <a:pt x="1292" y="50"/>
                    <a:pt x="1292" y="50"/>
                    <a:pt x="1292" y="50"/>
                  </a:cubicBezTo>
                  <a:cubicBezTo>
                    <a:pt x="1292" y="50"/>
                    <a:pt x="1292" y="50"/>
                    <a:pt x="1292" y="50"/>
                  </a:cubicBezTo>
                  <a:cubicBezTo>
                    <a:pt x="1292" y="50"/>
                    <a:pt x="1292" y="50"/>
                    <a:pt x="1292" y="50"/>
                  </a:cubicBezTo>
                  <a:cubicBezTo>
                    <a:pt x="1293" y="50"/>
                    <a:pt x="1293" y="49"/>
                    <a:pt x="1293" y="49"/>
                  </a:cubicBezTo>
                  <a:cubicBezTo>
                    <a:pt x="1293" y="49"/>
                    <a:pt x="1293" y="49"/>
                    <a:pt x="1293" y="49"/>
                  </a:cubicBezTo>
                  <a:cubicBezTo>
                    <a:pt x="1293" y="49"/>
                    <a:pt x="1293" y="49"/>
                    <a:pt x="1293" y="49"/>
                  </a:cubicBezTo>
                  <a:cubicBezTo>
                    <a:pt x="1293" y="49"/>
                    <a:pt x="1293" y="49"/>
                    <a:pt x="1293" y="49"/>
                  </a:cubicBezTo>
                  <a:cubicBezTo>
                    <a:pt x="1293" y="49"/>
                    <a:pt x="1293" y="49"/>
                    <a:pt x="1293" y="48"/>
                  </a:cubicBezTo>
                  <a:cubicBezTo>
                    <a:pt x="1293" y="49"/>
                    <a:pt x="1293" y="49"/>
                    <a:pt x="1293" y="49"/>
                  </a:cubicBezTo>
                  <a:cubicBezTo>
                    <a:pt x="1294" y="48"/>
                    <a:pt x="1294" y="48"/>
                    <a:pt x="1294" y="48"/>
                  </a:cubicBezTo>
                  <a:cubicBezTo>
                    <a:pt x="1294" y="48"/>
                    <a:pt x="1294" y="48"/>
                    <a:pt x="1294" y="48"/>
                  </a:cubicBezTo>
                  <a:cubicBezTo>
                    <a:pt x="1294" y="48"/>
                    <a:pt x="1294" y="48"/>
                    <a:pt x="1294" y="48"/>
                  </a:cubicBezTo>
                  <a:cubicBezTo>
                    <a:pt x="1294" y="48"/>
                    <a:pt x="1294" y="48"/>
                    <a:pt x="1294" y="48"/>
                  </a:cubicBezTo>
                  <a:cubicBezTo>
                    <a:pt x="1294" y="47"/>
                    <a:pt x="1294" y="47"/>
                    <a:pt x="1295" y="47"/>
                  </a:cubicBezTo>
                  <a:cubicBezTo>
                    <a:pt x="1295" y="47"/>
                    <a:pt x="1295" y="47"/>
                    <a:pt x="1295" y="47"/>
                  </a:cubicBezTo>
                  <a:cubicBezTo>
                    <a:pt x="1295" y="47"/>
                    <a:pt x="1295" y="47"/>
                    <a:pt x="1295" y="47"/>
                  </a:cubicBezTo>
                  <a:cubicBezTo>
                    <a:pt x="1295" y="47"/>
                    <a:pt x="1295" y="47"/>
                    <a:pt x="1295" y="47"/>
                  </a:cubicBezTo>
                  <a:cubicBezTo>
                    <a:pt x="1295" y="47"/>
                    <a:pt x="1295" y="47"/>
                    <a:pt x="1295" y="47"/>
                  </a:cubicBezTo>
                  <a:cubicBezTo>
                    <a:pt x="1295" y="47"/>
                    <a:pt x="1295" y="47"/>
                    <a:pt x="1295" y="47"/>
                  </a:cubicBezTo>
                  <a:cubicBezTo>
                    <a:pt x="1295" y="46"/>
                    <a:pt x="1295" y="46"/>
                    <a:pt x="1296" y="46"/>
                  </a:cubicBezTo>
                  <a:cubicBezTo>
                    <a:pt x="1296" y="46"/>
                    <a:pt x="1296" y="46"/>
                    <a:pt x="1296" y="46"/>
                  </a:cubicBezTo>
                  <a:cubicBezTo>
                    <a:pt x="1296" y="46"/>
                    <a:pt x="1296" y="46"/>
                    <a:pt x="1296" y="46"/>
                  </a:cubicBezTo>
                  <a:cubicBezTo>
                    <a:pt x="1296" y="46"/>
                    <a:pt x="1296" y="46"/>
                    <a:pt x="1296" y="46"/>
                  </a:cubicBezTo>
                  <a:cubicBezTo>
                    <a:pt x="1296" y="46"/>
                    <a:pt x="1296" y="46"/>
                    <a:pt x="1297" y="45"/>
                  </a:cubicBezTo>
                  <a:cubicBezTo>
                    <a:pt x="1297" y="45"/>
                    <a:pt x="1297" y="45"/>
                    <a:pt x="1297" y="45"/>
                  </a:cubicBezTo>
                  <a:cubicBezTo>
                    <a:pt x="1297" y="45"/>
                    <a:pt x="1297" y="45"/>
                    <a:pt x="1297" y="45"/>
                  </a:cubicBezTo>
                  <a:cubicBezTo>
                    <a:pt x="1297" y="45"/>
                    <a:pt x="1297" y="45"/>
                    <a:pt x="1297" y="45"/>
                  </a:cubicBezTo>
                  <a:cubicBezTo>
                    <a:pt x="1297" y="45"/>
                    <a:pt x="1297" y="45"/>
                    <a:pt x="1298" y="45"/>
                  </a:cubicBezTo>
                  <a:cubicBezTo>
                    <a:pt x="1298" y="45"/>
                    <a:pt x="1298" y="45"/>
                    <a:pt x="1298" y="45"/>
                  </a:cubicBezTo>
                  <a:cubicBezTo>
                    <a:pt x="1298" y="45"/>
                    <a:pt x="1298" y="45"/>
                    <a:pt x="1298" y="44"/>
                  </a:cubicBezTo>
                  <a:cubicBezTo>
                    <a:pt x="1298" y="44"/>
                    <a:pt x="1298" y="44"/>
                    <a:pt x="1298" y="44"/>
                  </a:cubicBezTo>
                  <a:cubicBezTo>
                    <a:pt x="1299" y="44"/>
                    <a:pt x="1299" y="44"/>
                    <a:pt x="1299" y="44"/>
                  </a:cubicBezTo>
                  <a:cubicBezTo>
                    <a:pt x="1299" y="44"/>
                    <a:pt x="1299" y="44"/>
                    <a:pt x="1299" y="44"/>
                  </a:cubicBezTo>
                  <a:cubicBezTo>
                    <a:pt x="1299" y="44"/>
                    <a:pt x="1300" y="44"/>
                    <a:pt x="1300" y="44"/>
                  </a:cubicBezTo>
                  <a:cubicBezTo>
                    <a:pt x="1300" y="44"/>
                    <a:pt x="1300" y="44"/>
                    <a:pt x="1300" y="44"/>
                  </a:cubicBezTo>
                  <a:cubicBezTo>
                    <a:pt x="1300" y="44"/>
                    <a:pt x="1300" y="44"/>
                    <a:pt x="1300" y="44"/>
                  </a:cubicBezTo>
                  <a:cubicBezTo>
                    <a:pt x="1301" y="44"/>
                    <a:pt x="1301" y="44"/>
                    <a:pt x="1301" y="43"/>
                  </a:cubicBezTo>
                  <a:cubicBezTo>
                    <a:pt x="1302" y="43"/>
                    <a:pt x="1302" y="43"/>
                    <a:pt x="1302" y="43"/>
                  </a:cubicBezTo>
                  <a:cubicBezTo>
                    <a:pt x="1302" y="43"/>
                    <a:pt x="1302" y="43"/>
                    <a:pt x="1302" y="43"/>
                  </a:cubicBezTo>
                  <a:cubicBezTo>
                    <a:pt x="1303" y="43"/>
                    <a:pt x="1305" y="43"/>
                    <a:pt x="1307" y="43"/>
                  </a:cubicBezTo>
                  <a:cubicBezTo>
                    <a:pt x="1307" y="43"/>
                    <a:pt x="1307" y="43"/>
                    <a:pt x="1307" y="43"/>
                  </a:cubicBezTo>
                  <a:cubicBezTo>
                    <a:pt x="1308" y="44"/>
                    <a:pt x="1308" y="43"/>
                    <a:pt x="1309" y="44"/>
                  </a:cubicBezTo>
                  <a:cubicBezTo>
                    <a:pt x="1309" y="44"/>
                    <a:pt x="1309" y="44"/>
                    <a:pt x="1309" y="44"/>
                  </a:cubicBezTo>
                  <a:cubicBezTo>
                    <a:pt x="1309" y="44"/>
                    <a:pt x="1309" y="44"/>
                    <a:pt x="1309" y="44"/>
                  </a:cubicBezTo>
                  <a:cubicBezTo>
                    <a:pt x="1309" y="44"/>
                    <a:pt x="1309" y="44"/>
                    <a:pt x="1310" y="44"/>
                  </a:cubicBezTo>
                  <a:cubicBezTo>
                    <a:pt x="1310" y="44"/>
                    <a:pt x="1310" y="44"/>
                    <a:pt x="1310" y="44"/>
                  </a:cubicBezTo>
                  <a:cubicBezTo>
                    <a:pt x="1310" y="44"/>
                    <a:pt x="1310" y="44"/>
                    <a:pt x="1310" y="44"/>
                  </a:cubicBezTo>
                  <a:cubicBezTo>
                    <a:pt x="1310" y="44"/>
                    <a:pt x="1310" y="44"/>
                    <a:pt x="1311" y="44"/>
                  </a:cubicBezTo>
                  <a:cubicBezTo>
                    <a:pt x="1311" y="44"/>
                    <a:pt x="1311" y="44"/>
                    <a:pt x="1311" y="44"/>
                  </a:cubicBezTo>
                  <a:cubicBezTo>
                    <a:pt x="1311" y="45"/>
                    <a:pt x="1311" y="45"/>
                    <a:pt x="1311" y="45"/>
                  </a:cubicBezTo>
                  <a:cubicBezTo>
                    <a:pt x="1311" y="45"/>
                    <a:pt x="1311" y="45"/>
                    <a:pt x="1311" y="45"/>
                  </a:cubicBezTo>
                  <a:cubicBezTo>
                    <a:pt x="1311" y="45"/>
                    <a:pt x="1311" y="45"/>
                    <a:pt x="1312" y="45"/>
                  </a:cubicBezTo>
                  <a:cubicBezTo>
                    <a:pt x="1312" y="45"/>
                    <a:pt x="1312" y="45"/>
                    <a:pt x="1312" y="45"/>
                  </a:cubicBezTo>
                  <a:cubicBezTo>
                    <a:pt x="1312" y="45"/>
                    <a:pt x="1312" y="45"/>
                    <a:pt x="1312" y="45"/>
                  </a:cubicBezTo>
                  <a:cubicBezTo>
                    <a:pt x="1312" y="41"/>
                    <a:pt x="1312" y="38"/>
                    <a:pt x="1312" y="34"/>
                  </a:cubicBezTo>
                  <a:cubicBezTo>
                    <a:pt x="1312" y="34"/>
                    <a:pt x="1312" y="34"/>
                    <a:pt x="1311" y="34"/>
                  </a:cubicBezTo>
                  <a:cubicBezTo>
                    <a:pt x="1311" y="34"/>
                    <a:pt x="1311" y="34"/>
                    <a:pt x="1311" y="34"/>
                  </a:cubicBezTo>
                  <a:cubicBezTo>
                    <a:pt x="1311" y="33"/>
                    <a:pt x="1310" y="34"/>
                    <a:pt x="1310" y="33"/>
                  </a:cubicBezTo>
                  <a:cubicBezTo>
                    <a:pt x="1310" y="33"/>
                    <a:pt x="1310" y="33"/>
                    <a:pt x="1309" y="33"/>
                  </a:cubicBezTo>
                  <a:cubicBezTo>
                    <a:pt x="1307" y="33"/>
                    <a:pt x="1305" y="33"/>
                    <a:pt x="1303" y="33"/>
                  </a:cubicBezTo>
                  <a:cubicBezTo>
                    <a:pt x="1302" y="33"/>
                    <a:pt x="1302" y="33"/>
                    <a:pt x="1302" y="33"/>
                  </a:cubicBezTo>
                  <a:cubicBezTo>
                    <a:pt x="1302" y="33"/>
                    <a:pt x="1302" y="33"/>
                    <a:pt x="1302" y="33"/>
                  </a:cubicBezTo>
                  <a:cubicBezTo>
                    <a:pt x="1302" y="34"/>
                    <a:pt x="1301" y="33"/>
                    <a:pt x="1301" y="34"/>
                  </a:cubicBezTo>
                  <a:cubicBezTo>
                    <a:pt x="1301" y="34"/>
                    <a:pt x="1301" y="34"/>
                    <a:pt x="1301" y="34"/>
                  </a:cubicBezTo>
                  <a:cubicBezTo>
                    <a:pt x="1301" y="34"/>
                    <a:pt x="1301" y="34"/>
                    <a:pt x="1301" y="34"/>
                  </a:cubicBezTo>
                  <a:cubicBezTo>
                    <a:pt x="1301" y="34"/>
                    <a:pt x="1300" y="34"/>
                    <a:pt x="1300" y="34"/>
                  </a:cubicBezTo>
                  <a:cubicBezTo>
                    <a:pt x="1300" y="34"/>
                    <a:pt x="1300" y="34"/>
                    <a:pt x="1300" y="34"/>
                  </a:cubicBezTo>
                  <a:cubicBezTo>
                    <a:pt x="1300" y="34"/>
                    <a:pt x="1300" y="34"/>
                    <a:pt x="1300" y="34"/>
                  </a:cubicBezTo>
                  <a:cubicBezTo>
                    <a:pt x="1300" y="34"/>
                    <a:pt x="1299" y="34"/>
                    <a:pt x="1299" y="34"/>
                  </a:cubicBezTo>
                  <a:cubicBezTo>
                    <a:pt x="1299" y="34"/>
                    <a:pt x="1299" y="34"/>
                    <a:pt x="1299" y="34"/>
                  </a:cubicBezTo>
                  <a:cubicBezTo>
                    <a:pt x="1299" y="35"/>
                    <a:pt x="1299" y="34"/>
                    <a:pt x="1298" y="35"/>
                  </a:cubicBezTo>
                  <a:cubicBezTo>
                    <a:pt x="1298" y="35"/>
                    <a:pt x="1298" y="35"/>
                    <a:pt x="1298" y="35"/>
                  </a:cubicBezTo>
                  <a:cubicBezTo>
                    <a:pt x="1298" y="35"/>
                    <a:pt x="1298" y="35"/>
                    <a:pt x="1298" y="35"/>
                  </a:cubicBezTo>
                  <a:cubicBezTo>
                    <a:pt x="1298" y="35"/>
                    <a:pt x="1298" y="35"/>
                    <a:pt x="1298" y="35"/>
                  </a:cubicBezTo>
                  <a:cubicBezTo>
                    <a:pt x="1298" y="35"/>
                    <a:pt x="1297" y="35"/>
                    <a:pt x="1297" y="35"/>
                  </a:cubicBezTo>
                  <a:cubicBezTo>
                    <a:pt x="1297" y="35"/>
                    <a:pt x="1297" y="35"/>
                    <a:pt x="1297" y="35"/>
                  </a:cubicBezTo>
                  <a:cubicBezTo>
                    <a:pt x="1297" y="36"/>
                    <a:pt x="1297" y="36"/>
                    <a:pt x="1297" y="36"/>
                  </a:cubicBezTo>
                  <a:cubicBezTo>
                    <a:pt x="1297" y="36"/>
                    <a:pt x="1297" y="36"/>
                    <a:pt x="1297" y="36"/>
                  </a:cubicBezTo>
                  <a:cubicBezTo>
                    <a:pt x="1296" y="36"/>
                    <a:pt x="1296" y="36"/>
                    <a:pt x="1296" y="36"/>
                  </a:cubicBezTo>
                  <a:cubicBezTo>
                    <a:pt x="1296" y="36"/>
                    <a:pt x="1296" y="36"/>
                    <a:pt x="1296" y="36"/>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4" y="38"/>
                    <a:pt x="1293" y="38"/>
                    <a:pt x="1293" y="39"/>
                  </a:cubicBezTo>
                  <a:cubicBezTo>
                    <a:pt x="1293" y="39"/>
                    <a:pt x="1293" y="39"/>
                    <a:pt x="1293" y="39"/>
                  </a:cubicBezTo>
                  <a:cubicBezTo>
                    <a:pt x="1293" y="39"/>
                    <a:pt x="1293" y="39"/>
                    <a:pt x="1293" y="39"/>
                  </a:cubicBezTo>
                  <a:cubicBezTo>
                    <a:pt x="1293" y="39"/>
                    <a:pt x="1293" y="39"/>
                    <a:pt x="1293" y="39"/>
                  </a:cubicBezTo>
                  <a:cubicBezTo>
                    <a:pt x="1293" y="39"/>
                    <a:pt x="1293" y="39"/>
                    <a:pt x="1292" y="40"/>
                  </a:cubicBezTo>
                  <a:cubicBezTo>
                    <a:pt x="1292" y="40"/>
                    <a:pt x="1292" y="40"/>
                    <a:pt x="1292" y="40"/>
                  </a:cubicBezTo>
                  <a:cubicBezTo>
                    <a:pt x="1292" y="40"/>
                    <a:pt x="1292" y="40"/>
                    <a:pt x="1292" y="40"/>
                  </a:cubicBezTo>
                  <a:cubicBezTo>
                    <a:pt x="1292" y="40"/>
                    <a:pt x="1292" y="40"/>
                    <a:pt x="1292" y="40"/>
                  </a:cubicBezTo>
                  <a:cubicBezTo>
                    <a:pt x="1292" y="40"/>
                    <a:pt x="1292" y="40"/>
                    <a:pt x="1292" y="41"/>
                  </a:cubicBezTo>
                  <a:cubicBezTo>
                    <a:pt x="1292" y="41"/>
                    <a:pt x="1292" y="41"/>
                    <a:pt x="1292" y="41"/>
                  </a:cubicBezTo>
                  <a:cubicBezTo>
                    <a:pt x="1292" y="41"/>
                    <a:pt x="1291" y="41"/>
                    <a:pt x="1291" y="41"/>
                  </a:cubicBezTo>
                  <a:cubicBezTo>
                    <a:pt x="1291" y="41"/>
                    <a:pt x="1291" y="41"/>
                    <a:pt x="1291" y="41"/>
                  </a:cubicBezTo>
                  <a:cubicBezTo>
                    <a:pt x="1291" y="41"/>
                    <a:pt x="1291" y="41"/>
                    <a:pt x="1291" y="42"/>
                  </a:cubicBezTo>
                  <a:cubicBezTo>
                    <a:pt x="1291" y="42"/>
                    <a:pt x="1291" y="42"/>
                    <a:pt x="1291" y="42"/>
                  </a:cubicBezTo>
                  <a:cubicBezTo>
                    <a:pt x="1291" y="42"/>
                    <a:pt x="1291" y="42"/>
                    <a:pt x="1291" y="42"/>
                  </a:cubicBezTo>
                  <a:cubicBezTo>
                    <a:pt x="1291" y="42"/>
                    <a:pt x="1291" y="42"/>
                    <a:pt x="1291" y="42"/>
                  </a:cubicBezTo>
                  <a:cubicBezTo>
                    <a:pt x="1290" y="42"/>
                    <a:pt x="1291" y="43"/>
                    <a:pt x="1290" y="43"/>
                  </a:cubicBezTo>
                  <a:cubicBezTo>
                    <a:pt x="1290" y="43"/>
                    <a:pt x="1290" y="43"/>
                    <a:pt x="1290" y="43"/>
                  </a:cubicBezTo>
                  <a:cubicBezTo>
                    <a:pt x="1290" y="43"/>
                    <a:pt x="1290" y="43"/>
                    <a:pt x="1290" y="43"/>
                  </a:cubicBezTo>
                  <a:cubicBezTo>
                    <a:pt x="1290" y="43"/>
                    <a:pt x="1290" y="43"/>
                    <a:pt x="1290" y="43"/>
                  </a:cubicBezTo>
                  <a:cubicBezTo>
                    <a:pt x="1290" y="44"/>
                    <a:pt x="1290" y="44"/>
                    <a:pt x="1290" y="44"/>
                  </a:cubicBezTo>
                  <a:cubicBezTo>
                    <a:pt x="1290" y="44"/>
                    <a:pt x="1290" y="44"/>
                    <a:pt x="1290" y="44"/>
                  </a:cubicBezTo>
                  <a:cubicBezTo>
                    <a:pt x="1289" y="44"/>
                    <a:pt x="1290" y="45"/>
                    <a:pt x="1289" y="45"/>
                  </a:cubicBezTo>
                  <a:cubicBezTo>
                    <a:pt x="1289" y="45"/>
                    <a:pt x="1289" y="45"/>
                    <a:pt x="1289" y="45"/>
                  </a:cubicBezTo>
                  <a:cubicBezTo>
                    <a:pt x="1289" y="45"/>
                    <a:pt x="1289" y="45"/>
                    <a:pt x="1289" y="45"/>
                  </a:cubicBezTo>
                  <a:cubicBezTo>
                    <a:pt x="1289" y="45"/>
                    <a:pt x="1289" y="45"/>
                    <a:pt x="1289" y="45"/>
                  </a:cubicBezTo>
                  <a:cubicBezTo>
                    <a:pt x="1289" y="46"/>
                    <a:pt x="1289" y="46"/>
                    <a:pt x="1289" y="46"/>
                  </a:cubicBezTo>
                  <a:cubicBezTo>
                    <a:pt x="1289" y="46"/>
                    <a:pt x="1289" y="46"/>
                    <a:pt x="1289" y="46"/>
                  </a:cubicBezTo>
                  <a:cubicBezTo>
                    <a:pt x="1288" y="46"/>
                    <a:pt x="1288" y="45"/>
                    <a:pt x="1288" y="45"/>
                  </a:cubicBezTo>
                  <a:cubicBezTo>
                    <a:pt x="1288" y="42"/>
                    <a:pt x="1288" y="39"/>
                    <a:pt x="1288" y="36"/>
                  </a:cubicBezTo>
                  <a:cubicBezTo>
                    <a:pt x="1288" y="34"/>
                    <a:pt x="1288" y="34"/>
                    <a:pt x="1286" y="34"/>
                  </a:cubicBezTo>
                  <a:cubicBezTo>
                    <a:pt x="1284" y="34"/>
                    <a:pt x="1281" y="34"/>
                    <a:pt x="1279" y="34"/>
                  </a:cubicBezTo>
                  <a:cubicBezTo>
                    <a:pt x="1277" y="34"/>
                    <a:pt x="1277" y="34"/>
                    <a:pt x="1277" y="36"/>
                  </a:cubicBezTo>
                  <a:cubicBezTo>
                    <a:pt x="1277" y="57"/>
                    <a:pt x="1277" y="79"/>
                    <a:pt x="1277" y="100"/>
                  </a:cubicBezTo>
                  <a:cubicBezTo>
                    <a:pt x="1277" y="100"/>
                    <a:pt x="1277" y="100"/>
                    <a:pt x="1277" y="100"/>
                  </a:cubicBezTo>
                  <a:cubicBezTo>
                    <a:pt x="1277" y="101"/>
                    <a:pt x="1277" y="102"/>
                    <a:pt x="1278" y="102"/>
                  </a:cubicBezTo>
                  <a:cubicBezTo>
                    <a:pt x="1281" y="102"/>
                    <a:pt x="1283" y="102"/>
                    <a:pt x="1285" y="102"/>
                  </a:cubicBezTo>
                  <a:cubicBezTo>
                    <a:pt x="1286" y="102"/>
                    <a:pt x="1287" y="102"/>
                    <a:pt x="1288" y="101"/>
                  </a:cubicBezTo>
                  <a:cubicBezTo>
                    <a:pt x="1288" y="101"/>
                    <a:pt x="1288" y="101"/>
                    <a:pt x="1288" y="101"/>
                  </a:cubicBezTo>
                  <a:cubicBezTo>
                    <a:pt x="1288" y="101"/>
                    <a:pt x="1288" y="100"/>
                    <a:pt x="1288" y="100"/>
                  </a:cubicBezTo>
                  <a:cubicBezTo>
                    <a:pt x="1288" y="88"/>
                    <a:pt x="1288" y="76"/>
                    <a:pt x="1288" y="65"/>
                  </a:cubicBezTo>
                  <a:cubicBezTo>
                    <a:pt x="1288" y="64"/>
                    <a:pt x="1288" y="63"/>
                    <a:pt x="1288" y="63"/>
                  </a:cubicBezTo>
                  <a:cubicBezTo>
                    <a:pt x="1288" y="62"/>
                    <a:pt x="1288" y="62"/>
                    <a:pt x="1288" y="62"/>
                  </a:cubicBezTo>
                  <a:cubicBezTo>
                    <a:pt x="1289" y="61"/>
                    <a:pt x="1288" y="61"/>
                    <a:pt x="1289" y="60"/>
                  </a:cubicBezTo>
                  <a:cubicBezTo>
                    <a:pt x="1289" y="60"/>
                    <a:pt x="1289" y="60"/>
                    <a:pt x="1289" y="60"/>
                  </a:cubicBezTo>
                  <a:cubicBezTo>
                    <a:pt x="1289" y="59"/>
                    <a:pt x="1289" y="59"/>
                    <a:pt x="1289" y="58"/>
                  </a:cubicBezTo>
                  <a:close/>
                  <a:moveTo>
                    <a:pt x="126" y="60"/>
                  </a:moveTo>
                  <a:cubicBezTo>
                    <a:pt x="126" y="52"/>
                    <a:pt x="126" y="44"/>
                    <a:pt x="126" y="36"/>
                  </a:cubicBezTo>
                  <a:cubicBezTo>
                    <a:pt x="126" y="34"/>
                    <a:pt x="126" y="34"/>
                    <a:pt x="124" y="34"/>
                  </a:cubicBezTo>
                  <a:cubicBezTo>
                    <a:pt x="122" y="34"/>
                    <a:pt x="120" y="34"/>
                    <a:pt x="117" y="34"/>
                  </a:cubicBezTo>
                  <a:cubicBezTo>
                    <a:pt x="115" y="34"/>
                    <a:pt x="115" y="34"/>
                    <a:pt x="115" y="36"/>
                  </a:cubicBezTo>
                  <a:cubicBezTo>
                    <a:pt x="115" y="57"/>
                    <a:pt x="115" y="78"/>
                    <a:pt x="115" y="100"/>
                  </a:cubicBezTo>
                  <a:cubicBezTo>
                    <a:pt x="115" y="100"/>
                    <a:pt x="115" y="100"/>
                    <a:pt x="115" y="101"/>
                  </a:cubicBezTo>
                  <a:cubicBezTo>
                    <a:pt x="115" y="101"/>
                    <a:pt x="115" y="101"/>
                    <a:pt x="116" y="101"/>
                  </a:cubicBezTo>
                  <a:cubicBezTo>
                    <a:pt x="119" y="101"/>
                    <a:pt x="122" y="101"/>
                    <a:pt x="125" y="101"/>
                  </a:cubicBezTo>
                  <a:cubicBezTo>
                    <a:pt x="126" y="101"/>
                    <a:pt x="126" y="101"/>
                    <a:pt x="126" y="101"/>
                  </a:cubicBezTo>
                  <a:cubicBezTo>
                    <a:pt x="126" y="100"/>
                    <a:pt x="126" y="100"/>
                    <a:pt x="126" y="99"/>
                  </a:cubicBezTo>
                  <a:cubicBezTo>
                    <a:pt x="126" y="89"/>
                    <a:pt x="126" y="78"/>
                    <a:pt x="126" y="68"/>
                  </a:cubicBezTo>
                  <a:cubicBezTo>
                    <a:pt x="126" y="65"/>
                    <a:pt x="126" y="63"/>
                    <a:pt x="126" y="60"/>
                  </a:cubicBezTo>
                  <a:close/>
                  <a:moveTo>
                    <a:pt x="114" y="10"/>
                  </a:moveTo>
                  <a:cubicBezTo>
                    <a:pt x="114" y="14"/>
                    <a:pt x="117" y="17"/>
                    <a:pt x="121" y="17"/>
                  </a:cubicBezTo>
                  <a:cubicBezTo>
                    <a:pt x="125" y="17"/>
                    <a:pt x="128" y="14"/>
                    <a:pt x="128" y="10"/>
                  </a:cubicBezTo>
                  <a:cubicBezTo>
                    <a:pt x="128" y="6"/>
                    <a:pt x="125" y="3"/>
                    <a:pt x="121" y="3"/>
                  </a:cubicBezTo>
                  <a:cubicBezTo>
                    <a:pt x="117" y="3"/>
                    <a:pt x="114" y="6"/>
                    <a:pt x="114" y="10"/>
                  </a:cubicBezTo>
                  <a:close/>
                  <a:moveTo>
                    <a:pt x="1658" y="7"/>
                  </a:moveTo>
                  <a:cubicBezTo>
                    <a:pt x="1649" y="7"/>
                    <a:pt x="1639" y="7"/>
                    <a:pt x="1630" y="7"/>
                  </a:cubicBezTo>
                  <a:cubicBezTo>
                    <a:pt x="1627" y="7"/>
                    <a:pt x="1627" y="7"/>
                    <a:pt x="1627" y="10"/>
                  </a:cubicBezTo>
                  <a:cubicBezTo>
                    <a:pt x="1627" y="39"/>
                    <a:pt x="1627" y="69"/>
                    <a:pt x="1627" y="99"/>
                  </a:cubicBezTo>
                  <a:cubicBezTo>
                    <a:pt x="1627" y="100"/>
                    <a:pt x="1627" y="100"/>
                    <a:pt x="1627" y="100"/>
                  </a:cubicBezTo>
                  <a:cubicBezTo>
                    <a:pt x="1627" y="102"/>
                    <a:pt x="1627" y="102"/>
                    <a:pt x="1629" y="102"/>
                  </a:cubicBezTo>
                  <a:cubicBezTo>
                    <a:pt x="1632" y="102"/>
                    <a:pt x="1634" y="102"/>
                    <a:pt x="1637" y="102"/>
                  </a:cubicBezTo>
                  <a:cubicBezTo>
                    <a:pt x="1639" y="102"/>
                    <a:pt x="1639" y="102"/>
                    <a:pt x="1639" y="101"/>
                  </a:cubicBezTo>
                  <a:cubicBezTo>
                    <a:pt x="1639" y="100"/>
                    <a:pt x="1639" y="100"/>
                    <a:pt x="1639" y="99"/>
                  </a:cubicBezTo>
                  <a:cubicBezTo>
                    <a:pt x="1639" y="87"/>
                    <a:pt x="1639" y="76"/>
                    <a:pt x="1639" y="64"/>
                  </a:cubicBezTo>
                  <a:cubicBezTo>
                    <a:pt x="1639" y="62"/>
                    <a:pt x="1639" y="62"/>
                    <a:pt x="1641" y="62"/>
                  </a:cubicBezTo>
                  <a:cubicBezTo>
                    <a:pt x="1644" y="62"/>
                    <a:pt x="1647" y="62"/>
                    <a:pt x="1650" y="62"/>
                  </a:cubicBezTo>
                  <a:cubicBezTo>
                    <a:pt x="1650" y="62"/>
                    <a:pt x="1650" y="62"/>
                    <a:pt x="1650" y="62"/>
                  </a:cubicBezTo>
                  <a:cubicBezTo>
                    <a:pt x="1647" y="61"/>
                    <a:pt x="1643" y="62"/>
                    <a:pt x="1639" y="61"/>
                  </a:cubicBezTo>
                  <a:cubicBezTo>
                    <a:pt x="1639" y="61"/>
                    <a:pt x="1638" y="62"/>
                    <a:pt x="1639" y="62"/>
                  </a:cubicBezTo>
                  <a:cubicBezTo>
                    <a:pt x="1639" y="63"/>
                    <a:pt x="1638" y="63"/>
                    <a:pt x="1638" y="63"/>
                  </a:cubicBezTo>
                  <a:cubicBezTo>
                    <a:pt x="1638" y="72"/>
                    <a:pt x="1638" y="81"/>
                    <a:pt x="1638" y="90"/>
                  </a:cubicBezTo>
                  <a:cubicBezTo>
                    <a:pt x="1638" y="94"/>
                    <a:pt x="1638" y="97"/>
                    <a:pt x="1639" y="100"/>
                  </a:cubicBezTo>
                  <a:cubicBezTo>
                    <a:pt x="1639" y="101"/>
                    <a:pt x="1638" y="102"/>
                    <a:pt x="1637" y="102"/>
                  </a:cubicBezTo>
                  <a:cubicBezTo>
                    <a:pt x="1635" y="101"/>
                    <a:pt x="1632" y="101"/>
                    <a:pt x="1629" y="101"/>
                  </a:cubicBezTo>
                  <a:cubicBezTo>
                    <a:pt x="1627" y="101"/>
                    <a:pt x="1627" y="102"/>
                    <a:pt x="1627" y="100"/>
                  </a:cubicBezTo>
                  <a:cubicBezTo>
                    <a:pt x="1627" y="69"/>
                    <a:pt x="1627" y="39"/>
                    <a:pt x="1627" y="9"/>
                  </a:cubicBezTo>
                  <a:cubicBezTo>
                    <a:pt x="1627" y="7"/>
                    <a:pt x="1627" y="7"/>
                    <a:pt x="1629" y="7"/>
                  </a:cubicBezTo>
                  <a:cubicBezTo>
                    <a:pt x="1640" y="7"/>
                    <a:pt x="1650" y="7"/>
                    <a:pt x="1660" y="8"/>
                  </a:cubicBezTo>
                  <a:cubicBezTo>
                    <a:pt x="1659" y="7"/>
                    <a:pt x="1659" y="7"/>
                    <a:pt x="1658" y="7"/>
                  </a:cubicBezTo>
                  <a:close/>
                  <a:moveTo>
                    <a:pt x="828" y="43"/>
                  </a:moveTo>
                  <a:cubicBezTo>
                    <a:pt x="828" y="40"/>
                    <a:pt x="828" y="38"/>
                    <a:pt x="828" y="36"/>
                  </a:cubicBezTo>
                  <a:cubicBezTo>
                    <a:pt x="828" y="34"/>
                    <a:pt x="828" y="34"/>
                    <a:pt x="826" y="34"/>
                  </a:cubicBezTo>
                  <a:cubicBezTo>
                    <a:pt x="824" y="34"/>
                    <a:pt x="822" y="34"/>
                    <a:pt x="819" y="34"/>
                  </a:cubicBezTo>
                  <a:cubicBezTo>
                    <a:pt x="817" y="34"/>
                    <a:pt x="817" y="34"/>
                    <a:pt x="817" y="36"/>
                  </a:cubicBezTo>
                  <a:cubicBezTo>
                    <a:pt x="817" y="57"/>
                    <a:pt x="817" y="78"/>
                    <a:pt x="817" y="100"/>
                  </a:cubicBezTo>
                  <a:cubicBezTo>
                    <a:pt x="817" y="100"/>
                    <a:pt x="817" y="100"/>
                    <a:pt x="817" y="101"/>
                  </a:cubicBezTo>
                  <a:cubicBezTo>
                    <a:pt x="817" y="102"/>
                    <a:pt x="817" y="102"/>
                    <a:pt x="818" y="102"/>
                  </a:cubicBezTo>
                  <a:cubicBezTo>
                    <a:pt x="821" y="102"/>
                    <a:pt x="824" y="102"/>
                    <a:pt x="827" y="102"/>
                  </a:cubicBezTo>
                  <a:cubicBezTo>
                    <a:pt x="828" y="102"/>
                    <a:pt x="828" y="102"/>
                    <a:pt x="828" y="100"/>
                  </a:cubicBezTo>
                  <a:cubicBezTo>
                    <a:pt x="828" y="97"/>
                    <a:pt x="828" y="94"/>
                    <a:pt x="828" y="91"/>
                  </a:cubicBezTo>
                  <a:cubicBezTo>
                    <a:pt x="828" y="82"/>
                    <a:pt x="828" y="72"/>
                    <a:pt x="828" y="63"/>
                  </a:cubicBezTo>
                  <a:cubicBezTo>
                    <a:pt x="828" y="63"/>
                    <a:pt x="828" y="64"/>
                    <a:pt x="828" y="64"/>
                  </a:cubicBezTo>
                  <a:cubicBezTo>
                    <a:pt x="828" y="67"/>
                    <a:pt x="828" y="70"/>
                    <a:pt x="828" y="73"/>
                  </a:cubicBezTo>
                  <a:cubicBezTo>
                    <a:pt x="828" y="82"/>
                    <a:pt x="828" y="91"/>
                    <a:pt x="828" y="100"/>
                  </a:cubicBezTo>
                  <a:cubicBezTo>
                    <a:pt x="828" y="102"/>
                    <a:pt x="828" y="101"/>
                    <a:pt x="826" y="101"/>
                  </a:cubicBezTo>
                  <a:cubicBezTo>
                    <a:pt x="824" y="101"/>
                    <a:pt x="821" y="101"/>
                    <a:pt x="819" y="101"/>
                  </a:cubicBezTo>
                  <a:cubicBezTo>
                    <a:pt x="817" y="101"/>
                    <a:pt x="817" y="102"/>
                    <a:pt x="817" y="99"/>
                  </a:cubicBezTo>
                  <a:cubicBezTo>
                    <a:pt x="817" y="78"/>
                    <a:pt x="817" y="57"/>
                    <a:pt x="817" y="36"/>
                  </a:cubicBezTo>
                  <a:cubicBezTo>
                    <a:pt x="817" y="36"/>
                    <a:pt x="817" y="36"/>
                    <a:pt x="817" y="35"/>
                  </a:cubicBezTo>
                  <a:cubicBezTo>
                    <a:pt x="817" y="34"/>
                    <a:pt x="817" y="34"/>
                    <a:pt x="818" y="34"/>
                  </a:cubicBezTo>
                  <a:cubicBezTo>
                    <a:pt x="821" y="34"/>
                    <a:pt x="824" y="34"/>
                    <a:pt x="827" y="34"/>
                  </a:cubicBezTo>
                  <a:cubicBezTo>
                    <a:pt x="828" y="34"/>
                    <a:pt x="828" y="35"/>
                    <a:pt x="828" y="36"/>
                  </a:cubicBezTo>
                  <a:cubicBezTo>
                    <a:pt x="828" y="38"/>
                    <a:pt x="828" y="41"/>
                    <a:pt x="828" y="43"/>
                  </a:cubicBezTo>
                  <a:cubicBezTo>
                    <a:pt x="828" y="44"/>
                    <a:pt x="828" y="44"/>
                    <a:pt x="828" y="44"/>
                  </a:cubicBezTo>
                  <a:cubicBezTo>
                    <a:pt x="828" y="45"/>
                    <a:pt x="828" y="45"/>
                    <a:pt x="828" y="45"/>
                  </a:cubicBezTo>
                  <a:cubicBezTo>
                    <a:pt x="828" y="45"/>
                    <a:pt x="828" y="44"/>
                    <a:pt x="828" y="44"/>
                  </a:cubicBezTo>
                  <a:cubicBezTo>
                    <a:pt x="828" y="44"/>
                    <a:pt x="828" y="43"/>
                    <a:pt x="828" y="43"/>
                  </a:cubicBezTo>
                  <a:close/>
                  <a:moveTo>
                    <a:pt x="1288" y="44"/>
                  </a:moveTo>
                  <a:cubicBezTo>
                    <a:pt x="1288" y="42"/>
                    <a:pt x="1288" y="39"/>
                    <a:pt x="1288" y="36"/>
                  </a:cubicBezTo>
                  <a:cubicBezTo>
                    <a:pt x="1288" y="34"/>
                    <a:pt x="1288" y="34"/>
                    <a:pt x="1286" y="34"/>
                  </a:cubicBezTo>
                  <a:cubicBezTo>
                    <a:pt x="1284" y="34"/>
                    <a:pt x="1281" y="34"/>
                    <a:pt x="1279" y="34"/>
                  </a:cubicBezTo>
                  <a:cubicBezTo>
                    <a:pt x="1277" y="34"/>
                    <a:pt x="1277" y="34"/>
                    <a:pt x="1277" y="36"/>
                  </a:cubicBezTo>
                  <a:cubicBezTo>
                    <a:pt x="1277" y="57"/>
                    <a:pt x="1277" y="78"/>
                    <a:pt x="1277" y="100"/>
                  </a:cubicBezTo>
                  <a:cubicBezTo>
                    <a:pt x="1277" y="100"/>
                    <a:pt x="1277" y="100"/>
                    <a:pt x="1277" y="101"/>
                  </a:cubicBezTo>
                  <a:cubicBezTo>
                    <a:pt x="1277" y="102"/>
                    <a:pt x="1277" y="102"/>
                    <a:pt x="1278" y="102"/>
                  </a:cubicBezTo>
                  <a:cubicBezTo>
                    <a:pt x="1281" y="102"/>
                    <a:pt x="1284" y="102"/>
                    <a:pt x="1287" y="102"/>
                  </a:cubicBezTo>
                  <a:cubicBezTo>
                    <a:pt x="1287" y="102"/>
                    <a:pt x="1288" y="102"/>
                    <a:pt x="1288" y="101"/>
                  </a:cubicBezTo>
                  <a:cubicBezTo>
                    <a:pt x="1285" y="101"/>
                    <a:pt x="1282" y="101"/>
                    <a:pt x="1279" y="101"/>
                  </a:cubicBezTo>
                  <a:cubicBezTo>
                    <a:pt x="1277" y="101"/>
                    <a:pt x="1277" y="102"/>
                    <a:pt x="1277" y="100"/>
                  </a:cubicBezTo>
                  <a:cubicBezTo>
                    <a:pt x="1277" y="78"/>
                    <a:pt x="1277" y="57"/>
                    <a:pt x="1277" y="36"/>
                  </a:cubicBezTo>
                  <a:cubicBezTo>
                    <a:pt x="1277" y="36"/>
                    <a:pt x="1277" y="36"/>
                    <a:pt x="1277" y="35"/>
                  </a:cubicBezTo>
                  <a:cubicBezTo>
                    <a:pt x="1277" y="35"/>
                    <a:pt x="1277" y="34"/>
                    <a:pt x="1278" y="34"/>
                  </a:cubicBezTo>
                  <a:cubicBezTo>
                    <a:pt x="1281" y="34"/>
                    <a:pt x="1284" y="34"/>
                    <a:pt x="1287" y="34"/>
                  </a:cubicBezTo>
                  <a:cubicBezTo>
                    <a:pt x="1288" y="34"/>
                    <a:pt x="1288" y="34"/>
                    <a:pt x="1288" y="36"/>
                  </a:cubicBezTo>
                  <a:cubicBezTo>
                    <a:pt x="1288" y="39"/>
                    <a:pt x="1288" y="43"/>
                    <a:pt x="1288" y="46"/>
                  </a:cubicBezTo>
                  <a:cubicBezTo>
                    <a:pt x="1288" y="47"/>
                    <a:pt x="1288" y="47"/>
                    <a:pt x="1288" y="48"/>
                  </a:cubicBezTo>
                  <a:cubicBezTo>
                    <a:pt x="1288" y="47"/>
                    <a:pt x="1289" y="47"/>
                    <a:pt x="1289" y="46"/>
                  </a:cubicBezTo>
                  <a:cubicBezTo>
                    <a:pt x="1288" y="46"/>
                    <a:pt x="1288" y="45"/>
                    <a:pt x="1288" y="44"/>
                  </a:cubicBezTo>
                  <a:close/>
                  <a:moveTo>
                    <a:pt x="1510" y="100"/>
                  </a:moveTo>
                  <a:cubicBezTo>
                    <a:pt x="1510" y="69"/>
                    <a:pt x="1510" y="38"/>
                    <a:pt x="1510" y="7"/>
                  </a:cubicBezTo>
                  <a:cubicBezTo>
                    <a:pt x="1510" y="7"/>
                    <a:pt x="1510" y="6"/>
                    <a:pt x="1510" y="6"/>
                  </a:cubicBezTo>
                  <a:cubicBezTo>
                    <a:pt x="1510" y="6"/>
                    <a:pt x="1510" y="5"/>
                    <a:pt x="1510" y="5"/>
                  </a:cubicBezTo>
                  <a:cubicBezTo>
                    <a:pt x="1508" y="5"/>
                    <a:pt x="1507" y="5"/>
                    <a:pt x="1505" y="5"/>
                  </a:cubicBezTo>
                  <a:cubicBezTo>
                    <a:pt x="1507" y="5"/>
                    <a:pt x="1508" y="5"/>
                    <a:pt x="1509" y="5"/>
                  </a:cubicBezTo>
                  <a:cubicBezTo>
                    <a:pt x="1510" y="5"/>
                    <a:pt x="1510" y="5"/>
                    <a:pt x="1510" y="6"/>
                  </a:cubicBezTo>
                  <a:cubicBezTo>
                    <a:pt x="1510" y="7"/>
                    <a:pt x="1510" y="7"/>
                    <a:pt x="1510" y="7"/>
                  </a:cubicBezTo>
                  <a:cubicBezTo>
                    <a:pt x="1510" y="38"/>
                    <a:pt x="1510" y="69"/>
                    <a:pt x="1510" y="100"/>
                  </a:cubicBezTo>
                  <a:cubicBezTo>
                    <a:pt x="1510" y="100"/>
                    <a:pt x="1510" y="101"/>
                    <a:pt x="1510" y="101"/>
                  </a:cubicBezTo>
                  <a:cubicBezTo>
                    <a:pt x="1511" y="101"/>
                    <a:pt x="1510" y="100"/>
                    <a:pt x="1510" y="100"/>
                  </a:cubicBezTo>
                  <a:close/>
                  <a:moveTo>
                    <a:pt x="902" y="100"/>
                  </a:moveTo>
                  <a:cubicBezTo>
                    <a:pt x="902" y="100"/>
                    <a:pt x="902" y="101"/>
                    <a:pt x="902" y="101"/>
                  </a:cubicBezTo>
                  <a:cubicBezTo>
                    <a:pt x="902" y="102"/>
                    <a:pt x="902" y="102"/>
                    <a:pt x="902" y="102"/>
                  </a:cubicBezTo>
                  <a:cubicBezTo>
                    <a:pt x="906" y="102"/>
                    <a:pt x="909" y="102"/>
                    <a:pt x="912" y="102"/>
                  </a:cubicBezTo>
                  <a:cubicBezTo>
                    <a:pt x="912" y="102"/>
                    <a:pt x="913" y="102"/>
                    <a:pt x="913" y="101"/>
                  </a:cubicBezTo>
                  <a:cubicBezTo>
                    <a:pt x="913" y="101"/>
                    <a:pt x="913" y="100"/>
                    <a:pt x="913" y="100"/>
                  </a:cubicBezTo>
                  <a:cubicBezTo>
                    <a:pt x="913" y="85"/>
                    <a:pt x="913" y="71"/>
                    <a:pt x="913" y="56"/>
                  </a:cubicBezTo>
                  <a:cubicBezTo>
                    <a:pt x="913" y="56"/>
                    <a:pt x="913" y="55"/>
                    <a:pt x="912" y="55"/>
                  </a:cubicBezTo>
                  <a:cubicBezTo>
                    <a:pt x="912" y="56"/>
                    <a:pt x="912" y="58"/>
                    <a:pt x="912" y="60"/>
                  </a:cubicBezTo>
                  <a:cubicBezTo>
                    <a:pt x="912" y="73"/>
                    <a:pt x="912" y="86"/>
                    <a:pt x="912" y="99"/>
                  </a:cubicBezTo>
                  <a:cubicBezTo>
                    <a:pt x="912" y="100"/>
                    <a:pt x="912" y="100"/>
                    <a:pt x="912" y="100"/>
                  </a:cubicBezTo>
                  <a:cubicBezTo>
                    <a:pt x="913" y="101"/>
                    <a:pt x="912" y="102"/>
                    <a:pt x="911" y="102"/>
                  </a:cubicBezTo>
                  <a:cubicBezTo>
                    <a:pt x="909" y="101"/>
                    <a:pt x="906" y="101"/>
                    <a:pt x="903" y="101"/>
                  </a:cubicBezTo>
                  <a:cubicBezTo>
                    <a:pt x="902" y="102"/>
                    <a:pt x="902" y="101"/>
                    <a:pt x="902" y="101"/>
                  </a:cubicBezTo>
                  <a:cubicBezTo>
                    <a:pt x="902" y="100"/>
                    <a:pt x="902" y="100"/>
                    <a:pt x="902" y="99"/>
                  </a:cubicBezTo>
                  <a:cubicBezTo>
                    <a:pt x="902" y="87"/>
                    <a:pt x="902" y="75"/>
                    <a:pt x="902" y="63"/>
                  </a:cubicBezTo>
                  <a:cubicBezTo>
                    <a:pt x="902" y="62"/>
                    <a:pt x="902" y="62"/>
                    <a:pt x="902" y="61"/>
                  </a:cubicBezTo>
                  <a:cubicBezTo>
                    <a:pt x="902" y="74"/>
                    <a:pt x="902" y="87"/>
                    <a:pt x="902" y="100"/>
                  </a:cubicBezTo>
                  <a:close/>
                  <a:moveTo>
                    <a:pt x="1499" y="23"/>
                  </a:moveTo>
                  <a:cubicBezTo>
                    <a:pt x="1499" y="49"/>
                    <a:pt x="1499" y="74"/>
                    <a:pt x="1499" y="99"/>
                  </a:cubicBezTo>
                  <a:cubicBezTo>
                    <a:pt x="1499" y="100"/>
                    <a:pt x="1499" y="100"/>
                    <a:pt x="1499" y="100"/>
                  </a:cubicBezTo>
                  <a:cubicBezTo>
                    <a:pt x="1499" y="102"/>
                    <a:pt x="1499" y="102"/>
                    <a:pt x="1500" y="102"/>
                  </a:cubicBezTo>
                  <a:cubicBezTo>
                    <a:pt x="1503" y="102"/>
                    <a:pt x="1506" y="102"/>
                    <a:pt x="1509" y="102"/>
                  </a:cubicBezTo>
                  <a:cubicBezTo>
                    <a:pt x="1509" y="102"/>
                    <a:pt x="1510" y="102"/>
                    <a:pt x="1510" y="101"/>
                  </a:cubicBezTo>
                  <a:cubicBezTo>
                    <a:pt x="1507" y="101"/>
                    <a:pt x="1504" y="101"/>
                    <a:pt x="1501" y="101"/>
                  </a:cubicBezTo>
                  <a:cubicBezTo>
                    <a:pt x="1499" y="101"/>
                    <a:pt x="1499" y="101"/>
                    <a:pt x="1499" y="99"/>
                  </a:cubicBezTo>
                  <a:cubicBezTo>
                    <a:pt x="1499" y="74"/>
                    <a:pt x="1499" y="48"/>
                    <a:pt x="1499" y="22"/>
                  </a:cubicBezTo>
                  <a:cubicBezTo>
                    <a:pt x="1499" y="22"/>
                    <a:pt x="1499" y="21"/>
                    <a:pt x="1499" y="21"/>
                  </a:cubicBezTo>
                  <a:cubicBezTo>
                    <a:pt x="1499" y="20"/>
                    <a:pt x="1499" y="21"/>
                    <a:pt x="1498" y="21"/>
                  </a:cubicBezTo>
                  <a:cubicBezTo>
                    <a:pt x="1499" y="22"/>
                    <a:pt x="1499" y="22"/>
                    <a:pt x="1499" y="23"/>
                  </a:cubicBezTo>
                  <a:close/>
                  <a:moveTo>
                    <a:pt x="1174" y="19"/>
                  </a:moveTo>
                  <a:cubicBezTo>
                    <a:pt x="1174" y="23"/>
                    <a:pt x="1174" y="28"/>
                    <a:pt x="1174" y="32"/>
                  </a:cubicBezTo>
                  <a:cubicBezTo>
                    <a:pt x="1174" y="34"/>
                    <a:pt x="1174" y="34"/>
                    <a:pt x="1172" y="34"/>
                  </a:cubicBezTo>
                  <a:cubicBezTo>
                    <a:pt x="1169" y="34"/>
                    <a:pt x="1167" y="34"/>
                    <a:pt x="1164" y="34"/>
                  </a:cubicBezTo>
                  <a:cubicBezTo>
                    <a:pt x="1163" y="34"/>
                    <a:pt x="1163" y="34"/>
                    <a:pt x="1163" y="35"/>
                  </a:cubicBezTo>
                  <a:cubicBezTo>
                    <a:pt x="1163" y="38"/>
                    <a:pt x="1163" y="40"/>
                    <a:pt x="1163" y="42"/>
                  </a:cubicBezTo>
                  <a:cubicBezTo>
                    <a:pt x="1163" y="44"/>
                    <a:pt x="1163" y="44"/>
                    <a:pt x="1164" y="44"/>
                  </a:cubicBezTo>
                  <a:cubicBezTo>
                    <a:pt x="1167" y="44"/>
                    <a:pt x="1170" y="44"/>
                    <a:pt x="1173" y="44"/>
                  </a:cubicBezTo>
                  <a:cubicBezTo>
                    <a:pt x="1174" y="44"/>
                    <a:pt x="1174" y="44"/>
                    <a:pt x="1174" y="45"/>
                  </a:cubicBezTo>
                  <a:cubicBezTo>
                    <a:pt x="1174" y="45"/>
                    <a:pt x="1174" y="46"/>
                    <a:pt x="1174" y="46"/>
                  </a:cubicBezTo>
                  <a:cubicBezTo>
                    <a:pt x="1174" y="59"/>
                    <a:pt x="1174" y="71"/>
                    <a:pt x="1174" y="84"/>
                  </a:cubicBezTo>
                  <a:cubicBezTo>
                    <a:pt x="1174" y="84"/>
                    <a:pt x="1174" y="85"/>
                    <a:pt x="1174" y="85"/>
                  </a:cubicBezTo>
                  <a:cubicBezTo>
                    <a:pt x="1174" y="84"/>
                    <a:pt x="1174" y="83"/>
                    <a:pt x="1174" y="82"/>
                  </a:cubicBezTo>
                  <a:cubicBezTo>
                    <a:pt x="1174" y="70"/>
                    <a:pt x="1174" y="57"/>
                    <a:pt x="1174" y="45"/>
                  </a:cubicBezTo>
                  <a:cubicBezTo>
                    <a:pt x="1174" y="43"/>
                    <a:pt x="1174" y="43"/>
                    <a:pt x="1173" y="43"/>
                  </a:cubicBezTo>
                  <a:cubicBezTo>
                    <a:pt x="1170" y="43"/>
                    <a:pt x="1167" y="43"/>
                    <a:pt x="1164" y="43"/>
                  </a:cubicBezTo>
                  <a:cubicBezTo>
                    <a:pt x="1163" y="43"/>
                    <a:pt x="1163" y="43"/>
                    <a:pt x="1163" y="42"/>
                  </a:cubicBezTo>
                  <a:cubicBezTo>
                    <a:pt x="1163" y="40"/>
                    <a:pt x="1163" y="38"/>
                    <a:pt x="1163" y="35"/>
                  </a:cubicBezTo>
                  <a:cubicBezTo>
                    <a:pt x="1163" y="34"/>
                    <a:pt x="1163" y="34"/>
                    <a:pt x="1164" y="34"/>
                  </a:cubicBezTo>
                  <a:cubicBezTo>
                    <a:pt x="1167" y="34"/>
                    <a:pt x="1170" y="34"/>
                    <a:pt x="1173" y="34"/>
                  </a:cubicBezTo>
                  <a:cubicBezTo>
                    <a:pt x="1174" y="34"/>
                    <a:pt x="1174" y="34"/>
                    <a:pt x="1174" y="33"/>
                  </a:cubicBezTo>
                  <a:cubicBezTo>
                    <a:pt x="1174" y="28"/>
                    <a:pt x="1174" y="24"/>
                    <a:pt x="1174" y="19"/>
                  </a:cubicBezTo>
                  <a:cubicBezTo>
                    <a:pt x="1174" y="19"/>
                    <a:pt x="1174" y="18"/>
                    <a:pt x="1175" y="18"/>
                  </a:cubicBezTo>
                  <a:cubicBezTo>
                    <a:pt x="1174" y="18"/>
                    <a:pt x="1174" y="18"/>
                    <a:pt x="1174" y="19"/>
                  </a:cubicBezTo>
                  <a:close/>
                  <a:moveTo>
                    <a:pt x="1110" y="43"/>
                  </a:moveTo>
                  <a:cubicBezTo>
                    <a:pt x="1110" y="40"/>
                    <a:pt x="1110" y="38"/>
                    <a:pt x="1110" y="36"/>
                  </a:cubicBezTo>
                  <a:cubicBezTo>
                    <a:pt x="1110" y="34"/>
                    <a:pt x="1110" y="34"/>
                    <a:pt x="1109" y="34"/>
                  </a:cubicBezTo>
                  <a:cubicBezTo>
                    <a:pt x="1106" y="34"/>
                    <a:pt x="1103" y="34"/>
                    <a:pt x="1101" y="34"/>
                  </a:cubicBezTo>
                  <a:cubicBezTo>
                    <a:pt x="1099" y="34"/>
                    <a:pt x="1099" y="34"/>
                    <a:pt x="1099" y="36"/>
                  </a:cubicBezTo>
                  <a:cubicBezTo>
                    <a:pt x="1099" y="36"/>
                    <a:pt x="1099" y="36"/>
                    <a:pt x="1099" y="37"/>
                  </a:cubicBezTo>
                  <a:cubicBezTo>
                    <a:pt x="1099" y="57"/>
                    <a:pt x="1099" y="78"/>
                    <a:pt x="1099" y="99"/>
                  </a:cubicBezTo>
                  <a:cubicBezTo>
                    <a:pt x="1099" y="100"/>
                    <a:pt x="1099" y="100"/>
                    <a:pt x="1099" y="101"/>
                  </a:cubicBezTo>
                  <a:cubicBezTo>
                    <a:pt x="1099" y="101"/>
                    <a:pt x="1099" y="101"/>
                    <a:pt x="1099" y="101"/>
                  </a:cubicBezTo>
                  <a:cubicBezTo>
                    <a:pt x="1099" y="101"/>
                    <a:pt x="1099" y="100"/>
                    <a:pt x="1099" y="100"/>
                  </a:cubicBezTo>
                  <a:cubicBezTo>
                    <a:pt x="1099" y="78"/>
                    <a:pt x="1099" y="57"/>
                    <a:pt x="1099" y="36"/>
                  </a:cubicBezTo>
                  <a:cubicBezTo>
                    <a:pt x="1099" y="36"/>
                    <a:pt x="1099" y="36"/>
                    <a:pt x="1099" y="35"/>
                  </a:cubicBezTo>
                  <a:cubicBezTo>
                    <a:pt x="1099" y="35"/>
                    <a:pt x="1099" y="34"/>
                    <a:pt x="1100" y="34"/>
                  </a:cubicBezTo>
                  <a:cubicBezTo>
                    <a:pt x="1103" y="34"/>
                    <a:pt x="1106" y="34"/>
                    <a:pt x="1109" y="34"/>
                  </a:cubicBezTo>
                  <a:cubicBezTo>
                    <a:pt x="1110" y="34"/>
                    <a:pt x="1110" y="35"/>
                    <a:pt x="1110" y="35"/>
                  </a:cubicBezTo>
                  <a:cubicBezTo>
                    <a:pt x="1110" y="38"/>
                    <a:pt x="1110" y="41"/>
                    <a:pt x="1110" y="44"/>
                  </a:cubicBezTo>
                  <a:cubicBezTo>
                    <a:pt x="1110" y="45"/>
                    <a:pt x="1110" y="45"/>
                    <a:pt x="1110" y="45"/>
                  </a:cubicBezTo>
                  <a:cubicBezTo>
                    <a:pt x="1111" y="45"/>
                    <a:pt x="1111" y="45"/>
                    <a:pt x="1111" y="44"/>
                  </a:cubicBezTo>
                  <a:cubicBezTo>
                    <a:pt x="1110" y="44"/>
                    <a:pt x="1110" y="43"/>
                    <a:pt x="1110" y="43"/>
                  </a:cubicBezTo>
                  <a:close/>
                  <a:moveTo>
                    <a:pt x="1343" y="95"/>
                  </a:moveTo>
                  <a:cubicBezTo>
                    <a:pt x="1343" y="97"/>
                    <a:pt x="1343" y="98"/>
                    <a:pt x="1343" y="100"/>
                  </a:cubicBezTo>
                  <a:cubicBezTo>
                    <a:pt x="1343" y="102"/>
                    <a:pt x="1342" y="102"/>
                    <a:pt x="1345" y="102"/>
                  </a:cubicBezTo>
                  <a:cubicBezTo>
                    <a:pt x="1363" y="102"/>
                    <a:pt x="1381" y="102"/>
                    <a:pt x="1399" y="102"/>
                  </a:cubicBezTo>
                  <a:cubicBezTo>
                    <a:pt x="1399" y="102"/>
                    <a:pt x="1400" y="102"/>
                    <a:pt x="1400" y="102"/>
                  </a:cubicBezTo>
                  <a:cubicBezTo>
                    <a:pt x="1401" y="102"/>
                    <a:pt x="1401" y="102"/>
                    <a:pt x="1401" y="101"/>
                  </a:cubicBezTo>
                  <a:cubicBezTo>
                    <a:pt x="1400" y="101"/>
                    <a:pt x="1400" y="101"/>
                    <a:pt x="1399" y="101"/>
                  </a:cubicBezTo>
                  <a:cubicBezTo>
                    <a:pt x="1381" y="101"/>
                    <a:pt x="1363" y="101"/>
                    <a:pt x="1345" y="101"/>
                  </a:cubicBezTo>
                  <a:cubicBezTo>
                    <a:pt x="1343" y="101"/>
                    <a:pt x="1343" y="101"/>
                    <a:pt x="1343" y="99"/>
                  </a:cubicBezTo>
                  <a:cubicBezTo>
                    <a:pt x="1343" y="97"/>
                    <a:pt x="1343" y="95"/>
                    <a:pt x="1343" y="94"/>
                  </a:cubicBezTo>
                  <a:cubicBezTo>
                    <a:pt x="1342" y="94"/>
                    <a:pt x="1343" y="94"/>
                    <a:pt x="1343" y="95"/>
                  </a:cubicBezTo>
                  <a:close/>
                  <a:moveTo>
                    <a:pt x="1041" y="72"/>
                  </a:moveTo>
                  <a:cubicBezTo>
                    <a:pt x="1041" y="71"/>
                    <a:pt x="1041" y="71"/>
                    <a:pt x="1042" y="71"/>
                  </a:cubicBezTo>
                  <a:cubicBezTo>
                    <a:pt x="1043" y="71"/>
                    <a:pt x="1043" y="71"/>
                    <a:pt x="1044" y="71"/>
                  </a:cubicBezTo>
                  <a:cubicBezTo>
                    <a:pt x="1058" y="71"/>
                    <a:pt x="1072" y="71"/>
                    <a:pt x="1086" y="71"/>
                  </a:cubicBezTo>
                  <a:cubicBezTo>
                    <a:pt x="1086" y="71"/>
                    <a:pt x="1086" y="71"/>
                    <a:pt x="1087" y="71"/>
                  </a:cubicBezTo>
                  <a:cubicBezTo>
                    <a:pt x="1088" y="71"/>
                    <a:pt x="1088" y="71"/>
                    <a:pt x="1088" y="70"/>
                  </a:cubicBezTo>
                  <a:cubicBezTo>
                    <a:pt x="1088" y="67"/>
                    <a:pt x="1088" y="64"/>
                    <a:pt x="1088" y="62"/>
                  </a:cubicBezTo>
                  <a:cubicBezTo>
                    <a:pt x="1088" y="61"/>
                    <a:pt x="1088" y="61"/>
                    <a:pt x="1088" y="60"/>
                  </a:cubicBezTo>
                  <a:cubicBezTo>
                    <a:pt x="1088" y="63"/>
                    <a:pt x="1088" y="66"/>
                    <a:pt x="1088" y="69"/>
                  </a:cubicBezTo>
                  <a:cubicBezTo>
                    <a:pt x="1088" y="71"/>
                    <a:pt x="1088" y="71"/>
                    <a:pt x="1086" y="71"/>
                  </a:cubicBezTo>
                  <a:cubicBezTo>
                    <a:pt x="1086" y="71"/>
                    <a:pt x="1086" y="71"/>
                    <a:pt x="1085" y="71"/>
                  </a:cubicBezTo>
                  <a:cubicBezTo>
                    <a:pt x="1071" y="71"/>
                    <a:pt x="1057" y="71"/>
                    <a:pt x="1043" y="71"/>
                  </a:cubicBezTo>
                  <a:cubicBezTo>
                    <a:pt x="1040" y="71"/>
                    <a:pt x="1040" y="71"/>
                    <a:pt x="1041" y="73"/>
                  </a:cubicBezTo>
                  <a:cubicBezTo>
                    <a:pt x="1041" y="73"/>
                    <a:pt x="1041" y="73"/>
                    <a:pt x="1041" y="72"/>
                  </a:cubicBezTo>
                  <a:close/>
                  <a:moveTo>
                    <a:pt x="1219" y="72"/>
                  </a:moveTo>
                  <a:cubicBezTo>
                    <a:pt x="1219" y="71"/>
                    <a:pt x="1219" y="71"/>
                    <a:pt x="1220" y="71"/>
                  </a:cubicBezTo>
                  <a:cubicBezTo>
                    <a:pt x="1220" y="71"/>
                    <a:pt x="1221" y="71"/>
                    <a:pt x="1221" y="71"/>
                  </a:cubicBezTo>
                  <a:cubicBezTo>
                    <a:pt x="1235" y="71"/>
                    <a:pt x="1249" y="71"/>
                    <a:pt x="1263" y="71"/>
                  </a:cubicBezTo>
                  <a:cubicBezTo>
                    <a:pt x="1264" y="71"/>
                    <a:pt x="1264" y="71"/>
                    <a:pt x="1265" y="71"/>
                  </a:cubicBezTo>
                  <a:cubicBezTo>
                    <a:pt x="1266" y="71"/>
                    <a:pt x="1266" y="71"/>
                    <a:pt x="1266" y="70"/>
                  </a:cubicBezTo>
                  <a:cubicBezTo>
                    <a:pt x="1266" y="67"/>
                    <a:pt x="1266" y="65"/>
                    <a:pt x="1266" y="62"/>
                  </a:cubicBezTo>
                  <a:cubicBezTo>
                    <a:pt x="1266" y="62"/>
                    <a:pt x="1266" y="61"/>
                    <a:pt x="1266" y="61"/>
                  </a:cubicBezTo>
                  <a:cubicBezTo>
                    <a:pt x="1266" y="64"/>
                    <a:pt x="1266" y="66"/>
                    <a:pt x="1266" y="69"/>
                  </a:cubicBezTo>
                  <a:cubicBezTo>
                    <a:pt x="1266" y="71"/>
                    <a:pt x="1266" y="71"/>
                    <a:pt x="1264" y="71"/>
                  </a:cubicBezTo>
                  <a:cubicBezTo>
                    <a:pt x="1250" y="71"/>
                    <a:pt x="1235" y="71"/>
                    <a:pt x="1221" y="71"/>
                  </a:cubicBezTo>
                  <a:cubicBezTo>
                    <a:pt x="1218" y="71"/>
                    <a:pt x="1218" y="71"/>
                    <a:pt x="1218" y="74"/>
                  </a:cubicBezTo>
                  <a:cubicBezTo>
                    <a:pt x="1218" y="74"/>
                    <a:pt x="1219" y="74"/>
                    <a:pt x="1219" y="74"/>
                  </a:cubicBezTo>
                  <a:cubicBezTo>
                    <a:pt x="1219" y="73"/>
                    <a:pt x="1219" y="73"/>
                    <a:pt x="1219" y="72"/>
                  </a:cubicBezTo>
                  <a:close/>
                  <a:moveTo>
                    <a:pt x="1529" y="102"/>
                  </a:moveTo>
                  <a:cubicBezTo>
                    <a:pt x="1547" y="102"/>
                    <a:pt x="1565" y="102"/>
                    <a:pt x="1583" y="102"/>
                  </a:cubicBezTo>
                  <a:cubicBezTo>
                    <a:pt x="1584" y="102"/>
                    <a:pt x="1584" y="102"/>
                    <a:pt x="1584" y="102"/>
                  </a:cubicBezTo>
                  <a:cubicBezTo>
                    <a:pt x="1585" y="102"/>
                    <a:pt x="1585" y="102"/>
                    <a:pt x="1585" y="101"/>
                  </a:cubicBezTo>
                  <a:cubicBezTo>
                    <a:pt x="1585" y="101"/>
                    <a:pt x="1584" y="101"/>
                    <a:pt x="1584" y="101"/>
                  </a:cubicBezTo>
                  <a:cubicBezTo>
                    <a:pt x="1566" y="101"/>
                    <a:pt x="1547" y="101"/>
                    <a:pt x="1529" y="101"/>
                  </a:cubicBezTo>
                  <a:cubicBezTo>
                    <a:pt x="1528" y="101"/>
                    <a:pt x="1528" y="101"/>
                    <a:pt x="1527" y="101"/>
                  </a:cubicBezTo>
                  <a:cubicBezTo>
                    <a:pt x="1528" y="102"/>
                    <a:pt x="1528" y="102"/>
                    <a:pt x="1529" y="102"/>
                  </a:cubicBezTo>
                  <a:close/>
                  <a:moveTo>
                    <a:pt x="1697" y="102"/>
                  </a:moveTo>
                  <a:cubicBezTo>
                    <a:pt x="1715" y="102"/>
                    <a:pt x="1733" y="102"/>
                    <a:pt x="1751" y="102"/>
                  </a:cubicBezTo>
                  <a:cubicBezTo>
                    <a:pt x="1752" y="102"/>
                    <a:pt x="1752" y="102"/>
                    <a:pt x="1753" y="102"/>
                  </a:cubicBezTo>
                  <a:cubicBezTo>
                    <a:pt x="1753" y="102"/>
                    <a:pt x="1753" y="102"/>
                    <a:pt x="1753" y="101"/>
                  </a:cubicBezTo>
                  <a:cubicBezTo>
                    <a:pt x="1753" y="101"/>
                    <a:pt x="1752" y="101"/>
                    <a:pt x="1752" y="101"/>
                  </a:cubicBezTo>
                  <a:cubicBezTo>
                    <a:pt x="1734" y="101"/>
                    <a:pt x="1715" y="101"/>
                    <a:pt x="1697" y="101"/>
                  </a:cubicBezTo>
                  <a:cubicBezTo>
                    <a:pt x="1696" y="101"/>
                    <a:pt x="1696" y="101"/>
                    <a:pt x="1695" y="101"/>
                  </a:cubicBezTo>
                  <a:cubicBezTo>
                    <a:pt x="1696" y="102"/>
                    <a:pt x="1697" y="102"/>
                    <a:pt x="1697" y="102"/>
                  </a:cubicBezTo>
                  <a:close/>
                  <a:moveTo>
                    <a:pt x="1186" y="82"/>
                  </a:moveTo>
                  <a:cubicBezTo>
                    <a:pt x="1186" y="70"/>
                    <a:pt x="1186" y="58"/>
                    <a:pt x="1186" y="46"/>
                  </a:cubicBezTo>
                  <a:cubicBezTo>
                    <a:pt x="1186" y="46"/>
                    <a:pt x="1186" y="46"/>
                    <a:pt x="1186" y="45"/>
                  </a:cubicBezTo>
                  <a:cubicBezTo>
                    <a:pt x="1186" y="44"/>
                    <a:pt x="1186" y="44"/>
                    <a:pt x="1187" y="44"/>
                  </a:cubicBezTo>
                  <a:cubicBezTo>
                    <a:pt x="1188" y="44"/>
                    <a:pt x="1188" y="44"/>
                    <a:pt x="1188" y="44"/>
                  </a:cubicBezTo>
                  <a:cubicBezTo>
                    <a:pt x="1192" y="44"/>
                    <a:pt x="1196" y="44"/>
                    <a:pt x="1201" y="44"/>
                  </a:cubicBezTo>
                  <a:cubicBezTo>
                    <a:pt x="1201" y="44"/>
                    <a:pt x="1202" y="44"/>
                    <a:pt x="1202" y="43"/>
                  </a:cubicBezTo>
                  <a:cubicBezTo>
                    <a:pt x="1202" y="44"/>
                    <a:pt x="1201" y="43"/>
                    <a:pt x="1200" y="43"/>
                  </a:cubicBezTo>
                  <a:cubicBezTo>
                    <a:pt x="1196" y="43"/>
                    <a:pt x="1191" y="43"/>
                    <a:pt x="1187" y="43"/>
                  </a:cubicBezTo>
                  <a:cubicBezTo>
                    <a:pt x="1185" y="43"/>
                    <a:pt x="1185" y="43"/>
                    <a:pt x="1185" y="45"/>
                  </a:cubicBezTo>
                  <a:cubicBezTo>
                    <a:pt x="1185" y="57"/>
                    <a:pt x="1185" y="70"/>
                    <a:pt x="1185" y="83"/>
                  </a:cubicBezTo>
                  <a:cubicBezTo>
                    <a:pt x="1185" y="83"/>
                    <a:pt x="1185" y="84"/>
                    <a:pt x="1186" y="85"/>
                  </a:cubicBezTo>
                  <a:cubicBezTo>
                    <a:pt x="1186" y="84"/>
                    <a:pt x="1186" y="83"/>
                    <a:pt x="1186" y="82"/>
                  </a:cubicBezTo>
                  <a:close/>
                  <a:moveTo>
                    <a:pt x="1145" y="102"/>
                  </a:moveTo>
                  <a:cubicBezTo>
                    <a:pt x="1145" y="102"/>
                    <a:pt x="1146" y="102"/>
                    <a:pt x="1146" y="102"/>
                  </a:cubicBezTo>
                  <a:cubicBezTo>
                    <a:pt x="1149" y="102"/>
                    <a:pt x="1152" y="102"/>
                    <a:pt x="1154" y="102"/>
                  </a:cubicBezTo>
                  <a:cubicBezTo>
                    <a:pt x="1155" y="102"/>
                    <a:pt x="1155" y="102"/>
                    <a:pt x="1155" y="101"/>
                  </a:cubicBezTo>
                  <a:cubicBezTo>
                    <a:pt x="1155" y="100"/>
                    <a:pt x="1155" y="100"/>
                    <a:pt x="1155" y="100"/>
                  </a:cubicBezTo>
                  <a:cubicBezTo>
                    <a:pt x="1155" y="86"/>
                    <a:pt x="1155" y="72"/>
                    <a:pt x="1155" y="58"/>
                  </a:cubicBezTo>
                  <a:cubicBezTo>
                    <a:pt x="1155" y="57"/>
                    <a:pt x="1155" y="56"/>
                    <a:pt x="1155" y="56"/>
                  </a:cubicBezTo>
                  <a:cubicBezTo>
                    <a:pt x="1155" y="57"/>
                    <a:pt x="1155" y="59"/>
                    <a:pt x="1155" y="60"/>
                  </a:cubicBezTo>
                  <a:cubicBezTo>
                    <a:pt x="1155" y="73"/>
                    <a:pt x="1155" y="86"/>
                    <a:pt x="1155" y="100"/>
                  </a:cubicBezTo>
                  <a:cubicBezTo>
                    <a:pt x="1155" y="100"/>
                    <a:pt x="1155" y="100"/>
                    <a:pt x="1155" y="101"/>
                  </a:cubicBezTo>
                  <a:cubicBezTo>
                    <a:pt x="1155" y="101"/>
                    <a:pt x="1155" y="101"/>
                    <a:pt x="1154" y="101"/>
                  </a:cubicBezTo>
                  <a:cubicBezTo>
                    <a:pt x="1151" y="101"/>
                    <a:pt x="1148" y="102"/>
                    <a:pt x="1144" y="101"/>
                  </a:cubicBezTo>
                  <a:cubicBezTo>
                    <a:pt x="1144" y="102"/>
                    <a:pt x="1145" y="102"/>
                    <a:pt x="1145" y="102"/>
                  </a:cubicBezTo>
                  <a:close/>
                  <a:moveTo>
                    <a:pt x="714" y="19"/>
                  </a:moveTo>
                  <a:cubicBezTo>
                    <a:pt x="714" y="24"/>
                    <a:pt x="714" y="28"/>
                    <a:pt x="714" y="33"/>
                  </a:cubicBezTo>
                  <a:cubicBezTo>
                    <a:pt x="714" y="34"/>
                    <a:pt x="714" y="34"/>
                    <a:pt x="713" y="34"/>
                  </a:cubicBezTo>
                  <a:cubicBezTo>
                    <a:pt x="710" y="34"/>
                    <a:pt x="707" y="34"/>
                    <a:pt x="704" y="34"/>
                  </a:cubicBezTo>
                  <a:cubicBezTo>
                    <a:pt x="703" y="34"/>
                    <a:pt x="703" y="34"/>
                    <a:pt x="703" y="35"/>
                  </a:cubicBezTo>
                  <a:cubicBezTo>
                    <a:pt x="703" y="38"/>
                    <a:pt x="703" y="40"/>
                    <a:pt x="703" y="42"/>
                  </a:cubicBezTo>
                  <a:cubicBezTo>
                    <a:pt x="703" y="44"/>
                    <a:pt x="703" y="44"/>
                    <a:pt x="704" y="44"/>
                  </a:cubicBezTo>
                  <a:cubicBezTo>
                    <a:pt x="708" y="44"/>
                    <a:pt x="711" y="44"/>
                    <a:pt x="714" y="44"/>
                  </a:cubicBezTo>
                  <a:cubicBezTo>
                    <a:pt x="714" y="43"/>
                    <a:pt x="713" y="43"/>
                    <a:pt x="713" y="43"/>
                  </a:cubicBezTo>
                  <a:cubicBezTo>
                    <a:pt x="710" y="43"/>
                    <a:pt x="707" y="43"/>
                    <a:pt x="704" y="43"/>
                  </a:cubicBezTo>
                  <a:cubicBezTo>
                    <a:pt x="703" y="43"/>
                    <a:pt x="703" y="43"/>
                    <a:pt x="703" y="42"/>
                  </a:cubicBezTo>
                  <a:cubicBezTo>
                    <a:pt x="703" y="40"/>
                    <a:pt x="703" y="38"/>
                    <a:pt x="703" y="36"/>
                  </a:cubicBezTo>
                  <a:cubicBezTo>
                    <a:pt x="703" y="34"/>
                    <a:pt x="703" y="34"/>
                    <a:pt x="704" y="34"/>
                  </a:cubicBezTo>
                  <a:cubicBezTo>
                    <a:pt x="707" y="34"/>
                    <a:pt x="710" y="34"/>
                    <a:pt x="713" y="34"/>
                  </a:cubicBezTo>
                  <a:cubicBezTo>
                    <a:pt x="714" y="34"/>
                    <a:pt x="714" y="34"/>
                    <a:pt x="715" y="33"/>
                  </a:cubicBezTo>
                  <a:cubicBezTo>
                    <a:pt x="715" y="28"/>
                    <a:pt x="714" y="24"/>
                    <a:pt x="715" y="19"/>
                  </a:cubicBezTo>
                  <a:cubicBezTo>
                    <a:pt x="715" y="19"/>
                    <a:pt x="714" y="18"/>
                    <a:pt x="715" y="18"/>
                  </a:cubicBezTo>
                  <a:cubicBezTo>
                    <a:pt x="714" y="18"/>
                    <a:pt x="714" y="19"/>
                    <a:pt x="714" y="19"/>
                  </a:cubicBezTo>
                  <a:close/>
                  <a:moveTo>
                    <a:pt x="1399" y="91"/>
                  </a:moveTo>
                  <a:cubicBezTo>
                    <a:pt x="1385" y="91"/>
                    <a:pt x="1371" y="91"/>
                    <a:pt x="1357" y="91"/>
                  </a:cubicBezTo>
                  <a:cubicBezTo>
                    <a:pt x="1356" y="91"/>
                    <a:pt x="1356" y="91"/>
                    <a:pt x="1355" y="91"/>
                  </a:cubicBezTo>
                  <a:cubicBezTo>
                    <a:pt x="1355" y="91"/>
                    <a:pt x="1354" y="91"/>
                    <a:pt x="1354" y="91"/>
                  </a:cubicBezTo>
                  <a:cubicBezTo>
                    <a:pt x="1354" y="90"/>
                    <a:pt x="1354" y="90"/>
                    <a:pt x="1354" y="89"/>
                  </a:cubicBezTo>
                  <a:cubicBezTo>
                    <a:pt x="1354" y="92"/>
                    <a:pt x="1354" y="92"/>
                    <a:pt x="1356" y="92"/>
                  </a:cubicBezTo>
                  <a:cubicBezTo>
                    <a:pt x="1370" y="92"/>
                    <a:pt x="1385" y="92"/>
                    <a:pt x="1399" y="92"/>
                  </a:cubicBezTo>
                  <a:cubicBezTo>
                    <a:pt x="1400" y="92"/>
                    <a:pt x="1400" y="92"/>
                    <a:pt x="1401" y="92"/>
                  </a:cubicBezTo>
                  <a:cubicBezTo>
                    <a:pt x="1401" y="91"/>
                    <a:pt x="1400" y="91"/>
                    <a:pt x="1399" y="91"/>
                  </a:cubicBezTo>
                  <a:close/>
                  <a:moveTo>
                    <a:pt x="792" y="71"/>
                  </a:moveTo>
                  <a:cubicBezTo>
                    <a:pt x="796" y="71"/>
                    <a:pt x="800" y="71"/>
                    <a:pt x="804" y="71"/>
                  </a:cubicBezTo>
                  <a:cubicBezTo>
                    <a:pt x="805" y="71"/>
                    <a:pt x="805" y="71"/>
                    <a:pt x="806" y="70"/>
                  </a:cubicBezTo>
                  <a:cubicBezTo>
                    <a:pt x="805" y="71"/>
                    <a:pt x="804" y="71"/>
                    <a:pt x="804" y="71"/>
                  </a:cubicBezTo>
                  <a:cubicBezTo>
                    <a:pt x="789" y="71"/>
                    <a:pt x="775" y="71"/>
                    <a:pt x="760" y="71"/>
                  </a:cubicBezTo>
                  <a:cubicBezTo>
                    <a:pt x="760" y="71"/>
                    <a:pt x="759" y="70"/>
                    <a:pt x="759" y="71"/>
                  </a:cubicBezTo>
                  <a:cubicBezTo>
                    <a:pt x="770" y="71"/>
                    <a:pt x="781" y="71"/>
                    <a:pt x="792" y="71"/>
                  </a:cubicBezTo>
                  <a:close/>
                  <a:moveTo>
                    <a:pt x="1751" y="91"/>
                  </a:moveTo>
                  <a:cubicBezTo>
                    <a:pt x="1736" y="91"/>
                    <a:pt x="1722" y="91"/>
                    <a:pt x="1707" y="91"/>
                  </a:cubicBezTo>
                  <a:cubicBezTo>
                    <a:pt x="1707" y="92"/>
                    <a:pt x="1708" y="92"/>
                    <a:pt x="1708" y="92"/>
                  </a:cubicBezTo>
                  <a:cubicBezTo>
                    <a:pt x="1722" y="92"/>
                    <a:pt x="1735" y="92"/>
                    <a:pt x="1748" y="92"/>
                  </a:cubicBezTo>
                  <a:cubicBezTo>
                    <a:pt x="1750" y="92"/>
                    <a:pt x="1752" y="92"/>
                    <a:pt x="1753" y="92"/>
                  </a:cubicBezTo>
                  <a:cubicBezTo>
                    <a:pt x="1753" y="91"/>
                    <a:pt x="1752" y="91"/>
                    <a:pt x="1751" y="91"/>
                  </a:cubicBezTo>
                  <a:close/>
                  <a:moveTo>
                    <a:pt x="1583" y="91"/>
                  </a:moveTo>
                  <a:cubicBezTo>
                    <a:pt x="1568" y="91"/>
                    <a:pt x="1553" y="91"/>
                    <a:pt x="1539" y="91"/>
                  </a:cubicBezTo>
                  <a:cubicBezTo>
                    <a:pt x="1539" y="92"/>
                    <a:pt x="1540" y="92"/>
                    <a:pt x="1540" y="92"/>
                  </a:cubicBezTo>
                  <a:cubicBezTo>
                    <a:pt x="1554" y="92"/>
                    <a:pt x="1567" y="92"/>
                    <a:pt x="1580" y="92"/>
                  </a:cubicBezTo>
                  <a:cubicBezTo>
                    <a:pt x="1582" y="92"/>
                    <a:pt x="1583" y="92"/>
                    <a:pt x="1585" y="92"/>
                  </a:cubicBezTo>
                  <a:cubicBezTo>
                    <a:pt x="1585" y="91"/>
                    <a:pt x="1584" y="91"/>
                    <a:pt x="1583" y="91"/>
                  </a:cubicBezTo>
                  <a:close/>
                  <a:moveTo>
                    <a:pt x="859" y="81"/>
                  </a:moveTo>
                  <a:cubicBezTo>
                    <a:pt x="859" y="87"/>
                    <a:pt x="859" y="94"/>
                    <a:pt x="859" y="100"/>
                  </a:cubicBezTo>
                  <a:cubicBezTo>
                    <a:pt x="859" y="100"/>
                    <a:pt x="859" y="101"/>
                    <a:pt x="859" y="101"/>
                  </a:cubicBezTo>
                  <a:cubicBezTo>
                    <a:pt x="859" y="101"/>
                    <a:pt x="859" y="100"/>
                    <a:pt x="859" y="99"/>
                  </a:cubicBezTo>
                  <a:cubicBezTo>
                    <a:pt x="859" y="87"/>
                    <a:pt x="859" y="74"/>
                    <a:pt x="859" y="61"/>
                  </a:cubicBezTo>
                  <a:cubicBezTo>
                    <a:pt x="859" y="60"/>
                    <a:pt x="860" y="59"/>
                    <a:pt x="859" y="57"/>
                  </a:cubicBezTo>
                  <a:cubicBezTo>
                    <a:pt x="859" y="65"/>
                    <a:pt x="859" y="73"/>
                    <a:pt x="859" y="81"/>
                  </a:cubicBezTo>
                  <a:close/>
                  <a:moveTo>
                    <a:pt x="714" y="86"/>
                  </a:moveTo>
                  <a:cubicBezTo>
                    <a:pt x="714" y="86"/>
                    <a:pt x="714" y="87"/>
                    <a:pt x="715" y="87"/>
                  </a:cubicBezTo>
                  <a:cubicBezTo>
                    <a:pt x="715" y="85"/>
                    <a:pt x="715" y="83"/>
                    <a:pt x="715" y="81"/>
                  </a:cubicBezTo>
                  <a:cubicBezTo>
                    <a:pt x="714" y="69"/>
                    <a:pt x="715" y="57"/>
                    <a:pt x="714" y="46"/>
                  </a:cubicBezTo>
                  <a:cubicBezTo>
                    <a:pt x="714" y="45"/>
                    <a:pt x="715" y="44"/>
                    <a:pt x="714" y="44"/>
                  </a:cubicBezTo>
                  <a:cubicBezTo>
                    <a:pt x="714" y="58"/>
                    <a:pt x="714" y="72"/>
                    <a:pt x="714" y="86"/>
                  </a:cubicBezTo>
                  <a:close/>
                  <a:moveTo>
                    <a:pt x="741" y="44"/>
                  </a:moveTo>
                  <a:cubicBezTo>
                    <a:pt x="742" y="44"/>
                    <a:pt x="742" y="44"/>
                    <a:pt x="742" y="42"/>
                  </a:cubicBezTo>
                  <a:cubicBezTo>
                    <a:pt x="742" y="40"/>
                    <a:pt x="742" y="38"/>
                    <a:pt x="742" y="36"/>
                  </a:cubicBezTo>
                  <a:cubicBezTo>
                    <a:pt x="742" y="34"/>
                    <a:pt x="742" y="34"/>
                    <a:pt x="741" y="34"/>
                  </a:cubicBezTo>
                  <a:cubicBezTo>
                    <a:pt x="736" y="34"/>
                    <a:pt x="731" y="34"/>
                    <a:pt x="725" y="34"/>
                  </a:cubicBezTo>
                  <a:cubicBezTo>
                    <a:pt x="726" y="35"/>
                    <a:pt x="726" y="34"/>
                    <a:pt x="727" y="34"/>
                  </a:cubicBezTo>
                  <a:cubicBezTo>
                    <a:pt x="732" y="34"/>
                    <a:pt x="736" y="34"/>
                    <a:pt x="741" y="34"/>
                  </a:cubicBezTo>
                  <a:cubicBezTo>
                    <a:pt x="742" y="34"/>
                    <a:pt x="742" y="34"/>
                    <a:pt x="742" y="36"/>
                  </a:cubicBezTo>
                  <a:cubicBezTo>
                    <a:pt x="742" y="38"/>
                    <a:pt x="742" y="40"/>
                    <a:pt x="742" y="42"/>
                  </a:cubicBezTo>
                  <a:cubicBezTo>
                    <a:pt x="742" y="44"/>
                    <a:pt x="742" y="43"/>
                    <a:pt x="741" y="43"/>
                  </a:cubicBezTo>
                  <a:cubicBezTo>
                    <a:pt x="736" y="43"/>
                    <a:pt x="732" y="43"/>
                    <a:pt x="727" y="43"/>
                  </a:cubicBezTo>
                  <a:cubicBezTo>
                    <a:pt x="726" y="43"/>
                    <a:pt x="726" y="43"/>
                    <a:pt x="725" y="44"/>
                  </a:cubicBezTo>
                  <a:cubicBezTo>
                    <a:pt x="731" y="44"/>
                    <a:pt x="736" y="44"/>
                    <a:pt x="741" y="44"/>
                  </a:cubicBezTo>
                  <a:close/>
                  <a:moveTo>
                    <a:pt x="871" y="100"/>
                  </a:moveTo>
                  <a:cubicBezTo>
                    <a:pt x="871" y="93"/>
                    <a:pt x="871" y="87"/>
                    <a:pt x="871" y="80"/>
                  </a:cubicBezTo>
                  <a:cubicBezTo>
                    <a:pt x="871" y="73"/>
                    <a:pt x="871" y="67"/>
                    <a:pt x="871" y="60"/>
                  </a:cubicBezTo>
                  <a:cubicBezTo>
                    <a:pt x="870" y="61"/>
                    <a:pt x="870" y="63"/>
                    <a:pt x="870" y="64"/>
                  </a:cubicBezTo>
                  <a:cubicBezTo>
                    <a:pt x="870" y="76"/>
                    <a:pt x="870" y="88"/>
                    <a:pt x="870" y="99"/>
                  </a:cubicBezTo>
                  <a:cubicBezTo>
                    <a:pt x="870" y="100"/>
                    <a:pt x="870" y="101"/>
                    <a:pt x="870" y="101"/>
                  </a:cubicBezTo>
                  <a:cubicBezTo>
                    <a:pt x="871" y="101"/>
                    <a:pt x="871" y="100"/>
                    <a:pt x="871" y="100"/>
                  </a:cubicBezTo>
                  <a:close/>
                  <a:moveTo>
                    <a:pt x="1110" y="100"/>
                  </a:moveTo>
                  <a:cubicBezTo>
                    <a:pt x="1110" y="93"/>
                    <a:pt x="1110" y="86"/>
                    <a:pt x="1110" y="79"/>
                  </a:cubicBezTo>
                  <a:cubicBezTo>
                    <a:pt x="1110" y="73"/>
                    <a:pt x="1110" y="66"/>
                    <a:pt x="1110" y="60"/>
                  </a:cubicBezTo>
                  <a:cubicBezTo>
                    <a:pt x="1110" y="61"/>
                    <a:pt x="1110" y="63"/>
                    <a:pt x="1110" y="64"/>
                  </a:cubicBezTo>
                  <a:cubicBezTo>
                    <a:pt x="1110" y="76"/>
                    <a:pt x="1110" y="88"/>
                    <a:pt x="1110" y="99"/>
                  </a:cubicBezTo>
                  <a:cubicBezTo>
                    <a:pt x="1110" y="100"/>
                    <a:pt x="1110" y="101"/>
                    <a:pt x="1110" y="101"/>
                  </a:cubicBezTo>
                  <a:cubicBezTo>
                    <a:pt x="1111" y="101"/>
                    <a:pt x="1110" y="100"/>
                    <a:pt x="1110" y="100"/>
                  </a:cubicBezTo>
                  <a:close/>
                  <a:moveTo>
                    <a:pt x="1288" y="100"/>
                  </a:moveTo>
                  <a:cubicBezTo>
                    <a:pt x="1288" y="88"/>
                    <a:pt x="1288" y="75"/>
                    <a:pt x="1288" y="63"/>
                  </a:cubicBezTo>
                  <a:cubicBezTo>
                    <a:pt x="1288" y="64"/>
                    <a:pt x="1288" y="65"/>
                    <a:pt x="1288" y="66"/>
                  </a:cubicBezTo>
                  <a:cubicBezTo>
                    <a:pt x="1288" y="77"/>
                    <a:pt x="1288" y="88"/>
                    <a:pt x="1288" y="99"/>
                  </a:cubicBezTo>
                  <a:cubicBezTo>
                    <a:pt x="1288" y="100"/>
                    <a:pt x="1288" y="101"/>
                    <a:pt x="1288" y="101"/>
                  </a:cubicBezTo>
                  <a:cubicBezTo>
                    <a:pt x="1288" y="101"/>
                    <a:pt x="1288" y="101"/>
                    <a:pt x="1288" y="100"/>
                  </a:cubicBezTo>
                  <a:close/>
                  <a:moveTo>
                    <a:pt x="1201" y="34"/>
                  </a:moveTo>
                  <a:cubicBezTo>
                    <a:pt x="1196" y="34"/>
                    <a:pt x="1192" y="34"/>
                    <a:pt x="1187" y="34"/>
                  </a:cubicBezTo>
                  <a:cubicBezTo>
                    <a:pt x="1186" y="34"/>
                    <a:pt x="1186" y="34"/>
                    <a:pt x="1186" y="32"/>
                  </a:cubicBezTo>
                  <a:cubicBezTo>
                    <a:pt x="1186" y="27"/>
                    <a:pt x="1186" y="21"/>
                    <a:pt x="1186" y="16"/>
                  </a:cubicBezTo>
                  <a:cubicBezTo>
                    <a:pt x="1186" y="16"/>
                    <a:pt x="1186" y="15"/>
                    <a:pt x="1186" y="15"/>
                  </a:cubicBezTo>
                  <a:cubicBezTo>
                    <a:pt x="1185" y="14"/>
                    <a:pt x="1185" y="14"/>
                    <a:pt x="1185" y="15"/>
                  </a:cubicBezTo>
                  <a:cubicBezTo>
                    <a:pt x="1185" y="15"/>
                    <a:pt x="1185" y="14"/>
                    <a:pt x="1185" y="15"/>
                  </a:cubicBezTo>
                  <a:cubicBezTo>
                    <a:pt x="1185" y="15"/>
                    <a:pt x="1185" y="16"/>
                    <a:pt x="1185" y="16"/>
                  </a:cubicBezTo>
                  <a:cubicBezTo>
                    <a:pt x="1185" y="22"/>
                    <a:pt x="1185" y="27"/>
                    <a:pt x="1185" y="33"/>
                  </a:cubicBezTo>
                  <a:cubicBezTo>
                    <a:pt x="1185" y="34"/>
                    <a:pt x="1185" y="34"/>
                    <a:pt x="1187" y="34"/>
                  </a:cubicBezTo>
                  <a:cubicBezTo>
                    <a:pt x="1191" y="34"/>
                    <a:pt x="1196" y="34"/>
                    <a:pt x="1200" y="34"/>
                  </a:cubicBezTo>
                  <a:cubicBezTo>
                    <a:pt x="1201" y="34"/>
                    <a:pt x="1202" y="34"/>
                    <a:pt x="1202" y="34"/>
                  </a:cubicBezTo>
                  <a:cubicBezTo>
                    <a:pt x="1202" y="34"/>
                    <a:pt x="1201" y="34"/>
                    <a:pt x="1201" y="34"/>
                  </a:cubicBezTo>
                  <a:close/>
                  <a:moveTo>
                    <a:pt x="1346" y="16"/>
                  </a:moveTo>
                  <a:cubicBezTo>
                    <a:pt x="1346" y="19"/>
                    <a:pt x="1346" y="22"/>
                    <a:pt x="1346" y="26"/>
                  </a:cubicBezTo>
                  <a:cubicBezTo>
                    <a:pt x="1346" y="26"/>
                    <a:pt x="1346" y="26"/>
                    <a:pt x="1347" y="27"/>
                  </a:cubicBezTo>
                  <a:cubicBezTo>
                    <a:pt x="1348" y="26"/>
                    <a:pt x="1349" y="25"/>
                    <a:pt x="1350" y="23"/>
                  </a:cubicBezTo>
                  <a:cubicBezTo>
                    <a:pt x="1349" y="24"/>
                    <a:pt x="1348" y="25"/>
                    <a:pt x="1347" y="26"/>
                  </a:cubicBezTo>
                  <a:cubicBezTo>
                    <a:pt x="1347" y="22"/>
                    <a:pt x="1347" y="19"/>
                    <a:pt x="1347" y="15"/>
                  </a:cubicBezTo>
                  <a:cubicBezTo>
                    <a:pt x="1347" y="15"/>
                    <a:pt x="1347" y="15"/>
                    <a:pt x="1347" y="15"/>
                  </a:cubicBezTo>
                  <a:cubicBezTo>
                    <a:pt x="1346" y="15"/>
                    <a:pt x="1346" y="15"/>
                    <a:pt x="1346" y="16"/>
                  </a:cubicBezTo>
                  <a:close/>
                  <a:moveTo>
                    <a:pt x="1676" y="102"/>
                  </a:moveTo>
                  <a:cubicBezTo>
                    <a:pt x="1680" y="102"/>
                    <a:pt x="1683" y="102"/>
                    <a:pt x="1687" y="102"/>
                  </a:cubicBezTo>
                  <a:cubicBezTo>
                    <a:pt x="1687" y="102"/>
                    <a:pt x="1687" y="102"/>
                    <a:pt x="1688" y="102"/>
                  </a:cubicBezTo>
                  <a:cubicBezTo>
                    <a:pt x="1688" y="102"/>
                    <a:pt x="1688" y="101"/>
                    <a:pt x="1688" y="101"/>
                  </a:cubicBezTo>
                  <a:cubicBezTo>
                    <a:pt x="1688" y="101"/>
                    <a:pt x="1688" y="101"/>
                    <a:pt x="1687" y="101"/>
                  </a:cubicBezTo>
                  <a:cubicBezTo>
                    <a:pt x="1683" y="101"/>
                    <a:pt x="1679" y="101"/>
                    <a:pt x="1675" y="101"/>
                  </a:cubicBezTo>
                  <a:cubicBezTo>
                    <a:pt x="1675" y="102"/>
                    <a:pt x="1676" y="102"/>
                    <a:pt x="1676" y="102"/>
                  </a:cubicBezTo>
                  <a:close/>
                  <a:moveTo>
                    <a:pt x="603" y="34"/>
                  </a:moveTo>
                  <a:cubicBezTo>
                    <a:pt x="600" y="34"/>
                    <a:pt x="597" y="34"/>
                    <a:pt x="593" y="34"/>
                  </a:cubicBezTo>
                  <a:cubicBezTo>
                    <a:pt x="593" y="34"/>
                    <a:pt x="593" y="34"/>
                    <a:pt x="592" y="34"/>
                  </a:cubicBezTo>
                  <a:cubicBezTo>
                    <a:pt x="592" y="34"/>
                    <a:pt x="592" y="35"/>
                    <a:pt x="592" y="35"/>
                  </a:cubicBezTo>
                  <a:cubicBezTo>
                    <a:pt x="592" y="34"/>
                    <a:pt x="593" y="34"/>
                    <a:pt x="593" y="34"/>
                  </a:cubicBezTo>
                  <a:cubicBezTo>
                    <a:pt x="597" y="34"/>
                    <a:pt x="600" y="34"/>
                    <a:pt x="603" y="34"/>
                  </a:cubicBezTo>
                  <a:cubicBezTo>
                    <a:pt x="604" y="34"/>
                    <a:pt x="604" y="34"/>
                    <a:pt x="605" y="35"/>
                  </a:cubicBezTo>
                  <a:cubicBezTo>
                    <a:pt x="605" y="34"/>
                    <a:pt x="604" y="34"/>
                    <a:pt x="603" y="34"/>
                  </a:cubicBezTo>
                  <a:close/>
                  <a:moveTo>
                    <a:pt x="1471" y="59"/>
                  </a:moveTo>
                  <a:cubicBezTo>
                    <a:pt x="1471" y="56"/>
                    <a:pt x="1471" y="52"/>
                    <a:pt x="1471" y="48"/>
                  </a:cubicBezTo>
                  <a:cubicBezTo>
                    <a:pt x="1471" y="48"/>
                    <a:pt x="1471" y="47"/>
                    <a:pt x="1471" y="47"/>
                  </a:cubicBezTo>
                  <a:cubicBezTo>
                    <a:pt x="1471" y="51"/>
                    <a:pt x="1471" y="56"/>
                    <a:pt x="1471" y="60"/>
                  </a:cubicBezTo>
                  <a:cubicBezTo>
                    <a:pt x="1471" y="60"/>
                    <a:pt x="1471" y="60"/>
                    <a:pt x="1471" y="59"/>
                  </a:cubicBezTo>
                  <a:close/>
                  <a:moveTo>
                    <a:pt x="585" y="22"/>
                  </a:moveTo>
                  <a:cubicBezTo>
                    <a:pt x="585" y="21"/>
                    <a:pt x="585" y="21"/>
                    <a:pt x="585" y="21"/>
                  </a:cubicBezTo>
                  <a:cubicBezTo>
                    <a:pt x="585" y="17"/>
                    <a:pt x="585" y="14"/>
                    <a:pt x="585" y="10"/>
                  </a:cubicBezTo>
                  <a:cubicBezTo>
                    <a:pt x="585" y="10"/>
                    <a:pt x="585" y="9"/>
                    <a:pt x="585" y="9"/>
                  </a:cubicBezTo>
                  <a:cubicBezTo>
                    <a:pt x="585" y="9"/>
                    <a:pt x="585" y="9"/>
                    <a:pt x="585" y="10"/>
                  </a:cubicBezTo>
                  <a:cubicBezTo>
                    <a:pt x="585" y="13"/>
                    <a:pt x="585" y="17"/>
                    <a:pt x="585" y="21"/>
                  </a:cubicBezTo>
                  <a:cubicBezTo>
                    <a:pt x="585" y="21"/>
                    <a:pt x="585" y="21"/>
                    <a:pt x="585" y="21"/>
                  </a:cubicBezTo>
                  <a:cubicBezTo>
                    <a:pt x="585" y="22"/>
                    <a:pt x="585" y="22"/>
                    <a:pt x="585" y="22"/>
                  </a:cubicBezTo>
                  <a:close/>
                  <a:moveTo>
                    <a:pt x="1699" y="15"/>
                  </a:moveTo>
                  <a:cubicBezTo>
                    <a:pt x="1699" y="19"/>
                    <a:pt x="1699" y="22"/>
                    <a:pt x="1699" y="26"/>
                  </a:cubicBezTo>
                  <a:cubicBezTo>
                    <a:pt x="1699" y="26"/>
                    <a:pt x="1699" y="26"/>
                    <a:pt x="1699" y="26"/>
                  </a:cubicBezTo>
                  <a:cubicBezTo>
                    <a:pt x="1699" y="27"/>
                    <a:pt x="1699" y="26"/>
                    <a:pt x="1699" y="26"/>
                  </a:cubicBezTo>
                  <a:cubicBezTo>
                    <a:pt x="1699" y="26"/>
                    <a:pt x="1699" y="25"/>
                    <a:pt x="1699" y="25"/>
                  </a:cubicBezTo>
                  <a:cubicBezTo>
                    <a:pt x="1699" y="22"/>
                    <a:pt x="1699" y="19"/>
                    <a:pt x="1699" y="17"/>
                  </a:cubicBezTo>
                  <a:cubicBezTo>
                    <a:pt x="1699" y="16"/>
                    <a:pt x="1699" y="15"/>
                    <a:pt x="1699" y="15"/>
                  </a:cubicBezTo>
                  <a:cubicBezTo>
                    <a:pt x="1699" y="15"/>
                    <a:pt x="1699" y="15"/>
                    <a:pt x="1699" y="15"/>
                  </a:cubicBezTo>
                  <a:close/>
                  <a:moveTo>
                    <a:pt x="1531" y="15"/>
                  </a:moveTo>
                  <a:cubicBezTo>
                    <a:pt x="1531" y="19"/>
                    <a:pt x="1531" y="22"/>
                    <a:pt x="1531" y="26"/>
                  </a:cubicBezTo>
                  <a:cubicBezTo>
                    <a:pt x="1531" y="26"/>
                    <a:pt x="1531" y="26"/>
                    <a:pt x="1531" y="26"/>
                  </a:cubicBezTo>
                  <a:cubicBezTo>
                    <a:pt x="1531" y="27"/>
                    <a:pt x="1531" y="26"/>
                    <a:pt x="1531" y="26"/>
                  </a:cubicBezTo>
                  <a:cubicBezTo>
                    <a:pt x="1531" y="26"/>
                    <a:pt x="1531" y="25"/>
                    <a:pt x="1531" y="25"/>
                  </a:cubicBezTo>
                  <a:cubicBezTo>
                    <a:pt x="1531" y="22"/>
                    <a:pt x="1531" y="19"/>
                    <a:pt x="1531" y="17"/>
                  </a:cubicBezTo>
                  <a:cubicBezTo>
                    <a:pt x="1531" y="16"/>
                    <a:pt x="1531" y="15"/>
                    <a:pt x="1531" y="15"/>
                  </a:cubicBezTo>
                  <a:cubicBezTo>
                    <a:pt x="1531" y="15"/>
                    <a:pt x="1531" y="15"/>
                    <a:pt x="1531" y="15"/>
                  </a:cubicBezTo>
                  <a:close/>
                  <a:moveTo>
                    <a:pt x="1261" y="95"/>
                  </a:moveTo>
                  <a:cubicBezTo>
                    <a:pt x="1261" y="93"/>
                    <a:pt x="1261" y="91"/>
                    <a:pt x="1261" y="89"/>
                  </a:cubicBezTo>
                  <a:cubicBezTo>
                    <a:pt x="1261" y="88"/>
                    <a:pt x="1261" y="87"/>
                    <a:pt x="1261" y="86"/>
                  </a:cubicBezTo>
                  <a:cubicBezTo>
                    <a:pt x="1260" y="86"/>
                    <a:pt x="1260" y="87"/>
                    <a:pt x="1260" y="87"/>
                  </a:cubicBezTo>
                  <a:cubicBezTo>
                    <a:pt x="1260" y="87"/>
                    <a:pt x="1260" y="87"/>
                    <a:pt x="1261" y="87"/>
                  </a:cubicBezTo>
                  <a:cubicBezTo>
                    <a:pt x="1261" y="90"/>
                    <a:pt x="1261" y="93"/>
                    <a:pt x="1261" y="96"/>
                  </a:cubicBezTo>
                  <a:cubicBezTo>
                    <a:pt x="1261" y="96"/>
                    <a:pt x="1261" y="97"/>
                    <a:pt x="1261" y="97"/>
                  </a:cubicBezTo>
                  <a:cubicBezTo>
                    <a:pt x="1261" y="97"/>
                    <a:pt x="1261" y="96"/>
                    <a:pt x="1261" y="95"/>
                  </a:cubicBezTo>
                  <a:close/>
                  <a:moveTo>
                    <a:pt x="801" y="96"/>
                  </a:moveTo>
                  <a:cubicBezTo>
                    <a:pt x="801" y="93"/>
                    <a:pt x="801" y="90"/>
                    <a:pt x="801" y="87"/>
                  </a:cubicBezTo>
                  <a:cubicBezTo>
                    <a:pt x="801" y="87"/>
                    <a:pt x="801" y="87"/>
                    <a:pt x="801" y="86"/>
                  </a:cubicBezTo>
                  <a:cubicBezTo>
                    <a:pt x="801" y="86"/>
                    <a:pt x="801" y="86"/>
                    <a:pt x="801" y="87"/>
                  </a:cubicBezTo>
                  <a:cubicBezTo>
                    <a:pt x="801" y="87"/>
                    <a:pt x="801" y="87"/>
                    <a:pt x="801" y="87"/>
                  </a:cubicBezTo>
                  <a:cubicBezTo>
                    <a:pt x="801" y="90"/>
                    <a:pt x="801" y="93"/>
                    <a:pt x="801" y="96"/>
                  </a:cubicBezTo>
                  <a:cubicBezTo>
                    <a:pt x="801" y="97"/>
                    <a:pt x="801" y="97"/>
                    <a:pt x="800" y="97"/>
                  </a:cubicBezTo>
                  <a:cubicBezTo>
                    <a:pt x="801" y="97"/>
                    <a:pt x="801" y="97"/>
                    <a:pt x="801" y="96"/>
                  </a:cubicBezTo>
                  <a:close/>
                  <a:moveTo>
                    <a:pt x="1021" y="20"/>
                  </a:moveTo>
                  <a:cubicBezTo>
                    <a:pt x="1021" y="17"/>
                    <a:pt x="1021" y="14"/>
                    <a:pt x="1021" y="11"/>
                  </a:cubicBezTo>
                  <a:cubicBezTo>
                    <a:pt x="1021" y="10"/>
                    <a:pt x="1021" y="10"/>
                    <a:pt x="1021" y="10"/>
                  </a:cubicBezTo>
                  <a:cubicBezTo>
                    <a:pt x="1021" y="14"/>
                    <a:pt x="1021" y="17"/>
                    <a:pt x="1021" y="21"/>
                  </a:cubicBezTo>
                  <a:cubicBezTo>
                    <a:pt x="1021" y="21"/>
                    <a:pt x="1021" y="21"/>
                    <a:pt x="1021" y="20"/>
                  </a:cubicBezTo>
                  <a:close/>
                  <a:moveTo>
                    <a:pt x="951" y="51"/>
                  </a:moveTo>
                  <a:cubicBezTo>
                    <a:pt x="951" y="55"/>
                    <a:pt x="951" y="58"/>
                    <a:pt x="951" y="61"/>
                  </a:cubicBezTo>
                  <a:cubicBezTo>
                    <a:pt x="951" y="61"/>
                    <a:pt x="951" y="62"/>
                    <a:pt x="951" y="62"/>
                  </a:cubicBezTo>
                  <a:cubicBezTo>
                    <a:pt x="951" y="58"/>
                    <a:pt x="951" y="54"/>
                    <a:pt x="951" y="50"/>
                  </a:cubicBezTo>
                  <a:cubicBezTo>
                    <a:pt x="951" y="51"/>
                    <a:pt x="951" y="51"/>
                    <a:pt x="951" y="51"/>
                  </a:cubicBezTo>
                  <a:close/>
                  <a:moveTo>
                    <a:pt x="1021" y="97"/>
                  </a:moveTo>
                  <a:cubicBezTo>
                    <a:pt x="1021" y="94"/>
                    <a:pt x="1021" y="91"/>
                    <a:pt x="1021" y="88"/>
                  </a:cubicBezTo>
                  <a:cubicBezTo>
                    <a:pt x="1021" y="87"/>
                    <a:pt x="1021" y="87"/>
                    <a:pt x="1021" y="87"/>
                  </a:cubicBezTo>
                  <a:cubicBezTo>
                    <a:pt x="1021" y="87"/>
                    <a:pt x="1021" y="87"/>
                    <a:pt x="1021" y="87"/>
                  </a:cubicBezTo>
                  <a:cubicBezTo>
                    <a:pt x="1021" y="87"/>
                    <a:pt x="1021" y="87"/>
                    <a:pt x="1021" y="88"/>
                  </a:cubicBezTo>
                  <a:cubicBezTo>
                    <a:pt x="1021" y="91"/>
                    <a:pt x="1021" y="94"/>
                    <a:pt x="1021" y="98"/>
                  </a:cubicBezTo>
                  <a:cubicBezTo>
                    <a:pt x="1021" y="97"/>
                    <a:pt x="1021" y="97"/>
                    <a:pt x="1021" y="97"/>
                  </a:cubicBezTo>
                  <a:close/>
                  <a:moveTo>
                    <a:pt x="594" y="123"/>
                  </a:moveTo>
                  <a:cubicBezTo>
                    <a:pt x="594" y="126"/>
                    <a:pt x="594" y="129"/>
                    <a:pt x="594" y="132"/>
                  </a:cubicBezTo>
                  <a:cubicBezTo>
                    <a:pt x="594" y="132"/>
                    <a:pt x="594" y="132"/>
                    <a:pt x="595" y="132"/>
                  </a:cubicBezTo>
                  <a:cubicBezTo>
                    <a:pt x="595" y="132"/>
                    <a:pt x="595" y="132"/>
                    <a:pt x="595" y="132"/>
                  </a:cubicBezTo>
                  <a:cubicBezTo>
                    <a:pt x="595" y="129"/>
                    <a:pt x="595" y="126"/>
                    <a:pt x="595" y="123"/>
                  </a:cubicBezTo>
                  <a:cubicBezTo>
                    <a:pt x="595" y="123"/>
                    <a:pt x="595" y="123"/>
                    <a:pt x="596" y="123"/>
                  </a:cubicBezTo>
                  <a:cubicBezTo>
                    <a:pt x="594" y="122"/>
                    <a:pt x="594" y="122"/>
                    <a:pt x="594" y="123"/>
                  </a:cubicBezTo>
                  <a:close/>
                  <a:moveTo>
                    <a:pt x="697" y="46"/>
                  </a:moveTo>
                  <a:cubicBezTo>
                    <a:pt x="697" y="43"/>
                    <a:pt x="697" y="40"/>
                    <a:pt x="697" y="37"/>
                  </a:cubicBezTo>
                  <a:cubicBezTo>
                    <a:pt x="697" y="36"/>
                    <a:pt x="697" y="36"/>
                    <a:pt x="696" y="36"/>
                  </a:cubicBezTo>
                  <a:cubicBezTo>
                    <a:pt x="696" y="39"/>
                    <a:pt x="696" y="42"/>
                    <a:pt x="696" y="46"/>
                  </a:cubicBezTo>
                  <a:cubicBezTo>
                    <a:pt x="696" y="46"/>
                    <a:pt x="697" y="46"/>
                    <a:pt x="696" y="47"/>
                  </a:cubicBezTo>
                  <a:cubicBezTo>
                    <a:pt x="697" y="47"/>
                    <a:pt x="697" y="46"/>
                    <a:pt x="697" y="46"/>
                  </a:cubicBezTo>
                  <a:close/>
                  <a:moveTo>
                    <a:pt x="655" y="34"/>
                  </a:moveTo>
                  <a:cubicBezTo>
                    <a:pt x="652" y="34"/>
                    <a:pt x="648" y="34"/>
                    <a:pt x="645" y="34"/>
                  </a:cubicBezTo>
                  <a:cubicBezTo>
                    <a:pt x="645" y="34"/>
                    <a:pt x="645" y="34"/>
                    <a:pt x="644" y="34"/>
                  </a:cubicBezTo>
                  <a:cubicBezTo>
                    <a:pt x="645" y="34"/>
                    <a:pt x="645" y="34"/>
                    <a:pt x="645" y="34"/>
                  </a:cubicBezTo>
                  <a:cubicBezTo>
                    <a:pt x="648" y="34"/>
                    <a:pt x="652" y="34"/>
                    <a:pt x="655" y="34"/>
                  </a:cubicBezTo>
                  <a:cubicBezTo>
                    <a:pt x="655" y="34"/>
                    <a:pt x="655" y="34"/>
                    <a:pt x="656" y="35"/>
                  </a:cubicBezTo>
                  <a:cubicBezTo>
                    <a:pt x="656" y="34"/>
                    <a:pt x="655" y="34"/>
                    <a:pt x="655" y="34"/>
                  </a:cubicBezTo>
                  <a:close/>
                  <a:moveTo>
                    <a:pt x="1100" y="102"/>
                  </a:moveTo>
                  <a:cubicBezTo>
                    <a:pt x="1103" y="102"/>
                    <a:pt x="1106" y="102"/>
                    <a:pt x="1109" y="102"/>
                  </a:cubicBezTo>
                  <a:cubicBezTo>
                    <a:pt x="1109" y="102"/>
                    <a:pt x="1110" y="102"/>
                    <a:pt x="1110" y="101"/>
                  </a:cubicBezTo>
                  <a:cubicBezTo>
                    <a:pt x="1106" y="101"/>
                    <a:pt x="1103" y="101"/>
                    <a:pt x="1099" y="101"/>
                  </a:cubicBezTo>
                  <a:cubicBezTo>
                    <a:pt x="1099" y="102"/>
                    <a:pt x="1100" y="102"/>
                    <a:pt x="1100" y="102"/>
                  </a:cubicBezTo>
                  <a:close/>
                  <a:moveTo>
                    <a:pt x="860" y="102"/>
                  </a:moveTo>
                  <a:cubicBezTo>
                    <a:pt x="863" y="102"/>
                    <a:pt x="866" y="102"/>
                    <a:pt x="869" y="102"/>
                  </a:cubicBezTo>
                  <a:cubicBezTo>
                    <a:pt x="870" y="102"/>
                    <a:pt x="870" y="102"/>
                    <a:pt x="870" y="101"/>
                  </a:cubicBezTo>
                  <a:cubicBezTo>
                    <a:pt x="867" y="101"/>
                    <a:pt x="863" y="101"/>
                    <a:pt x="859" y="101"/>
                  </a:cubicBezTo>
                  <a:cubicBezTo>
                    <a:pt x="860" y="102"/>
                    <a:pt x="860" y="102"/>
                    <a:pt x="860" y="102"/>
                  </a:cubicBezTo>
                  <a:close/>
                  <a:moveTo>
                    <a:pt x="742" y="100"/>
                  </a:moveTo>
                  <a:cubicBezTo>
                    <a:pt x="742" y="97"/>
                    <a:pt x="742" y="95"/>
                    <a:pt x="742" y="93"/>
                  </a:cubicBezTo>
                  <a:cubicBezTo>
                    <a:pt x="742" y="92"/>
                    <a:pt x="742" y="92"/>
                    <a:pt x="742" y="92"/>
                  </a:cubicBezTo>
                  <a:cubicBezTo>
                    <a:pt x="742" y="91"/>
                    <a:pt x="742" y="92"/>
                    <a:pt x="742" y="92"/>
                  </a:cubicBezTo>
                  <a:cubicBezTo>
                    <a:pt x="742" y="92"/>
                    <a:pt x="742" y="92"/>
                    <a:pt x="742" y="93"/>
                  </a:cubicBezTo>
                  <a:cubicBezTo>
                    <a:pt x="742" y="95"/>
                    <a:pt x="742" y="98"/>
                    <a:pt x="742" y="100"/>
                  </a:cubicBezTo>
                  <a:cubicBezTo>
                    <a:pt x="742" y="101"/>
                    <a:pt x="742" y="101"/>
                    <a:pt x="742" y="101"/>
                  </a:cubicBezTo>
                  <a:cubicBezTo>
                    <a:pt x="743" y="101"/>
                    <a:pt x="742" y="100"/>
                    <a:pt x="742" y="100"/>
                  </a:cubicBezTo>
                  <a:close/>
                  <a:moveTo>
                    <a:pt x="1586" y="101"/>
                  </a:moveTo>
                  <a:cubicBezTo>
                    <a:pt x="1586" y="98"/>
                    <a:pt x="1586" y="95"/>
                    <a:pt x="1586" y="93"/>
                  </a:cubicBezTo>
                  <a:cubicBezTo>
                    <a:pt x="1586" y="92"/>
                    <a:pt x="1585" y="92"/>
                    <a:pt x="1585" y="92"/>
                  </a:cubicBezTo>
                  <a:cubicBezTo>
                    <a:pt x="1585" y="95"/>
                    <a:pt x="1585" y="98"/>
                    <a:pt x="1585" y="101"/>
                  </a:cubicBezTo>
                  <a:cubicBezTo>
                    <a:pt x="1585" y="101"/>
                    <a:pt x="1586" y="101"/>
                    <a:pt x="1586" y="101"/>
                  </a:cubicBezTo>
                  <a:close/>
                  <a:moveTo>
                    <a:pt x="1754" y="101"/>
                  </a:moveTo>
                  <a:cubicBezTo>
                    <a:pt x="1754" y="98"/>
                    <a:pt x="1754" y="95"/>
                    <a:pt x="1754" y="93"/>
                  </a:cubicBezTo>
                  <a:cubicBezTo>
                    <a:pt x="1754" y="92"/>
                    <a:pt x="1754" y="92"/>
                    <a:pt x="1753" y="92"/>
                  </a:cubicBezTo>
                  <a:cubicBezTo>
                    <a:pt x="1753" y="95"/>
                    <a:pt x="1753" y="98"/>
                    <a:pt x="1753" y="101"/>
                  </a:cubicBezTo>
                  <a:cubicBezTo>
                    <a:pt x="1754" y="101"/>
                    <a:pt x="1754" y="101"/>
                    <a:pt x="1754" y="101"/>
                  </a:cubicBezTo>
                  <a:close/>
                  <a:moveTo>
                    <a:pt x="1684" y="36"/>
                  </a:moveTo>
                  <a:cubicBezTo>
                    <a:pt x="1684" y="34"/>
                    <a:pt x="1684" y="31"/>
                    <a:pt x="1684" y="29"/>
                  </a:cubicBezTo>
                  <a:cubicBezTo>
                    <a:pt x="1684" y="29"/>
                    <a:pt x="1684" y="28"/>
                    <a:pt x="1684" y="28"/>
                  </a:cubicBezTo>
                  <a:cubicBezTo>
                    <a:pt x="1684" y="31"/>
                    <a:pt x="1684" y="34"/>
                    <a:pt x="1684" y="37"/>
                  </a:cubicBezTo>
                  <a:cubicBezTo>
                    <a:pt x="1684" y="37"/>
                    <a:pt x="1684" y="36"/>
                    <a:pt x="1684" y="36"/>
                  </a:cubicBezTo>
                  <a:close/>
                  <a:moveTo>
                    <a:pt x="1207" y="73"/>
                  </a:moveTo>
                  <a:cubicBezTo>
                    <a:pt x="1207" y="70"/>
                    <a:pt x="1207" y="67"/>
                    <a:pt x="1207" y="64"/>
                  </a:cubicBezTo>
                  <a:cubicBezTo>
                    <a:pt x="1207" y="66"/>
                    <a:pt x="1207" y="71"/>
                    <a:pt x="1207" y="73"/>
                  </a:cubicBezTo>
                  <a:close/>
                  <a:moveTo>
                    <a:pt x="1398" y="35"/>
                  </a:moveTo>
                  <a:cubicBezTo>
                    <a:pt x="1398" y="33"/>
                    <a:pt x="1398" y="30"/>
                    <a:pt x="1398" y="28"/>
                  </a:cubicBezTo>
                  <a:cubicBezTo>
                    <a:pt x="1398" y="28"/>
                    <a:pt x="1397" y="28"/>
                    <a:pt x="1397" y="27"/>
                  </a:cubicBezTo>
                  <a:cubicBezTo>
                    <a:pt x="1397" y="30"/>
                    <a:pt x="1397" y="33"/>
                    <a:pt x="1397" y="35"/>
                  </a:cubicBezTo>
                  <a:cubicBezTo>
                    <a:pt x="1397" y="35"/>
                    <a:pt x="1398" y="35"/>
                    <a:pt x="1398" y="35"/>
                  </a:cubicBezTo>
                  <a:close/>
                  <a:moveTo>
                    <a:pt x="1058" y="94"/>
                  </a:moveTo>
                  <a:cubicBezTo>
                    <a:pt x="1061" y="94"/>
                    <a:pt x="1064" y="94"/>
                    <a:pt x="1066" y="94"/>
                  </a:cubicBezTo>
                  <a:cubicBezTo>
                    <a:pt x="1064" y="94"/>
                    <a:pt x="1061" y="94"/>
                    <a:pt x="1058" y="94"/>
                  </a:cubicBezTo>
                  <a:close/>
                  <a:moveTo>
                    <a:pt x="1236" y="94"/>
                  </a:moveTo>
                  <a:cubicBezTo>
                    <a:pt x="1239" y="94"/>
                    <a:pt x="1242" y="94"/>
                    <a:pt x="1244" y="94"/>
                  </a:cubicBezTo>
                  <a:cubicBezTo>
                    <a:pt x="1242" y="94"/>
                    <a:pt x="1239" y="94"/>
                    <a:pt x="1236" y="94"/>
                  </a:cubicBezTo>
                  <a:close/>
                  <a:moveTo>
                    <a:pt x="598" y="133"/>
                  </a:moveTo>
                  <a:cubicBezTo>
                    <a:pt x="600" y="133"/>
                    <a:pt x="602" y="133"/>
                    <a:pt x="604" y="133"/>
                  </a:cubicBezTo>
                  <a:cubicBezTo>
                    <a:pt x="605" y="133"/>
                    <a:pt x="605" y="133"/>
                    <a:pt x="605" y="133"/>
                  </a:cubicBezTo>
                  <a:cubicBezTo>
                    <a:pt x="602" y="133"/>
                    <a:pt x="600" y="133"/>
                    <a:pt x="597" y="133"/>
                  </a:cubicBezTo>
                  <a:cubicBezTo>
                    <a:pt x="597" y="133"/>
                    <a:pt x="598" y="133"/>
                    <a:pt x="598" y="133"/>
                  </a:cubicBezTo>
                  <a:close/>
                  <a:moveTo>
                    <a:pt x="993" y="93"/>
                  </a:moveTo>
                  <a:cubicBezTo>
                    <a:pt x="996" y="93"/>
                    <a:pt x="998" y="93"/>
                    <a:pt x="1001" y="93"/>
                  </a:cubicBezTo>
                  <a:cubicBezTo>
                    <a:pt x="998" y="93"/>
                    <a:pt x="996" y="93"/>
                    <a:pt x="993" y="93"/>
                  </a:cubicBezTo>
                  <a:close/>
                  <a:moveTo>
                    <a:pt x="1559" y="54"/>
                  </a:moveTo>
                  <a:cubicBezTo>
                    <a:pt x="1561" y="53"/>
                    <a:pt x="1562" y="52"/>
                    <a:pt x="1563" y="50"/>
                  </a:cubicBezTo>
                  <a:cubicBezTo>
                    <a:pt x="1562" y="51"/>
                    <a:pt x="1561" y="53"/>
                    <a:pt x="1559" y="54"/>
                  </a:cubicBezTo>
                  <a:close/>
                  <a:moveTo>
                    <a:pt x="1728" y="54"/>
                  </a:moveTo>
                  <a:cubicBezTo>
                    <a:pt x="1729" y="53"/>
                    <a:pt x="1730" y="52"/>
                    <a:pt x="1731" y="50"/>
                  </a:cubicBezTo>
                  <a:cubicBezTo>
                    <a:pt x="1730" y="51"/>
                    <a:pt x="1729" y="53"/>
                    <a:pt x="1728" y="54"/>
                  </a:cubicBezTo>
                  <a:close/>
                  <a:moveTo>
                    <a:pt x="776" y="94"/>
                  </a:moveTo>
                  <a:cubicBezTo>
                    <a:pt x="779" y="94"/>
                    <a:pt x="782" y="94"/>
                    <a:pt x="784" y="94"/>
                  </a:cubicBezTo>
                  <a:cubicBezTo>
                    <a:pt x="782" y="94"/>
                    <a:pt x="779" y="94"/>
                    <a:pt x="776" y="94"/>
                  </a:cubicBezTo>
                  <a:close/>
                  <a:moveTo>
                    <a:pt x="672" y="94"/>
                  </a:moveTo>
                  <a:cubicBezTo>
                    <a:pt x="675" y="94"/>
                    <a:pt x="677" y="94"/>
                    <a:pt x="680" y="94"/>
                  </a:cubicBezTo>
                  <a:cubicBezTo>
                    <a:pt x="677" y="94"/>
                    <a:pt x="675" y="94"/>
                    <a:pt x="672" y="94"/>
                  </a:cubicBezTo>
                  <a:close/>
                  <a:moveTo>
                    <a:pt x="1570" y="36"/>
                  </a:moveTo>
                  <a:cubicBezTo>
                    <a:pt x="1571" y="33"/>
                    <a:pt x="1571" y="31"/>
                    <a:pt x="1570" y="29"/>
                  </a:cubicBezTo>
                  <a:cubicBezTo>
                    <a:pt x="1570" y="31"/>
                    <a:pt x="1570" y="33"/>
                    <a:pt x="1570" y="36"/>
                  </a:cubicBezTo>
                  <a:close/>
                  <a:moveTo>
                    <a:pt x="1738" y="36"/>
                  </a:moveTo>
                  <a:cubicBezTo>
                    <a:pt x="1739" y="33"/>
                    <a:pt x="1739" y="31"/>
                    <a:pt x="1738" y="29"/>
                  </a:cubicBezTo>
                  <a:cubicBezTo>
                    <a:pt x="1738" y="31"/>
                    <a:pt x="1738" y="33"/>
                    <a:pt x="1738" y="36"/>
                  </a:cubicBezTo>
                  <a:close/>
                  <a:moveTo>
                    <a:pt x="1309" y="33"/>
                  </a:moveTo>
                  <a:cubicBezTo>
                    <a:pt x="1307" y="33"/>
                    <a:pt x="1305" y="33"/>
                    <a:pt x="1303" y="33"/>
                  </a:cubicBezTo>
                  <a:cubicBezTo>
                    <a:pt x="1303" y="33"/>
                    <a:pt x="1303" y="33"/>
                    <a:pt x="1303" y="33"/>
                  </a:cubicBezTo>
                  <a:cubicBezTo>
                    <a:pt x="1305" y="33"/>
                    <a:pt x="1307" y="33"/>
                    <a:pt x="1309" y="33"/>
                  </a:cubicBezTo>
                  <a:cubicBezTo>
                    <a:pt x="1309" y="33"/>
                    <a:pt x="1309" y="33"/>
                    <a:pt x="1309" y="33"/>
                  </a:cubicBezTo>
                  <a:close/>
                  <a:moveTo>
                    <a:pt x="1029" y="66"/>
                  </a:moveTo>
                  <a:cubicBezTo>
                    <a:pt x="1029" y="68"/>
                    <a:pt x="1029" y="69"/>
                    <a:pt x="1029" y="71"/>
                  </a:cubicBezTo>
                  <a:cubicBezTo>
                    <a:pt x="1029" y="71"/>
                    <a:pt x="1029" y="72"/>
                    <a:pt x="1029" y="72"/>
                  </a:cubicBezTo>
                  <a:cubicBezTo>
                    <a:pt x="1029" y="70"/>
                    <a:pt x="1029" y="67"/>
                    <a:pt x="1029" y="65"/>
                  </a:cubicBezTo>
                  <a:cubicBezTo>
                    <a:pt x="1029" y="65"/>
                    <a:pt x="1029" y="66"/>
                    <a:pt x="1029" y="66"/>
                  </a:cubicBezTo>
                  <a:close/>
                  <a:moveTo>
                    <a:pt x="1351" y="74"/>
                  </a:moveTo>
                  <a:cubicBezTo>
                    <a:pt x="1352" y="73"/>
                    <a:pt x="1353" y="72"/>
                    <a:pt x="1354" y="71"/>
                  </a:cubicBezTo>
                  <a:cubicBezTo>
                    <a:pt x="1353" y="72"/>
                    <a:pt x="1352" y="73"/>
                    <a:pt x="1351" y="74"/>
                  </a:cubicBezTo>
                  <a:close/>
                  <a:moveTo>
                    <a:pt x="730" y="103"/>
                  </a:moveTo>
                  <a:cubicBezTo>
                    <a:pt x="731" y="103"/>
                    <a:pt x="733" y="103"/>
                    <a:pt x="735" y="103"/>
                  </a:cubicBezTo>
                  <a:cubicBezTo>
                    <a:pt x="735" y="103"/>
                    <a:pt x="735" y="103"/>
                    <a:pt x="735" y="103"/>
                  </a:cubicBezTo>
                  <a:cubicBezTo>
                    <a:pt x="733" y="103"/>
                    <a:pt x="731" y="103"/>
                    <a:pt x="729" y="103"/>
                  </a:cubicBezTo>
                  <a:cubicBezTo>
                    <a:pt x="729" y="103"/>
                    <a:pt x="729" y="103"/>
                    <a:pt x="730" y="103"/>
                  </a:cubicBezTo>
                  <a:close/>
                  <a:moveTo>
                    <a:pt x="1195" y="103"/>
                  </a:moveTo>
                  <a:cubicBezTo>
                    <a:pt x="1195" y="103"/>
                    <a:pt x="1195" y="103"/>
                    <a:pt x="1195" y="103"/>
                  </a:cubicBezTo>
                  <a:cubicBezTo>
                    <a:pt x="1193" y="103"/>
                    <a:pt x="1191" y="103"/>
                    <a:pt x="1189" y="103"/>
                  </a:cubicBezTo>
                  <a:cubicBezTo>
                    <a:pt x="1191" y="104"/>
                    <a:pt x="1193" y="103"/>
                    <a:pt x="1195" y="103"/>
                  </a:cubicBezTo>
                  <a:close/>
                  <a:moveTo>
                    <a:pt x="549" y="27"/>
                  </a:moveTo>
                  <a:cubicBezTo>
                    <a:pt x="548" y="29"/>
                    <a:pt x="548" y="31"/>
                    <a:pt x="549" y="33"/>
                  </a:cubicBezTo>
                  <a:cubicBezTo>
                    <a:pt x="549" y="31"/>
                    <a:pt x="549" y="29"/>
                    <a:pt x="549" y="27"/>
                  </a:cubicBezTo>
                  <a:close/>
                  <a:moveTo>
                    <a:pt x="658" y="51"/>
                  </a:moveTo>
                  <a:cubicBezTo>
                    <a:pt x="658" y="52"/>
                    <a:pt x="658" y="54"/>
                    <a:pt x="659" y="55"/>
                  </a:cubicBezTo>
                  <a:cubicBezTo>
                    <a:pt x="659" y="53"/>
                    <a:pt x="659" y="51"/>
                    <a:pt x="659" y="49"/>
                  </a:cubicBezTo>
                  <a:cubicBezTo>
                    <a:pt x="658" y="50"/>
                    <a:pt x="658" y="50"/>
                    <a:pt x="658" y="51"/>
                  </a:cubicBezTo>
                  <a:close/>
                  <a:moveTo>
                    <a:pt x="1409" y="48"/>
                  </a:moveTo>
                  <a:cubicBezTo>
                    <a:pt x="1409" y="49"/>
                    <a:pt x="1409" y="50"/>
                    <a:pt x="1409" y="52"/>
                  </a:cubicBezTo>
                  <a:cubicBezTo>
                    <a:pt x="1410" y="50"/>
                    <a:pt x="1410" y="48"/>
                    <a:pt x="1410" y="47"/>
                  </a:cubicBezTo>
                  <a:cubicBezTo>
                    <a:pt x="1409" y="47"/>
                    <a:pt x="1409" y="47"/>
                    <a:pt x="1409" y="48"/>
                  </a:cubicBezTo>
                  <a:close/>
                  <a:moveTo>
                    <a:pt x="1386" y="35"/>
                  </a:moveTo>
                  <a:cubicBezTo>
                    <a:pt x="1387" y="33"/>
                    <a:pt x="1387" y="31"/>
                    <a:pt x="1386" y="30"/>
                  </a:cubicBezTo>
                  <a:cubicBezTo>
                    <a:pt x="1386" y="31"/>
                    <a:pt x="1386" y="33"/>
                    <a:pt x="1386" y="35"/>
                  </a:cubicBezTo>
                  <a:close/>
                  <a:moveTo>
                    <a:pt x="694" y="70"/>
                  </a:moveTo>
                  <a:cubicBezTo>
                    <a:pt x="695" y="71"/>
                    <a:pt x="695" y="72"/>
                    <a:pt x="696" y="73"/>
                  </a:cubicBezTo>
                  <a:cubicBezTo>
                    <a:pt x="696" y="71"/>
                    <a:pt x="695" y="71"/>
                    <a:pt x="694" y="70"/>
                  </a:cubicBezTo>
                  <a:close/>
                  <a:moveTo>
                    <a:pt x="1676" y="14"/>
                  </a:moveTo>
                  <a:cubicBezTo>
                    <a:pt x="1677" y="15"/>
                    <a:pt x="1678" y="15"/>
                    <a:pt x="1679" y="16"/>
                  </a:cubicBezTo>
                  <a:cubicBezTo>
                    <a:pt x="1678" y="15"/>
                    <a:pt x="1678" y="14"/>
                    <a:pt x="1676" y="14"/>
                  </a:cubicBezTo>
                  <a:close/>
                  <a:moveTo>
                    <a:pt x="999" y="103"/>
                  </a:moveTo>
                  <a:cubicBezTo>
                    <a:pt x="1000" y="103"/>
                    <a:pt x="1001" y="104"/>
                    <a:pt x="1002" y="103"/>
                  </a:cubicBezTo>
                  <a:cubicBezTo>
                    <a:pt x="1000" y="103"/>
                    <a:pt x="999" y="103"/>
                    <a:pt x="997" y="103"/>
                  </a:cubicBezTo>
                  <a:cubicBezTo>
                    <a:pt x="998" y="103"/>
                    <a:pt x="998" y="103"/>
                    <a:pt x="999" y="103"/>
                  </a:cubicBezTo>
                  <a:close/>
                  <a:moveTo>
                    <a:pt x="1678" y="50"/>
                  </a:moveTo>
                  <a:cubicBezTo>
                    <a:pt x="1677" y="51"/>
                    <a:pt x="1677" y="52"/>
                    <a:pt x="1676" y="52"/>
                  </a:cubicBezTo>
                  <a:cubicBezTo>
                    <a:pt x="1677" y="52"/>
                    <a:pt x="1678" y="51"/>
                    <a:pt x="1678" y="50"/>
                  </a:cubicBezTo>
                  <a:close/>
                  <a:moveTo>
                    <a:pt x="747" y="72"/>
                  </a:moveTo>
                  <a:cubicBezTo>
                    <a:pt x="747" y="72"/>
                    <a:pt x="747" y="73"/>
                    <a:pt x="747" y="74"/>
                  </a:cubicBezTo>
                  <a:cubicBezTo>
                    <a:pt x="747" y="72"/>
                    <a:pt x="747" y="71"/>
                    <a:pt x="747" y="69"/>
                  </a:cubicBezTo>
                  <a:cubicBezTo>
                    <a:pt x="747" y="70"/>
                    <a:pt x="747" y="71"/>
                    <a:pt x="747" y="72"/>
                  </a:cubicBezTo>
                  <a:close/>
                  <a:moveTo>
                    <a:pt x="1078" y="39"/>
                  </a:moveTo>
                  <a:cubicBezTo>
                    <a:pt x="1079" y="39"/>
                    <a:pt x="1080" y="40"/>
                    <a:pt x="1080" y="41"/>
                  </a:cubicBezTo>
                  <a:cubicBezTo>
                    <a:pt x="1080" y="40"/>
                    <a:pt x="1079" y="39"/>
                    <a:pt x="1078" y="39"/>
                  </a:cubicBezTo>
                  <a:close/>
                  <a:moveTo>
                    <a:pt x="1307" y="43"/>
                  </a:moveTo>
                  <a:cubicBezTo>
                    <a:pt x="1305" y="43"/>
                    <a:pt x="1303" y="43"/>
                    <a:pt x="1302" y="43"/>
                  </a:cubicBezTo>
                  <a:cubicBezTo>
                    <a:pt x="1303" y="43"/>
                    <a:pt x="1305" y="43"/>
                    <a:pt x="1307" y="43"/>
                  </a:cubicBezTo>
                  <a:close/>
                  <a:moveTo>
                    <a:pt x="688" y="87"/>
                  </a:moveTo>
                  <a:cubicBezTo>
                    <a:pt x="689" y="85"/>
                    <a:pt x="689" y="84"/>
                    <a:pt x="688" y="82"/>
                  </a:cubicBezTo>
                  <a:cubicBezTo>
                    <a:pt x="688" y="84"/>
                    <a:pt x="688" y="85"/>
                    <a:pt x="688" y="87"/>
                  </a:cubicBezTo>
                  <a:close/>
                  <a:moveTo>
                    <a:pt x="1409" y="63"/>
                  </a:moveTo>
                  <a:cubicBezTo>
                    <a:pt x="1409" y="64"/>
                    <a:pt x="1409" y="65"/>
                    <a:pt x="1410" y="65"/>
                  </a:cubicBezTo>
                  <a:cubicBezTo>
                    <a:pt x="1410" y="64"/>
                    <a:pt x="1410" y="62"/>
                    <a:pt x="1409" y="61"/>
                  </a:cubicBezTo>
                  <a:cubicBezTo>
                    <a:pt x="1409" y="61"/>
                    <a:pt x="1409" y="62"/>
                    <a:pt x="1409" y="63"/>
                  </a:cubicBezTo>
                  <a:close/>
                  <a:moveTo>
                    <a:pt x="1241" y="103"/>
                  </a:moveTo>
                  <a:cubicBezTo>
                    <a:pt x="1242" y="103"/>
                    <a:pt x="1243" y="104"/>
                    <a:pt x="1244" y="103"/>
                  </a:cubicBezTo>
                  <a:cubicBezTo>
                    <a:pt x="1242" y="103"/>
                    <a:pt x="1241" y="103"/>
                    <a:pt x="1239" y="103"/>
                  </a:cubicBezTo>
                  <a:cubicBezTo>
                    <a:pt x="1240" y="103"/>
                    <a:pt x="1241" y="103"/>
                    <a:pt x="1241" y="103"/>
                  </a:cubicBezTo>
                  <a:close/>
                  <a:moveTo>
                    <a:pt x="1063" y="103"/>
                  </a:moveTo>
                  <a:cubicBezTo>
                    <a:pt x="1064" y="103"/>
                    <a:pt x="1065" y="104"/>
                    <a:pt x="1066" y="103"/>
                  </a:cubicBezTo>
                  <a:cubicBezTo>
                    <a:pt x="1064" y="103"/>
                    <a:pt x="1063" y="103"/>
                    <a:pt x="1062" y="103"/>
                  </a:cubicBezTo>
                  <a:cubicBezTo>
                    <a:pt x="1062" y="103"/>
                    <a:pt x="1063" y="103"/>
                    <a:pt x="1063" y="103"/>
                  </a:cubicBezTo>
                  <a:close/>
                  <a:moveTo>
                    <a:pt x="561" y="103"/>
                  </a:moveTo>
                  <a:cubicBezTo>
                    <a:pt x="562" y="103"/>
                    <a:pt x="563" y="104"/>
                    <a:pt x="564" y="103"/>
                  </a:cubicBezTo>
                  <a:cubicBezTo>
                    <a:pt x="562" y="103"/>
                    <a:pt x="561" y="103"/>
                    <a:pt x="560" y="103"/>
                  </a:cubicBezTo>
                  <a:cubicBezTo>
                    <a:pt x="560" y="103"/>
                    <a:pt x="561" y="103"/>
                    <a:pt x="561" y="103"/>
                  </a:cubicBezTo>
                  <a:close/>
                  <a:moveTo>
                    <a:pt x="747" y="64"/>
                  </a:moveTo>
                  <a:cubicBezTo>
                    <a:pt x="747" y="65"/>
                    <a:pt x="747" y="66"/>
                    <a:pt x="747" y="67"/>
                  </a:cubicBezTo>
                  <a:cubicBezTo>
                    <a:pt x="747" y="66"/>
                    <a:pt x="747" y="64"/>
                    <a:pt x="747" y="63"/>
                  </a:cubicBezTo>
                  <a:cubicBezTo>
                    <a:pt x="747" y="63"/>
                    <a:pt x="747" y="64"/>
                    <a:pt x="747" y="64"/>
                  </a:cubicBezTo>
                  <a:close/>
                  <a:moveTo>
                    <a:pt x="963" y="50"/>
                  </a:moveTo>
                  <a:cubicBezTo>
                    <a:pt x="962" y="52"/>
                    <a:pt x="962" y="53"/>
                    <a:pt x="962" y="55"/>
                  </a:cubicBezTo>
                  <a:cubicBezTo>
                    <a:pt x="963" y="53"/>
                    <a:pt x="963" y="52"/>
                    <a:pt x="963" y="50"/>
                  </a:cubicBezTo>
                  <a:close/>
                  <a:moveTo>
                    <a:pt x="962" y="57"/>
                  </a:moveTo>
                  <a:cubicBezTo>
                    <a:pt x="962" y="58"/>
                    <a:pt x="962" y="60"/>
                    <a:pt x="963" y="61"/>
                  </a:cubicBezTo>
                  <a:cubicBezTo>
                    <a:pt x="963" y="59"/>
                    <a:pt x="963" y="58"/>
                    <a:pt x="962" y="57"/>
                  </a:cubicBezTo>
                  <a:close/>
                  <a:moveTo>
                    <a:pt x="993" y="103"/>
                  </a:moveTo>
                  <a:cubicBezTo>
                    <a:pt x="992" y="103"/>
                    <a:pt x="991" y="103"/>
                    <a:pt x="989" y="103"/>
                  </a:cubicBezTo>
                  <a:cubicBezTo>
                    <a:pt x="991" y="104"/>
                    <a:pt x="992" y="103"/>
                    <a:pt x="993" y="103"/>
                  </a:cubicBezTo>
                  <a:close/>
                  <a:moveTo>
                    <a:pt x="784" y="103"/>
                  </a:moveTo>
                  <a:cubicBezTo>
                    <a:pt x="782" y="103"/>
                    <a:pt x="781" y="103"/>
                    <a:pt x="779" y="103"/>
                  </a:cubicBezTo>
                  <a:cubicBezTo>
                    <a:pt x="781" y="103"/>
                    <a:pt x="782" y="104"/>
                    <a:pt x="784" y="103"/>
                  </a:cubicBezTo>
                  <a:close/>
                  <a:moveTo>
                    <a:pt x="1658" y="67"/>
                  </a:moveTo>
                  <a:cubicBezTo>
                    <a:pt x="1658" y="66"/>
                    <a:pt x="1657" y="65"/>
                    <a:pt x="1656" y="65"/>
                  </a:cubicBezTo>
                  <a:cubicBezTo>
                    <a:pt x="1657" y="65"/>
                    <a:pt x="1657" y="66"/>
                    <a:pt x="1658" y="67"/>
                  </a:cubicBezTo>
                  <a:close/>
                  <a:moveTo>
                    <a:pt x="1144" y="62"/>
                  </a:moveTo>
                  <a:cubicBezTo>
                    <a:pt x="1144" y="60"/>
                    <a:pt x="1144" y="59"/>
                    <a:pt x="1144" y="58"/>
                  </a:cubicBezTo>
                  <a:cubicBezTo>
                    <a:pt x="1144" y="59"/>
                    <a:pt x="1143" y="61"/>
                    <a:pt x="1144" y="62"/>
                  </a:cubicBezTo>
                  <a:close/>
                  <a:moveTo>
                    <a:pt x="599" y="123"/>
                  </a:moveTo>
                  <a:cubicBezTo>
                    <a:pt x="600" y="124"/>
                    <a:pt x="601" y="124"/>
                    <a:pt x="603" y="123"/>
                  </a:cubicBezTo>
                  <a:cubicBezTo>
                    <a:pt x="601" y="123"/>
                    <a:pt x="600" y="123"/>
                    <a:pt x="599" y="123"/>
                  </a:cubicBezTo>
                  <a:close/>
                  <a:moveTo>
                    <a:pt x="571" y="16"/>
                  </a:moveTo>
                  <a:cubicBezTo>
                    <a:pt x="570" y="16"/>
                    <a:pt x="569" y="16"/>
                    <a:pt x="568" y="16"/>
                  </a:cubicBezTo>
                  <a:cubicBezTo>
                    <a:pt x="569" y="17"/>
                    <a:pt x="570" y="16"/>
                    <a:pt x="571" y="16"/>
                  </a:cubicBezTo>
                  <a:close/>
                  <a:moveTo>
                    <a:pt x="1004" y="16"/>
                  </a:moveTo>
                  <a:cubicBezTo>
                    <a:pt x="1003" y="16"/>
                    <a:pt x="1002" y="16"/>
                    <a:pt x="1000" y="16"/>
                  </a:cubicBezTo>
                  <a:cubicBezTo>
                    <a:pt x="1002" y="17"/>
                    <a:pt x="1003" y="16"/>
                    <a:pt x="1004" y="16"/>
                  </a:cubicBezTo>
                  <a:close/>
                  <a:moveTo>
                    <a:pt x="997" y="16"/>
                  </a:moveTo>
                  <a:cubicBezTo>
                    <a:pt x="996" y="16"/>
                    <a:pt x="995" y="16"/>
                    <a:pt x="994" y="16"/>
                  </a:cubicBezTo>
                  <a:cubicBezTo>
                    <a:pt x="995" y="16"/>
                    <a:pt x="996" y="17"/>
                    <a:pt x="997" y="16"/>
                  </a:cubicBezTo>
                  <a:close/>
                  <a:moveTo>
                    <a:pt x="1003" y="6"/>
                  </a:moveTo>
                  <a:cubicBezTo>
                    <a:pt x="1004" y="6"/>
                    <a:pt x="1005" y="6"/>
                    <a:pt x="1007" y="6"/>
                  </a:cubicBezTo>
                  <a:cubicBezTo>
                    <a:pt x="1005" y="5"/>
                    <a:pt x="1004" y="6"/>
                    <a:pt x="1003" y="6"/>
                  </a:cubicBezTo>
                  <a:close/>
                  <a:moveTo>
                    <a:pt x="571" y="6"/>
                  </a:moveTo>
                  <a:cubicBezTo>
                    <a:pt x="572" y="6"/>
                    <a:pt x="573" y="6"/>
                    <a:pt x="575" y="6"/>
                  </a:cubicBezTo>
                  <a:cubicBezTo>
                    <a:pt x="574" y="5"/>
                    <a:pt x="572" y="6"/>
                    <a:pt x="571" y="6"/>
                  </a:cubicBezTo>
                  <a:close/>
                  <a:moveTo>
                    <a:pt x="680" y="103"/>
                  </a:moveTo>
                  <a:cubicBezTo>
                    <a:pt x="679" y="103"/>
                    <a:pt x="678" y="103"/>
                    <a:pt x="676" y="103"/>
                  </a:cubicBezTo>
                  <a:cubicBezTo>
                    <a:pt x="678" y="103"/>
                    <a:pt x="679" y="104"/>
                    <a:pt x="680" y="103"/>
                  </a:cubicBezTo>
                  <a:close/>
                  <a:moveTo>
                    <a:pt x="1236" y="103"/>
                  </a:moveTo>
                  <a:cubicBezTo>
                    <a:pt x="1235" y="103"/>
                    <a:pt x="1234" y="103"/>
                    <a:pt x="1233" y="103"/>
                  </a:cubicBezTo>
                  <a:cubicBezTo>
                    <a:pt x="1234" y="104"/>
                    <a:pt x="1235" y="103"/>
                    <a:pt x="1236" y="103"/>
                  </a:cubicBezTo>
                  <a:close/>
                  <a:moveTo>
                    <a:pt x="1058" y="103"/>
                  </a:moveTo>
                  <a:cubicBezTo>
                    <a:pt x="1057" y="103"/>
                    <a:pt x="1056" y="103"/>
                    <a:pt x="1055" y="103"/>
                  </a:cubicBezTo>
                  <a:cubicBezTo>
                    <a:pt x="1056" y="104"/>
                    <a:pt x="1057" y="103"/>
                    <a:pt x="1058" y="103"/>
                  </a:cubicBezTo>
                  <a:close/>
                  <a:moveTo>
                    <a:pt x="1470" y="42"/>
                  </a:moveTo>
                  <a:cubicBezTo>
                    <a:pt x="1470" y="43"/>
                    <a:pt x="1470" y="44"/>
                    <a:pt x="1471" y="46"/>
                  </a:cubicBezTo>
                  <a:cubicBezTo>
                    <a:pt x="1471" y="44"/>
                    <a:pt x="1471" y="43"/>
                    <a:pt x="1470" y="42"/>
                  </a:cubicBezTo>
                  <a:close/>
                  <a:moveTo>
                    <a:pt x="733" y="94"/>
                  </a:moveTo>
                  <a:cubicBezTo>
                    <a:pt x="735" y="94"/>
                    <a:pt x="736" y="94"/>
                    <a:pt x="737" y="94"/>
                  </a:cubicBezTo>
                  <a:cubicBezTo>
                    <a:pt x="736" y="94"/>
                    <a:pt x="735" y="94"/>
                    <a:pt x="733" y="94"/>
                  </a:cubicBezTo>
                  <a:close/>
                  <a:moveTo>
                    <a:pt x="1444" y="103"/>
                  </a:moveTo>
                  <a:cubicBezTo>
                    <a:pt x="1443" y="103"/>
                    <a:pt x="1442" y="103"/>
                    <a:pt x="1441" y="103"/>
                  </a:cubicBezTo>
                  <a:cubicBezTo>
                    <a:pt x="1442" y="103"/>
                    <a:pt x="1443" y="104"/>
                    <a:pt x="1444" y="103"/>
                  </a:cubicBezTo>
                  <a:close/>
                  <a:moveTo>
                    <a:pt x="878" y="45"/>
                  </a:moveTo>
                  <a:cubicBezTo>
                    <a:pt x="877" y="46"/>
                    <a:pt x="876" y="46"/>
                    <a:pt x="876" y="47"/>
                  </a:cubicBezTo>
                  <a:cubicBezTo>
                    <a:pt x="877" y="47"/>
                    <a:pt x="877" y="46"/>
                    <a:pt x="878" y="45"/>
                  </a:cubicBezTo>
                  <a:close/>
                  <a:moveTo>
                    <a:pt x="1567" y="21"/>
                  </a:moveTo>
                  <a:cubicBezTo>
                    <a:pt x="1566" y="20"/>
                    <a:pt x="1566" y="19"/>
                    <a:pt x="1565" y="19"/>
                  </a:cubicBezTo>
                  <a:cubicBezTo>
                    <a:pt x="1565" y="20"/>
                    <a:pt x="1566" y="20"/>
                    <a:pt x="1567" y="21"/>
                  </a:cubicBezTo>
                  <a:close/>
                  <a:moveTo>
                    <a:pt x="1750" y="33"/>
                  </a:moveTo>
                  <a:cubicBezTo>
                    <a:pt x="1749" y="34"/>
                    <a:pt x="1749" y="35"/>
                    <a:pt x="1749" y="36"/>
                  </a:cubicBezTo>
                  <a:cubicBezTo>
                    <a:pt x="1750" y="35"/>
                    <a:pt x="1750" y="34"/>
                    <a:pt x="1750" y="33"/>
                  </a:cubicBezTo>
                  <a:close/>
                  <a:moveTo>
                    <a:pt x="673" y="44"/>
                  </a:moveTo>
                  <a:cubicBezTo>
                    <a:pt x="672" y="45"/>
                    <a:pt x="672" y="45"/>
                    <a:pt x="671" y="46"/>
                  </a:cubicBezTo>
                  <a:cubicBezTo>
                    <a:pt x="672" y="46"/>
                    <a:pt x="673" y="45"/>
                    <a:pt x="673" y="44"/>
                  </a:cubicBezTo>
                  <a:close/>
                  <a:moveTo>
                    <a:pt x="1193" y="94"/>
                  </a:moveTo>
                  <a:cubicBezTo>
                    <a:pt x="1195" y="94"/>
                    <a:pt x="1196" y="94"/>
                    <a:pt x="1197" y="94"/>
                  </a:cubicBezTo>
                  <a:cubicBezTo>
                    <a:pt x="1196" y="94"/>
                    <a:pt x="1195" y="94"/>
                    <a:pt x="1193" y="94"/>
                  </a:cubicBezTo>
                  <a:close/>
                  <a:moveTo>
                    <a:pt x="776" y="103"/>
                  </a:moveTo>
                  <a:cubicBezTo>
                    <a:pt x="775" y="103"/>
                    <a:pt x="774" y="103"/>
                    <a:pt x="773" y="103"/>
                  </a:cubicBezTo>
                  <a:cubicBezTo>
                    <a:pt x="774" y="104"/>
                    <a:pt x="775" y="103"/>
                    <a:pt x="776" y="103"/>
                  </a:cubicBezTo>
                  <a:close/>
                  <a:moveTo>
                    <a:pt x="1582" y="33"/>
                  </a:moveTo>
                  <a:cubicBezTo>
                    <a:pt x="1581" y="34"/>
                    <a:pt x="1581" y="35"/>
                    <a:pt x="1581" y="36"/>
                  </a:cubicBezTo>
                  <a:cubicBezTo>
                    <a:pt x="1582" y="35"/>
                    <a:pt x="1582" y="34"/>
                    <a:pt x="1582" y="33"/>
                  </a:cubicBezTo>
                  <a:close/>
                  <a:moveTo>
                    <a:pt x="1695" y="94"/>
                  </a:moveTo>
                  <a:cubicBezTo>
                    <a:pt x="1696" y="93"/>
                    <a:pt x="1696" y="92"/>
                    <a:pt x="1696" y="91"/>
                  </a:cubicBezTo>
                  <a:cubicBezTo>
                    <a:pt x="1695" y="92"/>
                    <a:pt x="1695" y="93"/>
                    <a:pt x="1695" y="94"/>
                  </a:cubicBezTo>
                  <a:close/>
                  <a:moveTo>
                    <a:pt x="1471" y="62"/>
                  </a:moveTo>
                  <a:cubicBezTo>
                    <a:pt x="1470" y="63"/>
                    <a:pt x="1470" y="64"/>
                    <a:pt x="1470" y="65"/>
                  </a:cubicBezTo>
                  <a:cubicBezTo>
                    <a:pt x="1471" y="64"/>
                    <a:pt x="1471" y="63"/>
                    <a:pt x="1471" y="62"/>
                  </a:cubicBezTo>
                  <a:close/>
                  <a:moveTo>
                    <a:pt x="764" y="87"/>
                  </a:moveTo>
                  <a:cubicBezTo>
                    <a:pt x="764" y="88"/>
                    <a:pt x="765" y="89"/>
                    <a:pt x="766" y="89"/>
                  </a:cubicBezTo>
                  <a:cubicBezTo>
                    <a:pt x="765" y="88"/>
                    <a:pt x="765" y="88"/>
                    <a:pt x="764" y="87"/>
                  </a:cubicBezTo>
                  <a:close/>
                  <a:moveTo>
                    <a:pt x="805" y="59"/>
                  </a:moveTo>
                  <a:cubicBezTo>
                    <a:pt x="805" y="60"/>
                    <a:pt x="805" y="61"/>
                    <a:pt x="806" y="62"/>
                  </a:cubicBezTo>
                  <a:cubicBezTo>
                    <a:pt x="806" y="61"/>
                    <a:pt x="806" y="60"/>
                    <a:pt x="805" y="59"/>
                  </a:cubicBezTo>
                  <a:close/>
                  <a:moveTo>
                    <a:pt x="673" y="103"/>
                  </a:moveTo>
                  <a:cubicBezTo>
                    <a:pt x="672" y="103"/>
                    <a:pt x="671" y="103"/>
                    <a:pt x="670" y="103"/>
                  </a:cubicBezTo>
                  <a:cubicBezTo>
                    <a:pt x="671" y="104"/>
                    <a:pt x="672" y="103"/>
                    <a:pt x="673" y="103"/>
                  </a:cubicBezTo>
                  <a:close/>
                  <a:moveTo>
                    <a:pt x="557" y="103"/>
                  </a:moveTo>
                  <a:cubicBezTo>
                    <a:pt x="556" y="103"/>
                    <a:pt x="555" y="103"/>
                    <a:pt x="553" y="103"/>
                  </a:cubicBezTo>
                  <a:cubicBezTo>
                    <a:pt x="554" y="104"/>
                    <a:pt x="556" y="103"/>
                    <a:pt x="557" y="103"/>
                  </a:cubicBezTo>
                  <a:close/>
                  <a:moveTo>
                    <a:pt x="1256" y="39"/>
                  </a:moveTo>
                  <a:cubicBezTo>
                    <a:pt x="1257" y="40"/>
                    <a:pt x="1257" y="40"/>
                    <a:pt x="1258" y="41"/>
                  </a:cubicBezTo>
                  <a:cubicBezTo>
                    <a:pt x="1258" y="40"/>
                    <a:pt x="1257" y="39"/>
                    <a:pt x="1256" y="39"/>
                  </a:cubicBezTo>
                  <a:close/>
                  <a:moveTo>
                    <a:pt x="1735" y="21"/>
                  </a:moveTo>
                  <a:cubicBezTo>
                    <a:pt x="1735" y="20"/>
                    <a:pt x="1734" y="19"/>
                    <a:pt x="1733" y="19"/>
                  </a:cubicBezTo>
                  <a:cubicBezTo>
                    <a:pt x="1734" y="20"/>
                    <a:pt x="1734" y="20"/>
                    <a:pt x="1735" y="21"/>
                  </a:cubicBezTo>
                  <a:close/>
                  <a:moveTo>
                    <a:pt x="835" y="45"/>
                  </a:moveTo>
                  <a:cubicBezTo>
                    <a:pt x="834" y="46"/>
                    <a:pt x="834" y="46"/>
                    <a:pt x="833" y="47"/>
                  </a:cubicBezTo>
                  <a:cubicBezTo>
                    <a:pt x="834" y="47"/>
                    <a:pt x="835" y="46"/>
                    <a:pt x="835" y="45"/>
                  </a:cubicBezTo>
                  <a:close/>
                  <a:moveTo>
                    <a:pt x="685" y="42"/>
                  </a:moveTo>
                  <a:cubicBezTo>
                    <a:pt x="685" y="42"/>
                    <a:pt x="684" y="42"/>
                    <a:pt x="683" y="42"/>
                  </a:cubicBezTo>
                  <a:cubicBezTo>
                    <a:pt x="683" y="43"/>
                    <a:pt x="685" y="42"/>
                    <a:pt x="685" y="42"/>
                  </a:cubicBezTo>
                  <a:close/>
                  <a:moveTo>
                    <a:pt x="1438" y="103"/>
                  </a:moveTo>
                  <a:cubicBezTo>
                    <a:pt x="1437" y="103"/>
                    <a:pt x="1436" y="103"/>
                    <a:pt x="1435" y="103"/>
                  </a:cubicBezTo>
                  <a:cubicBezTo>
                    <a:pt x="1436" y="104"/>
                    <a:pt x="1437" y="103"/>
                    <a:pt x="1438" y="103"/>
                  </a:cubicBezTo>
                  <a:close/>
                  <a:moveTo>
                    <a:pt x="902" y="59"/>
                  </a:moveTo>
                  <a:cubicBezTo>
                    <a:pt x="902" y="58"/>
                    <a:pt x="902" y="57"/>
                    <a:pt x="901" y="56"/>
                  </a:cubicBezTo>
                  <a:cubicBezTo>
                    <a:pt x="901" y="57"/>
                    <a:pt x="901" y="58"/>
                    <a:pt x="902" y="59"/>
                  </a:cubicBezTo>
                  <a:close/>
                  <a:moveTo>
                    <a:pt x="566" y="6"/>
                  </a:moveTo>
                  <a:cubicBezTo>
                    <a:pt x="567" y="6"/>
                    <a:pt x="567" y="6"/>
                    <a:pt x="568" y="6"/>
                  </a:cubicBezTo>
                  <a:cubicBezTo>
                    <a:pt x="567" y="5"/>
                    <a:pt x="567" y="5"/>
                    <a:pt x="566" y="6"/>
                  </a:cubicBezTo>
                  <a:close/>
                  <a:moveTo>
                    <a:pt x="700" y="82"/>
                  </a:moveTo>
                  <a:cubicBezTo>
                    <a:pt x="700" y="83"/>
                    <a:pt x="700" y="84"/>
                    <a:pt x="700" y="85"/>
                  </a:cubicBezTo>
                  <a:cubicBezTo>
                    <a:pt x="700" y="84"/>
                    <a:pt x="700" y="83"/>
                    <a:pt x="700" y="82"/>
                  </a:cubicBezTo>
                  <a:close/>
                  <a:moveTo>
                    <a:pt x="758" y="72"/>
                  </a:moveTo>
                  <a:cubicBezTo>
                    <a:pt x="758" y="73"/>
                    <a:pt x="758" y="74"/>
                    <a:pt x="759" y="75"/>
                  </a:cubicBezTo>
                  <a:cubicBezTo>
                    <a:pt x="759" y="74"/>
                    <a:pt x="759" y="73"/>
                    <a:pt x="758" y="72"/>
                  </a:cubicBezTo>
                  <a:close/>
                  <a:moveTo>
                    <a:pt x="1527" y="94"/>
                  </a:moveTo>
                  <a:cubicBezTo>
                    <a:pt x="1527" y="93"/>
                    <a:pt x="1527" y="92"/>
                    <a:pt x="1527" y="91"/>
                  </a:cubicBezTo>
                  <a:cubicBezTo>
                    <a:pt x="1527" y="92"/>
                    <a:pt x="1527" y="93"/>
                    <a:pt x="1527" y="94"/>
                  </a:cubicBezTo>
                  <a:close/>
                  <a:moveTo>
                    <a:pt x="1364" y="6"/>
                  </a:moveTo>
                  <a:cubicBezTo>
                    <a:pt x="1365" y="6"/>
                    <a:pt x="1366" y="6"/>
                    <a:pt x="1367" y="6"/>
                  </a:cubicBezTo>
                  <a:cubicBezTo>
                    <a:pt x="1366" y="6"/>
                    <a:pt x="1365" y="5"/>
                    <a:pt x="1364" y="6"/>
                  </a:cubicBezTo>
                  <a:close/>
                  <a:moveTo>
                    <a:pt x="992" y="6"/>
                  </a:moveTo>
                  <a:cubicBezTo>
                    <a:pt x="993" y="6"/>
                    <a:pt x="994" y="6"/>
                    <a:pt x="995" y="6"/>
                  </a:cubicBezTo>
                  <a:cubicBezTo>
                    <a:pt x="994" y="6"/>
                    <a:pt x="993" y="5"/>
                    <a:pt x="992" y="6"/>
                  </a:cubicBezTo>
                  <a:close/>
                  <a:moveTo>
                    <a:pt x="561" y="6"/>
                  </a:moveTo>
                  <a:cubicBezTo>
                    <a:pt x="562" y="6"/>
                    <a:pt x="563" y="6"/>
                    <a:pt x="564" y="6"/>
                  </a:cubicBezTo>
                  <a:cubicBezTo>
                    <a:pt x="563" y="6"/>
                    <a:pt x="562" y="5"/>
                    <a:pt x="561" y="6"/>
                  </a:cubicBezTo>
                  <a:close/>
                  <a:moveTo>
                    <a:pt x="565" y="16"/>
                  </a:moveTo>
                  <a:cubicBezTo>
                    <a:pt x="564" y="16"/>
                    <a:pt x="563" y="16"/>
                    <a:pt x="562" y="16"/>
                  </a:cubicBezTo>
                  <a:cubicBezTo>
                    <a:pt x="563" y="16"/>
                    <a:pt x="564" y="17"/>
                    <a:pt x="565" y="16"/>
                  </a:cubicBezTo>
                  <a:close/>
                  <a:moveTo>
                    <a:pt x="1581" y="26"/>
                  </a:moveTo>
                  <a:cubicBezTo>
                    <a:pt x="1581" y="27"/>
                    <a:pt x="1581" y="28"/>
                    <a:pt x="1582" y="29"/>
                  </a:cubicBezTo>
                  <a:cubicBezTo>
                    <a:pt x="1582" y="28"/>
                    <a:pt x="1582" y="27"/>
                    <a:pt x="1581" y="26"/>
                  </a:cubicBezTo>
                  <a:close/>
                  <a:moveTo>
                    <a:pt x="998" y="6"/>
                  </a:moveTo>
                  <a:cubicBezTo>
                    <a:pt x="999" y="6"/>
                    <a:pt x="999" y="6"/>
                    <a:pt x="1000" y="6"/>
                  </a:cubicBezTo>
                  <a:cubicBezTo>
                    <a:pt x="999" y="5"/>
                    <a:pt x="999" y="5"/>
                    <a:pt x="998" y="6"/>
                  </a:cubicBezTo>
                  <a:close/>
                  <a:moveTo>
                    <a:pt x="1410" y="69"/>
                  </a:moveTo>
                  <a:cubicBezTo>
                    <a:pt x="1410" y="68"/>
                    <a:pt x="1410" y="67"/>
                    <a:pt x="1410" y="66"/>
                  </a:cubicBezTo>
                  <a:cubicBezTo>
                    <a:pt x="1410" y="67"/>
                    <a:pt x="1409" y="68"/>
                    <a:pt x="1410" y="69"/>
                  </a:cubicBezTo>
                  <a:close/>
                  <a:moveTo>
                    <a:pt x="886" y="33"/>
                  </a:moveTo>
                  <a:cubicBezTo>
                    <a:pt x="886" y="33"/>
                    <a:pt x="887" y="33"/>
                    <a:pt x="888" y="33"/>
                  </a:cubicBezTo>
                  <a:cubicBezTo>
                    <a:pt x="887" y="33"/>
                    <a:pt x="886" y="32"/>
                    <a:pt x="886" y="33"/>
                  </a:cubicBezTo>
                  <a:close/>
                  <a:moveTo>
                    <a:pt x="1726" y="6"/>
                  </a:moveTo>
                  <a:cubicBezTo>
                    <a:pt x="1726" y="6"/>
                    <a:pt x="1727" y="6"/>
                    <a:pt x="1728" y="6"/>
                  </a:cubicBezTo>
                  <a:cubicBezTo>
                    <a:pt x="1727" y="5"/>
                    <a:pt x="1727" y="6"/>
                    <a:pt x="1726" y="6"/>
                  </a:cubicBezTo>
                  <a:close/>
                  <a:moveTo>
                    <a:pt x="725" y="83"/>
                  </a:moveTo>
                  <a:cubicBezTo>
                    <a:pt x="725" y="84"/>
                    <a:pt x="725" y="85"/>
                    <a:pt x="726" y="86"/>
                  </a:cubicBezTo>
                  <a:cubicBezTo>
                    <a:pt x="726" y="85"/>
                    <a:pt x="726" y="84"/>
                    <a:pt x="725" y="83"/>
                  </a:cubicBezTo>
                  <a:close/>
                  <a:moveTo>
                    <a:pt x="1717" y="6"/>
                  </a:moveTo>
                  <a:cubicBezTo>
                    <a:pt x="1718" y="6"/>
                    <a:pt x="1719" y="6"/>
                    <a:pt x="1719" y="6"/>
                  </a:cubicBezTo>
                  <a:cubicBezTo>
                    <a:pt x="1719" y="6"/>
                    <a:pt x="1718" y="5"/>
                    <a:pt x="1717" y="6"/>
                  </a:cubicBezTo>
                  <a:close/>
                  <a:moveTo>
                    <a:pt x="1410" y="46"/>
                  </a:moveTo>
                  <a:cubicBezTo>
                    <a:pt x="1410" y="45"/>
                    <a:pt x="1410" y="44"/>
                    <a:pt x="1410" y="43"/>
                  </a:cubicBezTo>
                  <a:cubicBezTo>
                    <a:pt x="1409" y="44"/>
                    <a:pt x="1410" y="45"/>
                    <a:pt x="1410" y="46"/>
                  </a:cubicBezTo>
                  <a:close/>
                  <a:moveTo>
                    <a:pt x="1063" y="33"/>
                  </a:moveTo>
                  <a:cubicBezTo>
                    <a:pt x="1064" y="33"/>
                    <a:pt x="1065" y="33"/>
                    <a:pt x="1065" y="33"/>
                  </a:cubicBezTo>
                  <a:cubicBezTo>
                    <a:pt x="1065" y="32"/>
                    <a:pt x="1064" y="33"/>
                    <a:pt x="1063" y="33"/>
                  </a:cubicBezTo>
                  <a:close/>
                  <a:moveTo>
                    <a:pt x="1029" y="64"/>
                  </a:moveTo>
                  <a:cubicBezTo>
                    <a:pt x="1030" y="63"/>
                    <a:pt x="1030" y="62"/>
                    <a:pt x="1030" y="61"/>
                  </a:cubicBezTo>
                  <a:cubicBezTo>
                    <a:pt x="1029" y="62"/>
                    <a:pt x="1029" y="63"/>
                    <a:pt x="1029" y="64"/>
                  </a:cubicBezTo>
                  <a:close/>
                  <a:moveTo>
                    <a:pt x="1558" y="6"/>
                  </a:moveTo>
                  <a:cubicBezTo>
                    <a:pt x="1558" y="6"/>
                    <a:pt x="1559" y="6"/>
                    <a:pt x="1560" y="6"/>
                  </a:cubicBezTo>
                  <a:cubicBezTo>
                    <a:pt x="1559" y="5"/>
                    <a:pt x="1558" y="6"/>
                    <a:pt x="1558" y="6"/>
                  </a:cubicBezTo>
                  <a:close/>
                  <a:moveTo>
                    <a:pt x="1549" y="6"/>
                  </a:moveTo>
                  <a:cubicBezTo>
                    <a:pt x="1550" y="6"/>
                    <a:pt x="1550" y="6"/>
                    <a:pt x="1551" y="6"/>
                  </a:cubicBezTo>
                  <a:cubicBezTo>
                    <a:pt x="1550" y="6"/>
                    <a:pt x="1549" y="5"/>
                    <a:pt x="1549" y="6"/>
                  </a:cubicBezTo>
                  <a:close/>
                  <a:moveTo>
                    <a:pt x="1444" y="6"/>
                  </a:moveTo>
                  <a:cubicBezTo>
                    <a:pt x="1445" y="6"/>
                    <a:pt x="1445" y="6"/>
                    <a:pt x="1446" y="6"/>
                  </a:cubicBezTo>
                  <a:cubicBezTo>
                    <a:pt x="1446" y="5"/>
                    <a:pt x="1445" y="6"/>
                    <a:pt x="1444" y="6"/>
                  </a:cubicBezTo>
                  <a:close/>
                  <a:moveTo>
                    <a:pt x="1750" y="27"/>
                  </a:moveTo>
                  <a:cubicBezTo>
                    <a:pt x="1749" y="28"/>
                    <a:pt x="1749" y="28"/>
                    <a:pt x="1750" y="29"/>
                  </a:cubicBezTo>
                  <a:cubicBezTo>
                    <a:pt x="1750" y="28"/>
                    <a:pt x="1750" y="27"/>
                    <a:pt x="1750" y="27"/>
                  </a:cubicBezTo>
                  <a:close/>
                  <a:moveTo>
                    <a:pt x="1373" y="6"/>
                  </a:moveTo>
                  <a:cubicBezTo>
                    <a:pt x="1374" y="6"/>
                    <a:pt x="1375" y="6"/>
                    <a:pt x="1376" y="6"/>
                  </a:cubicBezTo>
                  <a:cubicBezTo>
                    <a:pt x="1375" y="5"/>
                    <a:pt x="1374" y="6"/>
                    <a:pt x="1373" y="6"/>
                  </a:cubicBezTo>
                  <a:close/>
                  <a:moveTo>
                    <a:pt x="1135" y="33"/>
                  </a:moveTo>
                  <a:cubicBezTo>
                    <a:pt x="1135" y="33"/>
                    <a:pt x="1136" y="33"/>
                    <a:pt x="1137" y="33"/>
                  </a:cubicBezTo>
                  <a:cubicBezTo>
                    <a:pt x="1136" y="32"/>
                    <a:pt x="1136" y="33"/>
                    <a:pt x="1135" y="33"/>
                  </a:cubicBezTo>
                  <a:close/>
                  <a:moveTo>
                    <a:pt x="720" y="99"/>
                  </a:moveTo>
                  <a:cubicBezTo>
                    <a:pt x="720" y="99"/>
                    <a:pt x="719" y="98"/>
                    <a:pt x="719" y="98"/>
                  </a:cubicBezTo>
                  <a:cubicBezTo>
                    <a:pt x="719" y="99"/>
                    <a:pt x="719" y="99"/>
                    <a:pt x="720" y="99"/>
                  </a:cubicBezTo>
                  <a:close/>
                  <a:moveTo>
                    <a:pt x="1030" y="76"/>
                  </a:moveTo>
                  <a:cubicBezTo>
                    <a:pt x="1030" y="75"/>
                    <a:pt x="1030" y="74"/>
                    <a:pt x="1029" y="73"/>
                  </a:cubicBezTo>
                  <a:cubicBezTo>
                    <a:pt x="1029" y="74"/>
                    <a:pt x="1029" y="75"/>
                    <a:pt x="1030" y="76"/>
                  </a:cubicBezTo>
                  <a:close/>
                  <a:moveTo>
                    <a:pt x="685" y="33"/>
                  </a:moveTo>
                  <a:cubicBezTo>
                    <a:pt x="686" y="33"/>
                    <a:pt x="687" y="33"/>
                    <a:pt x="687" y="33"/>
                  </a:cubicBezTo>
                  <a:cubicBezTo>
                    <a:pt x="687" y="32"/>
                    <a:pt x="686" y="33"/>
                    <a:pt x="685" y="33"/>
                  </a:cubicBezTo>
                  <a:close/>
                  <a:moveTo>
                    <a:pt x="890" y="42"/>
                  </a:moveTo>
                  <a:cubicBezTo>
                    <a:pt x="890" y="42"/>
                    <a:pt x="889" y="42"/>
                    <a:pt x="888" y="42"/>
                  </a:cubicBezTo>
                  <a:cubicBezTo>
                    <a:pt x="889" y="43"/>
                    <a:pt x="890" y="42"/>
                    <a:pt x="890" y="42"/>
                  </a:cubicBezTo>
                  <a:close/>
                  <a:moveTo>
                    <a:pt x="893" y="33"/>
                  </a:moveTo>
                  <a:cubicBezTo>
                    <a:pt x="894" y="33"/>
                    <a:pt x="894" y="33"/>
                    <a:pt x="895" y="33"/>
                  </a:cubicBezTo>
                  <a:cubicBezTo>
                    <a:pt x="894" y="32"/>
                    <a:pt x="894" y="33"/>
                    <a:pt x="893" y="33"/>
                  </a:cubicBezTo>
                  <a:close/>
                  <a:moveTo>
                    <a:pt x="1293" y="39"/>
                  </a:moveTo>
                  <a:cubicBezTo>
                    <a:pt x="1294" y="38"/>
                    <a:pt x="1294" y="38"/>
                    <a:pt x="1295" y="37"/>
                  </a:cubicBezTo>
                  <a:cubicBezTo>
                    <a:pt x="1294" y="38"/>
                    <a:pt x="1293" y="38"/>
                    <a:pt x="1293" y="39"/>
                  </a:cubicBezTo>
                  <a:close/>
                  <a:moveTo>
                    <a:pt x="773" y="33"/>
                  </a:moveTo>
                  <a:cubicBezTo>
                    <a:pt x="774" y="33"/>
                    <a:pt x="775" y="33"/>
                    <a:pt x="776" y="33"/>
                  </a:cubicBezTo>
                  <a:cubicBezTo>
                    <a:pt x="775" y="33"/>
                    <a:pt x="774" y="32"/>
                    <a:pt x="773" y="33"/>
                  </a:cubicBezTo>
                  <a:close/>
                  <a:moveTo>
                    <a:pt x="828" y="58"/>
                  </a:moveTo>
                  <a:cubicBezTo>
                    <a:pt x="828" y="59"/>
                    <a:pt x="828" y="60"/>
                    <a:pt x="828" y="61"/>
                  </a:cubicBezTo>
                  <a:cubicBezTo>
                    <a:pt x="829" y="60"/>
                    <a:pt x="828" y="59"/>
                    <a:pt x="828" y="58"/>
                  </a:cubicBezTo>
                  <a:close/>
                  <a:moveTo>
                    <a:pt x="677" y="33"/>
                  </a:moveTo>
                  <a:cubicBezTo>
                    <a:pt x="678" y="33"/>
                    <a:pt x="679" y="33"/>
                    <a:pt x="680" y="33"/>
                  </a:cubicBezTo>
                  <a:cubicBezTo>
                    <a:pt x="679" y="33"/>
                    <a:pt x="678" y="32"/>
                    <a:pt x="677" y="33"/>
                  </a:cubicBezTo>
                  <a:close/>
                  <a:moveTo>
                    <a:pt x="1369" y="6"/>
                  </a:moveTo>
                  <a:cubicBezTo>
                    <a:pt x="1370" y="6"/>
                    <a:pt x="1371" y="6"/>
                    <a:pt x="1371" y="6"/>
                  </a:cubicBezTo>
                  <a:cubicBezTo>
                    <a:pt x="1371" y="5"/>
                    <a:pt x="1370" y="5"/>
                    <a:pt x="1369" y="6"/>
                  </a:cubicBezTo>
                  <a:close/>
                  <a:moveTo>
                    <a:pt x="781" y="33"/>
                  </a:moveTo>
                  <a:cubicBezTo>
                    <a:pt x="781" y="33"/>
                    <a:pt x="782" y="33"/>
                    <a:pt x="783" y="33"/>
                  </a:cubicBezTo>
                  <a:cubicBezTo>
                    <a:pt x="782" y="32"/>
                    <a:pt x="781" y="33"/>
                    <a:pt x="781" y="33"/>
                  </a:cubicBezTo>
                  <a:close/>
                  <a:moveTo>
                    <a:pt x="1005" y="103"/>
                  </a:moveTo>
                  <a:cubicBezTo>
                    <a:pt x="1004" y="103"/>
                    <a:pt x="1004" y="103"/>
                    <a:pt x="1003" y="103"/>
                  </a:cubicBezTo>
                  <a:cubicBezTo>
                    <a:pt x="1004" y="103"/>
                    <a:pt x="1004" y="103"/>
                    <a:pt x="1005" y="103"/>
                  </a:cubicBezTo>
                  <a:close/>
                  <a:moveTo>
                    <a:pt x="1207" y="76"/>
                  </a:moveTo>
                  <a:cubicBezTo>
                    <a:pt x="1208" y="75"/>
                    <a:pt x="1208" y="74"/>
                    <a:pt x="1207" y="74"/>
                  </a:cubicBezTo>
                  <a:cubicBezTo>
                    <a:pt x="1207" y="74"/>
                    <a:pt x="1207" y="75"/>
                    <a:pt x="1207" y="76"/>
                  </a:cubicBezTo>
                  <a:close/>
                  <a:moveTo>
                    <a:pt x="1127" y="33"/>
                  </a:moveTo>
                  <a:cubicBezTo>
                    <a:pt x="1128" y="33"/>
                    <a:pt x="1129" y="33"/>
                    <a:pt x="1130" y="33"/>
                  </a:cubicBezTo>
                  <a:cubicBezTo>
                    <a:pt x="1129" y="33"/>
                    <a:pt x="1128" y="32"/>
                    <a:pt x="1127" y="33"/>
                  </a:cubicBezTo>
                  <a:close/>
                  <a:moveTo>
                    <a:pt x="1531" y="15"/>
                  </a:moveTo>
                  <a:cubicBezTo>
                    <a:pt x="1531" y="14"/>
                    <a:pt x="1532" y="14"/>
                    <a:pt x="1532" y="13"/>
                  </a:cubicBezTo>
                  <a:cubicBezTo>
                    <a:pt x="1532" y="14"/>
                    <a:pt x="1531" y="14"/>
                    <a:pt x="1531" y="15"/>
                  </a:cubicBezTo>
                  <a:close/>
                  <a:moveTo>
                    <a:pt x="1548" y="75"/>
                  </a:moveTo>
                  <a:cubicBezTo>
                    <a:pt x="1547" y="75"/>
                    <a:pt x="1547" y="76"/>
                    <a:pt x="1546" y="76"/>
                  </a:cubicBezTo>
                  <a:cubicBezTo>
                    <a:pt x="1547" y="76"/>
                    <a:pt x="1547" y="76"/>
                    <a:pt x="1548" y="75"/>
                  </a:cubicBezTo>
                  <a:close/>
                  <a:moveTo>
                    <a:pt x="1699" y="15"/>
                  </a:moveTo>
                  <a:cubicBezTo>
                    <a:pt x="1700" y="14"/>
                    <a:pt x="1700" y="14"/>
                    <a:pt x="1700" y="13"/>
                  </a:cubicBezTo>
                  <a:cubicBezTo>
                    <a:pt x="1700" y="14"/>
                    <a:pt x="1699" y="14"/>
                    <a:pt x="1699" y="15"/>
                  </a:cubicBezTo>
                  <a:close/>
                  <a:moveTo>
                    <a:pt x="844" y="33"/>
                  </a:moveTo>
                  <a:cubicBezTo>
                    <a:pt x="845" y="33"/>
                    <a:pt x="846" y="33"/>
                    <a:pt x="847" y="33"/>
                  </a:cubicBezTo>
                  <a:cubicBezTo>
                    <a:pt x="846" y="33"/>
                    <a:pt x="845" y="32"/>
                    <a:pt x="844" y="33"/>
                  </a:cubicBezTo>
                  <a:close/>
                  <a:moveTo>
                    <a:pt x="851" y="33"/>
                  </a:moveTo>
                  <a:cubicBezTo>
                    <a:pt x="852" y="33"/>
                    <a:pt x="852" y="33"/>
                    <a:pt x="853" y="33"/>
                  </a:cubicBezTo>
                  <a:cubicBezTo>
                    <a:pt x="852" y="32"/>
                    <a:pt x="852" y="33"/>
                    <a:pt x="851" y="33"/>
                  </a:cubicBezTo>
                  <a:close/>
                  <a:moveTo>
                    <a:pt x="1055" y="33"/>
                  </a:moveTo>
                  <a:cubicBezTo>
                    <a:pt x="1056" y="33"/>
                    <a:pt x="1057" y="33"/>
                    <a:pt x="1058" y="33"/>
                  </a:cubicBezTo>
                  <a:cubicBezTo>
                    <a:pt x="1057" y="33"/>
                    <a:pt x="1056" y="32"/>
                    <a:pt x="1055" y="33"/>
                  </a:cubicBezTo>
                  <a:close/>
                  <a:moveTo>
                    <a:pt x="1661" y="8"/>
                  </a:moveTo>
                  <a:cubicBezTo>
                    <a:pt x="1661" y="8"/>
                    <a:pt x="1662" y="8"/>
                    <a:pt x="1663" y="8"/>
                  </a:cubicBezTo>
                  <a:cubicBezTo>
                    <a:pt x="1662" y="7"/>
                    <a:pt x="1661" y="8"/>
                    <a:pt x="1661" y="8"/>
                  </a:cubicBezTo>
                  <a:close/>
                  <a:moveTo>
                    <a:pt x="1233" y="33"/>
                  </a:moveTo>
                  <a:cubicBezTo>
                    <a:pt x="1234" y="33"/>
                    <a:pt x="1235" y="33"/>
                    <a:pt x="1236" y="33"/>
                  </a:cubicBezTo>
                  <a:cubicBezTo>
                    <a:pt x="1235" y="33"/>
                    <a:pt x="1234" y="32"/>
                    <a:pt x="1233" y="33"/>
                  </a:cubicBezTo>
                  <a:close/>
                  <a:moveTo>
                    <a:pt x="1241" y="33"/>
                  </a:moveTo>
                  <a:cubicBezTo>
                    <a:pt x="1241" y="33"/>
                    <a:pt x="1242" y="33"/>
                    <a:pt x="1243" y="33"/>
                  </a:cubicBezTo>
                  <a:cubicBezTo>
                    <a:pt x="1242" y="32"/>
                    <a:pt x="1241" y="33"/>
                    <a:pt x="1241" y="33"/>
                  </a:cubicBezTo>
                  <a:close/>
                  <a:moveTo>
                    <a:pt x="589" y="73"/>
                  </a:moveTo>
                  <a:cubicBezTo>
                    <a:pt x="589" y="74"/>
                    <a:pt x="589" y="75"/>
                    <a:pt x="589" y="76"/>
                  </a:cubicBezTo>
                  <a:cubicBezTo>
                    <a:pt x="589" y="75"/>
                    <a:pt x="590" y="74"/>
                    <a:pt x="589" y="73"/>
                  </a:cubicBezTo>
                  <a:close/>
                  <a:moveTo>
                    <a:pt x="1410" y="72"/>
                  </a:moveTo>
                  <a:cubicBezTo>
                    <a:pt x="1410" y="71"/>
                    <a:pt x="1410" y="70"/>
                    <a:pt x="1410" y="69"/>
                  </a:cubicBezTo>
                  <a:cubicBezTo>
                    <a:pt x="1410" y="70"/>
                    <a:pt x="1410" y="71"/>
                    <a:pt x="1410" y="72"/>
                  </a:cubicBezTo>
                  <a:close/>
                  <a:moveTo>
                    <a:pt x="1370" y="15"/>
                  </a:moveTo>
                  <a:cubicBezTo>
                    <a:pt x="1369" y="15"/>
                    <a:pt x="1369" y="15"/>
                    <a:pt x="1368" y="15"/>
                  </a:cubicBezTo>
                  <a:cubicBezTo>
                    <a:pt x="1369" y="15"/>
                    <a:pt x="1369" y="15"/>
                    <a:pt x="1370" y="15"/>
                  </a:cubicBezTo>
                  <a:close/>
                  <a:moveTo>
                    <a:pt x="1555" y="15"/>
                  </a:moveTo>
                  <a:cubicBezTo>
                    <a:pt x="1554" y="15"/>
                    <a:pt x="1553" y="15"/>
                    <a:pt x="1552" y="15"/>
                  </a:cubicBezTo>
                  <a:cubicBezTo>
                    <a:pt x="1553" y="15"/>
                    <a:pt x="1554" y="15"/>
                    <a:pt x="1555" y="15"/>
                  </a:cubicBezTo>
                  <a:close/>
                  <a:moveTo>
                    <a:pt x="1470" y="66"/>
                  </a:moveTo>
                  <a:cubicBezTo>
                    <a:pt x="1470" y="67"/>
                    <a:pt x="1470" y="67"/>
                    <a:pt x="1470" y="68"/>
                  </a:cubicBezTo>
                  <a:cubicBezTo>
                    <a:pt x="1471" y="67"/>
                    <a:pt x="1470" y="67"/>
                    <a:pt x="1470" y="66"/>
                  </a:cubicBezTo>
                  <a:close/>
                  <a:moveTo>
                    <a:pt x="1723" y="15"/>
                  </a:moveTo>
                  <a:cubicBezTo>
                    <a:pt x="1722" y="15"/>
                    <a:pt x="1721" y="15"/>
                    <a:pt x="1720" y="15"/>
                  </a:cubicBezTo>
                  <a:cubicBezTo>
                    <a:pt x="1721" y="15"/>
                    <a:pt x="1722" y="15"/>
                    <a:pt x="1723" y="15"/>
                  </a:cubicBezTo>
                  <a:close/>
                  <a:moveTo>
                    <a:pt x="951" y="65"/>
                  </a:moveTo>
                  <a:cubicBezTo>
                    <a:pt x="951" y="64"/>
                    <a:pt x="951" y="63"/>
                    <a:pt x="951" y="63"/>
                  </a:cubicBezTo>
                  <a:cubicBezTo>
                    <a:pt x="951" y="64"/>
                    <a:pt x="951" y="64"/>
                    <a:pt x="951" y="65"/>
                  </a:cubicBezTo>
                  <a:close/>
                  <a:moveTo>
                    <a:pt x="1558" y="16"/>
                  </a:moveTo>
                  <a:cubicBezTo>
                    <a:pt x="1557" y="15"/>
                    <a:pt x="1556" y="15"/>
                    <a:pt x="1556" y="15"/>
                  </a:cubicBezTo>
                  <a:cubicBezTo>
                    <a:pt x="1556" y="16"/>
                    <a:pt x="1557" y="15"/>
                    <a:pt x="1558" y="16"/>
                  </a:cubicBezTo>
                  <a:close/>
                  <a:moveTo>
                    <a:pt x="1726" y="16"/>
                  </a:moveTo>
                  <a:cubicBezTo>
                    <a:pt x="1725" y="15"/>
                    <a:pt x="1724" y="15"/>
                    <a:pt x="1724" y="15"/>
                  </a:cubicBezTo>
                  <a:cubicBezTo>
                    <a:pt x="1724" y="16"/>
                    <a:pt x="1725" y="15"/>
                    <a:pt x="1726" y="16"/>
                  </a:cubicBezTo>
                  <a:close/>
                  <a:moveTo>
                    <a:pt x="1207" y="63"/>
                  </a:moveTo>
                  <a:cubicBezTo>
                    <a:pt x="1208" y="63"/>
                    <a:pt x="1208" y="62"/>
                    <a:pt x="1207" y="61"/>
                  </a:cubicBezTo>
                  <a:cubicBezTo>
                    <a:pt x="1207" y="62"/>
                    <a:pt x="1207" y="63"/>
                    <a:pt x="1207" y="63"/>
                  </a:cubicBezTo>
                  <a:close/>
                  <a:moveTo>
                    <a:pt x="1155" y="53"/>
                  </a:moveTo>
                  <a:cubicBezTo>
                    <a:pt x="1155" y="54"/>
                    <a:pt x="1155" y="54"/>
                    <a:pt x="1155" y="55"/>
                  </a:cubicBezTo>
                  <a:cubicBezTo>
                    <a:pt x="1155" y="54"/>
                    <a:pt x="1155" y="53"/>
                    <a:pt x="1155" y="53"/>
                  </a:cubicBezTo>
                  <a:close/>
                  <a:moveTo>
                    <a:pt x="680" y="42"/>
                  </a:moveTo>
                  <a:cubicBezTo>
                    <a:pt x="679" y="42"/>
                    <a:pt x="679" y="42"/>
                    <a:pt x="678" y="42"/>
                  </a:cubicBezTo>
                  <a:cubicBezTo>
                    <a:pt x="679" y="42"/>
                    <a:pt x="679" y="43"/>
                    <a:pt x="680" y="42"/>
                  </a:cubicBezTo>
                  <a:close/>
                  <a:moveTo>
                    <a:pt x="1568" y="59"/>
                  </a:moveTo>
                  <a:cubicBezTo>
                    <a:pt x="1568" y="59"/>
                    <a:pt x="1567" y="60"/>
                    <a:pt x="1567" y="60"/>
                  </a:cubicBezTo>
                  <a:cubicBezTo>
                    <a:pt x="1568" y="60"/>
                    <a:pt x="1568" y="60"/>
                    <a:pt x="1568" y="59"/>
                  </a:cubicBezTo>
                  <a:close/>
                  <a:moveTo>
                    <a:pt x="848" y="42"/>
                  </a:moveTo>
                  <a:cubicBezTo>
                    <a:pt x="847" y="42"/>
                    <a:pt x="846" y="42"/>
                    <a:pt x="845" y="42"/>
                  </a:cubicBezTo>
                  <a:cubicBezTo>
                    <a:pt x="846" y="43"/>
                    <a:pt x="847" y="42"/>
                    <a:pt x="848" y="42"/>
                  </a:cubicBezTo>
                  <a:close/>
                  <a:moveTo>
                    <a:pt x="1440" y="6"/>
                  </a:moveTo>
                  <a:cubicBezTo>
                    <a:pt x="1441" y="6"/>
                    <a:pt x="1441" y="6"/>
                    <a:pt x="1442" y="6"/>
                  </a:cubicBezTo>
                  <a:cubicBezTo>
                    <a:pt x="1441" y="5"/>
                    <a:pt x="1441" y="5"/>
                    <a:pt x="1440" y="6"/>
                  </a:cubicBezTo>
                  <a:close/>
                  <a:moveTo>
                    <a:pt x="1554" y="6"/>
                  </a:moveTo>
                  <a:cubicBezTo>
                    <a:pt x="1554" y="6"/>
                    <a:pt x="1555" y="6"/>
                    <a:pt x="1556" y="6"/>
                  </a:cubicBezTo>
                  <a:cubicBezTo>
                    <a:pt x="1555" y="5"/>
                    <a:pt x="1554" y="5"/>
                    <a:pt x="1554" y="6"/>
                  </a:cubicBezTo>
                  <a:close/>
                  <a:moveTo>
                    <a:pt x="1722" y="6"/>
                  </a:moveTo>
                  <a:cubicBezTo>
                    <a:pt x="1722" y="6"/>
                    <a:pt x="1723" y="6"/>
                    <a:pt x="1724" y="6"/>
                  </a:cubicBezTo>
                  <a:cubicBezTo>
                    <a:pt x="1723" y="5"/>
                    <a:pt x="1722" y="5"/>
                    <a:pt x="1722" y="6"/>
                  </a:cubicBezTo>
                  <a:close/>
                  <a:moveTo>
                    <a:pt x="1436" y="6"/>
                  </a:moveTo>
                  <a:cubicBezTo>
                    <a:pt x="1437" y="6"/>
                    <a:pt x="1438" y="6"/>
                    <a:pt x="1438" y="6"/>
                  </a:cubicBezTo>
                  <a:cubicBezTo>
                    <a:pt x="1438" y="6"/>
                    <a:pt x="1437" y="6"/>
                    <a:pt x="1436" y="6"/>
                  </a:cubicBezTo>
                  <a:close/>
                  <a:moveTo>
                    <a:pt x="990" y="6"/>
                  </a:moveTo>
                  <a:cubicBezTo>
                    <a:pt x="990" y="7"/>
                    <a:pt x="991" y="7"/>
                    <a:pt x="992" y="6"/>
                  </a:cubicBezTo>
                  <a:cubicBezTo>
                    <a:pt x="991" y="6"/>
                    <a:pt x="990" y="6"/>
                    <a:pt x="990" y="6"/>
                  </a:cubicBezTo>
                  <a:close/>
                  <a:moveTo>
                    <a:pt x="1007" y="6"/>
                  </a:moveTo>
                  <a:cubicBezTo>
                    <a:pt x="1008" y="7"/>
                    <a:pt x="1009" y="6"/>
                    <a:pt x="1009" y="6"/>
                  </a:cubicBezTo>
                  <a:cubicBezTo>
                    <a:pt x="1009" y="6"/>
                    <a:pt x="1008" y="6"/>
                    <a:pt x="1007" y="6"/>
                  </a:cubicBezTo>
                  <a:close/>
                  <a:moveTo>
                    <a:pt x="886" y="42"/>
                  </a:moveTo>
                  <a:cubicBezTo>
                    <a:pt x="885" y="42"/>
                    <a:pt x="884" y="42"/>
                    <a:pt x="884" y="42"/>
                  </a:cubicBezTo>
                  <a:cubicBezTo>
                    <a:pt x="884" y="42"/>
                    <a:pt x="885" y="43"/>
                    <a:pt x="886" y="42"/>
                  </a:cubicBezTo>
                  <a:close/>
                  <a:moveTo>
                    <a:pt x="990" y="92"/>
                  </a:moveTo>
                  <a:cubicBezTo>
                    <a:pt x="991" y="93"/>
                    <a:pt x="992" y="93"/>
                    <a:pt x="992" y="93"/>
                  </a:cubicBezTo>
                  <a:cubicBezTo>
                    <a:pt x="992" y="92"/>
                    <a:pt x="991" y="93"/>
                    <a:pt x="990" y="92"/>
                  </a:cubicBezTo>
                  <a:close/>
                  <a:moveTo>
                    <a:pt x="1040" y="40"/>
                  </a:moveTo>
                  <a:cubicBezTo>
                    <a:pt x="1041" y="40"/>
                    <a:pt x="1041" y="40"/>
                    <a:pt x="1041" y="39"/>
                  </a:cubicBezTo>
                  <a:cubicBezTo>
                    <a:pt x="1041" y="39"/>
                    <a:pt x="1040" y="40"/>
                    <a:pt x="1040" y="40"/>
                  </a:cubicBezTo>
                  <a:close/>
                  <a:moveTo>
                    <a:pt x="951" y="50"/>
                  </a:moveTo>
                  <a:cubicBezTo>
                    <a:pt x="951" y="49"/>
                    <a:pt x="951" y="48"/>
                    <a:pt x="951" y="48"/>
                  </a:cubicBezTo>
                  <a:cubicBezTo>
                    <a:pt x="951" y="48"/>
                    <a:pt x="951" y="49"/>
                    <a:pt x="951" y="50"/>
                  </a:cubicBezTo>
                  <a:close/>
                  <a:moveTo>
                    <a:pt x="1265" y="58"/>
                  </a:moveTo>
                  <a:cubicBezTo>
                    <a:pt x="1265" y="58"/>
                    <a:pt x="1265" y="59"/>
                    <a:pt x="1266" y="60"/>
                  </a:cubicBezTo>
                  <a:cubicBezTo>
                    <a:pt x="1266" y="59"/>
                    <a:pt x="1266" y="58"/>
                    <a:pt x="1265" y="58"/>
                  </a:cubicBezTo>
                  <a:close/>
                  <a:moveTo>
                    <a:pt x="694" y="97"/>
                  </a:moveTo>
                  <a:cubicBezTo>
                    <a:pt x="694" y="97"/>
                    <a:pt x="693" y="97"/>
                    <a:pt x="693" y="98"/>
                  </a:cubicBezTo>
                  <a:cubicBezTo>
                    <a:pt x="694" y="98"/>
                    <a:pt x="694" y="97"/>
                    <a:pt x="694" y="97"/>
                  </a:cubicBezTo>
                  <a:close/>
                  <a:moveTo>
                    <a:pt x="1002" y="93"/>
                  </a:moveTo>
                  <a:cubicBezTo>
                    <a:pt x="1003" y="93"/>
                    <a:pt x="1003" y="93"/>
                    <a:pt x="1004" y="92"/>
                  </a:cubicBezTo>
                  <a:cubicBezTo>
                    <a:pt x="1003" y="93"/>
                    <a:pt x="1002" y="92"/>
                    <a:pt x="1002" y="93"/>
                  </a:cubicBezTo>
                  <a:close/>
                  <a:moveTo>
                    <a:pt x="1373" y="56"/>
                  </a:moveTo>
                  <a:cubicBezTo>
                    <a:pt x="1374" y="56"/>
                    <a:pt x="1374" y="55"/>
                    <a:pt x="1375" y="55"/>
                  </a:cubicBezTo>
                  <a:cubicBezTo>
                    <a:pt x="1374" y="55"/>
                    <a:pt x="1373" y="55"/>
                    <a:pt x="1373" y="56"/>
                  </a:cubicBezTo>
                  <a:close/>
                  <a:moveTo>
                    <a:pt x="1127" y="42"/>
                  </a:moveTo>
                  <a:cubicBezTo>
                    <a:pt x="1127" y="42"/>
                    <a:pt x="1126" y="42"/>
                    <a:pt x="1125" y="42"/>
                  </a:cubicBezTo>
                  <a:cubicBezTo>
                    <a:pt x="1126" y="42"/>
                    <a:pt x="1127" y="43"/>
                    <a:pt x="1127" y="42"/>
                  </a:cubicBezTo>
                  <a:close/>
                  <a:moveTo>
                    <a:pt x="1132" y="42"/>
                  </a:moveTo>
                  <a:cubicBezTo>
                    <a:pt x="1131" y="42"/>
                    <a:pt x="1131" y="42"/>
                    <a:pt x="1130" y="42"/>
                  </a:cubicBezTo>
                  <a:cubicBezTo>
                    <a:pt x="1131" y="43"/>
                    <a:pt x="1131" y="42"/>
                    <a:pt x="1132" y="42"/>
                  </a:cubicBezTo>
                  <a:close/>
                  <a:moveTo>
                    <a:pt x="1343" y="92"/>
                  </a:moveTo>
                  <a:cubicBezTo>
                    <a:pt x="1343" y="92"/>
                    <a:pt x="1343" y="91"/>
                    <a:pt x="1343" y="90"/>
                  </a:cubicBezTo>
                  <a:cubicBezTo>
                    <a:pt x="1343" y="91"/>
                    <a:pt x="1343" y="92"/>
                    <a:pt x="1343" y="92"/>
                  </a:cubicBezTo>
                  <a:close/>
                  <a:moveTo>
                    <a:pt x="1707" y="88"/>
                  </a:moveTo>
                  <a:cubicBezTo>
                    <a:pt x="1707" y="88"/>
                    <a:pt x="1707" y="89"/>
                    <a:pt x="1707" y="90"/>
                  </a:cubicBezTo>
                  <a:cubicBezTo>
                    <a:pt x="1707" y="89"/>
                    <a:pt x="1707" y="88"/>
                    <a:pt x="1707" y="88"/>
                  </a:cubicBezTo>
                  <a:close/>
                  <a:moveTo>
                    <a:pt x="1069" y="103"/>
                  </a:moveTo>
                  <a:cubicBezTo>
                    <a:pt x="1068" y="103"/>
                    <a:pt x="1067" y="103"/>
                    <a:pt x="1066" y="103"/>
                  </a:cubicBezTo>
                  <a:cubicBezTo>
                    <a:pt x="1067" y="103"/>
                    <a:pt x="1068" y="103"/>
                    <a:pt x="1069" y="103"/>
                  </a:cubicBezTo>
                  <a:close/>
                  <a:moveTo>
                    <a:pt x="1470" y="39"/>
                  </a:moveTo>
                  <a:cubicBezTo>
                    <a:pt x="1470" y="40"/>
                    <a:pt x="1470" y="40"/>
                    <a:pt x="1470" y="41"/>
                  </a:cubicBezTo>
                  <a:cubicBezTo>
                    <a:pt x="1470" y="40"/>
                    <a:pt x="1471" y="40"/>
                    <a:pt x="1470" y="39"/>
                  </a:cubicBezTo>
                  <a:close/>
                  <a:moveTo>
                    <a:pt x="1385" y="58"/>
                  </a:moveTo>
                  <a:cubicBezTo>
                    <a:pt x="1385" y="58"/>
                    <a:pt x="1384" y="59"/>
                    <a:pt x="1384" y="59"/>
                  </a:cubicBezTo>
                  <a:cubicBezTo>
                    <a:pt x="1385" y="59"/>
                    <a:pt x="1385" y="59"/>
                    <a:pt x="1385" y="58"/>
                  </a:cubicBezTo>
                  <a:close/>
                  <a:moveTo>
                    <a:pt x="1175" y="89"/>
                  </a:moveTo>
                  <a:cubicBezTo>
                    <a:pt x="1175" y="88"/>
                    <a:pt x="1175" y="87"/>
                    <a:pt x="1174" y="87"/>
                  </a:cubicBezTo>
                  <a:cubicBezTo>
                    <a:pt x="1175" y="87"/>
                    <a:pt x="1174" y="88"/>
                    <a:pt x="1175" y="89"/>
                  </a:cubicBezTo>
                  <a:close/>
                  <a:moveTo>
                    <a:pt x="551" y="39"/>
                  </a:moveTo>
                  <a:cubicBezTo>
                    <a:pt x="552" y="40"/>
                    <a:pt x="552" y="40"/>
                    <a:pt x="552" y="41"/>
                  </a:cubicBezTo>
                  <a:cubicBezTo>
                    <a:pt x="552" y="40"/>
                    <a:pt x="552" y="39"/>
                    <a:pt x="551" y="39"/>
                  </a:cubicBezTo>
                  <a:close/>
                  <a:moveTo>
                    <a:pt x="1389" y="54"/>
                  </a:moveTo>
                  <a:cubicBezTo>
                    <a:pt x="1389" y="54"/>
                    <a:pt x="1388" y="55"/>
                    <a:pt x="1388" y="55"/>
                  </a:cubicBezTo>
                  <a:cubicBezTo>
                    <a:pt x="1389" y="55"/>
                    <a:pt x="1389" y="55"/>
                    <a:pt x="1389" y="54"/>
                  </a:cubicBezTo>
                  <a:close/>
                  <a:moveTo>
                    <a:pt x="1087" y="57"/>
                  </a:moveTo>
                  <a:cubicBezTo>
                    <a:pt x="1087" y="58"/>
                    <a:pt x="1087" y="59"/>
                    <a:pt x="1088" y="60"/>
                  </a:cubicBezTo>
                  <a:cubicBezTo>
                    <a:pt x="1088" y="59"/>
                    <a:pt x="1088" y="58"/>
                    <a:pt x="1087" y="57"/>
                  </a:cubicBezTo>
                  <a:close/>
                  <a:moveTo>
                    <a:pt x="989" y="103"/>
                  </a:moveTo>
                  <a:cubicBezTo>
                    <a:pt x="988" y="103"/>
                    <a:pt x="987" y="103"/>
                    <a:pt x="986" y="103"/>
                  </a:cubicBezTo>
                  <a:cubicBezTo>
                    <a:pt x="987" y="103"/>
                    <a:pt x="988" y="103"/>
                    <a:pt x="989" y="103"/>
                  </a:cubicBezTo>
                  <a:close/>
                  <a:moveTo>
                    <a:pt x="589" y="80"/>
                  </a:moveTo>
                  <a:cubicBezTo>
                    <a:pt x="589" y="81"/>
                    <a:pt x="589" y="82"/>
                    <a:pt x="589" y="82"/>
                  </a:cubicBezTo>
                  <a:cubicBezTo>
                    <a:pt x="590" y="82"/>
                    <a:pt x="589" y="81"/>
                    <a:pt x="589" y="80"/>
                  </a:cubicBezTo>
                  <a:close/>
                  <a:moveTo>
                    <a:pt x="1716" y="75"/>
                  </a:moveTo>
                  <a:cubicBezTo>
                    <a:pt x="1715" y="75"/>
                    <a:pt x="1715" y="76"/>
                    <a:pt x="1714" y="76"/>
                  </a:cubicBezTo>
                  <a:cubicBezTo>
                    <a:pt x="1715" y="76"/>
                    <a:pt x="1715" y="76"/>
                    <a:pt x="1716" y="75"/>
                  </a:cubicBezTo>
                  <a:close/>
                  <a:moveTo>
                    <a:pt x="1005" y="92"/>
                  </a:moveTo>
                  <a:cubicBezTo>
                    <a:pt x="1005" y="92"/>
                    <a:pt x="1006" y="93"/>
                    <a:pt x="1006" y="92"/>
                  </a:cubicBezTo>
                  <a:cubicBezTo>
                    <a:pt x="1006" y="92"/>
                    <a:pt x="1005" y="92"/>
                    <a:pt x="1005" y="92"/>
                  </a:cubicBezTo>
                  <a:close/>
                  <a:moveTo>
                    <a:pt x="1289" y="60"/>
                  </a:moveTo>
                  <a:cubicBezTo>
                    <a:pt x="1288" y="61"/>
                    <a:pt x="1288" y="61"/>
                    <a:pt x="1288" y="62"/>
                  </a:cubicBezTo>
                  <a:cubicBezTo>
                    <a:pt x="1289" y="61"/>
                    <a:pt x="1289" y="61"/>
                    <a:pt x="1289" y="60"/>
                  </a:cubicBezTo>
                  <a:close/>
                  <a:moveTo>
                    <a:pt x="1030" y="61"/>
                  </a:moveTo>
                  <a:cubicBezTo>
                    <a:pt x="1030" y="61"/>
                    <a:pt x="1030" y="60"/>
                    <a:pt x="1030" y="59"/>
                  </a:cubicBezTo>
                  <a:cubicBezTo>
                    <a:pt x="1029" y="60"/>
                    <a:pt x="1030" y="61"/>
                    <a:pt x="1030" y="61"/>
                  </a:cubicBezTo>
                  <a:close/>
                  <a:moveTo>
                    <a:pt x="1219" y="75"/>
                  </a:moveTo>
                  <a:cubicBezTo>
                    <a:pt x="1219" y="75"/>
                    <a:pt x="1219" y="76"/>
                    <a:pt x="1219" y="77"/>
                  </a:cubicBezTo>
                  <a:cubicBezTo>
                    <a:pt x="1219" y="76"/>
                    <a:pt x="1219" y="75"/>
                    <a:pt x="1219" y="75"/>
                  </a:cubicBezTo>
                  <a:close/>
                  <a:moveTo>
                    <a:pt x="1386" y="29"/>
                  </a:moveTo>
                  <a:cubicBezTo>
                    <a:pt x="1386" y="28"/>
                    <a:pt x="1386" y="28"/>
                    <a:pt x="1386" y="27"/>
                  </a:cubicBezTo>
                  <a:cubicBezTo>
                    <a:pt x="1386" y="28"/>
                    <a:pt x="1385" y="29"/>
                    <a:pt x="1386" y="29"/>
                  </a:cubicBezTo>
                  <a:close/>
                  <a:moveTo>
                    <a:pt x="669" y="103"/>
                  </a:moveTo>
                  <a:cubicBezTo>
                    <a:pt x="669" y="103"/>
                    <a:pt x="668" y="103"/>
                    <a:pt x="668" y="103"/>
                  </a:cubicBezTo>
                  <a:cubicBezTo>
                    <a:pt x="668" y="103"/>
                    <a:pt x="669" y="103"/>
                    <a:pt x="669" y="103"/>
                  </a:cubicBezTo>
                  <a:close/>
                  <a:moveTo>
                    <a:pt x="1208" y="78"/>
                  </a:moveTo>
                  <a:cubicBezTo>
                    <a:pt x="1208" y="78"/>
                    <a:pt x="1208" y="77"/>
                    <a:pt x="1208" y="76"/>
                  </a:cubicBezTo>
                  <a:cubicBezTo>
                    <a:pt x="1208" y="77"/>
                    <a:pt x="1207" y="78"/>
                    <a:pt x="1208" y="78"/>
                  </a:cubicBezTo>
                  <a:close/>
                  <a:moveTo>
                    <a:pt x="1067" y="93"/>
                  </a:moveTo>
                  <a:cubicBezTo>
                    <a:pt x="1068" y="94"/>
                    <a:pt x="1068" y="94"/>
                    <a:pt x="1069" y="93"/>
                  </a:cubicBezTo>
                  <a:cubicBezTo>
                    <a:pt x="1068" y="93"/>
                    <a:pt x="1067" y="93"/>
                    <a:pt x="1067" y="93"/>
                  </a:cubicBezTo>
                  <a:close/>
                  <a:moveTo>
                    <a:pt x="912" y="52"/>
                  </a:moveTo>
                  <a:cubicBezTo>
                    <a:pt x="912" y="52"/>
                    <a:pt x="912" y="53"/>
                    <a:pt x="912" y="54"/>
                  </a:cubicBezTo>
                  <a:cubicBezTo>
                    <a:pt x="912" y="53"/>
                    <a:pt x="913" y="52"/>
                    <a:pt x="912" y="52"/>
                  </a:cubicBezTo>
                  <a:close/>
                  <a:moveTo>
                    <a:pt x="788" y="102"/>
                  </a:moveTo>
                  <a:cubicBezTo>
                    <a:pt x="788" y="102"/>
                    <a:pt x="787" y="102"/>
                    <a:pt x="787" y="103"/>
                  </a:cubicBezTo>
                  <a:cubicBezTo>
                    <a:pt x="787" y="102"/>
                    <a:pt x="788" y="103"/>
                    <a:pt x="788" y="102"/>
                  </a:cubicBezTo>
                  <a:close/>
                  <a:moveTo>
                    <a:pt x="1684" y="26"/>
                  </a:moveTo>
                  <a:cubicBezTo>
                    <a:pt x="1684" y="27"/>
                    <a:pt x="1684" y="27"/>
                    <a:pt x="1684" y="28"/>
                  </a:cubicBezTo>
                  <a:cubicBezTo>
                    <a:pt x="1684" y="27"/>
                    <a:pt x="1684" y="26"/>
                    <a:pt x="1684" y="26"/>
                  </a:cubicBezTo>
                  <a:close/>
                  <a:moveTo>
                    <a:pt x="1007" y="102"/>
                  </a:moveTo>
                  <a:cubicBezTo>
                    <a:pt x="1007" y="102"/>
                    <a:pt x="1006" y="102"/>
                    <a:pt x="1006" y="103"/>
                  </a:cubicBezTo>
                  <a:cubicBezTo>
                    <a:pt x="1006" y="102"/>
                    <a:pt x="1007" y="103"/>
                    <a:pt x="1007" y="102"/>
                  </a:cubicBezTo>
                  <a:close/>
                  <a:moveTo>
                    <a:pt x="1729" y="6"/>
                  </a:moveTo>
                  <a:cubicBezTo>
                    <a:pt x="1729" y="6"/>
                    <a:pt x="1730" y="7"/>
                    <a:pt x="1730" y="6"/>
                  </a:cubicBezTo>
                  <a:cubicBezTo>
                    <a:pt x="1730" y="6"/>
                    <a:pt x="1729" y="6"/>
                    <a:pt x="1729" y="6"/>
                  </a:cubicBezTo>
                  <a:close/>
                  <a:moveTo>
                    <a:pt x="1714" y="6"/>
                  </a:moveTo>
                  <a:cubicBezTo>
                    <a:pt x="1715" y="7"/>
                    <a:pt x="1716" y="7"/>
                    <a:pt x="1716" y="6"/>
                  </a:cubicBezTo>
                  <a:cubicBezTo>
                    <a:pt x="1716" y="6"/>
                    <a:pt x="1715" y="6"/>
                    <a:pt x="1714" y="6"/>
                  </a:cubicBezTo>
                  <a:close/>
                  <a:moveTo>
                    <a:pt x="1560" y="6"/>
                  </a:moveTo>
                  <a:cubicBezTo>
                    <a:pt x="1561" y="6"/>
                    <a:pt x="1562" y="7"/>
                    <a:pt x="1562" y="6"/>
                  </a:cubicBezTo>
                  <a:cubicBezTo>
                    <a:pt x="1562" y="6"/>
                    <a:pt x="1561" y="6"/>
                    <a:pt x="1560" y="6"/>
                  </a:cubicBezTo>
                  <a:close/>
                  <a:moveTo>
                    <a:pt x="1546" y="6"/>
                  </a:moveTo>
                  <a:cubicBezTo>
                    <a:pt x="1547" y="7"/>
                    <a:pt x="1547" y="7"/>
                    <a:pt x="1548" y="6"/>
                  </a:cubicBezTo>
                  <a:cubicBezTo>
                    <a:pt x="1547" y="6"/>
                    <a:pt x="1547" y="6"/>
                    <a:pt x="1546" y="6"/>
                  </a:cubicBezTo>
                  <a:close/>
                  <a:moveTo>
                    <a:pt x="566" y="103"/>
                  </a:moveTo>
                  <a:cubicBezTo>
                    <a:pt x="566" y="103"/>
                    <a:pt x="565" y="103"/>
                    <a:pt x="564" y="103"/>
                  </a:cubicBezTo>
                  <a:cubicBezTo>
                    <a:pt x="565" y="103"/>
                    <a:pt x="566" y="103"/>
                    <a:pt x="566" y="103"/>
                  </a:cubicBezTo>
                  <a:close/>
                  <a:moveTo>
                    <a:pt x="772" y="103"/>
                  </a:moveTo>
                  <a:cubicBezTo>
                    <a:pt x="772" y="103"/>
                    <a:pt x="771" y="103"/>
                    <a:pt x="770" y="103"/>
                  </a:cubicBezTo>
                  <a:cubicBezTo>
                    <a:pt x="771" y="103"/>
                    <a:pt x="772" y="103"/>
                    <a:pt x="772" y="103"/>
                  </a:cubicBezTo>
                  <a:close/>
                  <a:moveTo>
                    <a:pt x="699" y="79"/>
                  </a:moveTo>
                  <a:cubicBezTo>
                    <a:pt x="699" y="80"/>
                    <a:pt x="699" y="81"/>
                    <a:pt x="700" y="81"/>
                  </a:cubicBezTo>
                  <a:cubicBezTo>
                    <a:pt x="700" y="80"/>
                    <a:pt x="700" y="80"/>
                    <a:pt x="699" y="79"/>
                  </a:cubicBezTo>
                  <a:close/>
                  <a:moveTo>
                    <a:pt x="1362" y="6"/>
                  </a:moveTo>
                  <a:cubicBezTo>
                    <a:pt x="1363" y="7"/>
                    <a:pt x="1363" y="6"/>
                    <a:pt x="1364" y="6"/>
                  </a:cubicBezTo>
                  <a:cubicBezTo>
                    <a:pt x="1363" y="6"/>
                    <a:pt x="1363" y="6"/>
                    <a:pt x="1362" y="6"/>
                  </a:cubicBezTo>
                  <a:close/>
                  <a:moveTo>
                    <a:pt x="575" y="6"/>
                  </a:moveTo>
                  <a:cubicBezTo>
                    <a:pt x="576" y="7"/>
                    <a:pt x="576" y="6"/>
                    <a:pt x="577" y="6"/>
                  </a:cubicBezTo>
                  <a:cubicBezTo>
                    <a:pt x="577" y="6"/>
                    <a:pt x="576" y="6"/>
                    <a:pt x="575" y="6"/>
                  </a:cubicBezTo>
                  <a:close/>
                  <a:moveTo>
                    <a:pt x="843" y="42"/>
                  </a:moveTo>
                  <a:cubicBezTo>
                    <a:pt x="842" y="42"/>
                    <a:pt x="842" y="42"/>
                    <a:pt x="841" y="42"/>
                  </a:cubicBezTo>
                  <a:cubicBezTo>
                    <a:pt x="842" y="42"/>
                    <a:pt x="842" y="43"/>
                    <a:pt x="843" y="42"/>
                  </a:cubicBezTo>
                  <a:close/>
                  <a:moveTo>
                    <a:pt x="951" y="47"/>
                  </a:moveTo>
                  <a:cubicBezTo>
                    <a:pt x="952" y="46"/>
                    <a:pt x="952" y="46"/>
                    <a:pt x="952" y="45"/>
                  </a:cubicBezTo>
                  <a:cubicBezTo>
                    <a:pt x="951" y="46"/>
                    <a:pt x="951" y="46"/>
                    <a:pt x="951" y="47"/>
                  </a:cubicBezTo>
                  <a:close/>
                  <a:moveTo>
                    <a:pt x="559" y="6"/>
                  </a:moveTo>
                  <a:cubicBezTo>
                    <a:pt x="559" y="7"/>
                    <a:pt x="560" y="6"/>
                    <a:pt x="560" y="6"/>
                  </a:cubicBezTo>
                  <a:cubicBezTo>
                    <a:pt x="560" y="6"/>
                    <a:pt x="559" y="6"/>
                    <a:pt x="559" y="6"/>
                  </a:cubicBezTo>
                  <a:close/>
                  <a:moveTo>
                    <a:pt x="805" y="56"/>
                  </a:moveTo>
                  <a:cubicBezTo>
                    <a:pt x="805" y="57"/>
                    <a:pt x="805" y="58"/>
                    <a:pt x="805" y="58"/>
                  </a:cubicBezTo>
                  <a:cubicBezTo>
                    <a:pt x="805" y="57"/>
                    <a:pt x="806" y="57"/>
                    <a:pt x="805" y="56"/>
                  </a:cubicBezTo>
                  <a:close/>
                  <a:moveTo>
                    <a:pt x="963" y="47"/>
                  </a:moveTo>
                  <a:cubicBezTo>
                    <a:pt x="963" y="48"/>
                    <a:pt x="963" y="49"/>
                    <a:pt x="963" y="49"/>
                  </a:cubicBezTo>
                  <a:cubicBezTo>
                    <a:pt x="963" y="49"/>
                    <a:pt x="963" y="48"/>
                    <a:pt x="963" y="47"/>
                  </a:cubicBezTo>
                  <a:close/>
                  <a:moveTo>
                    <a:pt x="1410" y="40"/>
                  </a:moveTo>
                  <a:cubicBezTo>
                    <a:pt x="1411" y="39"/>
                    <a:pt x="1411" y="38"/>
                    <a:pt x="1411" y="38"/>
                  </a:cubicBezTo>
                  <a:cubicBezTo>
                    <a:pt x="1410" y="38"/>
                    <a:pt x="1411" y="39"/>
                    <a:pt x="1410" y="40"/>
                  </a:cubicBezTo>
                  <a:close/>
                  <a:moveTo>
                    <a:pt x="859" y="57"/>
                  </a:moveTo>
                  <a:cubicBezTo>
                    <a:pt x="859" y="56"/>
                    <a:pt x="859" y="55"/>
                    <a:pt x="859" y="55"/>
                  </a:cubicBezTo>
                  <a:cubicBezTo>
                    <a:pt x="859" y="55"/>
                    <a:pt x="858" y="56"/>
                    <a:pt x="859" y="57"/>
                  </a:cubicBezTo>
                  <a:close/>
                  <a:moveTo>
                    <a:pt x="1410" y="42"/>
                  </a:moveTo>
                  <a:cubicBezTo>
                    <a:pt x="1410" y="42"/>
                    <a:pt x="1410" y="41"/>
                    <a:pt x="1410" y="40"/>
                  </a:cubicBezTo>
                  <a:cubicBezTo>
                    <a:pt x="1410" y="41"/>
                    <a:pt x="1410" y="42"/>
                    <a:pt x="1410" y="42"/>
                  </a:cubicBezTo>
                  <a:close/>
                  <a:moveTo>
                    <a:pt x="1470" y="69"/>
                  </a:moveTo>
                  <a:cubicBezTo>
                    <a:pt x="1470" y="69"/>
                    <a:pt x="1470" y="70"/>
                    <a:pt x="1470" y="71"/>
                  </a:cubicBezTo>
                  <a:cubicBezTo>
                    <a:pt x="1470" y="70"/>
                    <a:pt x="1470" y="69"/>
                    <a:pt x="1470" y="69"/>
                  </a:cubicBezTo>
                  <a:close/>
                  <a:moveTo>
                    <a:pt x="1186" y="85"/>
                  </a:moveTo>
                  <a:cubicBezTo>
                    <a:pt x="1186" y="86"/>
                    <a:pt x="1186" y="86"/>
                    <a:pt x="1186" y="87"/>
                  </a:cubicBezTo>
                  <a:cubicBezTo>
                    <a:pt x="1186" y="86"/>
                    <a:pt x="1186" y="86"/>
                    <a:pt x="1186" y="85"/>
                  </a:cubicBezTo>
                  <a:close/>
                  <a:moveTo>
                    <a:pt x="1041" y="74"/>
                  </a:moveTo>
                  <a:cubicBezTo>
                    <a:pt x="1041" y="75"/>
                    <a:pt x="1041" y="76"/>
                    <a:pt x="1041" y="76"/>
                  </a:cubicBezTo>
                  <a:cubicBezTo>
                    <a:pt x="1041" y="76"/>
                    <a:pt x="1041" y="75"/>
                    <a:pt x="1041" y="74"/>
                  </a:cubicBezTo>
                  <a:close/>
                  <a:moveTo>
                    <a:pt x="688" y="33"/>
                  </a:moveTo>
                  <a:cubicBezTo>
                    <a:pt x="688" y="33"/>
                    <a:pt x="689" y="33"/>
                    <a:pt x="690" y="33"/>
                  </a:cubicBezTo>
                  <a:cubicBezTo>
                    <a:pt x="689" y="33"/>
                    <a:pt x="688" y="33"/>
                    <a:pt x="688" y="33"/>
                  </a:cubicBezTo>
                  <a:close/>
                  <a:moveTo>
                    <a:pt x="748" y="77"/>
                  </a:moveTo>
                  <a:cubicBezTo>
                    <a:pt x="748" y="76"/>
                    <a:pt x="748" y="75"/>
                    <a:pt x="747" y="75"/>
                  </a:cubicBezTo>
                  <a:cubicBezTo>
                    <a:pt x="747" y="76"/>
                    <a:pt x="747" y="76"/>
                    <a:pt x="748" y="77"/>
                  </a:cubicBezTo>
                  <a:close/>
                  <a:moveTo>
                    <a:pt x="952" y="67"/>
                  </a:moveTo>
                  <a:cubicBezTo>
                    <a:pt x="952" y="67"/>
                    <a:pt x="952" y="66"/>
                    <a:pt x="951" y="66"/>
                  </a:cubicBezTo>
                  <a:cubicBezTo>
                    <a:pt x="951" y="66"/>
                    <a:pt x="951" y="67"/>
                    <a:pt x="952" y="67"/>
                  </a:cubicBezTo>
                  <a:close/>
                  <a:moveTo>
                    <a:pt x="993" y="16"/>
                  </a:moveTo>
                  <a:cubicBezTo>
                    <a:pt x="992" y="16"/>
                    <a:pt x="992" y="16"/>
                    <a:pt x="991" y="17"/>
                  </a:cubicBezTo>
                  <a:cubicBezTo>
                    <a:pt x="992" y="17"/>
                    <a:pt x="993" y="17"/>
                    <a:pt x="993" y="16"/>
                  </a:cubicBezTo>
                  <a:close/>
                  <a:moveTo>
                    <a:pt x="700" y="86"/>
                  </a:moveTo>
                  <a:cubicBezTo>
                    <a:pt x="699" y="86"/>
                    <a:pt x="699" y="87"/>
                    <a:pt x="699" y="88"/>
                  </a:cubicBezTo>
                  <a:cubicBezTo>
                    <a:pt x="700" y="87"/>
                    <a:pt x="700" y="86"/>
                    <a:pt x="700" y="86"/>
                  </a:cubicBezTo>
                  <a:close/>
                  <a:moveTo>
                    <a:pt x="1006" y="17"/>
                  </a:moveTo>
                  <a:cubicBezTo>
                    <a:pt x="1006" y="16"/>
                    <a:pt x="1005" y="16"/>
                    <a:pt x="1005" y="16"/>
                  </a:cubicBezTo>
                  <a:cubicBezTo>
                    <a:pt x="1005" y="17"/>
                    <a:pt x="1006" y="16"/>
                    <a:pt x="1006" y="17"/>
                  </a:cubicBezTo>
                  <a:close/>
                  <a:moveTo>
                    <a:pt x="871" y="58"/>
                  </a:moveTo>
                  <a:cubicBezTo>
                    <a:pt x="871" y="58"/>
                    <a:pt x="871" y="59"/>
                    <a:pt x="871" y="59"/>
                  </a:cubicBezTo>
                  <a:cubicBezTo>
                    <a:pt x="871" y="59"/>
                    <a:pt x="871" y="58"/>
                    <a:pt x="871" y="58"/>
                  </a:cubicBezTo>
                  <a:close/>
                  <a:moveTo>
                    <a:pt x="1386" y="37"/>
                  </a:moveTo>
                  <a:cubicBezTo>
                    <a:pt x="1386" y="37"/>
                    <a:pt x="1386" y="36"/>
                    <a:pt x="1386" y="35"/>
                  </a:cubicBezTo>
                  <a:cubicBezTo>
                    <a:pt x="1385" y="36"/>
                    <a:pt x="1386" y="37"/>
                    <a:pt x="1386" y="37"/>
                  </a:cubicBezTo>
                  <a:close/>
                  <a:moveTo>
                    <a:pt x="715" y="90"/>
                  </a:moveTo>
                  <a:cubicBezTo>
                    <a:pt x="715" y="89"/>
                    <a:pt x="715" y="88"/>
                    <a:pt x="715" y="88"/>
                  </a:cubicBezTo>
                  <a:cubicBezTo>
                    <a:pt x="715" y="88"/>
                    <a:pt x="714" y="89"/>
                    <a:pt x="715" y="90"/>
                  </a:cubicBezTo>
                  <a:close/>
                  <a:moveTo>
                    <a:pt x="1397" y="25"/>
                  </a:moveTo>
                  <a:cubicBezTo>
                    <a:pt x="1397" y="26"/>
                    <a:pt x="1397" y="26"/>
                    <a:pt x="1397" y="27"/>
                  </a:cubicBezTo>
                  <a:cubicBezTo>
                    <a:pt x="1397" y="26"/>
                    <a:pt x="1397" y="25"/>
                    <a:pt x="1397" y="25"/>
                  </a:cubicBezTo>
                  <a:close/>
                  <a:moveTo>
                    <a:pt x="1367" y="15"/>
                  </a:moveTo>
                  <a:cubicBezTo>
                    <a:pt x="1366" y="15"/>
                    <a:pt x="1366" y="15"/>
                    <a:pt x="1365" y="15"/>
                  </a:cubicBezTo>
                  <a:cubicBezTo>
                    <a:pt x="1366" y="15"/>
                    <a:pt x="1366" y="16"/>
                    <a:pt x="1367" y="15"/>
                  </a:cubicBezTo>
                  <a:close/>
                  <a:moveTo>
                    <a:pt x="1373" y="15"/>
                  </a:moveTo>
                  <a:cubicBezTo>
                    <a:pt x="1373" y="15"/>
                    <a:pt x="1372" y="15"/>
                    <a:pt x="1371" y="15"/>
                  </a:cubicBezTo>
                  <a:cubicBezTo>
                    <a:pt x="1372" y="16"/>
                    <a:pt x="1373" y="15"/>
                    <a:pt x="1373" y="15"/>
                  </a:cubicBezTo>
                  <a:close/>
                  <a:moveTo>
                    <a:pt x="963" y="64"/>
                  </a:moveTo>
                  <a:cubicBezTo>
                    <a:pt x="963" y="65"/>
                    <a:pt x="963" y="65"/>
                    <a:pt x="963" y="66"/>
                  </a:cubicBezTo>
                  <a:cubicBezTo>
                    <a:pt x="963" y="65"/>
                    <a:pt x="964" y="64"/>
                    <a:pt x="963" y="64"/>
                  </a:cubicBezTo>
                  <a:close/>
                  <a:moveTo>
                    <a:pt x="1665" y="58"/>
                  </a:moveTo>
                  <a:cubicBezTo>
                    <a:pt x="1664" y="58"/>
                    <a:pt x="1664" y="58"/>
                    <a:pt x="1664" y="59"/>
                  </a:cubicBezTo>
                  <a:cubicBezTo>
                    <a:pt x="1664" y="59"/>
                    <a:pt x="1664" y="59"/>
                    <a:pt x="1664" y="59"/>
                  </a:cubicBezTo>
                  <a:cubicBezTo>
                    <a:pt x="1664" y="59"/>
                    <a:pt x="1664" y="59"/>
                    <a:pt x="1665" y="58"/>
                  </a:cubicBezTo>
                  <a:close/>
                  <a:moveTo>
                    <a:pt x="1246" y="103"/>
                  </a:moveTo>
                  <a:cubicBezTo>
                    <a:pt x="1245" y="103"/>
                    <a:pt x="1245" y="103"/>
                    <a:pt x="1244" y="103"/>
                  </a:cubicBezTo>
                  <a:cubicBezTo>
                    <a:pt x="1245" y="103"/>
                    <a:pt x="1246" y="103"/>
                    <a:pt x="1246" y="103"/>
                  </a:cubicBezTo>
                  <a:close/>
                  <a:moveTo>
                    <a:pt x="1411" y="74"/>
                  </a:moveTo>
                  <a:cubicBezTo>
                    <a:pt x="1411" y="73"/>
                    <a:pt x="1411" y="72"/>
                    <a:pt x="1410" y="72"/>
                  </a:cubicBezTo>
                  <a:cubicBezTo>
                    <a:pt x="1411" y="72"/>
                    <a:pt x="1410" y="73"/>
                    <a:pt x="1411" y="74"/>
                  </a:cubicBezTo>
                  <a:close/>
                  <a:moveTo>
                    <a:pt x="1198" y="103"/>
                  </a:moveTo>
                  <a:cubicBezTo>
                    <a:pt x="1197" y="103"/>
                    <a:pt x="1196" y="103"/>
                    <a:pt x="1196" y="103"/>
                  </a:cubicBezTo>
                  <a:cubicBezTo>
                    <a:pt x="1197" y="103"/>
                    <a:pt x="1197" y="103"/>
                    <a:pt x="1198" y="103"/>
                  </a:cubicBezTo>
                  <a:close/>
                  <a:moveTo>
                    <a:pt x="1539" y="88"/>
                  </a:moveTo>
                  <a:cubicBezTo>
                    <a:pt x="1538" y="88"/>
                    <a:pt x="1539" y="89"/>
                    <a:pt x="1539" y="90"/>
                  </a:cubicBezTo>
                  <a:cubicBezTo>
                    <a:pt x="1539" y="89"/>
                    <a:pt x="1539" y="88"/>
                    <a:pt x="1539" y="88"/>
                  </a:cubicBezTo>
                  <a:close/>
                  <a:moveTo>
                    <a:pt x="1188" y="103"/>
                  </a:moveTo>
                  <a:cubicBezTo>
                    <a:pt x="1188" y="103"/>
                    <a:pt x="1187" y="103"/>
                    <a:pt x="1187" y="103"/>
                  </a:cubicBezTo>
                  <a:cubicBezTo>
                    <a:pt x="1187" y="103"/>
                    <a:pt x="1188" y="103"/>
                    <a:pt x="1188" y="103"/>
                  </a:cubicBezTo>
                  <a:close/>
                  <a:moveTo>
                    <a:pt x="1551" y="15"/>
                  </a:moveTo>
                  <a:cubicBezTo>
                    <a:pt x="1550" y="15"/>
                    <a:pt x="1550" y="15"/>
                    <a:pt x="1549" y="15"/>
                  </a:cubicBezTo>
                  <a:cubicBezTo>
                    <a:pt x="1550" y="15"/>
                    <a:pt x="1551" y="16"/>
                    <a:pt x="1551" y="15"/>
                  </a:cubicBezTo>
                  <a:close/>
                  <a:moveTo>
                    <a:pt x="1470" y="71"/>
                  </a:moveTo>
                  <a:cubicBezTo>
                    <a:pt x="1469" y="71"/>
                    <a:pt x="1469" y="72"/>
                    <a:pt x="1469" y="73"/>
                  </a:cubicBezTo>
                  <a:cubicBezTo>
                    <a:pt x="1470" y="72"/>
                    <a:pt x="1470" y="71"/>
                    <a:pt x="1470" y="71"/>
                  </a:cubicBezTo>
                  <a:close/>
                  <a:moveTo>
                    <a:pt x="1719" y="15"/>
                  </a:moveTo>
                  <a:cubicBezTo>
                    <a:pt x="1719" y="15"/>
                    <a:pt x="1718" y="15"/>
                    <a:pt x="1717" y="15"/>
                  </a:cubicBezTo>
                  <a:cubicBezTo>
                    <a:pt x="1718" y="15"/>
                    <a:pt x="1719" y="16"/>
                    <a:pt x="1719" y="15"/>
                  </a:cubicBezTo>
                  <a:close/>
                  <a:moveTo>
                    <a:pt x="759" y="75"/>
                  </a:moveTo>
                  <a:cubicBezTo>
                    <a:pt x="759" y="76"/>
                    <a:pt x="759" y="77"/>
                    <a:pt x="759" y="77"/>
                  </a:cubicBezTo>
                  <a:cubicBezTo>
                    <a:pt x="759" y="77"/>
                    <a:pt x="759" y="76"/>
                    <a:pt x="759" y="75"/>
                  </a:cubicBezTo>
                  <a:close/>
                  <a:moveTo>
                    <a:pt x="1527" y="90"/>
                  </a:moveTo>
                  <a:cubicBezTo>
                    <a:pt x="1528" y="90"/>
                    <a:pt x="1528" y="89"/>
                    <a:pt x="1528" y="89"/>
                  </a:cubicBezTo>
                  <a:cubicBezTo>
                    <a:pt x="1527" y="89"/>
                    <a:pt x="1527" y="90"/>
                    <a:pt x="1527" y="90"/>
                  </a:cubicBezTo>
                  <a:close/>
                  <a:moveTo>
                    <a:pt x="963" y="62"/>
                  </a:moveTo>
                  <a:cubicBezTo>
                    <a:pt x="963" y="62"/>
                    <a:pt x="963" y="63"/>
                    <a:pt x="963" y="64"/>
                  </a:cubicBezTo>
                  <a:cubicBezTo>
                    <a:pt x="963" y="63"/>
                    <a:pt x="963" y="62"/>
                    <a:pt x="963" y="62"/>
                  </a:cubicBezTo>
                  <a:close/>
                  <a:moveTo>
                    <a:pt x="1696" y="90"/>
                  </a:moveTo>
                  <a:cubicBezTo>
                    <a:pt x="1696" y="90"/>
                    <a:pt x="1696" y="89"/>
                    <a:pt x="1696" y="89"/>
                  </a:cubicBezTo>
                  <a:cubicBezTo>
                    <a:pt x="1695" y="89"/>
                    <a:pt x="1696" y="90"/>
                    <a:pt x="1696" y="90"/>
                  </a:cubicBezTo>
                  <a:close/>
                  <a:moveTo>
                    <a:pt x="1030" y="78"/>
                  </a:moveTo>
                  <a:cubicBezTo>
                    <a:pt x="1030" y="77"/>
                    <a:pt x="1030" y="77"/>
                    <a:pt x="1030" y="76"/>
                  </a:cubicBezTo>
                  <a:cubicBezTo>
                    <a:pt x="1030" y="77"/>
                    <a:pt x="1029" y="77"/>
                    <a:pt x="1030" y="78"/>
                  </a:cubicBezTo>
                  <a:close/>
                  <a:moveTo>
                    <a:pt x="1144" y="57"/>
                  </a:moveTo>
                  <a:cubicBezTo>
                    <a:pt x="1144" y="57"/>
                    <a:pt x="1144" y="56"/>
                    <a:pt x="1143" y="55"/>
                  </a:cubicBezTo>
                  <a:cubicBezTo>
                    <a:pt x="1144" y="56"/>
                    <a:pt x="1143" y="57"/>
                    <a:pt x="1144" y="57"/>
                  </a:cubicBezTo>
                  <a:close/>
                  <a:moveTo>
                    <a:pt x="1111" y="58"/>
                  </a:moveTo>
                  <a:cubicBezTo>
                    <a:pt x="1110" y="58"/>
                    <a:pt x="1110" y="59"/>
                    <a:pt x="1110" y="59"/>
                  </a:cubicBezTo>
                  <a:cubicBezTo>
                    <a:pt x="1111" y="59"/>
                    <a:pt x="1111" y="58"/>
                    <a:pt x="1111" y="58"/>
                  </a:cubicBezTo>
                  <a:close/>
                  <a:moveTo>
                    <a:pt x="747" y="62"/>
                  </a:moveTo>
                  <a:cubicBezTo>
                    <a:pt x="748" y="62"/>
                    <a:pt x="748" y="61"/>
                    <a:pt x="748" y="60"/>
                  </a:cubicBezTo>
                  <a:cubicBezTo>
                    <a:pt x="747" y="61"/>
                    <a:pt x="747" y="62"/>
                    <a:pt x="747" y="62"/>
                  </a:cubicBezTo>
                  <a:close/>
                  <a:moveTo>
                    <a:pt x="786" y="103"/>
                  </a:moveTo>
                  <a:cubicBezTo>
                    <a:pt x="786" y="103"/>
                    <a:pt x="785" y="103"/>
                    <a:pt x="784" y="103"/>
                  </a:cubicBezTo>
                  <a:cubicBezTo>
                    <a:pt x="785" y="103"/>
                    <a:pt x="786" y="103"/>
                    <a:pt x="786" y="103"/>
                  </a:cubicBezTo>
                  <a:close/>
                  <a:moveTo>
                    <a:pt x="1470" y="36"/>
                  </a:moveTo>
                  <a:cubicBezTo>
                    <a:pt x="1470" y="37"/>
                    <a:pt x="1470" y="38"/>
                    <a:pt x="1470" y="38"/>
                  </a:cubicBezTo>
                  <a:cubicBezTo>
                    <a:pt x="1470" y="38"/>
                    <a:pt x="1470" y="37"/>
                    <a:pt x="1470" y="36"/>
                  </a:cubicBezTo>
                  <a:close/>
                  <a:moveTo>
                    <a:pt x="1188" y="91"/>
                  </a:moveTo>
                  <a:cubicBezTo>
                    <a:pt x="1188" y="91"/>
                    <a:pt x="1188" y="92"/>
                    <a:pt x="1189" y="92"/>
                  </a:cubicBezTo>
                  <a:cubicBezTo>
                    <a:pt x="1189" y="91"/>
                    <a:pt x="1188" y="91"/>
                    <a:pt x="1188" y="91"/>
                  </a:cubicBezTo>
                  <a:close/>
                  <a:moveTo>
                    <a:pt x="1397" y="36"/>
                  </a:moveTo>
                  <a:cubicBezTo>
                    <a:pt x="1397" y="37"/>
                    <a:pt x="1397" y="37"/>
                    <a:pt x="1397" y="38"/>
                  </a:cubicBezTo>
                  <a:cubicBezTo>
                    <a:pt x="1397" y="37"/>
                    <a:pt x="1397" y="37"/>
                    <a:pt x="1397" y="36"/>
                  </a:cubicBezTo>
                  <a:close/>
                  <a:moveTo>
                    <a:pt x="1745" y="15"/>
                  </a:moveTo>
                  <a:cubicBezTo>
                    <a:pt x="1745" y="15"/>
                    <a:pt x="1745" y="16"/>
                    <a:pt x="1745" y="16"/>
                  </a:cubicBezTo>
                  <a:cubicBezTo>
                    <a:pt x="1745" y="15"/>
                    <a:pt x="1745" y="15"/>
                    <a:pt x="1745" y="15"/>
                  </a:cubicBezTo>
                  <a:close/>
                  <a:moveTo>
                    <a:pt x="856" y="48"/>
                  </a:moveTo>
                  <a:cubicBezTo>
                    <a:pt x="856" y="47"/>
                    <a:pt x="856" y="47"/>
                    <a:pt x="855" y="47"/>
                  </a:cubicBezTo>
                  <a:cubicBezTo>
                    <a:pt x="855" y="47"/>
                    <a:pt x="855" y="47"/>
                    <a:pt x="856" y="48"/>
                  </a:cubicBezTo>
                  <a:close/>
                  <a:moveTo>
                    <a:pt x="1376" y="6"/>
                  </a:moveTo>
                  <a:cubicBezTo>
                    <a:pt x="1377" y="6"/>
                    <a:pt x="1377" y="6"/>
                    <a:pt x="1378" y="6"/>
                  </a:cubicBezTo>
                  <a:cubicBezTo>
                    <a:pt x="1377" y="6"/>
                    <a:pt x="1377" y="6"/>
                    <a:pt x="1376" y="6"/>
                  </a:cubicBezTo>
                  <a:close/>
                  <a:moveTo>
                    <a:pt x="1434" y="6"/>
                  </a:moveTo>
                  <a:cubicBezTo>
                    <a:pt x="1435" y="7"/>
                    <a:pt x="1435" y="7"/>
                    <a:pt x="1436" y="6"/>
                  </a:cubicBezTo>
                  <a:cubicBezTo>
                    <a:pt x="1435" y="6"/>
                    <a:pt x="1435" y="6"/>
                    <a:pt x="1434" y="6"/>
                  </a:cubicBezTo>
                  <a:close/>
                  <a:moveTo>
                    <a:pt x="1447" y="6"/>
                  </a:moveTo>
                  <a:cubicBezTo>
                    <a:pt x="1447" y="6"/>
                    <a:pt x="1448" y="7"/>
                    <a:pt x="1448" y="6"/>
                  </a:cubicBezTo>
                  <a:cubicBezTo>
                    <a:pt x="1448" y="6"/>
                    <a:pt x="1447" y="6"/>
                    <a:pt x="1447" y="6"/>
                  </a:cubicBezTo>
                  <a:close/>
                  <a:moveTo>
                    <a:pt x="1537" y="21"/>
                  </a:moveTo>
                  <a:cubicBezTo>
                    <a:pt x="1537" y="21"/>
                    <a:pt x="1537" y="21"/>
                    <a:pt x="1536" y="21"/>
                  </a:cubicBezTo>
                  <a:cubicBezTo>
                    <a:pt x="1537" y="21"/>
                    <a:pt x="1537" y="21"/>
                    <a:pt x="1537" y="21"/>
                  </a:cubicBezTo>
                  <a:close/>
                  <a:moveTo>
                    <a:pt x="557" y="7"/>
                  </a:moveTo>
                  <a:cubicBezTo>
                    <a:pt x="557" y="7"/>
                    <a:pt x="558" y="7"/>
                    <a:pt x="558" y="7"/>
                  </a:cubicBezTo>
                  <a:cubicBezTo>
                    <a:pt x="558" y="7"/>
                    <a:pt x="557" y="6"/>
                    <a:pt x="557" y="7"/>
                  </a:cubicBezTo>
                  <a:close/>
                  <a:moveTo>
                    <a:pt x="577" y="7"/>
                  </a:moveTo>
                  <a:cubicBezTo>
                    <a:pt x="578" y="7"/>
                    <a:pt x="578" y="7"/>
                    <a:pt x="579" y="7"/>
                  </a:cubicBezTo>
                  <a:cubicBezTo>
                    <a:pt x="578" y="6"/>
                    <a:pt x="578" y="7"/>
                    <a:pt x="577" y="7"/>
                  </a:cubicBezTo>
                  <a:close/>
                  <a:moveTo>
                    <a:pt x="988" y="7"/>
                  </a:moveTo>
                  <a:cubicBezTo>
                    <a:pt x="988" y="7"/>
                    <a:pt x="989" y="7"/>
                    <a:pt x="989" y="7"/>
                  </a:cubicBezTo>
                  <a:cubicBezTo>
                    <a:pt x="989" y="7"/>
                    <a:pt x="988" y="6"/>
                    <a:pt x="988" y="7"/>
                  </a:cubicBezTo>
                  <a:close/>
                  <a:moveTo>
                    <a:pt x="1010" y="7"/>
                  </a:moveTo>
                  <a:cubicBezTo>
                    <a:pt x="1010" y="7"/>
                    <a:pt x="1011" y="7"/>
                    <a:pt x="1012" y="7"/>
                  </a:cubicBezTo>
                  <a:cubicBezTo>
                    <a:pt x="1011" y="6"/>
                    <a:pt x="1011" y="7"/>
                    <a:pt x="1010" y="7"/>
                  </a:cubicBezTo>
                  <a:close/>
                  <a:moveTo>
                    <a:pt x="1360" y="7"/>
                  </a:moveTo>
                  <a:cubicBezTo>
                    <a:pt x="1361" y="7"/>
                    <a:pt x="1361" y="7"/>
                    <a:pt x="1362" y="7"/>
                  </a:cubicBezTo>
                  <a:cubicBezTo>
                    <a:pt x="1361" y="7"/>
                    <a:pt x="1361" y="6"/>
                    <a:pt x="1360" y="7"/>
                  </a:cubicBezTo>
                  <a:close/>
                  <a:moveTo>
                    <a:pt x="1378" y="7"/>
                  </a:moveTo>
                  <a:cubicBezTo>
                    <a:pt x="1378" y="7"/>
                    <a:pt x="1379" y="7"/>
                    <a:pt x="1379" y="7"/>
                  </a:cubicBezTo>
                  <a:cubicBezTo>
                    <a:pt x="1379" y="6"/>
                    <a:pt x="1379" y="7"/>
                    <a:pt x="1378" y="7"/>
                  </a:cubicBezTo>
                  <a:close/>
                  <a:moveTo>
                    <a:pt x="968" y="16"/>
                  </a:moveTo>
                  <a:cubicBezTo>
                    <a:pt x="969" y="16"/>
                    <a:pt x="969" y="16"/>
                    <a:pt x="969" y="15"/>
                  </a:cubicBezTo>
                  <a:cubicBezTo>
                    <a:pt x="969" y="15"/>
                    <a:pt x="969" y="15"/>
                    <a:pt x="968" y="16"/>
                  </a:cubicBezTo>
                  <a:close/>
                  <a:moveTo>
                    <a:pt x="680" y="94"/>
                  </a:moveTo>
                  <a:cubicBezTo>
                    <a:pt x="680" y="94"/>
                    <a:pt x="681" y="94"/>
                    <a:pt x="681" y="93"/>
                  </a:cubicBezTo>
                  <a:cubicBezTo>
                    <a:pt x="681" y="93"/>
                    <a:pt x="680" y="93"/>
                    <a:pt x="680" y="94"/>
                  </a:cubicBezTo>
                  <a:close/>
                  <a:moveTo>
                    <a:pt x="952" y="45"/>
                  </a:moveTo>
                  <a:cubicBezTo>
                    <a:pt x="952" y="44"/>
                    <a:pt x="952" y="44"/>
                    <a:pt x="952" y="43"/>
                  </a:cubicBezTo>
                  <a:cubicBezTo>
                    <a:pt x="951" y="44"/>
                    <a:pt x="952" y="44"/>
                    <a:pt x="952" y="45"/>
                  </a:cubicBezTo>
                  <a:close/>
                  <a:moveTo>
                    <a:pt x="737" y="94"/>
                  </a:moveTo>
                  <a:cubicBezTo>
                    <a:pt x="738" y="94"/>
                    <a:pt x="738" y="94"/>
                    <a:pt x="739" y="93"/>
                  </a:cubicBezTo>
                  <a:cubicBezTo>
                    <a:pt x="738" y="93"/>
                    <a:pt x="738" y="93"/>
                    <a:pt x="737" y="94"/>
                  </a:cubicBezTo>
                  <a:close/>
                  <a:moveTo>
                    <a:pt x="1706" y="21"/>
                  </a:moveTo>
                  <a:cubicBezTo>
                    <a:pt x="1705" y="21"/>
                    <a:pt x="1705" y="21"/>
                    <a:pt x="1705" y="21"/>
                  </a:cubicBezTo>
                  <a:cubicBezTo>
                    <a:pt x="1705" y="21"/>
                    <a:pt x="1705" y="21"/>
                    <a:pt x="1706" y="21"/>
                  </a:cubicBezTo>
                  <a:close/>
                  <a:moveTo>
                    <a:pt x="774" y="93"/>
                  </a:moveTo>
                  <a:cubicBezTo>
                    <a:pt x="775" y="94"/>
                    <a:pt x="775" y="94"/>
                    <a:pt x="776" y="93"/>
                  </a:cubicBezTo>
                  <a:cubicBezTo>
                    <a:pt x="775" y="93"/>
                    <a:pt x="775" y="93"/>
                    <a:pt x="774" y="93"/>
                  </a:cubicBezTo>
                  <a:close/>
                  <a:moveTo>
                    <a:pt x="1076" y="37"/>
                  </a:moveTo>
                  <a:cubicBezTo>
                    <a:pt x="1077" y="38"/>
                    <a:pt x="1077" y="38"/>
                    <a:pt x="1077" y="38"/>
                  </a:cubicBezTo>
                  <a:cubicBezTo>
                    <a:pt x="1077" y="37"/>
                    <a:pt x="1077" y="37"/>
                    <a:pt x="1076" y="37"/>
                  </a:cubicBezTo>
                  <a:close/>
                  <a:moveTo>
                    <a:pt x="785" y="93"/>
                  </a:moveTo>
                  <a:cubicBezTo>
                    <a:pt x="785" y="94"/>
                    <a:pt x="786" y="94"/>
                    <a:pt x="786" y="93"/>
                  </a:cubicBezTo>
                  <a:cubicBezTo>
                    <a:pt x="786" y="93"/>
                    <a:pt x="785" y="93"/>
                    <a:pt x="785" y="93"/>
                  </a:cubicBezTo>
                  <a:close/>
                  <a:moveTo>
                    <a:pt x="579" y="7"/>
                  </a:moveTo>
                  <a:cubicBezTo>
                    <a:pt x="580" y="7"/>
                    <a:pt x="580" y="7"/>
                    <a:pt x="581" y="7"/>
                  </a:cubicBezTo>
                  <a:cubicBezTo>
                    <a:pt x="580" y="7"/>
                    <a:pt x="580" y="7"/>
                    <a:pt x="579" y="7"/>
                  </a:cubicBezTo>
                  <a:close/>
                  <a:moveTo>
                    <a:pt x="1056" y="93"/>
                  </a:moveTo>
                  <a:cubicBezTo>
                    <a:pt x="1057" y="94"/>
                    <a:pt x="1057" y="94"/>
                    <a:pt x="1058" y="93"/>
                  </a:cubicBezTo>
                  <a:cubicBezTo>
                    <a:pt x="1057" y="93"/>
                    <a:pt x="1057" y="93"/>
                    <a:pt x="1056" y="93"/>
                  </a:cubicBezTo>
                  <a:close/>
                  <a:moveTo>
                    <a:pt x="1012" y="7"/>
                  </a:moveTo>
                  <a:cubicBezTo>
                    <a:pt x="1012" y="7"/>
                    <a:pt x="1013" y="7"/>
                    <a:pt x="1013" y="7"/>
                  </a:cubicBezTo>
                  <a:cubicBezTo>
                    <a:pt x="1013" y="7"/>
                    <a:pt x="1012" y="7"/>
                    <a:pt x="1012" y="7"/>
                  </a:cubicBezTo>
                  <a:close/>
                  <a:moveTo>
                    <a:pt x="1375" y="16"/>
                  </a:moveTo>
                  <a:cubicBezTo>
                    <a:pt x="1375" y="16"/>
                    <a:pt x="1374" y="15"/>
                    <a:pt x="1374" y="16"/>
                  </a:cubicBezTo>
                  <a:cubicBezTo>
                    <a:pt x="1374" y="16"/>
                    <a:pt x="1374" y="16"/>
                    <a:pt x="1375" y="16"/>
                  </a:cubicBezTo>
                  <a:close/>
                  <a:moveTo>
                    <a:pt x="1191" y="93"/>
                  </a:moveTo>
                  <a:cubicBezTo>
                    <a:pt x="1192" y="94"/>
                    <a:pt x="1192" y="94"/>
                    <a:pt x="1193" y="94"/>
                  </a:cubicBezTo>
                  <a:cubicBezTo>
                    <a:pt x="1192" y="93"/>
                    <a:pt x="1192" y="93"/>
                    <a:pt x="1191" y="93"/>
                  </a:cubicBezTo>
                  <a:close/>
                  <a:moveTo>
                    <a:pt x="1215" y="94"/>
                  </a:moveTo>
                  <a:cubicBezTo>
                    <a:pt x="1215" y="94"/>
                    <a:pt x="1215" y="93"/>
                    <a:pt x="1214" y="93"/>
                  </a:cubicBezTo>
                  <a:cubicBezTo>
                    <a:pt x="1214" y="94"/>
                    <a:pt x="1215" y="94"/>
                    <a:pt x="1215" y="94"/>
                  </a:cubicBezTo>
                  <a:close/>
                  <a:moveTo>
                    <a:pt x="1581" y="37"/>
                  </a:moveTo>
                  <a:cubicBezTo>
                    <a:pt x="1581" y="37"/>
                    <a:pt x="1581" y="38"/>
                    <a:pt x="1581" y="39"/>
                  </a:cubicBezTo>
                  <a:cubicBezTo>
                    <a:pt x="1582" y="38"/>
                    <a:pt x="1581" y="37"/>
                    <a:pt x="1581" y="37"/>
                  </a:cubicBezTo>
                  <a:close/>
                  <a:moveTo>
                    <a:pt x="1549" y="16"/>
                  </a:moveTo>
                  <a:cubicBezTo>
                    <a:pt x="1548" y="15"/>
                    <a:pt x="1548" y="16"/>
                    <a:pt x="1548" y="16"/>
                  </a:cubicBezTo>
                  <a:cubicBezTo>
                    <a:pt x="1548" y="16"/>
                    <a:pt x="1549" y="16"/>
                    <a:pt x="1549" y="16"/>
                  </a:cubicBezTo>
                  <a:close/>
                  <a:moveTo>
                    <a:pt x="1749" y="37"/>
                  </a:moveTo>
                  <a:cubicBezTo>
                    <a:pt x="1749" y="37"/>
                    <a:pt x="1749" y="38"/>
                    <a:pt x="1749" y="39"/>
                  </a:cubicBezTo>
                  <a:cubicBezTo>
                    <a:pt x="1750" y="38"/>
                    <a:pt x="1749" y="37"/>
                    <a:pt x="1749" y="37"/>
                  </a:cubicBezTo>
                  <a:close/>
                  <a:moveTo>
                    <a:pt x="1717" y="16"/>
                  </a:moveTo>
                  <a:cubicBezTo>
                    <a:pt x="1717" y="15"/>
                    <a:pt x="1716" y="16"/>
                    <a:pt x="1716" y="16"/>
                  </a:cubicBezTo>
                  <a:cubicBezTo>
                    <a:pt x="1716" y="16"/>
                    <a:pt x="1717" y="16"/>
                    <a:pt x="1717" y="16"/>
                  </a:cubicBezTo>
                  <a:close/>
                  <a:moveTo>
                    <a:pt x="1234" y="93"/>
                  </a:moveTo>
                  <a:cubicBezTo>
                    <a:pt x="1235" y="94"/>
                    <a:pt x="1235" y="94"/>
                    <a:pt x="1236" y="93"/>
                  </a:cubicBezTo>
                  <a:cubicBezTo>
                    <a:pt x="1235" y="93"/>
                    <a:pt x="1235" y="93"/>
                    <a:pt x="1234" y="93"/>
                  </a:cubicBezTo>
                  <a:close/>
                  <a:moveTo>
                    <a:pt x="1245" y="93"/>
                  </a:moveTo>
                  <a:cubicBezTo>
                    <a:pt x="1245" y="94"/>
                    <a:pt x="1246" y="94"/>
                    <a:pt x="1246" y="93"/>
                  </a:cubicBezTo>
                  <a:cubicBezTo>
                    <a:pt x="1246" y="93"/>
                    <a:pt x="1245" y="93"/>
                    <a:pt x="1245" y="93"/>
                  </a:cubicBezTo>
                  <a:close/>
                  <a:moveTo>
                    <a:pt x="761" y="38"/>
                  </a:moveTo>
                  <a:cubicBezTo>
                    <a:pt x="761" y="38"/>
                    <a:pt x="761" y="38"/>
                    <a:pt x="762" y="37"/>
                  </a:cubicBezTo>
                  <a:cubicBezTo>
                    <a:pt x="761" y="37"/>
                    <a:pt x="761" y="38"/>
                    <a:pt x="761" y="38"/>
                  </a:cubicBezTo>
                  <a:close/>
                  <a:moveTo>
                    <a:pt x="1154" y="51"/>
                  </a:moveTo>
                  <a:cubicBezTo>
                    <a:pt x="1154" y="52"/>
                    <a:pt x="1154" y="52"/>
                    <a:pt x="1155" y="53"/>
                  </a:cubicBezTo>
                  <a:cubicBezTo>
                    <a:pt x="1155" y="52"/>
                    <a:pt x="1155" y="51"/>
                    <a:pt x="1154" y="51"/>
                  </a:cubicBezTo>
                  <a:close/>
                  <a:moveTo>
                    <a:pt x="1038" y="94"/>
                  </a:moveTo>
                  <a:cubicBezTo>
                    <a:pt x="1038" y="94"/>
                    <a:pt x="1037" y="94"/>
                    <a:pt x="1037" y="94"/>
                  </a:cubicBezTo>
                  <a:cubicBezTo>
                    <a:pt x="1037" y="94"/>
                    <a:pt x="1037" y="94"/>
                    <a:pt x="1038" y="94"/>
                  </a:cubicBezTo>
                  <a:close/>
                  <a:moveTo>
                    <a:pt x="1742" y="53"/>
                  </a:moveTo>
                  <a:cubicBezTo>
                    <a:pt x="1742" y="53"/>
                    <a:pt x="1742" y="54"/>
                    <a:pt x="1741" y="54"/>
                  </a:cubicBezTo>
                  <a:cubicBezTo>
                    <a:pt x="1742" y="54"/>
                    <a:pt x="1742" y="54"/>
                    <a:pt x="1742" y="53"/>
                  </a:cubicBezTo>
                  <a:close/>
                  <a:moveTo>
                    <a:pt x="1420" y="95"/>
                  </a:moveTo>
                  <a:cubicBezTo>
                    <a:pt x="1420" y="95"/>
                    <a:pt x="1420" y="94"/>
                    <a:pt x="1419" y="94"/>
                  </a:cubicBezTo>
                  <a:cubicBezTo>
                    <a:pt x="1420" y="95"/>
                    <a:pt x="1420" y="95"/>
                    <a:pt x="1420" y="95"/>
                  </a:cubicBezTo>
                  <a:close/>
                  <a:moveTo>
                    <a:pt x="552" y="21"/>
                  </a:moveTo>
                  <a:cubicBezTo>
                    <a:pt x="551" y="22"/>
                    <a:pt x="551" y="22"/>
                    <a:pt x="551" y="22"/>
                  </a:cubicBezTo>
                  <a:cubicBezTo>
                    <a:pt x="551" y="22"/>
                    <a:pt x="552" y="22"/>
                    <a:pt x="552" y="21"/>
                  </a:cubicBezTo>
                  <a:close/>
                  <a:moveTo>
                    <a:pt x="696" y="95"/>
                  </a:moveTo>
                  <a:cubicBezTo>
                    <a:pt x="695" y="95"/>
                    <a:pt x="695" y="95"/>
                    <a:pt x="695" y="96"/>
                  </a:cubicBezTo>
                  <a:cubicBezTo>
                    <a:pt x="696" y="96"/>
                    <a:pt x="696" y="95"/>
                    <a:pt x="696" y="95"/>
                  </a:cubicBezTo>
                  <a:close/>
                  <a:moveTo>
                    <a:pt x="1116" y="38"/>
                  </a:moveTo>
                  <a:cubicBezTo>
                    <a:pt x="1116" y="38"/>
                    <a:pt x="1117" y="38"/>
                    <a:pt x="1117" y="37"/>
                  </a:cubicBezTo>
                  <a:cubicBezTo>
                    <a:pt x="1116" y="37"/>
                    <a:pt x="1116" y="38"/>
                    <a:pt x="1116" y="38"/>
                  </a:cubicBezTo>
                  <a:close/>
                  <a:moveTo>
                    <a:pt x="969" y="96"/>
                  </a:moveTo>
                  <a:cubicBezTo>
                    <a:pt x="969" y="96"/>
                    <a:pt x="969" y="95"/>
                    <a:pt x="968" y="95"/>
                  </a:cubicBezTo>
                  <a:cubicBezTo>
                    <a:pt x="969" y="96"/>
                    <a:pt x="969" y="96"/>
                    <a:pt x="969" y="96"/>
                  </a:cubicBezTo>
                  <a:close/>
                  <a:moveTo>
                    <a:pt x="971" y="97"/>
                  </a:moveTo>
                  <a:cubicBezTo>
                    <a:pt x="970" y="96"/>
                    <a:pt x="970" y="96"/>
                    <a:pt x="969" y="96"/>
                  </a:cubicBezTo>
                  <a:cubicBezTo>
                    <a:pt x="970" y="96"/>
                    <a:pt x="970" y="97"/>
                    <a:pt x="971" y="97"/>
                  </a:cubicBezTo>
                  <a:close/>
                  <a:moveTo>
                    <a:pt x="1040" y="97"/>
                  </a:moveTo>
                  <a:cubicBezTo>
                    <a:pt x="1040" y="97"/>
                    <a:pt x="1040" y="96"/>
                    <a:pt x="1039" y="96"/>
                  </a:cubicBezTo>
                  <a:cubicBezTo>
                    <a:pt x="1040" y="97"/>
                    <a:pt x="1040" y="97"/>
                    <a:pt x="1040" y="97"/>
                  </a:cubicBezTo>
                  <a:close/>
                  <a:moveTo>
                    <a:pt x="1309" y="44"/>
                  </a:moveTo>
                  <a:cubicBezTo>
                    <a:pt x="1308" y="43"/>
                    <a:pt x="1308" y="43"/>
                    <a:pt x="1307" y="43"/>
                  </a:cubicBezTo>
                  <a:cubicBezTo>
                    <a:pt x="1307" y="44"/>
                    <a:pt x="1308" y="44"/>
                    <a:pt x="1309" y="44"/>
                  </a:cubicBezTo>
                  <a:close/>
                  <a:moveTo>
                    <a:pt x="1498" y="21"/>
                  </a:moveTo>
                  <a:cubicBezTo>
                    <a:pt x="1498" y="22"/>
                    <a:pt x="1497" y="22"/>
                    <a:pt x="1497" y="22"/>
                  </a:cubicBezTo>
                  <a:cubicBezTo>
                    <a:pt x="1498" y="22"/>
                    <a:pt x="1498" y="22"/>
                    <a:pt x="1498" y="21"/>
                  </a:cubicBezTo>
                  <a:close/>
                  <a:moveTo>
                    <a:pt x="1684" y="37"/>
                  </a:moveTo>
                  <a:cubicBezTo>
                    <a:pt x="1684" y="38"/>
                    <a:pt x="1684" y="38"/>
                    <a:pt x="1684" y="39"/>
                  </a:cubicBezTo>
                  <a:cubicBezTo>
                    <a:pt x="1684" y="38"/>
                    <a:pt x="1684" y="38"/>
                    <a:pt x="1684" y="37"/>
                  </a:cubicBezTo>
                  <a:close/>
                  <a:moveTo>
                    <a:pt x="1219" y="97"/>
                  </a:moveTo>
                  <a:cubicBezTo>
                    <a:pt x="1218" y="97"/>
                    <a:pt x="1218" y="97"/>
                    <a:pt x="1218" y="97"/>
                  </a:cubicBezTo>
                  <a:cubicBezTo>
                    <a:pt x="1218" y="97"/>
                    <a:pt x="1218" y="97"/>
                    <a:pt x="1219" y="97"/>
                  </a:cubicBezTo>
                  <a:close/>
                  <a:moveTo>
                    <a:pt x="759" y="98"/>
                  </a:moveTo>
                  <a:cubicBezTo>
                    <a:pt x="759" y="97"/>
                    <a:pt x="759" y="97"/>
                    <a:pt x="758" y="97"/>
                  </a:cubicBezTo>
                  <a:cubicBezTo>
                    <a:pt x="758" y="97"/>
                    <a:pt x="759" y="98"/>
                    <a:pt x="759" y="98"/>
                  </a:cubicBezTo>
                  <a:close/>
                  <a:moveTo>
                    <a:pt x="562" y="16"/>
                  </a:moveTo>
                  <a:cubicBezTo>
                    <a:pt x="561" y="16"/>
                    <a:pt x="561" y="16"/>
                    <a:pt x="560" y="17"/>
                  </a:cubicBezTo>
                  <a:cubicBezTo>
                    <a:pt x="561" y="17"/>
                    <a:pt x="561" y="17"/>
                    <a:pt x="562" y="16"/>
                  </a:cubicBezTo>
                  <a:close/>
                  <a:moveTo>
                    <a:pt x="573" y="17"/>
                  </a:moveTo>
                  <a:cubicBezTo>
                    <a:pt x="573" y="16"/>
                    <a:pt x="572" y="16"/>
                    <a:pt x="572" y="16"/>
                  </a:cubicBezTo>
                  <a:cubicBezTo>
                    <a:pt x="572" y="17"/>
                    <a:pt x="573" y="17"/>
                    <a:pt x="573" y="17"/>
                  </a:cubicBezTo>
                  <a:close/>
                  <a:moveTo>
                    <a:pt x="1423" y="98"/>
                  </a:moveTo>
                  <a:cubicBezTo>
                    <a:pt x="1423" y="97"/>
                    <a:pt x="1422" y="97"/>
                    <a:pt x="1422" y="97"/>
                  </a:cubicBezTo>
                  <a:cubicBezTo>
                    <a:pt x="1422" y="97"/>
                    <a:pt x="1422" y="98"/>
                    <a:pt x="1423" y="98"/>
                  </a:cubicBezTo>
                  <a:close/>
                  <a:moveTo>
                    <a:pt x="665" y="39"/>
                  </a:moveTo>
                  <a:cubicBezTo>
                    <a:pt x="665" y="38"/>
                    <a:pt x="665" y="38"/>
                    <a:pt x="666" y="38"/>
                  </a:cubicBezTo>
                  <a:cubicBezTo>
                    <a:pt x="665" y="38"/>
                    <a:pt x="665" y="38"/>
                    <a:pt x="665" y="39"/>
                  </a:cubicBezTo>
                  <a:close/>
                  <a:moveTo>
                    <a:pt x="1457" y="97"/>
                  </a:moveTo>
                  <a:cubicBezTo>
                    <a:pt x="1456" y="97"/>
                    <a:pt x="1456" y="98"/>
                    <a:pt x="1456" y="98"/>
                  </a:cubicBezTo>
                  <a:cubicBezTo>
                    <a:pt x="1456" y="98"/>
                    <a:pt x="1457" y="98"/>
                    <a:pt x="1457" y="97"/>
                  </a:cubicBezTo>
                  <a:close/>
                  <a:moveTo>
                    <a:pt x="761" y="99"/>
                  </a:moveTo>
                  <a:cubicBezTo>
                    <a:pt x="760" y="98"/>
                    <a:pt x="760" y="98"/>
                    <a:pt x="760" y="98"/>
                  </a:cubicBezTo>
                  <a:cubicBezTo>
                    <a:pt x="760" y="99"/>
                    <a:pt x="760" y="99"/>
                    <a:pt x="761" y="99"/>
                  </a:cubicBezTo>
                  <a:close/>
                  <a:moveTo>
                    <a:pt x="1425" y="99"/>
                  </a:moveTo>
                  <a:cubicBezTo>
                    <a:pt x="1424" y="99"/>
                    <a:pt x="1424" y="98"/>
                    <a:pt x="1424" y="98"/>
                  </a:cubicBezTo>
                  <a:cubicBezTo>
                    <a:pt x="1424" y="99"/>
                    <a:pt x="1424" y="99"/>
                    <a:pt x="1425" y="99"/>
                  </a:cubicBezTo>
                  <a:close/>
                  <a:moveTo>
                    <a:pt x="1574" y="53"/>
                  </a:moveTo>
                  <a:cubicBezTo>
                    <a:pt x="1574" y="53"/>
                    <a:pt x="1573" y="54"/>
                    <a:pt x="1573" y="54"/>
                  </a:cubicBezTo>
                  <a:cubicBezTo>
                    <a:pt x="1574" y="54"/>
                    <a:pt x="1574" y="54"/>
                    <a:pt x="1574" y="53"/>
                  </a:cubicBezTo>
                  <a:close/>
                  <a:moveTo>
                    <a:pt x="1011" y="102"/>
                  </a:moveTo>
                  <a:cubicBezTo>
                    <a:pt x="1010" y="101"/>
                    <a:pt x="1010" y="102"/>
                    <a:pt x="1009" y="102"/>
                  </a:cubicBezTo>
                  <a:cubicBezTo>
                    <a:pt x="1010" y="102"/>
                    <a:pt x="1010" y="102"/>
                    <a:pt x="1011" y="102"/>
                  </a:cubicBezTo>
                  <a:close/>
                  <a:moveTo>
                    <a:pt x="984" y="102"/>
                  </a:moveTo>
                  <a:cubicBezTo>
                    <a:pt x="984" y="102"/>
                    <a:pt x="983" y="102"/>
                    <a:pt x="983" y="102"/>
                  </a:cubicBezTo>
                  <a:cubicBezTo>
                    <a:pt x="983" y="102"/>
                    <a:pt x="984" y="102"/>
                    <a:pt x="984" y="102"/>
                  </a:cubicBezTo>
                  <a:close/>
                  <a:moveTo>
                    <a:pt x="1009" y="102"/>
                  </a:moveTo>
                  <a:cubicBezTo>
                    <a:pt x="1009" y="102"/>
                    <a:pt x="1008" y="102"/>
                    <a:pt x="1008" y="102"/>
                  </a:cubicBezTo>
                  <a:cubicBezTo>
                    <a:pt x="1008" y="102"/>
                    <a:pt x="1009" y="102"/>
                    <a:pt x="1009" y="102"/>
                  </a:cubicBezTo>
                  <a:close/>
                  <a:moveTo>
                    <a:pt x="568" y="102"/>
                  </a:moveTo>
                  <a:cubicBezTo>
                    <a:pt x="568" y="102"/>
                    <a:pt x="567" y="102"/>
                    <a:pt x="567" y="103"/>
                  </a:cubicBezTo>
                  <a:cubicBezTo>
                    <a:pt x="567" y="103"/>
                    <a:pt x="568" y="103"/>
                    <a:pt x="568" y="102"/>
                  </a:cubicBezTo>
                  <a:close/>
                  <a:moveTo>
                    <a:pt x="1220" y="39"/>
                  </a:moveTo>
                  <a:cubicBezTo>
                    <a:pt x="1220" y="38"/>
                    <a:pt x="1221" y="38"/>
                    <a:pt x="1221" y="38"/>
                  </a:cubicBezTo>
                  <a:cubicBezTo>
                    <a:pt x="1221" y="38"/>
                    <a:pt x="1220" y="38"/>
                    <a:pt x="1220" y="39"/>
                  </a:cubicBezTo>
                  <a:close/>
                  <a:moveTo>
                    <a:pt x="684" y="102"/>
                  </a:moveTo>
                  <a:cubicBezTo>
                    <a:pt x="683" y="102"/>
                    <a:pt x="683" y="102"/>
                    <a:pt x="683" y="103"/>
                  </a:cubicBezTo>
                  <a:cubicBezTo>
                    <a:pt x="683" y="103"/>
                    <a:pt x="684" y="103"/>
                    <a:pt x="684" y="102"/>
                  </a:cubicBezTo>
                  <a:close/>
                  <a:moveTo>
                    <a:pt x="986" y="103"/>
                  </a:moveTo>
                  <a:cubicBezTo>
                    <a:pt x="986" y="102"/>
                    <a:pt x="985" y="102"/>
                    <a:pt x="985" y="102"/>
                  </a:cubicBezTo>
                  <a:cubicBezTo>
                    <a:pt x="985" y="103"/>
                    <a:pt x="986" y="103"/>
                    <a:pt x="986" y="103"/>
                  </a:cubicBezTo>
                  <a:close/>
                  <a:moveTo>
                    <a:pt x="1052" y="103"/>
                  </a:moveTo>
                  <a:cubicBezTo>
                    <a:pt x="1052" y="102"/>
                    <a:pt x="1051" y="102"/>
                    <a:pt x="1051" y="102"/>
                  </a:cubicBezTo>
                  <a:cubicBezTo>
                    <a:pt x="1051" y="103"/>
                    <a:pt x="1052" y="103"/>
                    <a:pt x="1052" y="103"/>
                  </a:cubicBezTo>
                  <a:close/>
                  <a:moveTo>
                    <a:pt x="1070" y="102"/>
                  </a:moveTo>
                  <a:cubicBezTo>
                    <a:pt x="1070" y="102"/>
                    <a:pt x="1069" y="102"/>
                    <a:pt x="1069" y="103"/>
                  </a:cubicBezTo>
                  <a:cubicBezTo>
                    <a:pt x="1069" y="103"/>
                    <a:pt x="1070" y="103"/>
                    <a:pt x="1070" y="102"/>
                  </a:cubicBezTo>
                  <a:close/>
                  <a:moveTo>
                    <a:pt x="575" y="17"/>
                  </a:moveTo>
                  <a:cubicBezTo>
                    <a:pt x="575" y="17"/>
                    <a:pt x="574" y="17"/>
                    <a:pt x="574" y="17"/>
                  </a:cubicBezTo>
                  <a:cubicBezTo>
                    <a:pt x="574" y="17"/>
                    <a:pt x="575" y="17"/>
                    <a:pt x="575" y="17"/>
                  </a:cubicBezTo>
                  <a:close/>
                  <a:moveTo>
                    <a:pt x="1259" y="42"/>
                  </a:moveTo>
                  <a:cubicBezTo>
                    <a:pt x="1259" y="42"/>
                    <a:pt x="1259" y="42"/>
                    <a:pt x="1260" y="43"/>
                  </a:cubicBezTo>
                  <a:cubicBezTo>
                    <a:pt x="1260" y="42"/>
                    <a:pt x="1259" y="42"/>
                    <a:pt x="1259" y="42"/>
                  </a:cubicBezTo>
                  <a:close/>
                  <a:moveTo>
                    <a:pt x="1230" y="103"/>
                  </a:moveTo>
                  <a:cubicBezTo>
                    <a:pt x="1230" y="102"/>
                    <a:pt x="1229" y="102"/>
                    <a:pt x="1229" y="102"/>
                  </a:cubicBezTo>
                  <a:cubicBezTo>
                    <a:pt x="1229" y="103"/>
                    <a:pt x="1230" y="103"/>
                    <a:pt x="1230" y="103"/>
                  </a:cubicBezTo>
                  <a:close/>
                  <a:moveTo>
                    <a:pt x="1248" y="102"/>
                  </a:moveTo>
                  <a:cubicBezTo>
                    <a:pt x="1248" y="102"/>
                    <a:pt x="1247" y="102"/>
                    <a:pt x="1247" y="103"/>
                  </a:cubicBezTo>
                  <a:cubicBezTo>
                    <a:pt x="1247" y="103"/>
                    <a:pt x="1248" y="103"/>
                    <a:pt x="1248" y="102"/>
                  </a:cubicBezTo>
                  <a:close/>
                  <a:moveTo>
                    <a:pt x="1663" y="8"/>
                  </a:moveTo>
                  <a:cubicBezTo>
                    <a:pt x="1664" y="8"/>
                    <a:pt x="1664" y="8"/>
                    <a:pt x="1665" y="8"/>
                  </a:cubicBezTo>
                  <a:cubicBezTo>
                    <a:pt x="1664" y="8"/>
                    <a:pt x="1664" y="8"/>
                    <a:pt x="1663" y="8"/>
                  </a:cubicBezTo>
                  <a:close/>
                  <a:moveTo>
                    <a:pt x="991" y="17"/>
                  </a:moveTo>
                  <a:cubicBezTo>
                    <a:pt x="990" y="17"/>
                    <a:pt x="990" y="17"/>
                    <a:pt x="990" y="17"/>
                  </a:cubicBezTo>
                  <a:cubicBezTo>
                    <a:pt x="990" y="17"/>
                    <a:pt x="991" y="17"/>
                    <a:pt x="991" y="17"/>
                  </a:cubicBezTo>
                  <a:close/>
                  <a:moveTo>
                    <a:pt x="1008" y="17"/>
                  </a:moveTo>
                  <a:cubicBezTo>
                    <a:pt x="1008" y="17"/>
                    <a:pt x="1008" y="17"/>
                    <a:pt x="1007" y="17"/>
                  </a:cubicBezTo>
                  <a:cubicBezTo>
                    <a:pt x="1007" y="17"/>
                    <a:pt x="1008" y="17"/>
                    <a:pt x="1008" y="17"/>
                  </a:cubicBezTo>
                  <a:close/>
                  <a:moveTo>
                    <a:pt x="1433" y="103"/>
                  </a:moveTo>
                  <a:cubicBezTo>
                    <a:pt x="1432" y="102"/>
                    <a:pt x="1432" y="102"/>
                    <a:pt x="1431" y="102"/>
                  </a:cubicBezTo>
                  <a:cubicBezTo>
                    <a:pt x="1432" y="103"/>
                    <a:pt x="1432" y="103"/>
                    <a:pt x="1433" y="103"/>
                  </a:cubicBezTo>
                  <a:close/>
                  <a:moveTo>
                    <a:pt x="1447" y="102"/>
                  </a:moveTo>
                  <a:cubicBezTo>
                    <a:pt x="1447" y="102"/>
                    <a:pt x="1446" y="102"/>
                    <a:pt x="1446" y="103"/>
                  </a:cubicBezTo>
                  <a:cubicBezTo>
                    <a:pt x="1446" y="103"/>
                    <a:pt x="1447" y="103"/>
                    <a:pt x="1447" y="102"/>
                  </a:cubicBezTo>
                  <a:close/>
                  <a:moveTo>
                    <a:pt x="682" y="103"/>
                  </a:moveTo>
                  <a:cubicBezTo>
                    <a:pt x="682" y="103"/>
                    <a:pt x="681" y="103"/>
                    <a:pt x="681" y="103"/>
                  </a:cubicBezTo>
                  <a:cubicBezTo>
                    <a:pt x="681" y="103"/>
                    <a:pt x="682" y="103"/>
                    <a:pt x="682" y="103"/>
                  </a:cubicBezTo>
                  <a:close/>
                  <a:moveTo>
                    <a:pt x="728" y="103"/>
                  </a:moveTo>
                  <a:cubicBezTo>
                    <a:pt x="728" y="103"/>
                    <a:pt x="727" y="103"/>
                    <a:pt x="727" y="103"/>
                  </a:cubicBezTo>
                  <a:cubicBezTo>
                    <a:pt x="727" y="103"/>
                    <a:pt x="728" y="103"/>
                    <a:pt x="728" y="103"/>
                  </a:cubicBezTo>
                  <a:close/>
                  <a:moveTo>
                    <a:pt x="738" y="103"/>
                  </a:moveTo>
                  <a:cubicBezTo>
                    <a:pt x="737" y="103"/>
                    <a:pt x="737" y="103"/>
                    <a:pt x="736" y="103"/>
                  </a:cubicBezTo>
                  <a:cubicBezTo>
                    <a:pt x="737" y="103"/>
                    <a:pt x="737" y="103"/>
                    <a:pt x="738" y="103"/>
                  </a:cubicBezTo>
                  <a:close/>
                  <a:moveTo>
                    <a:pt x="1054" y="103"/>
                  </a:moveTo>
                  <a:cubicBezTo>
                    <a:pt x="1054" y="103"/>
                    <a:pt x="1053" y="103"/>
                    <a:pt x="1053" y="103"/>
                  </a:cubicBezTo>
                  <a:cubicBezTo>
                    <a:pt x="1053" y="103"/>
                    <a:pt x="1054" y="103"/>
                    <a:pt x="1054" y="103"/>
                  </a:cubicBezTo>
                  <a:close/>
                  <a:moveTo>
                    <a:pt x="961" y="24"/>
                  </a:moveTo>
                  <a:cubicBezTo>
                    <a:pt x="961" y="23"/>
                    <a:pt x="962" y="23"/>
                    <a:pt x="962" y="23"/>
                  </a:cubicBezTo>
                  <a:cubicBezTo>
                    <a:pt x="961" y="23"/>
                    <a:pt x="961" y="23"/>
                    <a:pt x="961" y="24"/>
                  </a:cubicBezTo>
                  <a:close/>
                  <a:moveTo>
                    <a:pt x="1232" y="103"/>
                  </a:moveTo>
                  <a:cubicBezTo>
                    <a:pt x="1232" y="103"/>
                    <a:pt x="1231" y="103"/>
                    <a:pt x="1230" y="103"/>
                  </a:cubicBezTo>
                  <a:cubicBezTo>
                    <a:pt x="1231" y="103"/>
                    <a:pt x="1231" y="103"/>
                    <a:pt x="1232" y="103"/>
                  </a:cubicBezTo>
                  <a:close/>
                  <a:moveTo>
                    <a:pt x="1435" y="103"/>
                  </a:moveTo>
                  <a:cubicBezTo>
                    <a:pt x="1434" y="103"/>
                    <a:pt x="1434" y="103"/>
                    <a:pt x="1433" y="103"/>
                  </a:cubicBezTo>
                  <a:cubicBezTo>
                    <a:pt x="1433" y="103"/>
                    <a:pt x="1434" y="103"/>
                    <a:pt x="1435" y="103"/>
                  </a:cubicBezTo>
                  <a:close/>
                  <a:moveTo>
                    <a:pt x="1446" y="103"/>
                  </a:moveTo>
                  <a:cubicBezTo>
                    <a:pt x="1445" y="103"/>
                    <a:pt x="1445" y="103"/>
                    <a:pt x="1444" y="103"/>
                  </a:cubicBezTo>
                  <a:cubicBezTo>
                    <a:pt x="1445" y="103"/>
                    <a:pt x="1445" y="103"/>
                    <a:pt x="1446" y="103"/>
                  </a:cubicBezTo>
                  <a:close/>
                  <a:moveTo>
                    <a:pt x="607" y="122"/>
                  </a:moveTo>
                  <a:cubicBezTo>
                    <a:pt x="607" y="122"/>
                    <a:pt x="608" y="122"/>
                    <a:pt x="608" y="121"/>
                  </a:cubicBezTo>
                  <a:cubicBezTo>
                    <a:pt x="607" y="121"/>
                    <a:pt x="607" y="122"/>
                    <a:pt x="607" y="122"/>
                  </a:cubicBezTo>
                  <a:close/>
                  <a:moveTo>
                    <a:pt x="1665" y="8"/>
                  </a:moveTo>
                  <a:cubicBezTo>
                    <a:pt x="1665" y="9"/>
                    <a:pt x="1666" y="9"/>
                    <a:pt x="1666" y="9"/>
                  </a:cubicBezTo>
                  <a:cubicBezTo>
                    <a:pt x="1666" y="8"/>
                    <a:pt x="1665" y="8"/>
                    <a:pt x="1665" y="8"/>
                  </a:cubicBezTo>
                  <a:close/>
                  <a:moveTo>
                    <a:pt x="597" y="123"/>
                  </a:moveTo>
                  <a:cubicBezTo>
                    <a:pt x="597" y="123"/>
                    <a:pt x="598" y="123"/>
                    <a:pt x="598" y="123"/>
                  </a:cubicBezTo>
                  <a:cubicBezTo>
                    <a:pt x="598" y="123"/>
                    <a:pt x="597" y="123"/>
                    <a:pt x="597" y="123"/>
                  </a:cubicBezTo>
                  <a:close/>
                  <a:moveTo>
                    <a:pt x="1411" y="36"/>
                  </a:moveTo>
                  <a:cubicBezTo>
                    <a:pt x="1411" y="35"/>
                    <a:pt x="1412" y="35"/>
                    <a:pt x="1411" y="34"/>
                  </a:cubicBezTo>
                  <a:cubicBezTo>
                    <a:pt x="1411" y="35"/>
                    <a:pt x="1411" y="35"/>
                    <a:pt x="1411" y="36"/>
                  </a:cubicBezTo>
                  <a:close/>
                  <a:moveTo>
                    <a:pt x="1469" y="34"/>
                  </a:moveTo>
                  <a:cubicBezTo>
                    <a:pt x="1469" y="35"/>
                    <a:pt x="1469" y="35"/>
                    <a:pt x="1470" y="36"/>
                  </a:cubicBezTo>
                  <a:cubicBezTo>
                    <a:pt x="1470" y="35"/>
                    <a:pt x="1470" y="35"/>
                    <a:pt x="1469" y="34"/>
                  </a:cubicBezTo>
                  <a:close/>
                  <a:moveTo>
                    <a:pt x="619" y="123"/>
                  </a:moveTo>
                  <a:cubicBezTo>
                    <a:pt x="619" y="123"/>
                    <a:pt x="619" y="124"/>
                    <a:pt x="618" y="124"/>
                  </a:cubicBezTo>
                  <a:cubicBezTo>
                    <a:pt x="619" y="124"/>
                    <a:pt x="619" y="124"/>
                    <a:pt x="619" y="123"/>
                  </a:cubicBezTo>
                  <a:close/>
                  <a:moveTo>
                    <a:pt x="618" y="125"/>
                  </a:moveTo>
                  <a:cubicBezTo>
                    <a:pt x="617" y="125"/>
                    <a:pt x="617" y="125"/>
                    <a:pt x="617" y="126"/>
                  </a:cubicBezTo>
                  <a:cubicBezTo>
                    <a:pt x="618" y="126"/>
                    <a:pt x="618" y="125"/>
                    <a:pt x="618" y="125"/>
                  </a:cubicBezTo>
                  <a:close/>
                  <a:moveTo>
                    <a:pt x="966" y="18"/>
                  </a:moveTo>
                  <a:cubicBezTo>
                    <a:pt x="967" y="18"/>
                    <a:pt x="967" y="17"/>
                    <a:pt x="967" y="17"/>
                  </a:cubicBezTo>
                  <a:cubicBezTo>
                    <a:pt x="967" y="17"/>
                    <a:pt x="966" y="17"/>
                    <a:pt x="966" y="18"/>
                  </a:cubicBezTo>
                  <a:close/>
                  <a:moveTo>
                    <a:pt x="615" y="128"/>
                  </a:moveTo>
                  <a:cubicBezTo>
                    <a:pt x="615" y="128"/>
                    <a:pt x="614" y="128"/>
                    <a:pt x="614" y="129"/>
                  </a:cubicBezTo>
                  <a:cubicBezTo>
                    <a:pt x="615" y="129"/>
                    <a:pt x="615" y="128"/>
                    <a:pt x="615" y="128"/>
                  </a:cubicBezTo>
                  <a:close/>
                  <a:moveTo>
                    <a:pt x="597" y="133"/>
                  </a:moveTo>
                  <a:cubicBezTo>
                    <a:pt x="596" y="132"/>
                    <a:pt x="596" y="132"/>
                    <a:pt x="595" y="133"/>
                  </a:cubicBezTo>
                  <a:cubicBezTo>
                    <a:pt x="596" y="133"/>
                    <a:pt x="596" y="133"/>
                    <a:pt x="597" y="133"/>
                  </a:cubicBezTo>
                  <a:close/>
                  <a:moveTo>
                    <a:pt x="759" y="39"/>
                  </a:moveTo>
                  <a:cubicBezTo>
                    <a:pt x="760" y="39"/>
                    <a:pt x="760" y="39"/>
                    <a:pt x="760" y="39"/>
                  </a:cubicBezTo>
                  <a:cubicBezTo>
                    <a:pt x="760" y="39"/>
                    <a:pt x="759" y="39"/>
                    <a:pt x="759" y="39"/>
                  </a:cubicBezTo>
                  <a:close/>
                  <a:moveTo>
                    <a:pt x="906" y="39"/>
                  </a:moveTo>
                  <a:cubicBezTo>
                    <a:pt x="906" y="39"/>
                    <a:pt x="907" y="39"/>
                    <a:pt x="907" y="40"/>
                  </a:cubicBezTo>
                  <a:cubicBezTo>
                    <a:pt x="907" y="39"/>
                    <a:pt x="907" y="39"/>
                    <a:pt x="906" y="39"/>
                  </a:cubicBezTo>
                  <a:close/>
                  <a:moveTo>
                    <a:pt x="1397" y="38"/>
                  </a:moveTo>
                  <a:cubicBezTo>
                    <a:pt x="1396" y="39"/>
                    <a:pt x="1396" y="39"/>
                    <a:pt x="1397" y="40"/>
                  </a:cubicBezTo>
                  <a:cubicBezTo>
                    <a:pt x="1397" y="39"/>
                    <a:pt x="1397" y="39"/>
                    <a:pt x="1397" y="38"/>
                  </a:cubicBezTo>
                  <a:close/>
                  <a:moveTo>
                    <a:pt x="659" y="49"/>
                  </a:moveTo>
                  <a:cubicBezTo>
                    <a:pt x="659" y="49"/>
                    <a:pt x="659" y="48"/>
                    <a:pt x="659" y="48"/>
                  </a:cubicBezTo>
                  <a:cubicBezTo>
                    <a:pt x="658" y="48"/>
                    <a:pt x="659" y="49"/>
                    <a:pt x="659" y="49"/>
                  </a:cubicBezTo>
                  <a:close/>
                  <a:moveTo>
                    <a:pt x="1149" y="39"/>
                  </a:moveTo>
                  <a:cubicBezTo>
                    <a:pt x="1149" y="39"/>
                    <a:pt x="1149" y="40"/>
                    <a:pt x="1149" y="40"/>
                  </a:cubicBezTo>
                  <a:cubicBezTo>
                    <a:pt x="1149" y="39"/>
                    <a:pt x="1149" y="39"/>
                    <a:pt x="1149" y="39"/>
                  </a:cubicBezTo>
                  <a:close/>
                  <a:moveTo>
                    <a:pt x="1581" y="39"/>
                  </a:moveTo>
                  <a:cubicBezTo>
                    <a:pt x="1581" y="39"/>
                    <a:pt x="1581" y="40"/>
                    <a:pt x="1581" y="40"/>
                  </a:cubicBezTo>
                  <a:cubicBezTo>
                    <a:pt x="1581" y="40"/>
                    <a:pt x="1581" y="39"/>
                    <a:pt x="1581" y="39"/>
                  </a:cubicBezTo>
                  <a:close/>
                  <a:moveTo>
                    <a:pt x="1749" y="39"/>
                  </a:moveTo>
                  <a:cubicBezTo>
                    <a:pt x="1749" y="39"/>
                    <a:pt x="1749" y="40"/>
                    <a:pt x="1749" y="40"/>
                  </a:cubicBezTo>
                  <a:cubicBezTo>
                    <a:pt x="1749" y="40"/>
                    <a:pt x="1749" y="39"/>
                    <a:pt x="1749" y="39"/>
                  </a:cubicBezTo>
                  <a:close/>
                  <a:moveTo>
                    <a:pt x="864" y="39"/>
                  </a:moveTo>
                  <a:cubicBezTo>
                    <a:pt x="864" y="40"/>
                    <a:pt x="865" y="40"/>
                    <a:pt x="865" y="40"/>
                  </a:cubicBezTo>
                  <a:cubicBezTo>
                    <a:pt x="865" y="40"/>
                    <a:pt x="865" y="39"/>
                    <a:pt x="864" y="39"/>
                  </a:cubicBezTo>
                  <a:close/>
                  <a:moveTo>
                    <a:pt x="1218" y="40"/>
                  </a:moveTo>
                  <a:cubicBezTo>
                    <a:pt x="1219" y="40"/>
                    <a:pt x="1219" y="40"/>
                    <a:pt x="1219" y="39"/>
                  </a:cubicBezTo>
                  <a:cubicBezTo>
                    <a:pt x="1219" y="39"/>
                    <a:pt x="1218" y="39"/>
                    <a:pt x="1218" y="40"/>
                  </a:cubicBezTo>
                  <a:close/>
                  <a:moveTo>
                    <a:pt x="1391" y="52"/>
                  </a:moveTo>
                  <a:cubicBezTo>
                    <a:pt x="1391" y="52"/>
                    <a:pt x="1390" y="52"/>
                    <a:pt x="1390" y="53"/>
                  </a:cubicBezTo>
                  <a:cubicBezTo>
                    <a:pt x="1391" y="53"/>
                    <a:pt x="1391" y="52"/>
                    <a:pt x="1391" y="52"/>
                  </a:cubicBezTo>
                  <a:close/>
                  <a:moveTo>
                    <a:pt x="1397" y="40"/>
                  </a:moveTo>
                  <a:cubicBezTo>
                    <a:pt x="1396" y="40"/>
                    <a:pt x="1396" y="41"/>
                    <a:pt x="1396" y="41"/>
                  </a:cubicBezTo>
                  <a:cubicBezTo>
                    <a:pt x="1397" y="41"/>
                    <a:pt x="1396" y="40"/>
                    <a:pt x="1397" y="40"/>
                  </a:cubicBezTo>
                  <a:close/>
                  <a:moveTo>
                    <a:pt x="831" y="41"/>
                  </a:moveTo>
                  <a:cubicBezTo>
                    <a:pt x="831" y="41"/>
                    <a:pt x="831" y="41"/>
                    <a:pt x="831" y="40"/>
                  </a:cubicBezTo>
                  <a:cubicBezTo>
                    <a:pt x="831" y="40"/>
                    <a:pt x="831" y="41"/>
                    <a:pt x="831" y="41"/>
                  </a:cubicBezTo>
                  <a:close/>
                  <a:moveTo>
                    <a:pt x="1112" y="42"/>
                  </a:moveTo>
                  <a:cubicBezTo>
                    <a:pt x="1113" y="42"/>
                    <a:pt x="1113" y="41"/>
                    <a:pt x="1113" y="41"/>
                  </a:cubicBezTo>
                  <a:cubicBezTo>
                    <a:pt x="1113" y="41"/>
                    <a:pt x="1112" y="41"/>
                    <a:pt x="1112" y="42"/>
                  </a:cubicBezTo>
                  <a:close/>
                  <a:moveTo>
                    <a:pt x="670" y="49"/>
                  </a:moveTo>
                  <a:cubicBezTo>
                    <a:pt x="670" y="49"/>
                    <a:pt x="670" y="49"/>
                    <a:pt x="670" y="50"/>
                  </a:cubicBezTo>
                  <a:cubicBezTo>
                    <a:pt x="670" y="50"/>
                    <a:pt x="670" y="49"/>
                    <a:pt x="670" y="49"/>
                  </a:cubicBezTo>
                  <a:close/>
                  <a:moveTo>
                    <a:pt x="1115" y="49"/>
                  </a:moveTo>
                  <a:cubicBezTo>
                    <a:pt x="1115" y="49"/>
                    <a:pt x="1114" y="49"/>
                    <a:pt x="1114" y="50"/>
                  </a:cubicBezTo>
                  <a:cubicBezTo>
                    <a:pt x="1115" y="49"/>
                    <a:pt x="1115" y="49"/>
                    <a:pt x="1115" y="49"/>
                  </a:cubicBezTo>
                  <a:close/>
                  <a:moveTo>
                    <a:pt x="1380" y="50"/>
                  </a:moveTo>
                  <a:cubicBezTo>
                    <a:pt x="1380" y="49"/>
                    <a:pt x="1380" y="49"/>
                    <a:pt x="1381" y="49"/>
                  </a:cubicBezTo>
                  <a:cubicBezTo>
                    <a:pt x="1380" y="49"/>
                    <a:pt x="1380" y="49"/>
                    <a:pt x="1380" y="50"/>
                  </a:cubicBezTo>
                  <a:close/>
                  <a:moveTo>
                    <a:pt x="607" y="132"/>
                  </a:moveTo>
                  <a:cubicBezTo>
                    <a:pt x="606" y="132"/>
                    <a:pt x="606" y="132"/>
                    <a:pt x="605" y="133"/>
                  </a:cubicBezTo>
                  <a:cubicBezTo>
                    <a:pt x="606" y="133"/>
                    <a:pt x="606" y="133"/>
                    <a:pt x="607" y="132"/>
                  </a:cubicBezTo>
                  <a:close/>
                  <a:moveTo>
                    <a:pt x="976" y="23"/>
                  </a:moveTo>
                  <a:cubicBezTo>
                    <a:pt x="976" y="24"/>
                    <a:pt x="975" y="24"/>
                    <a:pt x="975" y="24"/>
                  </a:cubicBezTo>
                  <a:cubicBezTo>
                    <a:pt x="976" y="24"/>
                    <a:pt x="976" y="24"/>
                    <a:pt x="976" y="23"/>
                  </a:cubicBezTo>
                  <a:close/>
                  <a:moveTo>
                    <a:pt x="553" y="42"/>
                  </a:moveTo>
                  <a:cubicBezTo>
                    <a:pt x="554" y="42"/>
                    <a:pt x="554" y="42"/>
                    <a:pt x="554" y="42"/>
                  </a:cubicBezTo>
                  <a:cubicBezTo>
                    <a:pt x="554" y="42"/>
                    <a:pt x="554" y="42"/>
                    <a:pt x="553" y="42"/>
                  </a:cubicBezTo>
                  <a:close/>
                  <a:moveTo>
                    <a:pt x="1725" y="56"/>
                  </a:moveTo>
                  <a:cubicBezTo>
                    <a:pt x="1726" y="56"/>
                    <a:pt x="1726" y="56"/>
                    <a:pt x="1726" y="56"/>
                  </a:cubicBezTo>
                  <a:cubicBezTo>
                    <a:pt x="1726" y="56"/>
                    <a:pt x="1725" y="56"/>
                    <a:pt x="1725" y="56"/>
                  </a:cubicBezTo>
                  <a:close/>
                  <a:moveTo>
                    <a:pt x="659" y="57"/>
                  </a:moveTo>
                  <a:cubicBezTo>
                    <a:pt x="659" y="57"/>
                    <a:pt x="659" y="56"/>
                    <a:pt x="659" y="56"/>
                  </a:cubicBezTo>
                  <a:cubicBezTo>
                    <a:pt x="659" y="56"/>
                    <a:pt x="658" y="57"/>
                    <a:pt x="659" y="57"/>
                  </a:cubicBezTo>
                  <a:close/>
                  <a:moveTo>
                    <a:pt x="829" y="56"/>
                  </a:moveTo>
                  <a:cubicBezTo>
                    <a:pt x="828" y="57"/>
                    <a:pt x="828" y="57"/>
                    <a:pt x="828" y="58"/>
                  </a:cubicBezTo>
                  <a:cubicBezTo>
                    <a:pt x="829" y="58"/>
                    <a:pt x="829" y="57"/>
                    <a:pt x="829" y="56"/>
                  </a:cubicBezTo>
                  <a:close/>
                  <a:moveTo>
                    <a:pt x="859" y="55"/>
                  </a:moveTo>
                  <a:cubicBezTo>
                    <a:pt x="859" y="54"/>
                    <a:pt x="859" y="54"/>
                    <a:pt x="858" y="53"/>
                  </a:cubicBezTo>
                  <a:cubicBezTo>
                    <a:pt x="858" y="54"/>
                    <a:pt x="858" y="54"/>
                    <a:pt x="859" y="55"/>
                  </a:cubicBezTo>
                  <a:close/>
                  <a:moveTo>
                    <a:pt x="1372" y="57"/>
                  </a:moveTo>
                  <a:cubicBezTo>
                    <a:pt x="1372" y="57"/>
                    <a:pt x="1372" y="57"/>
                    <a:pt x="1373" y="57"/>
                  </a:cubicBezTo>
                  <a:cubicBezTo>
                    <a:pt x="1372" y="57"/>
                    <a:pt x="1372" y="57"/>
                    <a:pt x="1372" y="57"/>
                  </a:cubicBezTo>
                  <a:close/>
                  <a:moveTo>
                    <a:pt x="578" y="58"/>
                  </a:moveTo>
                  <a:cubicBezTo>
                    <a:pt x="578" y="58"/>
                    <a:pt x="579" y="58"/>
                    <a:pt x="579" y="58"/>
                  </a:cubicBezTo>
                  <a:cubicBezTo>
                    <a:pt x="579" y="58"/>
                    <a:pt x="579" y="58"/>
                    <a:pt x="578" y="58"/>
                  </a:cubicBezTo>
                  <a:close/>
                  <a:moveTo>
                    <a:pt x="1208" y="59"/>
                  </a:moveTo>
                  <a:cubicBezTo>
                    <a:pt x="1208" y="59"/>
                    <a:pt x="1208" y="58"/>
                    <a:pt x="1208" y="58"/>
                  </a:cubicBezTo>
                  <a:cubicBezTo>
                    <a:pt x="1208" y="58"/>
                    <a:pt x="1208" y="59"/>
                    <a:pt x="1208" y="59"/>
                  </a:cubicBezTo>
                  <a:close/>
                  <a:moveTo>
                    <a:pt x="1289" y="58"/>
                  </a:moveTo>
                  <a:cubicBezTo>
                    <a:pt x="1289" y="59"/>
                    <a:pt x="1289" y="59"/>
                    <a:pt x="1289" y="60"/>
                  </a:cubicBezTo>
                  <a:cubicBezTo>
                    <a:pt x="1289" y="59"/>
                    <a:pt x="1289" y="59"/>
                    <a:pt x="1289" y="58"/>
                  </a:cubicBezTo>
                  <a:close/>
                  <a:moveTo>
                    <a:pt x="748" y="60"/>
                  </a:moveTo>
                  <a:cubicBezTo>
                    <a:pt x="748" y="60"/>
                    <a:pt x="748" y="59"/>
                    <a:pt x="748" y="59"/>
                  </a:cubicBezTo>
                  <a:cubicBezTo>
                    <a:pt x="748" y="59"/>
                    <a:pt x="748" y="60"/>
                    <a:pt x="748" y="60"/>
                  </a:cubicBezTo>
                  <a:close/>
                  <a:moveTo>
                    <a:pt x="670" y="50"/>
                  </a:moveTo>
                  <a:cubicBezTo>
                    <a:pt x="669" y="51"/>
                    <a:pt x="669" y="52"/>
                    <a:pt x="670" y="52"/>
                  </a:cubicBezTo>
                  <a:cubicBezTo>
                    <a:pt x="670" y="52"/>
                    <a:pt x="670" y="51"/>
                    <a:pt x="670" y="50"/>
                  </a:cubicBezTo>
                  <a:close/>
                  <a:moveTo>
                    <a:pt x="1737" y="59"/>
                  </a:moveTo>
                  <a:cubicBezTo>
                    <a:pt x="1736" y="59"/>
                    <a:pt x="1736" y="59"/>
                    <a:pt x="1736" y="60"/>
                  </a:cubicBezTo>
                  <a:cubicBezTo>
                    <a:pt x="1736" y="60"/>
                    <a:pt x="1736" y="60"/>
                    <a:pt x="1737" y="59"/>
                  </a:cubicBezTo>
                  <a:close/>
                  <a:moveTo>
                    <a:pt x="580" y="59"/>
                  </a:moveTo>
                  <a:cubicBezTo>
                    <a:pt x="580" y="60"/>
                    <a:pt x="581" y="60"/>
                    <a:pt x="581" y="60"/>
                  </a:cubicBezTo>
                  <a:cubicBezTo>
                    <a:pt x="581" y="60"/>
                    <a:pt x="581" y="59"/>
                    <a:pt x="580" y="59"/>
                  </a:cubicBezTo>
                  <a:close/>
                  <a:moveTo>
                    <a:pt x="1208" y="61"/>
                  </a:moveTo>
                  <a:cubicBezTo>
                    <a:pt x="1208" y="60"/>
                    <a:pt x="1208" y="60"/>
                    <a:pt x="1208" y="59"/>
                  </a:cubicBezTo>
                  <a:cubicBezTo>
                    <a:pt x="1207" y="60"/>
                    <a:pt x="1208" y="60"/>
                    <a:pt x="1208" y="61"/>
                  </a:cubicBezTo>
                  <a:close/>
                  <a:moveTo>
                    <a:pt x="1666" y="60"/>
                  </a:moveTo>
                  <a:cubicBezTo>
                    <a:pt x="1666" y="60"/>
                    <a:pt x="1667" y="61"/>
                    <a:pt x="1667" y="61"/>
                  </a:cubicBezTo>
                  <a:cubicBezTo>
                    <a:pt x="1667" y="60"/>
                    <a:pt x="1666" y="60"/>
                    <a:pt x="1666" y="60"/>
                  </a:cubicBezTo>
                  <a:close/>
                  <a:moveTo>
                    <a:pt x="1719" y="61"/>
                  </a:moveTo>
                  <a:cubicBezTo>
                    <a:pt x="1720" y="61"/>
                    <a:pt x="1720" y="60"/>
                    <a:pt x="1720" y="60"/>
                  </a:cubicBezTo>
                  <a:cubicBezTo>
                    <a:pt x="1720" y="60"/>
                    <a:pt x="1719" y="60"/>
                    <a:pt x="1719" y="61"/>
                  </a:cubicBezTo>
                  <a:close/>
                  <a:moveTo>
                    <a:pt x="1383" y="60"/>
                  </a:moveTo>
                  <a:cubicBezTo>
                    <a:pt x="1382" y="60"/>
                    <a:pt x="1382" y="61"/>
                    <a:pt x="1382" y="61"/>
                  </a:cubicBezTo>
                  <a:cubicBezTo>
                    <a:pt x="1382" y="61"/>
                    <a:pt x="1382" y="61"/>
                    <a:pt x="1383" y="60"/>
                  </a:cubicBezTo>
                  <a:close/>
                  <a:moveTo>
                    <a:pt x="1366" y="62"/>
                  </a:moveTo>
                  <a:cubicBezTo>
                    <a:pt x="1366" y="61"/>
                    <a:pt x="1367" y="61"/>
                    <a:pt x="1367" y="61"/>
                  </a:cubicBezTo>
                  <a:cubicBezTo>
                    <a:pt x="1366" y="61"/>
                    <a:pt x="1366" y="61"/>
                    <a:pt x="1366" y="62"/>
                  </a:cubicBezTo>
                  <a:close/>
                  <a:moveTo>
                    <a:pt x="1550" y="62"/>
                  </a:moveTo>
                  <a:cubicBezTo>
                    <a:pt x="1550" y="62"/>
                    <a:pt x="1550" y="62"/>
                    <a:pt x="1551" y="61"/>
                  </a:cubicBezTo>
                  <a:cubicBezTo>
                    <a:pt x="1550" y="61"/>
                    <a:pt x="1550" y="61"/>
                    <a:pt x="1550" y="62"/>
                  </a:cubicBezTo>
                  <a:close/>
                  <a:moveTo>
                    <a:pt x="1566" y="61"/>
                  </a:moveTo>
                  <a:cubicBezTo>
                    <a:pt x="1566" y="61"/>
                    <a:pt x="1565" y="61"/>
                    <a:pt x="1565" y="62"/>
                  </a:cubicBezTo>
                  <a:cubicBezTo>
                    <a:pt x="1566" y="62"/>
                    <a:pt x="1566" y="62"/>
                    <a:pt x="1566" y="61"/>
                  </a:cubicBezTo>
                  <a:close/>
                  <a:moveTo>
                    <a:pt x="1718" y="62"/>
                  </a:moveTo>
                  <a:cubicBezTo>
                    <a:pt x="1718" y="62"/>
                    <a:pt x="1719" y="62"/>
                    <a:pt x="1719" y="61"/>
                  </a:cubicBezTo>
                  <a:cubicBezTo>
                    <a:pt x="1718" y="61"/>
                    <a:pt x="1718" y="61"/>
                    <a:pt x="1718" y="62"/>
                  </a:cubicBezTo>
                  <a:close/>
                  <a:moveTo>
                    <a:pt x="1456" y="10"/>
                  </a:moveTo>
                  <a:cubicBezTo>
                    <a:pt x="1456" y="10"/>
                    <a:pt x="1456" y="10"/>
                    <a:pt x="1457" y="10"/>
                  </a:cubicBezTo>
                  <a:cubicBezTo>
                    <a:pt x="1457" y="10"/>
                    <a:pt x="1456" y="10"/>
                    <a:pt x="1456" y="10"/>
                  </a:cubicBezTo>
                  <a:close/>
                  <a:moveTo>
                    <a:pt x="1734" y="61"/>
                  </a:moveTo>
                  <a:cubicBezTo>
                    <a:pt x="1734" y="61"/>
                    <a:pt x="1733" y="61"/>
                    <a:pt x="1733" y="62"/>
                  </a:cubicBezTo>
                  <a:cubicBezTo>
                    <a:pt x="1734" y="62"/>
                    <a:pt x="1734" y="62"/>
                    <a:pt x="1734" y="61"/>
                  </a:cubicBezTo>
                  <a:close/>
                  <a:moveTo>
                    <a:pt x="1119" y="45"/>
                  </a:moveTo>
                  <a:cubicBezTo>
                    <a:pt x="1118" y="45"/>
                    <a:pt x="1118" y="45"/>
                    <a:pt x="1118" y="46"/>
                  </a:cubicBezTo>
                  <a:cubicBezTo>
                    <a:pt x="1118" y="46"/>
                    <a:pt x="1119" y="46"/>
                    <a:pt x="1119" y="45"/>
                  </a:cubicBezTo>
                  <a:close/>
                  <a:moveTo>
                    <a:pt x="1365" y="63"/>
                  </a:moveTo>
                  <a:cubicBezTo>
                    <a:pt x="1365" y="62"/>
                    <a:pt x="1365" y="62"/>
                    <a:pt x="1366" y="62"/>
                  </a:cubicBezTo>
                  <a:cubicBezTo>
                    <a:pt x="1365" y="62"/>
                    <a:pt x="1365" y="62"/>
                    <a:pt x="1365" y="63"/>
                  </a:cubicBezTo>
                  <a:close/>
                  <a:moveTo>
                    <a:pt x="583" y="62"/>
                  </a:moveTo>
                  <a:cubicBezTo>
                    <a:pt x="583" y="63"/>
                    <a:pt x="584" y="63"/>
                    <a:pt x="584" y="63"/>
                  </a:cubicBezTo>
                  <a:cubicBezTo>
                    <a:pt x="584" y="63"/>
                    <a:pt x="584" y="62"/>
                    <a:pt x="583" y="62"/>
                  </a:cubicBezTo>
                  <a:close/>
                  <a:moveTo>
                    <a:pt x="1581" y="25"/>
                  </a:moveTo>
                  <a:cubicBezTo>
                    <a:pt x="1581" y="25"/>
                    <a:pt x="1581" y="26"/>
                    <a:pt x="1581" y="26"/>
                  </a:cubicBezTo>
                  <a:cubicBezTo>
                    <a:pt x="1581" y="26"/>
                    <a:pt x="1582" y="25"/>
                    <a:pt x="1581" y="25"/>
                  </a:cubicBezTo>
                  <a:close/>
                  <a:moveTo>
                    <a:pt x="1548" y="63"/>
                  </a:moveTo>
                  <a:cubicBezTo>
                    <a:pt x="1549" y="63"/>
                    <a:pt x="1549" y="63"/>
                    <a:pt x="1549" y="62"/>
                  </a:cubicBezTo>
                  <a:cubicBezTo>
                    <a:pt x="1549" y="62"/>
                    <a:pt x="1548" y="62"/>
                    <a:pt x="1548" y="63"/>
                  </a:cubicBezTo>
                  <a:close/>
                  <a:moveTo>
                    <a:pt x="1668" y="62"/>
                  </a:moveTo>
                  <a:cubicBezTo>
                    <a:pt x="1668" y="63"/>
                    <a:pt x="1669" y="63"/>
                    <a:pt x="1669" y="63"/>
                  </a:cubicBezTo>
                  <a:cubicBezTo>
                    <a:pt x="1669" y="63"/>
                    <a:pt x="1669" y="62"/>
                    <a:pt x="1668" y="62"/>
                  </a:cubicBezTo>
                  <a:close/>
                  <a:moveTo>
                    <a:pt x="964" y="44"/>
                  </a:moveTo>
                  <a:cubicBezTo>
                    <a:pt x="963" y="44"/>
                    <a:pt x="963" y="45"/>
                    <a:pt x="963" y="45"/>
                  </a:cubicBezTo>
                  <a:cubicBezTo>
                    <a:pt x="964" y="45"/>
                    <a:pt x="964" y="44"/>
                    <a:pt x="964" y="44"/>
                  </a:cubicBezTo>
                  <a:close/>
                  <a:moveTo>
                    <a:pt x="1749" y="25"/>
                  </a:moveTo>
                  <a:cubicBezTo>
                    <a:pt x="1749" y="25"/>
                    <a:pt x="1749" y="26"/>
                    <a:pt x="1749" y="26"/>
                  </a:cubicBezTo>
                  <a:cubicBezTo>
                    <a:pt x="1749" y="26"/>
                    <a:pt x="1750" y="25"/>
                    <a:pt x="1749" y="25"/>
                  </a:cubicBezTo>
                  <a:close/>
                  <a:moveTo>
                    <a:pt x="1716" y="63"/>
                  </a:moveTo>
                  <a:cubicBezTo>
                    <a:pt x="1717" y="63"/>
                    <a:pt x="1717" y="63"/>
                    <a:pt x="1717" y="62"/>
                  </a:cubicBezTo>
                  <a:cubicBezTo>
                    <a:pt x="1717" y="62"/>
                    <a:pt x="1717" y="62"/>
                    <a:pt x="1716" y="63"/>
                  </a:cubicBezTo>
                  <a:close/>
                  <a:moveTo>
                    <a:pt x="1036" y="45"/>
                  </a:moveTo>
                  <a:cubicBezTo>
                    <a:pt x="1037" y="45"/>
                    <a:pt x="1037" y="44"/>
                    <a:pt x="1037" y="44"/>
                  </a:cubicBezTo>
                  <a:cubicBezTo>
                    <a:pt x="1036" y="44"/>
                    <a:pt x="1036" y="44"/>
                    <a:pt x="1036" y="45"/>
                  </a:cubicBezTo>
                  <a:close/>
                  <a:moveTo>
                    <a:pt x="1571" y="10"/>
                  </a:moveTo>
                  <a:cubicBezTo>
                    <a:pt x="1571" y="10"/>
                    <a:pt x="1571" y="11"/>
                    <a:pt x="1572" y="11"/>
                  </a:cubicBezTo>
                  <a:cubicBezTo>
                    <a:pt x="1572" y="10"/>
                    <a:pt x="1571" y="10"/>
                    <a:pt x="1571" y="10"/>
                  </a:cubicBezTo>
                  <a:close/>
                  <a:moveTo>
                    <a:pt x="1213" y="46"/>
                  </a:moveTo>
                  <a:cubicBezTo>
                    <a:pt x="1213" y="46"/>
                    <a:pt x="1214" y="46"/>
                    <a:pt x="1214" y="45"/>
                  </a:cubicBezTo>
                  <a:cubicBezTo>
                    <a:pt x="1213" y="45"/>
                    <a:pt x="1213" y="46"/>
                    <a:pt x="1213" y="46"/>
                  </a:cubicBezTo>
                  <a:close/>
                  <a:moveTo>
                    <a:pt x="901" y="56"/>
                  </a:moveTo>
                  <a:cubicBezTo>
                    <a:pt x="901" y="55"/>
                    <a:pt x="901" y="54"/>
                    <a:pt x="901" y="54"/>
                  </a:cubicBezTo>
                  <a:cubicBezTo>
                    <a:pt x="901" y="55"/>
                    <a:pt x="901" y="55"/>
                    <a:pt x="901" y="56"/>
                  </a:cubicBezTo>
                  <a:close/>
                  <a:moveTo>
                    <a:pt x="1363" y="64"/>
                  </a:moveTo>
                  <a:cubicBezTo>
                    <a:pt x="1364" y="64"/>
                    <a:pt x="1364" y="63"/>
                    <a:pt x="1364" y="63"/>
                  </a:cubicBezTo>
                  <a:cubicBezTo>
                    <a:pt x="1364" y="63"/>
                    <a:pt x="1363" y="63"/>
                    <a:pt x="1363" y="64"/>
                  </a:cubicBezTo>
                  <a:close/>
                  <a:moveTo>
                    <a:pt x="1381" y="19"/>
                  </a:moveTo>
                  <a:cubicBezTo>
                    <a:pt x="1380" y="18"/>
                    <a:pt x="1380" y="18"/>
                    <a:pt x="1379" y="18"/>
                  </a:cubicBezTo>
                  <a:cubicBezTo>
                    <a:pt x="1380" y="18"/>
                    <a:pt x="1380" y="19"/>
                    <a:pt x="1381" y="19"/>
                  </a:cubicBezTo>
                  <a:close/>
                  <a:moveTo>
                    <a:pt x="1547" y="64"/>
                  </a:moveTo>
                  <a:cubicBezTo>
                    <a:pt x="1547" y="64"/>
                    <a:pt x="1548" y="64"/>
                    <a:pt x="1548" y="63"/>
                  </a:cubicBezTo>
                  <a:cubicBezTo>
                    <a:pt x="1547" y="63"/>
                    <a:pt x="1547" y="63"/>
                    <a:pt x="1547" y="64"/>
                  </a:cubicBezTo>
                  <a:close/>
                  <a:moveTo>
                    <a:pt x="1715" y="64"/>
                  </a:moveTo>
                  <a:cubicBezTo>
                    <a:pt x="1715" y="64"/>
                    <a:pt x="1716" y="64"/>
                    <a:pt x="1716" y="63"/>
                  </a:cubicBezTo>
                  <a:cubicBezTo>
                    <a:pt x="1716" y="63"/>
                    <a:pt x="1715" y="63"/>
                    <a:pt x="1715" y="64"/>
                  </a:cubicBezTo>
                  <a:close/>
                  <a:moveTo>
                    <a:pt x="585" y="64"/>
                  </a:moveTo>
                  <a:cubicBezTo>
                    <a:pt x="585" y="64"/>
                    <a:pt x="585" y="65"/>
                    <a:pt x="585" y="65"/>
                  </a:cubicBezTo>
                  <a:cubicBezTo>
                    <a:pt x="585" y="64"/>
                    <a:pt x="585" y="64"/>
                    <a:pt x="585" y="64"/>
                  </a:cubicBezTo>
                  <a:close/>
                  <a:moveTo>
                    <a:pt x="805" y="54"/>
                  </a:moveTo>
                  <a:cubicBezTo>
                    <a:pt x="805" y="55"/>
                    <a:pt x="805" y="55"/>
                    <a:pt x="805" y="56"/>
                  </a:cubicBezTo>
                  <a:cubicBezTo>
                    <a:pt x="805" y="55"/>
                    <a:pt x="805" y="55"/>
                    <a:pt x="805" y="54"/>
                  </a:cubicBezTo>
                  <a:close/>
                  <a:moveTo>
                    <a:pt x="1360" y="66"/>
                  </a:moveTo>
                  <a:cubicBezTo>
                    <a:pt x="1360" y="66"/>
                    <a:pt x="1361" y="66"/>
                    <a:pt x="1361" y="65"/>
                  </a:cubicBezTo>
                  <a:cubicBezTo>
                    <a:pt x="1360" y="65"/>
                    <a:pt x="1360" y="66"/>
                    <a:pt x="1360" y="66"/>
                  </a:cubicBezTo>
                  <a:close/>
                  <a:moveTo>
                    <a:pt x="1729" y="65"/>
                  </a:moveTo>
                  <a:cubicBezTo>
                    <a:pt x="1728" y="65"/>
                    <a:pt x="1728" y="66"/>
                    <a:pt x="1728" y="66"/>
                  </a:cubicBezTo>
                  <a:cubicBezTo>
                    <a:pt x="1728" y="66"/>
                    <a:pt x="1728" y="66"/>
                    <a:pt x="1729" y="65"/>
                  </a:cubicBezTo>
                  <a:close/>
                  <a:moveTo>
                    <a:pt x="1712" y="66"/>
                  </a:moveTo>
                  <a:cubicBezTo>
                    <a:pt x="1712" y="66"/>
                    <a:pt x="1713" y="66"/>
                    <a:pt x="1713" y="66"/>
                  </a:cubicBezTo>
                  <a:cubicBezTo>
                    <a:pt x="1712" y="66"/>
                    <a:pt x="1712" y="66"/>
                    <a:pt x="1712" y="66"/>
                  </a:cubicBezTo>
                  <a:close/>
                  <a:moveTo>
                    <a:pt x="537" y="27"/>
                  </a:moveTo>
                  <a:cubicBezTo>
                    <a:pt x="537" y="26"/>
                    <a:pt x="537" y="26"/>
                    <a:pt x="537" y="25"/>
                  </a:cubicBezTo>
                  <a:cubicBezTo>
                    <a:pt x="537" y="26"/>
                    <a:pt x="537" y="26"/>
                    <a:pt x="537" y="27"/>
                  </a:cubicBezTo>
                  <a:close/>
                  <a:moveTo>
                    <a:pt x="1358" y="68"/>
                  </a:moveTo>
                  <a:cubicBezTo>
                    <a:pt x="1359" y="67"/>
                    <a:pt x="1359" y="67"/>
                    <a:pt x="1359" y="67"/>
                  </a:cubicBezTo>
                  <a:cubicBezTo>
                    <a:pt x="1359" y="67"/>
                    <a:pt x="1358" y="67"/>
                    <a:pt x="1358" y="68"/>
                  </a:cubicBezTo>
                  <a:close/>
                  <a:moveTo>
                    <a:pt x="1351" y="11"/>
                  </a:moveTo>
                  <a:cubicBezTo>
                    <a:pt x="1351" y="11"/>
                    <a:pt x="1351" y="11"/>
                    <a:pt x="1352" y="11"/>
                  </a:cubicBezTo>
                  <a:cubicBezTo>
                    <a:pt x="1351" y="11"/>
                    <a:pt x="1351" y="11"/>
                    <a:pt x="1351" y="11"/>
                  </a:cubicBezTo>
                  <a:close/>
                  <a:moveTo>
                    <a:pt x="1542" y="68"/>
                  </a:moveTo>
                  <a:cubicBezTo>
                    <a:pt x="1542" y="68"/>
                    <a:pt x="1542" y="68"/>
                    <a:pt x="1543" y="67"/>
                  </a:cubicBezTo>
                  <a:cubicBezTo>
                    <a:pt x="1542" y="67"/>
                    <a:pt x="1542" y="68"/>
                    <a:pt x="1542" y="68"/>
                  </a:cubicBezTo>
                  <a:close/>
                  <a:moveTo>
                    <a:pt x="1457" y="11"/>
                  </a:moveTo>
                  <a:cubicBezTo>
                    <a:pt x="1457" y="11"/>
                    <a:pt x="1458" y="11"/>
                    <a:pt x="1458" y="11"/>
                  </a:cubicBezTo>
                  <a:cubicBezTo>
                    <a:pt x="1458" y="11"/>
                    <a:pt x="1458" y="11"/>
                    <a:pt x="1457" y="11"/>
                  </a:cubicBezTo>
                  <a:close/>
                  <a:moveTo>
                    <a:pt x="1660" y="68"/>
                  </a:moveTo>
                  <a:cubicBezTo>
                    <a:pt x="1660" y="68"/>
                    <a:pt x="1659" y="68"/>
                    <a:pt x="1659" y="67"/>
                  </a:cubicBezTo>
                  <a:cubicBezTo>
                    <a:pt x="1659" y="68"/>
                    <a:pt x="1659" y="68"/>
                    <a:pt x="1660" y="68"/>
                  </a:cubicBezTo>
                  <a:close/>
                  <a:moveTo>
                    <a:pt x="1038" y="43"/>
                  </a:moveTo>
                  <a:cubicBezTo>
                    <a:pt x="1038" y="43"/>
                    <a:pt x="1038" y="42"/>
                    <a:pt x="1038" y="42"/>
                  </a:cubicBezTo>
                  <a:cubicBezTo>
                    <a:pt x="1038" y="42"/>
                    <a:pt x="1038" y="43"/>
                    <a:pt x="1038" y="43"/>
                  </a:cubicBezTo>
                  <a:close/>
                  <a:moveTo>
                    <a:pt x="952" y="69"/>
                  </a:moveTo>
                  <a:cubicBezTo>
                    <a:pt x="952" y="69"/>
                    <a:pt x="952" y="68"/>
                    <a:pt x="952" y="68"/>
                  </a:cubicBezTo>
                  <a:cubicBezTo>
                    <a:pt x="952" y="68"/>
                    <a:pt x="951" y="69"/>
                    <a:pt x="952" y="69"/>
                  </a:cubicBezTo>
                  <a:close/>
                  <a:moveTo>
                    <a:pt x="1373" y="68"/>
                  </a:moveTo>
                  <a:cubicBezTo>
                    <a:pt x="1372" y="68"/>
                    <a:pt x="1372" y="68"/>
                    <a:pt x="1372" y="68"/>
                  </a:cubicBezTo>
                  <a:cubicBezTo>
                    <a:pt x="1372" y="68"/>
                    <a:pt x="1373" y="68"/>
                    <a:pt x="1373" y="68"/>
                  </a:cubicBezTo>
                  <a:close/>
                  <a:moveTo>
                    <a:pt x="1557" y="68"/>
                  </a:moveTo>
                  <a:cubicBezTo>
                    <a:pt x="1556" y="68"/>
                    <a:pt x="1556" y="68"/>
                    <a:pt x="1556" y="69"/>
                  </a:cubicBezTo>
                  <a:cubicBezTo>
                    <a:pt x="1556" y="69"/>
                    <a:pt x="1556" y="69"/>
                    <a:pt x="1557" y="68"/>
                  </a:cubicBezTo>
                  <a:close/>
                  <a:moveTo>
                    <a:pt x="1356" y="69"/>
                  </a:moveTo>
                  <a:cubicBezTo>
                    <a:pt x="1357" y="69"/>
                    <a:pt x="1357" y="69"/>
                    <a:pt x="1357" y="68"/>
                  </a:cubicBezTo>
                  <a:cubicBezTo>
                    <a:pt x="1357" y="68"/>
                    <a:pt x="1356" y="69"/>
                    <a:pt x="1356" y="69"/>
                  </a:cubicBezTo>
                  <a:close/>
                  <a:moveTo>
                    <a:pt x="1423" y="12"/>
                  </a:moveTo>
                  <a:cubicBezTo>
                    <a:pt x="1424" y="12"/>
                    <a:pt x="1424" y="11"/>
                    <a:pt x="1424" y="11"/>
                  </a:cubicBezTo>
                  <a:cubicBezTo>
                    <a:pt x="1424" y="11"/>
                    <a:pt x="1423" y="11"/>
                    <a:pt x="1423" y="12"/>
                  </a:cubicBezTo>
                  <a:close/>
                  <a:moveTo>
                    <a:pt x="692" y="69"/>
                  </a:moveTo>
                  <a:cubicBezTo>
                    <a:pt x="692" y="69"/>
                    <a:pt x="693" y="69"/>
                    <a:pt x="693" y="70"/>
                  </a:cubicBezTo>
                  <a:cubicBezTo>
                    <a:pt x="693" y="69"/>
                    <a:pt x="692" y="69"/>
                    <a:pt x="692" y="69"/>
                  </a:cubicBezTo>
                  <a:close/>
                  <a:moveTo>
                    <a:pt x="1540" y="70"/>
                  </a:moveTo>
                  <a:cubicBezTo>
                    <a:pt x="1540" y="70"/>
                    <a:pt x="1540" y="70"/>
                    <a:pt x="1541" y="69"/>
                  </a:cubicBezTo>
                  <a:cubicBezTo>
                    <a:pt x="1540" y="69"/>
                    <a:pt x="1540" y="69"/>
                    <a:pt x="1540" y="70"/>
                  </a:cubicBezTo>
                  <a:close/>
                  <a:moveTo>
                    <a:pt x="1708" y="70"/>
                  </a:moveTo>
                  <a:cubicBezTo>
                    <a:pt x="1708" y="70"/>
                    <a:pt x="1709" y="70"/>
                    <a:pt x="1709" y="69"/>
                  </a:cubicBezTo>
                  <a:cubicBezTo>
                    <a:pt x="1708" y="69"/>
                    <a:pt x="1708" y="69"/>
                    <a:pt x="1708" y="70"/>
                  </a:cubicBezTo>
                  <a:close/>
                  <a:moveTo>
                    <a:pt x="1367" y="72"/>
                  </a:moveTo>
                  <a:cubicBezTo>
                    <a:pt x="1367" y="72"/>
                    <a:pt x="1366" y="72"/>
                    <a:pt x="1366" y="73"/>
                  </a:cubicBezTo>
                  <a:cubicBezTo>
                    <a:pt x="1367" y="73"/>
                    <a:pt x="1367" y="72"/>
                    <a:pt x="1367" y="72"/>
                  </a:cubicBezTo>
                  <a:close/>
                  <a:moveTo>
                    <a:pt x="868" y="45"/>
                  </a:moveTo>
                  <a:cubicBezTo>
                    <a:pt x="868" y="46"/>
                    <a:pt x="868" y="46"/>
                    <a:pt x="868" y="46"/>
                  </a:cubicBezTo>
                  <a:cubicBezTo>
                    <a:pt x="868" y="46"/>
                    <a:pt x="868" y="46"/>
                    <a:pt x="869" y="46"/>
                  </a:cubicBezTo>
                  <a:cubicBezTo>
                    <a:pt x="868" y="45"/>
                    <a:pt x="868" y="45"/>
                    <a:pt x="868" y="45"/>
                  </a:cubicBezTo>
                  <a:close/>
                  <a:moveTo>
                    <a:pt x="1740" y="11"/>
                  </a:moveTo>
                  <a:cubicBezTo>
                    <a:pt x="1741" y="11"/>
                    <a:pt x="1741" y="12"/>
                    <a:pt x="1741" y="12"/>
                  </a:cubicBezTo>
                  <a:cubicBezTo>
                    <a:pt x="1741" y="11"/>
                    <a:pt x="1741" y="11"/>
                    <a:pt x="1740" y="11"/>
                  </a:cubicBezTo>
                  <a:close/>
                  <a:moveTo>
                    <a:pt x="912" y="50"/>
                  </a:moveTo>
                  <a:cubicBezTo>
                    <a:pt x="912" y="50"/>
                    <a:pt x="912" y="51"/>
                    <a:pt x="912" y="51"/>
                  </a:cubicBezTo>
                  <a:cubicBezTo>
                    <a:pt x="912" y="51"/>
                    <a:pt x="912" y="50"/>
                    <a:pt x="912" y="50"/>
                  </a:cubicBezTo>
                  <a:close/>
                  <a:moveTo>
                    <a:pt x="1551" y="72"/>
                  </a:moveTo>
                  <a:cubicBezTo>
                    <a:pt x="1551" y="72"/>
                    <a:pt x="1550" y="73"/>
                    <a:pt x="1550" y="73"/>
                  </a:cubicBezTo>
                  <a:cubicBezTo>
                    <a:pt x="1551" y="73"/>
                    <a:pt x="1551" y="73"/>
                    <a:pt x="1551" y="72"/>
                  </a:cubicBezTo>
                  <a:close/>
                  <a:moveTo>
                    <a:pt x="1389" y="11"/>
                  </a:moveTo>
                  <a:cubicBezTo>
                    <a:pt x="1389" y="12"/>
                    <a:pt x="1389" y="12"/>
                    <a:pt x="1389" y="12"/>
                  </a:cubicBezTo>
                  <a:cubicBezTo>
                    <a:pt x="1389" y="12"/>
                    <a:pt x="1389" y="11"/>
                    <a:pt x="1389" y="11"/>
                  </a:cubicBezTo>
                  <a:close/>
                  <a:moveTo>
                    <a:pt x="1719" y="72"/>
                  </a:moveTo>
                  <a:cubicBezTo>
                    <a:pt x="1719" y="72"/>
                    <a:pt x="1718" y="73"/>
                    <a:pt x="1718" y="73"/>
                  </a:cubicBezTo>
                  <a:cubicBezTo>
                    <a:pt x="1719" y="73"/>
                    <a:pt x="1719" y="73"/>
                    <a:pt x="1719" y="72"/>
                  </a:cubicBezTo>
                  <a:close/>
                  <a:moveTo>
                    <a:pt x="1296" y="36"/>
                  </a:moveTo>
                  <a:cubicBezTo>
                    <a:pt x="1296" y="36"/>
                    <a:pt x="1296" y="36"/>
                    <a:pt x="1297" y="36"/>
                  </a:cubicBezTo>
                  <a:cubicBezTo>
                    <a:pt x="1296" y="36"/>
                    <a:pt x="1296" y="36"/>
                    <a:pt x="1296" y="36"/>
                  </a:cubicBezTo>
                  <a:close/>
                  <a:moveTo>
                    <a:pt x="1469" y="73"/>
                  </a:moveTo>
                  <a:cubicBezTo>
                    <a:pt x="1469" y="73"/>
                    <a:pt x="1469" y="74"/>
                    <a:pt x="1469" y="74"/>
                  </a:cubicBezTo>
                  <a:cubicBezTo>
                    <a:pt x="1469" y="74"/>
                    <a:pt x="1469" y="73"/>
                    <a:pt x="1469" y="73"/>
                  </a:cubicBezTo>
                  <a:close/>
                  <a:moveTo>
                    <a:pt x="963" y="45"/>
                  </a:moveTo>
                  <a:cubicBezTo>
                    <a:pt x="963" y="46"/>
                    <a:pt x="963" y="46"/>
                    <a:pt x="963" y="47"/>
                  </a:cubicBezTo>
                  <a:cubicBezTo>
                    <a:pt x="964" y="46"/>
                    <a:pt x="963" y="46"/>
                    <a:pt x="963" y="45"/>
                  </a:cubicBezTo>
                  <a:close/>
                  <a:moveTo>
                    <a:pt x="687" y="43"/>
                  </a:moveTo>
                  <a:cubicBezTo>
                    <a:pt x="687" y="42"/>
                    <a:pt x="686" y="42"/>
                    <a:pt x="686" y="42"/>
                  </a:cubicBezTo>
                  <a:cubicBezTo>
                    <a:pt x="686" y="43"/>
                    <a:pt x="687" y="43"/>
                    <a:pt x="687" y="43"/>
                  </a:cubicBezTo>
                  <a:close/>
                  <a:moveTo>
                    <a:pt x="545" y="12"/>
                  </a:moveTo>
                  <a:cubicBezTo>
                    <a:pt x="546" y="12"/>
                    <a:pt x="546" y="12"/>
                    <a:pt x="546" y="12"/>
                  </a:cubicBezTo>
                  <a:cubicBezTo>
                    <a:pt x="546" y="12"/>
                    <a:pt x="546" y="12"/>
                    <a:pt x="545" y="12"/>
                  </a:cubicBezTo>
                  <a:close/>
                  <a:moveTo>
                    <a:pt x="1549" y="74"/>
                  </a:moveTo>
                  <a:cubicBezTo>
                    <a:pt x="1549" y="74"/>
                    <a:pt x="1549" y="74"/>
                    <a:pt x="1548" y="74"/>
                  </a:cubicBezTo>
                  <a:cubicBezTo>
                    <a:pt x="1549" y="74"/>
                    <a:pt x="1549" y="74"/>
                    <a:pt x="1549" y="74"/>
                  </a:cubicBezTo>
                  <a:close/>
                  <a:moveTo>
                    <a:pt x="1411" y="75"/>
                  </a:moveTo>
                  <a:cubicBezTo>
                    <a:pt x="1411" y="75"/>
                    <a:pt x="1411" y="74"/>
                    <a:pt x="1411" y="74"/>
                  </a:cubicBezTo>
                  <a:cubicBezTo>
                    <a:pt x="1411" y="74"/>
                    <a:pt x="1411" y="75"/>
                    <a:pt x="1411" y="75"/>
                  </a:cubicBezTo>
                  <a:close/>
                  <a:moveTo>
                    <a:pt x="1364" y="75"/>
                  </a:moveTo>
                  <a:cubicBezTo>
                    <a:pt x="1363" y="75"/>
                    <a:pt x="1363" y="75"/>
                    <a:pt x="1363" y="75"/>
                  </a:cubicBezTo>
                  <a:cubicBezTo>
                    <a:pt x="1363" y="75"/>
                    <a:pt x="1364" y="75"/>
                    <a:pt x="1364" y="75"/>
                  </a:cubicBezTo>
                  <a:close/>
                  <a:moveTo>
                    <a:pt x="835" y="37"/>
                  </a:moveTo>
                  <a:cubicBezTo>
                    <a:pt x="836" y="37"/>
                    <a:pt x="836" y="36"/>
                    <a:pt x="836" y="36"/>
                  </a:cubicBezTo>
                  <a:cubicBezTo>
                    <a:pt x="836" y="36"/>
                    <a:pt x="835" y="36"/>
                    <a:pt x="835" y="37"/>
                  </a:cubicBezTo>
                  <a:close/>
                  <a:moveTo>
                    <a:pt x="1534" y="76"/>
                  </a:moveTo>
                  <a:cubicBezTo>
                    <a:pt x="1534" y="76"/>
                    <a:pt x="1534" y="76"/>
                    <a:pt x="1534" y="75"/>
                  </a:cubicBezTo>
                  <a:cubicBezTo>
                    <a:pt x="1534" y="75"/>
                    <a:pt x="1534" y="76"/>
                    <a:pt x="1534" y="76"/>
                  </a:cubicBezTo>
                  <a:close/>
                  <a:moveTo>
                    <a:pt x="972" y="27"/>
                  </a:moveTo>
                  <a:cubicBezTo>
                    <a:pt x="972" y="27"/>
                    <a:pt x="972" y="28"/>
                    <a:pt x="971" y="28"/>
                  </a:cubicBezTo>
                  <a:cubicBezTo>
                    <a:pt x="972" y="28"/>
                    <a:pt x="972" y="28"/>
                    <a:pt x="972" y="27"/>
                  </a:cubicBezTo>
                  <a:close/>
                  <a:moveTo>
                    <a:pt x="876" y="37"/>
                  </a:moveTo>
                  <a:cubicBezTo>
                    <a:pt x="877" y="37"/>
                    <a:pt x="877" y="36"/>
                    <a:pt x="877" y="36"/>
                  </a:cubicBezTo>
                  <a:cubicBezTo>
                    <a:pt x="877" y="36"/>
                    <a:pt x="876" y="36"/>
                    <a:pt x="876" y="37"/>
                  </a:cubicBezTo>
                  <a:close/>
                  <a:moveTo>
                    <a:pt x="1702" y="76"/>
                  </a:moveTo>
                  <a:cubicBezTo>
                    <a:pt x="1702" y="76"/>
                    <a:pt x="1702" y="76"/>
                    <a:pt x="1703" y="75"/>
                  </a:cubicBezTo>
                  <a:cubicBezTo>
                    <a:pt x="1702" y="75"/>
                    <a:pt x="1702" y="76"/>
                    <a:pt x="1702" y="76"/>
                  </a:cubicBezTo>
                  <a:close/>
                  <a:moveTo>
                    <a:pt x="1411" y="77"/>
                  </a:moveTo>
                  <a:cubicBezTo>
                    <a:pt x="1412" y="77"/>
                    <a:pt x="1412" y="76"/>
                    <a:pt x="1411" y="76"/>
                  </a:cubicBezTo>
                  <a:cubicBezTo>
                    <a:pt x="1411" y="76"/>
                    <a:pt x="1411" y="77"/>
                    <a:pt x="1411" y="77"/>
                  </a:cubicBezTo>
                  <a:close/>
                  <a:moveTo>
                    <a:pt x="1570" y="28"/>
                  </a:moveTo>
                  <a:cubicBezTo>
                    <a:pt x="1570" y="28"/>
                    <a:pt x="1570" y="27"/>
                    <a:pt x="1570" y="27"/>
                  </a:cubicBezTo>
                  <a:cubicBezTo>
                    <a:pt x="1570" y="27"/>
                    <a:pt x="1570" y="28"/>
                    <a:pt x="1570" y="28"/>
                  </a:cubicBezTo>
                  <a:close/>
                  <a:moveTo>
                    <a:pt x="1738" y="28"/>
                  </a:moveTo>
                  <a:cubicBezTo>
                    <a:pt x="1738" y="28"/>
                    <a:pt x="1738" y="27"/>
                    <a:pt x="1738" y="27"/>
                  </a:cubicBezTo>
                  <a:cubicBezTo>
                    <a:pt x="1738" y="27"/>
                    <a:pt x="1738" y="28"/>
                    <a:pt x="1738" y="28"/>
                  </a:cubicBezTo>
                  <a:close/>
                  <a:moveTo>
                    <a:pt x="1041" y="76"/>
                  </a:moveTo>
                  <a:cubicBezTo>
                    <a:pt x="1041" y="77"/>
                    <a:pt x="1041" y="77"/>
                    <a:pt x="1041" y="78"/>
                  </a:cubicBezTo>
                  <a:cubicBezTo>
                    <a:pt x="1041" y="77"/>
                    <a:pt x="1042" y="77"/>
                    <a:pt x="1041" y="76"/>
                  </a:cubicBezTo>
                  <a:close/>
                  <a:moveTo>
                    <a:pt x="1111" y="43"/>
                  </a:moveTo>
                  <a:cubicBezTo>
                    <a:pt x="1112" y="43"/>
                    <a:pt x="1112" y="43"/>
                    <a:pt x="1112" y="42"/>
                  </a:cubicBezTo>
                  <a:cubicBezTo>
                    <a:pt x="1112" y="43"/>
                    <a:pt x="1111" y="43"/>
                    <a:pt x="1111" y="43"/>
                  </a:cubicBezTo>
                  <a:close/>
                  <a:moveTo>
                    <a:pt x="1219" y="77"/>
                  </a:moveTo>
                  <a:cubicBezTo>
                    <a:pt x="1219" y="77"/>
                    <a:pt x="1219" y="78"/>
                    <a:pt x="1219" y="78"/>
                  </a:cubicBezTo>
                  <a:cubicBezTo>
                    <a:pt x="1219" y="78"/>
                    <a:pt x="1219" y="77"/>
                    <a:pt x="1219" y="77"/>
                  </a:cubicBezTo>
                  <a:close/>
                  <a:moveTo>
                    <a:pt x="1412" y="79"/>
                  </a:moveTo>
                  <a:cubicBezTo>
                    <a:pt x="1412" y="78"/>
                    <a:pt x="1412" y="78"/>
                    <a:pt x="1411" y="77"/>
                  </a:cubicBezTo>
                  <a:cubicBezTo>
                    <a:pt x="1412" y="78"/>
                    <a:pt x="1411" y="78"/>
                    <a:pt x="1412" y="79"/>
                  </a:cubicBezTo>
                  <a:close/>
                  <a:moveTo>
                    <a:pt x="686" y="78"/>
                  </a:moveTo>
                  <a:cubicBezTo>
                    <a:pt x="685" y="78"/>
                    <a:pt x="685" y="78"/>
                    <a:pt x="685" y="77"/>
                  </a:cubicBezTo>
                  <a:cubicBezTo>
                    <a:pt x="685" y="78"/>
                    <a:pt x="685" y="78"/>
                    <a:pt x="686" y="78"/>
                  </a:cubicBezTo>
                  <a:close/>
                  <a:moveTo>
                    <a:pt x="1134" y="43"/>
                  </a:moveTo>
                  <a:cubicBezTo>
                    <a:pt x="1133" y="42"/>
                    <a:pt x="1133" y="42"/>
                    <a:pt x="1132" y="42"/>
                  </a:cubicBezTo>
                  <a:cubicBezTo>
                    <a:pt x="1133" y="43"/>
                    <a:pt x="1133" y="43"/>
                    <a:pt x="1134" y="43"/>
                  </a:cubicBezTo>
                  <a:close/>
                  <a:moveTo>
                    <a:pt x="748" y="79"/>
                  </a:moveTo>
                  <a:cubicBezTo>
                    <a:pt x="748" y="78"/>
                    <a:pt x="748" y="78"/>
                    <a:pt x="748" y="77"/>
                  </a:cubicBezTo>
                  <a:cubicBezTo>
                    <a:pt x="748" y="78"/>
                    <a:pt x="747" y="78"/>
                    <a:pt x="748" y="79"/>
                  </a:cubicBezTo>
                  <a:close/>
                  <a:moveTo>
                    <a:pt x="1030" y="80"/>
                  </a:moveTo>
                  <a:cubicBezTo>
                    <a:pt x="1030" y="79"/>
                    <a:pt x="1030" y="79"/>
                    <a:pt x="1030" y="78"/>
                  </a:cubicBezTo>
                  <a:cubicBezTo>
                    <a:pt x="1030" y="79"/>
                    <a:pt x="1030" y="79"/>
                    <a:pt x="1030" y="80"/>
                  </a:cubicBezTo>
                  <a:close/>
                  <a:moveTo>
                    <a:pt x="1215" y="43"/>
                  </a:moveTo>
                  <a:cubicBezTo>
                    <a:pt x="1216" y="43"/>
                    <a:pt x="1216" y="43"/>
                    <a:pt x="1216" y="42"/>
                  </a:cubicBezTo>
                  <a:cubicBezTo>
                    <a:pt x="1215" y="42"/>
                    <a:pt x="1215" y="43"/>
                    <a:pt x="1215" y="43"/>
                  </a:cubicBezTo>
                  <a:close/>
                  <a:moveTo>
                    <a:pt x="1411" y="38"/>
                  </a:moveTo>
                  <a:cubicBezTo>
                    <a:pt x="1411" y="37"/>
                    <a:pt x="1411" y="37"/>
                    <a:pt x="1411" y="36"/>
                  </a:cubicBezTo>
                  <a:cubicBezTo>
                    <a:pt x="1411" y="36"/>
                    <a:pt x="1411" y="37"/>
                    <a:pt x="1411" y="38"/>
                  </a:cubicBezTo>
                  <a:close/>
                  <a:moveTo>
                    <a:pt x="1208" y="80"/>
                  </a:moveTo>
                  <a:cubicBezTo>
                    <a:pt x="1208" y="79"/>
                    <a:pt x="1208" y="79"/>
                    <a:pt x="1208" y="78"/>
                  </a:cubicBezTo>
                  <a:cubicBezTo>
                    <a:pt x="1208" y="79"/>
                    <a:pt x="1208" y="80"/>
                    <a:pt x="1208" y="80"/>
                  </a:cubicBezTo>
                  <a:close/>
                  <a:moveTo>
                    <a:pt x="1543" y="79"/>
                  </a:moveTo>
                  <a:cubicBezTo>
                    <a:pt x="1543" y="79"/>
                    <a:pt x="1542" y="80"/>
                    <a:pt x="1542" y="80"/>
                  </a:cubicBezTo>
                  <a:cubicBezTo>
                    <a:pt x="1543" y="80"/>
                    <a:pt x="1543" y="80"/>
                    <a:pt x="1543" y="79"/>
                  </a:cubicBezTo>
                  <a:close/>
                  <a:moveTo>
                    <a:pt x="1711" y="79"/>
                  </a:moveTo>
                  <a:cubicBezTo>
                    <a:pt x="1711" y="79"/>
                    <a:pt x="1711" y="80"/>
                    <a:pt x="1710" y="80"/>
                  </a:cubicBezTo>
                  <a:cubicBezTo>
                    <a:pt x="1711" y="80"/>
                    <a:pt x="1711" y="80"/>
                    <a:pt x="1711" y="79"/>
                  </a:cubicBezTo>
                  <a:close/>
                  <a:moveTo>
                    <a:pt x="971" y="29"/>
                  </a:moveTo>
                  <a:cubicBezTo>
                    <a:pt x="970" y="29"/>
                    <a:pt x="970" y="29"/>
                    <a:pt x="970" y="30"/>
                  </a:cubicBezTo>
                  <a:cubicBezTo>
                    <a:pt x="971" y="30"/>
                    <a:pt x="971" y="29"/>
                    <a:pt x="971" y="29"/>
                  </a:cubicBezTo>
                  <a:close/>
                  <a:moveTo>
                    <a:pt x="1087" y="55"/>
                  </a:moveTo>
                  <a:cubicBezTo>
                    <a:pt x="1087" y="56"/>
                    <a:pt x="1087" y="56"/>
                    <a:pt x="1087" y="57"/>
                  </a:cubicBezTo>
                  <a:cubicBezTo>
                    <a:pt x="1087" y="56"/>
                    <a:pt x="1088" y="56"/>
                    <a:pt x="1087" y="55"/>
                  </a:cubicBezTo>
                  <a:close/>
                  <a:moveTo>
                    <a:pt x="970" y="81"/>
                  </a:moveTo>
                  <a:cubicBezTo>
                    <a:pt x="971" y="81"/>
                    <a:pt x="971" y="82"/>
                    <a:pt x="971" y="82"/>
                  </a:cubicBezTo>
                  <a:cubicBezTo>
                    <a:pt x="971" y="81"/>
                    <a:pt x="971" y="81"/>
                    <a:pt x="970" y="81"/>
                  </a:cubicBezTo>
                  <a:close/>
                  <a:moveTo>
                    <a:pt x="589" y="83"/>
                  </a:moveTo>
                  <a:cubicBezTo>
                    <a:pt x="589" y="83"/>
                    <a:pt x="589" y="84"/>
                    <a:pt x="589" y="84"/>
                  </a:cubicBezTo>
                  <a:cubicBezTo>
                    <a:pt x="589" y="84"/>
                    <a:pt x="589" y="83"/>
                    <a:pt x="589" y="83"/>
                  </a:cubicBezTo>
                  <a:close/>
                  <a:moveTo>
                    <a:pt x="975" y="85"/>
                  </a:moveTo>
                  <a:cubicBezTo>
                    <a:pt x="975" y="86"/>
                    <a:pt x="975" y="86"/>
                    <a:pt x="976" y="86"/>
                  </a:cubicBezTo>
                  <a:cubicBezTo>
                    <a:pt x="976" y="86"/>
                    <a:pt x="975" y="86"/>
                    <a:pt x="975" y="85"/>
                  </a:cubicBezTo>
                  <a:close/>
                  <a:moveTo>
                    <a:pt x="1675" y="12"/>
                  </a:moveTo>
                  <a:cubicBezTo>
                    <a:pt x="1675" y="13"/>
                    <a:pt x="1675" y="13"/>
                    <a:pt x="1676" y="13"/>
                  </a:cubicBezTo>
                  <a:cubicBezTo>
                    <a:pt x="1676" y="13"/>
                    <a:pt x="1675" y="12"/>
                    <a:pt x="1675" y="12"/>
                  </a:cubicBezTo>
                  <a:close/>
                  <a:moveTo>
                    <a:pt x="1223" y="86"/>
                  </a:moveTo>
                  <a:cubicBezTo>
                    <a:pt x="1223" y="86"/>
                    <a:pt x="1223" y="87"/>
                    <a:pt x="1224" y="87"/>
                  </a:cubicBezTo>
                  <a:cubicBezTo>
                    <a:pt x="1224" y="86"/>
                    <a:pt x="1223" y="86"/>
                    <a:pt x="1223" y="86"/>
                  </a:cubicBezTo>
                  <a:close/>
                  <a:moveTo>
                    <a:pt x="718" y="97"/>
                  </a:moveTo>
                  <a:cubicBezTo>
                    <a:pt x="718" y="97"/>
                    <a:pt x="718" y="97"/>
                    <a:pt x="717" y="96"/>
                  </a:cubicBezTo>
                  <a:cubicBezTo>
                    <a:pt x="717" y="97"/>
                    <a:pt x="718" y="97"/>
                    <a:pt x="718" y="97"/>
                  </a:cubicBezTo>
                  <a:close/>
                  <a:moveTo>
                    <a:pt x="1143" y="55"/>
                  </a:moveTo>
                  <a:cubicBezTo>
                    <a:pt x="1143" y="55"/>
                    <a:pt x="1143" y="54"/>
                    <a:pt x="1143" y="54"/>
                  </a:cubicBezTo>
                  <a:cubicBezTo>
                    <a:pt x="1143" y="54"/>
                    <a:pt x="1143" y="55"/>
                    <a:pt x="1143" y="55"/>
                  </a:cubicBezTo>
                  <a:close/>
                  <a:moveTo>
                    <a:pt x="880" y="44"/>
                  </a:moveTo>
                  <a:cubicBezTo>
                    <a:pt x="879" y="44"/>
                    <a:pt x="879" y="44"/>
                    <a:pt x="879" y="45"/>
                  </a:cubicBezTo>
                  <a:cubicBezTo>
                    <a:pt x="879" y="45"/>
                    <a:pt x="879" y="45"/>
                    <a:pt x="880" y="44"/>
                  </a:cubicBezTo>
                  <a:close/>
                  <a:moveTo>
                    <a:pt x="1348" y="14"/>
                  </a:moveTo>
                  <a:cubicBezTo>
                    <a:pt x="1348" y="13"/>
                    <a:pt x="1349" y="13"/>
                    <a:pt x="1349" y="13"/>
                  </a:cubicBezTo>
                  <a:cubicBezTo>
                    <a:pt x="1348" y="13"/>
                    <a:pt x="1348" y="13"/>
                    <a:pt x="1348" y="14"/>
                  </a:cubicBezTo>
                  <a:close/>
                  <a:moveTo>
                    <a:pt x="1344" y="88"/>
                  </a:moveTo>
                  <a:cubicBezTo>
                    <a:pt x="1344" y="88"/>
                    <a:pt x="1344" y="87"/>
                    <a:pt x="1344" y="87"/>
                  </a:cubicBezTo>
                  <a:cubicBezTo>
                    <a:pt x="1343" y="87"/>
                    <a:pt x="1344" y="87"/>
                    <a:pt x="1344" y="88"/>
                  </a:cubicBezTo>
                  <a:close/>
                  <a:moveTo>
                    <a:pt x="658" y="88"/>
                  </a:moveTo>
                  <a:cubicBezTo>
                    <a:pt x="659" y="88"/>
                    <a:pt x="659" y="88"/>
                    <a:pt x="659" y="88"/>
                  </a:cubicBezTo>
                  <a:cubicBezTo>
                    <a:pt x="659" y="88"/>
                    <a:pt x="659" y="87"/>
                    <a:pt x="658" y="88"/>
                  </a:cubicBezTo>
                  <a:close/>
                  <a:moveTo>
                    <a:pt x="1355" y="87"/>
                  </a:moveTo>
                  <a:cubicBezTo>
                    <a:pt x="1354" y="88"/>
                    <a:pt x="1354" y="88"/>
                    <a:pt x="1354" y="89"/>
                  </a:cubicBezTo>
                  <a:cubicBezTo>
                    <a:pt x="1355" y="88"/>
                    <a:pt x="1355" y="88"/>
                    <a:pt x="1355" y="87"/>
                  </a:cubicBezTo>
                  <a:close/>
                  <a:moveTo>
                    <a:pt x="1557" y="56"/>
                  </a:moveTo>
                  <a:cubicBezTo>
                    <a:pt x="1557" y="56"/>
                    <a:pt x="1558" y="56"/>
                    <a:pt x="1558" y="56"/>
                  </a:cubicBezTo>
                  <a:cubicBezTo>
                    <a:pt x="1558" y="56"/>
                    <a:pt x="1557" y="56"/>
                    <a:pt x="1557" y="56"/>
                  </a:cubicBezTo>
                  <a:close/>
                  <a:moveTo>
                    <a:pt x="660" y="88"/>
                  </a:moveTo>
                  <a:cubicBezTo>
                    <a:pt x="660" y="89"/>
                    <a:pt x="660" y="89"/>
                    <a:pt x="661" y="89"/>
                  </a:cubicBezTo>
                  <a:cubicBezTo>
                    <a:pt x="660" y="89"/>
                    <a:pt x="660" y="88"/>
                    <a:pt x="660" y="88"/>
                  </a:cubicBezTo>
                  <a:close/>
                  <a:moveTo>
                    <a:pt x="962" y="89"/>
                  </a:moveTo>
                  <a:cubicBezTo>
                    <a:pt x="962" y="89"/>
                    <a:pt x="961" y="89"/>
                    <a:pt x="961" y="88"/>
                  </a:cubicBezTo>
                  <a:cubicBezTo>
                    <a:pt x="961" y="89"/>
                    <a:pt x="961" y="89"/>
                    <a:pt x="962" y="89"/>
                  </a:cubicBezTo>
                  <a:close/>
                  <a:moveTo>
                    <a:pt x="1343" y="90"/>
                  </a:moveTo>
                  <a:cubicBezTo>
                    <a:pt x="1344" y="89"/>
                    <a:pt x="1344" y="89"/>
                    <a:pt x="1344" y="88"/>
                  </a:cubicBezTo>
                  <a:cubicBezTo>
                    <a:pt x="1343" y="89"/>
                    <a:pt x="1343" y="89"/>
                    <a:pt x="1343" y="90"/>
                  </a:cubicBezTo>
                  <a:close/>
                  <a:moveTo>
                    <a:pt x="1570" y="38"/>
                  </a:moveTo>
                  <a:cubicBezTo>
                    <a:pt x="1570" y="37"/>
                    <a:pt x="1570" y="37"/>
                    <a:pt x="1570" y="36"/>
                  </a:cubicBezTo>
                  <a:cubicBezTo>
                    <a:pt x="1570" y="37"/>
                    <a:pt x="1570" y="37"/>
                    <a:pt x="1570" y="38"/>
                  </a:cubicBezTo>
                  <a:close/>
                  <a:moveTo>
                    <a:pt x="1265" y="56"/>
                  </a:moveTo>
                  <a:cubicBezTo>
                    <a:pt x="1265" y="56"/>
                    <a:pt x="1265" y="57"/>
                    <a:pt x="1265" y="57"/>
                  </a:cubicBezTo>
                  <a:cubicBezTo>
                    <a:pt x="1265" y="57"/>
                    <a:pt x="1265" y="56"/>
                    <a:pt x="1265" y="56"/>
                  </a:cubicBezTo>
                  <a:close/>
                  <a:moveTo>
                    <a:pt x="1738" y="38"/>
                  </a:moveTo>
                  <a:cubicBezTo>
                    <a:pt x="1738" y="37"/>
                    <a:pt x="1738" y="37"/>
                    <a:pt x="1738" y="36"/>
                  </a:cubicBezTo>
                  <a:cubicBezTo>
                    <a:pt x="1738" y="37"/>
                    <a:pt x="1738" y="37"/>
                    <a:pt x="1738" y="38"/>
                  </a:cubicBezTo>
                  <a:close/>
                  <a:moveTo>
                    <a:pt x="1469" y="31"/>
                  </a:moveTo>
                  <a:cubicBezTo>
                    <a:pt x="1469" y="31"/>
                    <a:pt x="1469" y="32"/>
                    <a:pt x="1469" y="32"/>
                  </a:cubicBezTo>
                  <a:cubicBezTo>
                    <a:pt x="1469" y="32"/>
                    <a:pt x="1469" y="31"/>
                    <a:pt x="1469" y="31"/>
                  </a:cubicBezTo>
                  <a:close/>
                  <a:moveTo>
                    <a:pt x="623" y="89"/>
                  </a:moveTo>
                  <a:cubicBezTo>
                    <a:pt x="623" y="89"/>
                    <a:pt x="623" y="89"/>
                    <a:pt x="624" y="90"/>
                  </a:cubicBezTo>
                  <a:cubicBezTo>
                    <a:pt x="624" y="90"/>
                    <a:pt x="624" y="90"/>
                    <a:pt x="624" y="89"/>
                  </a:cubicBezTo>
                  <a:cubicBezTo>
                    <a:pt x="624" y="89"/>
                    <a:pt x="624" y="89"/>
                    <a:pt x="623" y="89"/>
                  </a:cubicBezTo>
                  <a:close/>
                  <a:moveTo>
                    <a:pt x="554" y="20"/>
                  </a:moveTo>
                  <a:cubicBezTo>
                    <a:pt x="553" y="20"/>
                    <a:pt x="553" y="20"/>
                    <a:pt x="553" y="20"/>
                  </a:cubicBezTo>
                  <a:cubicBezTo>
                    <a:pt x="553" y="20"/>
                    <a:pt x="554" y="20"/>
                    <a:pt x="554" y="20"/>
                  </a:cubicBezTo>
                  <a:close/>
                  <a:moveTo>
                    <a:pt x="1175" y="91"/>
                  </a:moveTo>
                  <a:cubicBezTo>
                    <a:pt x="1175" y="90"/>
                    <a:pt x="1175" y="90"/>
                    <a:pt x="1175" y="89"/>
                  </a:cubicBezTo>
                  <a:cubicBezTo>
                    <a:pt x="1175" y="90"/>
                    <a:pt x="1175" y="90"/>
                    <a:pt x="1175" y="91"/>
                  </a:cubicBezTo>
                  <a:close/>
                  <a:moveTo>
                    <a:pt x="1226" y="89"/>
                  </a:moveTo>
                  <a:cubicBezTo>
                    <a:pt x="1226" y="90"/>
                    <a:pt x="1227" y="90"/>
                    <a:pt x="1227" y="90"/>
                  </a:cubicBezTo>
                  <a:cubicBezTo>
                    <a:pt x="1227" y="90"/>
                    <a:pt x="1226" y="89"/>
                    <a:pt x="1226" y="89"/>
                  </a:cubicBezTo>
                  <a:close/>
                  <a:moveTo>
                    <a:pt x="1479" y="31"/>
                  </a:moveTo>
                  <a:cubicBezTo>
                    <a:pt x="1478" y="31"/>
                    <a:pt x="1478" y="31"/>
                    <a:pt x="1477" y="31"/>
                  </a:cubicBezTo>
                  <a:cubicBezTo>
                    <a:pt x="1478" y="32"/>
                    <a:pt x="1478" y="32"/>
                    <a:pt x="1479" y="31"/>
                  </a:cubicBezTo>
                  <a:close/>
                  <a:moveTo>
                    <a:pt x="555" y="43"/>
                  </a:moveTo>
                  <a:cubicBezTo>
                    <a:pt x="555" y="43"/>
                    <a:pt x="556" y="44"/>
                    <a:pt x="556" y="44"/>
                  </a:cubicBezTo>
                  <a:cubicBezTo>
                    <a:pt x="556" y="43"/>
                    <a:pt x="556" y="43"/>
                    <a:pt x="555" y="43"/>
                  </a:cubicBezTo>
                  <a:close/>
                  <a:moveTo>
                    <a:pt x="766" y="90"/>
                  </a:moveTo>
                  <a:cubicBezTo>
                    <a:pt x="767" y="90"/>
                    <a:pt x="767" y="90"/>
                    <a:pt x="767" y="90"/>
                  </a:cubicBezTo>
                  <a:cubicBezTo>
                    <a:pt x="767" y="90"/>
                    <a:pt x="767" y="90"/>
                    <a:pt x="766" y="90"/>
                  </a:cubicBezTo>
                  <a:close/>
                  <a:moveTo>
                    <a:pt x="1355" y="20"/>
                  </a:moveTo>
                  <a:cubicBezTo>
                    <a:pt x="1354" y="20"/>
                    <a:pt x="1354" y="20"/>
                    <a:pt x="1354" y="20"/>
                  </a:cubicBezTo>
                  <a:cubicBezTo>
                    <a:pt x="1354" y="20"/>
                    <a:pt x="1355" y="20"/>
                    <a:pt x="1355" y="20"/>
                  </a:cubicBezTo>
                  <a:close/>
                  <a:moveTo>
                    <a:pt x="575" y="56"/>
                  </a:moveTo>
                  <a:cubicBezTo>
                    <a:pt x="576" y="56"/>
                    <a:pt x="576" y="56"/>
                    <a:pt x="576" y="56"/>
                  </a:cubicBezTo>
                  <a:cubicBezTo>
                    <a:pt x="576" y="56"/>
                    <a:pt x="576" y="56"/>
                    <a:pt x="575" y="56"/>
                  </a:cubicBezTo>
                  <a:close/>
                  <a:moveTo>
                    <a:pt x="727" y="90"/>
                  </a:moveTo>
                  <a:cubicBezTo>
                    <a:pt x="727" y="90"/>
                    <a:pt x="727" y="91"/>
                    <a:pt x="728" y="91"/>
                  </a:cubicBezTo>
                  <a:cubicBezTo>
                    <a:pt x="728" y="91"/>
                    <a:pt x="728" y="90"/>
                    <a:pt x="727" y="90"/>
                  </a:cubicBezTo>
                  <a:close/>
                  <a:moveTo>
                    <a:pt x="753" y="91"/>
                  </a:moveTo>
                  <a:cubicBezTo>
                    <a:pt x="753" y="91"/>
                    <a:pt x="753" y="90"/>
                    <a:pt x="752" y="90"/>
                  </a:cubicBezTo>
                  <a:cubicBezTo>
                    <a:pt x="752" y="91"/>
                    <a:pt x="752" y="91"/>
                    <a:pt x="753" y="91"/>
                  </a:cubicBezTo>
                  <a:close/>
                  <a:moveTo>
                    <a:pt x="755" y="44"/>
                  </a:moveTo>
                  <a:cubicBezTo>
                    <a:pt x="755" y="44"/>
                    <a:pt x="755" y="44"/>
                    <a:pt x="755" y="43"/>
                  </a:cubicBezTo>
                  <a:cubicBezTo>
                    <a:pt x="755" y="43"/>
                    <a:pt x="755" y="44"/>
                    <a:pt x="755" y="44"/>
                  </a:cubicBezTo>
                  <a:close/>
                  <a:moveTo>
                    <a:pt x="1213" y="91"/>
                  </a:moveTo>
                  <a:cubicBezTo>
                    <a:pt x="1213" y="91"/>
                    <a:pt x="1213" y="91"/>
                    <a:pt x="1212" y="90"/>
                  </a:cubicBezTo>
                  <a:cubicBezTo>
                    <a:pt x="1212" y="91"/>
                    <a:pt x="1213" y="91"/>
                    <a:pt x="1213" y="91"/>
                  </a:cubicBezTo>
                  <a:close/>
                  <a:moveTo>
                    <a:pt x="1412" y="34"/>
                  </a:moveTo>
                  <a:cubicBezTo>
                    <a:pt x="1412" y="34"/>
                    <a:pt x="1412" y="33"/>
                    <a:pt x="1412" y="33"/>
                  </a:cubicBezTo>
                  <a:cubicBezTo>
                    <a:pt x="1411" y="33"/>
                    <a:pt x="1412" y="34"/>
                    <a:pt x="1412" y="34"/>
                  </a:cubicBezTo>
                  <a:close/>
                  <a:moveTo>
                    <a:pt x="1469" y="33"/>
                  </a:moveTo>
                  <a:cubicBezTo>
                    <a:pt x="1469" y="33"/>
                    <a:pt x="1469" y="34"/>
                    <a:pt x="1469" y="34"/>
                  </a:cubicBezTo>
                  <a:cubicBezTo>
                    <a:pt x="1469" y="34"/>
                    <a:pt x="1469" y="33"/>
                    <a:pt x="1469" y="33"/>
                  </a:cubicBezTo>
                  <a:close/>
                  <a:moveTo>
                    <a:pt x="675" y="33"/>
                  </a:moveTo>
                  <a:cubicBezTo>
                    <a:pt x="676" y="33"/>
                    <a:pt x="676" y="33"/>
                    <a:pt x="677" y="33"/>
                  </a:cubicBezTo>
                  <a:cubicBezTo>
                    <a:pt x="676" y="33"/>
                    <a:pt x="676" y="33"/>
                    <a:pt x="675" y="33"/>
                  </a:cubicBezTo>
                  <a:close/>
                  <a:moveTo>
                    <a:pt x="771" y="33"/>
                  </a:moveTo>
                  <a:cubicBezTo>
                    <a:pt x="772" y="33"/>
                    <a:pt x="772" y="33"/>
                    <a:pt x="773" y="33"/>
                  </a:cubicBezTo>
                  <a:cubicBezTo>
                    <a:pt x="772" y="33"/>
                    <a:pt x="772" y="33"/>
                    <a:pt x="771" y="33"/>
                  </a:cubicBezTo>
                  <a:close/>
                  <a:moveTo>
                    <a:pt x="784" y="33"/>
                  </a:moveTo>
                  <a:cubicBezTo>
                    <a:pt x="784" y="33"/>
                    <a:pt x="785" y="33"/>
                    <a:pt x="785" y="33"/>
                  </a:cubicBezTo>
                  <a:cubicBezTo>
                    <a:pt x="785" y="33"/>
                    <a:pt x="784" y="33"/>
                    <a:pt x="784" y="33"/>
                  </a:cubicBezTo>
                  <a:close/>
                  <a:moveTo>
                    <a:pt x="843" y="33"/>
                  </a:moveTo>
                  <a:cubicBezTo>
                    <a:pt x="843" y="33"/>
                    <a:pt x="844" y="33"/>
                    <a:pt x="844" y="33"/>
                  </a:cubicBezTo>
                  <a:cubicBezTo>
                    <a:pt x="844" y="33"/>
                    <a:pt x="843" y="33"/>
                    <a:pt x="843" y="33"/>
                  </a:cubicBezTo>
                  <a:close/>
                  <a:moveTo>
                    <a:pt x="1154" y="49"/>
                  </a:moveTo>
                  <a:cubicBezTo>
                    <a:pt x="1154" y="50"/>
                    <a:pt x="1154" y="50"/>
                    <a:pt x="1154" y="51"/>
                  </a:cubicBezTo>
                  <a:cubicBezTo>
                    <a:pt x="1154" y="50"/>
                    <a:pt x="1154" y="50"/>
                    <a:pt x="1154" y="49"/>
                  </a:cubicBezTo>
                  <a:close/>
                  <a:moveTo>
                    <a:pt x="1082" y="43"/>
                  </a:moveTo>
                  <a:cubicBezTo>
                    <a:pt x="1082" y="43"/>
                    <a:pt x="1082" y="44"/>
                    <a:pt x="1083" y="44"/>
                  </a:cubicBezTo>
                  <a:cubicBezTo>
                    <a:pt x="1083" y="44"/>
                    <a:pt x="1083" y="43"/>
                    <a:pt x="1082" y="43"/>
                  </a:cubicBezTo>
                  <a:close/>
                  <a:moveTo>
                    <a:pt x="904" y="37"/>
                  </a:moveTo>
                  <a:cubicBezTo>
                    <a:pt x="905" y="37"/>
                    <a:pt x="905" y="37"/>
                    <a:pt x="905" y="38"/>
                  </a:cubicBezTo>
                  <a:cubicBezTo>
                    <a:pt x="905" y="37"/>
                    <a:pt x="905" y="37"/>
                    <a:pt x="904" y="37"/>
                  </a:cubicBezTo>
                  <a:close/>
                  <a:moveTo>
                    <a:pt x="884" y="33"/>
                  </a:moveTo>
                  <a:cubicBezTo>
                    <a:pt x="884" y="33"/>
                    <a:pt x="885" y="33"/>
                    <a:pt x="885" y="33"/>
                  </a:cubicBezTo>
                  <a:cubicBezTo>
                    <a:pt x="885" y="33"/>
                    <a:pt x="884" y="33"/>
                    <a:pt x="884" y="33"/>
                  </a:cubicBezTo>
                  <a:close/>
                  <a:moveTo>
                    <a:pt x="896" y="33"/>
                  </a:moveTo>
                  <a:cubicBezTo>
                    <a:pt x="896" y="33"/>
                    <a:pt x="896" y="33"/>
                    <a:pt x="897" y="33"/>
                  </a:cubicBezTo>
                  <a:cubicBezTo>
                    <a:pt x="897" y="33"/>
                    <a:pt x="896" y="33"/>
                    <a:pt x="896" y="33"/>
                  </a:cubicBezTo>
                  <a:close/>
                  <a:moveTo>
                    <a:pt x="1463" y="90"/>
                  </a:moveTo>
                  <a:cubicBezTo>
                    <a:pt x="1462" y="91"/>
                    <a:pt x="1462" y="91"/>
                    <a:pt x="1462" y="91"/>
                  </a:cubicBezTo>
                  <a:cubicBezTo>
                    <a:pt x="1462" y="91"/>
                    <a:pt x="1463" y="91"/>
                    <a:pt x="1463" y="90"/>
                  </a:cubicBezTo>
                  <a:close/>
                  <a:moveTo>
                    <a:pt x="754" y="92"/>
                  </a:moveTo>
                  <a:cubicBezTo>
                    <a:pt x="754" y="92"/>
                    <a:pt x="753" y="91"/>
                    <a:pt x="753" y="91"/>
                  </a:cubicBezTo>
                  <a:cubicBezTo>
                    <a:pt x="753" y="92"/>
                    <a:pt x="753" y="92"/>
                    <a:pt x="754" y="92"/>
                  </a:cubicBezTo>
                  <a:close/>
                  <a:moveTo>
                    <a:pt x="1053" y="33"/>
                  </a:moveTo>
                  <a:cubicBezTo>
                    <a:pt x="1054" y="33"/>
                    <a:pt x="1054" y="33"/>
                    <a:pt x="1055" y="33"/>
                  </a:cubicBezTo>
                  <a:cubicBezTo>
                    <a:pt x="1054" y="33"/>
                    <a:pt x="1054" y="33"/>
                    <a:pt x="1053" y="33"/>
                  </a:cubicBezTo>
                  <a:close/>
                  <a:moveTo>
                    <a:pt x="1066" y="33"/>
                  </a:moveTo>
                  <a:cubicBezTo>
                    <a:pt x="1066" y="33"/>
                    <a:pt x="1067" y="33"/>
                    <a:pt x="1067" y="33"/>
                  </a:cubicBezTo>
                  <a:cubicBezTo>
                    <a:pt x="1067" y="33"/>
                    <a:pt x="1066" y="33"/>
                    <a:pt x="1066" y="33"/>
                  </a:cubicBezTo>
                  <a:close/>
                  <a:moveTo>
                    <a:pt x="1126" y="33"/>
                  </a:moveTo>
                  <a:cubicBezTo>
                    <a:pt x="1126" y="33"/>
                    <a:pt x="1127" y="33"/>
                    <a:pt x="1127" y="33"/>
                  </a:cubicBezTo>
                  <a:cubicBezTo>
                    <a:pt x="1127" y="33"/>
                    <a:pt x="1126" y="33"/>
                    <a:pt x="1126" y="33"/>
                  </a:cubicBezTo>
                  <a:close/>
                  <a:moveTo>
                    <a:pt x="1137" y="33"/>
                  </a:moveTo>
                  <a:cubicBezTo>
                    <a:pt x="1138" y="33"/>
                    <a:pt x="1138" y="33"/>
                    <a:pt x="1139" y="33"/>
                  </a:cubicBezTo>
                  <a:cubicBezTo>
                    <a:pt x="1139" y="33"/>
                    <a:pt x="1138" y="33"/>
                    <a:pt x="1137" y="33"/>
                  </a:cubicBezTo>
                  <a:close/>
                  <a:moveTo>
                    <a:pt x="979" y="21"/>
                  </a:moveTo>
                  <a:cubicBezTo>
                    <a:pt x="978" y="22"/>
                    <a:pt x="978" y="22"/>
                    <a:pt x="978" y="22"/>
                  </a:cubicBezTo>
                  <a:cubicBezTo>
                    <a:pt x="978" y="22"/>
                    <a:pt x="979" y="22"/>
                    <a:pt x="979" y="21"/>
                  </a:cubicBezTo>
                  <a:close/>
                  <a:moveTo>
                    <a:pt x="1461" y="14"/>
                  </a:moveTo>
                  <a:cubicBezTo>
                    <a:pt x="1461" y="15"/>
                    <a:pt x="1461" y="15"/>
                    <a:pt x="1462" y="15"/>
                  </a:cubicBezTo>
                  <a:cubicBezTo>
                    <a:pt x="1462" y="15"/>
                    <a:pt x="1461" y="14"/>
                    <a:pt x="1461" y="14"/>
                  </a:cubicBezTo>
                  <a:close/>
                  <a:moveTo>
                    <a:pt x="1231" y="33"/>
                  </a:moveTo>
                  <a:cubicBezTo>
                    <a:pt x="1232" y="33"/>
                    <a:pt x="1232" y="33"/>
                    <a:pt x="1233" y="33"/>
                  </a:cubicBezTo>
                  <a:cubicBezTo>
                    <a:pt x="1232" y="33"/>
                    <a:pt x="1232" y="33"/>
                    <a:pt x="1231" y="33"/>
                  </a:cubicBezTo>
                  <a:close/>
                  <a:moveTo>
                    <a:pt x="1244" y="33"/>
                  </a:moveTo>
                  <a:cubicBezTo>
                    <a:pt x="1244" y="33"/>
                    <a:pt x="1245" y="33"/>
                    <a:pt x="1245" y="33"/>
                  </a:cubicBezTo>
                  <a:cubicBezTo>
                    <a:pt x="1245" y="33"/>
                    <a:pt x="1244" y="33"/>
                    <a:pt x="1244" y="33"/>
                  </a:cubicBezTo>
                  <a:close/>
                  <a:moveTo>
                    <a:pt x="1675" y="53"/>
                  </a:moveTo>
                  <a:cubicBezTo>
                    <a:pt x="1674" y="54"/>
                    <a:pt x="1674" y="54"/>
                    <a:pt x="1674" y="54"/>
                  </a:cubicBezTo>
                  <a:cubicBezTo>
                    <a:pt x="1674" y="54"/>
                    <a:pt x="1674" y="54"/>
                    <a:pt x="1675" y="53"/>
                  </a:cubicBezTo>
                  <a:close/>
                  <a:moveTo>
                    <a:pt x="963" y="21"/>
                  </a:moveTo>
                  <a:cubicBezTo>
                    <a:pt x="963" y="21"/>
                    <a:pt x="963" y="21"/>
                    <a:pt x="964" y="20"/>
                  </a:cubicBezTo>
                  <a:cubicBezTo>
                    <a:pt x="963" y="21"/>
                    <a:pt x="963" y="21"/>
                    <a:pt x="963" y="21"/>
                  </a:cubicBezTo>
                  <a:close/>
                  <a:moveTo>
                    <a:pt x="1146" y="37"/>
                  </a:moveTo>
                  <a:cubicBezTo>
                    <a:pt x="1146" y="37"/>
                    <a:pt x="1147" y="37"/>
                    <a:pt x="1147" y="38"/>
                  </a:cubicBezTo>
                  <a:cubicBezTo>
                    <a:pt x="1147" y="37"/>
                    <a:pt x="1147" y="37"/>
                    <a:pt x="1146" y="37"/>
                  </a:cubicBezTo>
                  <a:close/>
                  <a:moveTo>
                    <a:pt x="987" y="92"/>
                  </a:moveTo>
                  <a:cubicBezTo>
                    <a:pt x="987" y="92"/>
                    <a:pt x="988" y="92"/>
                    <a:pt x="988" y="92"/>
                  </a:cubicBezTo>
                  <a:cubicBezTo>
                    <a:pt x="988" y="92"/>
                    <a:pt x="987" y="92"/>
                    <a:pt x="987" y="92"/>
                  </a:cubicBezTo>
                  <a:close/>
                  <a:moveTo>
                    <a:pt x="1007" y="92"/>
                  </a:moveTo>
                  <a:cubicBezTo>
                    <a:pt x="1007" y="92"/>
                    <a:pt x="1008" y="92"/>
                    <a:pt x="1008" y="92"/>
                  </a:cubicBezTo>
                  <a:cubicBezTo>
                    <a:pt x="1008" y="92"/>
                    <a:pt x="1007" y="92"/>
                    <a:pt x="1007" y="92"/>
                  </a:cubicBezTo>
                  <a:close/>
                  <a:moveTo>
                    <a:pt x="1087" y="53"/>
                  </a:moveTo>
                  <a:cubicBezTo>
                    <a:pt x="1087" y="54"/>
                    <a:pt x="1087" y="54"/>
                    <a:pt x="1087" y="55"/>
                  </a:cubicBezTo>
                  <a:cubicBezTo>
                    <a:pt x="1087" y="54"/>
                    <a:pt x="1087" y="54"/>
                    <a:pt x="1087" y="53"/>
                  </a:cubicBezTo>
                  <a:close/>
                  <a:moveTo>
                    <a:pt x="988" y="92"/>
                  </a:moveTo>
                  <a:cubicBezTo>
                    <a:pt x="989" y="93"/>
                    <a:pt x="989" y="92"/>
                    <a:pt x="990" y="92"/>
                  </a:cubicBezTo>
                  <a:cubicBezTo>
                    <a:pt x="990" y="92"/>
                    <a:pt x="989" y="92"/>
                    <a:pt x="988" y="92"/>
                  </a:cubicBezTo>
                  <a:close/>
                  <a:moveTo>
                    <a:pt x="755" y="93"/>
                  </a:moveTo>
                  <a:cubicBezTo>
                    <a:pt x="755" y="93"/>
                    <a:pt x="754" y="93"/>
                    <a:pt x="754" y="92"/>
                  </a:cubicBezTo>
                  <a:cubicBezTo>
                    <a:pt x="754" y="93"/>
                    <a:pt x="754" y="93"/>
                    <a:pt x="755" y="93"/>
                  </a:cubicBezTo>
                  <a:close/>
                  <a:moveTo>
                    <a:pt x="1419" y="93"/>
                  </a:moveTo>
                  <a:cubicBezTo>
                    <a:pt x="1419" y="93"/>
                    <a:pt x="1418" y="93"/>
                    <a:pt x="1418" y="92"/>
                  </a:cubicBezTo>
                  <a:cubicBezTo>
                    <a:pt x="1418" y="93"/>
                    <a:pt x="1418" y="93"/>
                    <a:pt x="1419" y="93"/>
                  </a:cubicBezTo>
                  <a:close/>
                  <a:moveTo>
                    <a:pt x="1052" y="34"/>
                  </a:moveTo>
                  <a:cubicBezTo>
                    <a:pt x="1052" y="34"/>
                    <a:pt x="1053" y="34"/>
                    <a:pt x="1053" y="33"/>
                  </a:cubicBezTo>
                  <a:cubicBezTo>
                    <a:pt x="1053" y="33"/>
                    <a:pt x="1052" y="33"/>
                    <a:pt x="1052" y="34"/>
                  </a:cubicBezTo>
                  <a:close/>
                  <a:moveTo>
                    <a:pt x="754" y="45"/>
                  </a:moveTo>
                  <a:cubicBezTo>
                    <a:pt x="754" y="45"/>
                    <a:pt x="754" y="45"/>
                    <a:pt x="754" y="44"/>
                  </a:cubicBezTo>
                  <a:cubicBezTo>
                    <a:pt x="754" y="45"/>
                    <a:pt x="754" y="45"/>
                    <a:pt x="754" y="45"/>
                  </a:cubicBezTo>
                  <a:close/>
                  <a:moveTo>
                    <a:pt x="787" y="93"/>
                  </a:moveTo>
                  <a:cubicBezTo>
                    <a:pt x="787" y="93"/>
                    <a:pt x="788" y="93"/>
                    <a:pt x="788" y="93"/>
                  </a:cubicBezTo>
                  <a:cubicBezTo>
                    <a:pt x="788" y="93"/>
                    <a:pt x="787" y="93"/>
                    <a:pt x="787" y="93"/>
                  </a:cubicBezTo>
                  <a:close/>
                  <a:moveTo>
                    <a:pt x="966" y="94"/>
                  </a:moveTo>
                  <a:cubicBezTo>
                    <a:pt x="966" y="93"/>
                    <a:pt x="966" y="93"/>
                    <a:pt x="965" y="93"/>
                  </a:cubicBezTo>
                  <a:cubicBezTo>
                    <a:pt x="965" y="93"/>
                    <a:pt x="966" y="93"/>
                    <a:pt x="966" y="94"/>
                  </a:cubicBezTo>
                  <a:close/>
                  <a:moveTo>
                    <a:pt x="670" y="93"/>
                  </a:moveTo>
                  <a:cubicBezTo>
                    <a:pt x="671" y="94"/>
                    <a:pt x="671" y="94"/>
                    <a:pt x="672" y="93"/>
                  </a:cubicBezTo>
                  <a:cubicBezTo>
                    <a:pt x="671" y="93"/>
                    <a:pt x="671" y="93"/>
                    <a:pt x="670" y="93"/>
                  </a:cubicBezTo>
                  <a:close/>
                  <a:moveTo>
                    <a:pt x="1419" y="16"/>
                  </a:moveTo>
                  <a:cubicBezTo>
                    <a:pt x="1420" y="16"/>
                    <a:pt x="1420" y="15"/>
                    <a:pt x="1420" y="15"/>
                  </a:cubicBezTo>
                  <a:cubicBezTo>
                    <a:pt x="1420" y="15"/>
                    <a:pt x="1420" y="15"/>
                    <a:pt x="1419" y="16"/>
                  </a:cubicBezTo>
                  <a:close/>
                  <a:moveTo>
                    <a:pt x="834" y="38"/>
                  </a:moveTo>
                  <a:cubicBezTo>
                    <a:pt x="834" y="38"/>
                    <a:pt x="834" y="37"/>
                    <a:pt x="835" y="37"/>
                  </a:cubicBezTo>
                  <a:cubicBezTo>
                    <a:pt x="834" y="37"/>
                    <a:pt x="834" y="37"/>
                    <a:pt x="834" y="38"/>
                  </a:cubicBezTo>
                  <a:close/>
                  <a:moveTo>
                    <a:pt x="1576" y="15"/>
                  </a:moveTo>
                  <a:cubicBezTo>
                    <a:pt x="1577" y="15"/>
                    <a:pt x="1577" y="16"/>
                    <a:pt x="1577" y="16"/>
                  </a:cubicBezTo>
                  <a:cubicBezTo>
                    <a:pt x="1577" y="15"/>
                    <a:pt x="1577" y="15"/>
                    <a:pt x="1576" y="15"/>
                  </a:cubicBezTo>
                  <a:close/>
                  <a:moveTo>
                    <a:pt x="605" y="66"/>
                  </a:moveTo>
                  <a:cubicBezTo>
                    <a:pt x="605" y="66"/>
                    <a:pt x="605" y="66"/>
                    <a:pt x="604" y="65"/>
                  </a:cubicBezTo>
                  <a:cubicBezTo>
                    <a:pt x="604" y="66"/>
                    <a:pt x="604" y="66"/>
                    <a:pt x="605" y="66"/>
                  </a:cubicBezTo>
                  <a:close/>
                  <a:moveTo>
                    <a:pt x="900" y="52"/>
                  </a:moveTo>
                  <a:cubicBezTo>
                    <a:pt x="901" y="52"/>
                    <a:pt x="900" y="51"/>
                    <a:pt x="900" y="51"/>
                  </a:cubicBezTo>
                  <a:cubicBezTo>
                    <a:pt x="900" y="51"/>
                    <a:pt x="900" y="52"/>
                    <a:pt x="900" y="52"/>
                  </a:cubicBezTo>
                  <a:close/>
                  <a:moveTo>
                    <a:pt x="1086" y="51"/>
                  </a:moveTo>
                  <a:cubicBezTo>
                    <a:pt x="1086" y="51"/>
                    <a:pt x="1086" y="52"/>
                    <a:pt x="1086" y="52"/>
                  </a:cubicBezTo>
                  <a:cubicBezTo>
                    <a:pt x="1086" y="52"/>
                    <a:pt x="1086" y="51"/>
                    <a:pt x="1086" y="51"/>
                  </a:cubicBezTo>
                  <a:close/>
                  <a:moveTo>
                    <a:pt x="1433" y="7"/>
                  </a:moveTo>
                  <a:cubicBezTo>
                    <a:pt x="1433" y="7"/>
                    <a:pt x="1434" y="7"/>
                    <a:pt x="1434" y="7"/>
                  </a:cubicBezTo>
                  <a:cubicBezTo>
                    <a:pt x="1433" y="6"/>
                    <a:pt x="1433" y="6"/>
                    <a:pt x="1433" y="7"/>
                  </a:cubicBezTo>
                  <a:close/>
                  <a:moveTo>
                    <a:pt x="1448" y="7"/>
                  </a:moveTo>
                  <a:cubicBezTo>
                    <a:pt x="1449" y="7"/>
                    <a:pt x="1449" y="7"/>
                    <a:pt x="1449" y="7"/>
                  </a:cubicBezTo>
                  <a:cubicBezTo>
                    <a:pt x="1449" y="6"/>
                    <a:pt x="1449" y="6"/>
                    <a:pt x="1448" y="7"/>
                  </a:cubicBezTo>
                  <a:close/>
                  <a:moveTo>
                    <a:pt x="1396" y="22"/>
                  </a:moveTo>
                  <a:cubicBezTo>
                    <a:pt x="1396" y="23"/>
                    <a:pt x="1396" y="23"/>
                    <a:pt x="1396" y="23"/>
                  </a:cubicBezTo>
                  <a:cubicBezTo>
                    <a:pt x="1396" y="23"/>
                    <a:pt x="1397" y="22"/>
                    <a:pt x="1396" y="22"/>
                  </a:cubicBezTo>
                  <a:close/>
                  <a:moveTo>
                    <a:pt x="1545" y="7"/>
                  </a:moveTo>
                  <a:cubicBezTo>
                    <a:pt x="1545" y="7"/>
                    <a:pt x="1546" y="7"/>
                    <a:pt x="1546" y="7"/>
                  </a:cubicBezTo>
                  <a:cubicBezTo>
                    <a:pt x="1546" y="7"/>
                    <a:pt x="1545" y="6"/>
                    <a:pt x="1545" y="7"/>
                  </a:cubicBezTo>
                  <a:close/>
                  <a:moveTo>
                    <a:pt x="1562" y="7"/>
                  </a:moveTo>
                  <a:cubicBezTo>
                    <a:pt x="1563" y="7"/>
                    <a:pt x="1563" y="7"/>
                    <a:pt x="1564" y="7"/>
                  </a:cubicBezTo>
                  <a:cubicBezTo>
                    <a:pt x="1563" y="6"/>
                    <a:pt x="1563" y="7"/>
                    <a:pt x="1562" y="7"/>
                  </a:cubicBezTo>
                  <a:close/>
                  <a:moveTo>
                    <a:pt x="1713" y="7"/>
                  </a:moveTo>
                  <a:cubicBezTo>
                    <a:pt x="1713" y="7"/>
                    <a:pt x="1714" y="7"/>
                    <a:pt x="1714" y="7"/>
                  </a:cubicBezTo>
                  <a:cubicBezTo>
                    <a:pt x="1714" y="7"/>
                    <a:pt x="1713" y="6"/>
                    <a:pt x="1713" y="7"/>
                  </a:cubicBezTo>
                  <a:close/>
                  <a:moveTo>
                    <a:pt x="1731" y="7"/>
                  </a:moveTo>
                  <a:cubicBezTo>
                    <a:pt x="1731" y="7"/>
                    <a:pt x="1731" y="7"/>
                    <a:pt x="1732" y="7"/>
                  </a:cubicBezTo>
                  <a:cubicBezTo>
                    <a:pt x="1731" y="6"/>
                    <a:pt x="1731" y="7"/>
                    <a:pt x="1731" y="7"/>
                  </a:cubicBezTo>
                  <a:close/>
                  <a:moveTo>
                    <a:pt x="556" y="7"/>
                  </a:moveTo>
                  <a:cubicBezTo>
                    <a:pt x="556" y="7"/>
                    <a:pt x="557" y="7"/>
                    <a:pt x="557" y="7"/>
                  </a:cubicBezTo>
                  <a:cubicBezTo>
                    <a:pt x="557" y="7"/>
                    <a:pt x="556" y="7"/>
                    <a:pt x="556" y="7"/>
                  </a:cubicBezTo>
                  <a:close/>
                  <a:moveTo>
                    <a:pt x="986" y="7"/>
                  </a:moveTo>
                  <a:cubicBezTo>
                    <a:pt x="987" y="7"/>
                    <a:pt x="987" y="7"/>
                    <a:pt x="988" y="7"/>
                  </a:cubicBezTo>
                  <a:cubicBezTo>
                    <a:pt x="987" y="7"/>
                    <a:pt x="987" y="7"/>
                    <a:pt x="986" y="7"/>
                  </a:cubicBezTo>
                  <a:close/>
                  <a:moveTo>
                    <a:pt x="1359" y="7"/>
                  </a:moveTo>
                  <a:cubicBezTo>
                    <a:pt x="1360" y="7"/>
                    <a:pt x="1360" y="7"/>
                    <a:pt x="1360" y="7"/>
                  </a:cubicBezTo>
                  <a:cubicBezTo>
                    <a:pt x="1360" y="7"/>
                    <a:pt x="1360" y="7"/>
                    <a:pt x="1359" y="7"/>
                  </a:cubicBezTo>
                  <a:close/>
                  <a:moveTo>
                    <a:pt x="1379" y="7"/>
                  </a:moveTo>
                  <a:cubicBezTo>
                    <a:pt x="1380" y="7"/>
                    <a:pt x="1380" y="7"/>
                    <a:pt x="1381" y="7"/>
                  </a:cubicBezTo>
                  <a:cubicBezTo>
                    <a:pt x="1380" y="7"/>
                    <a:pt x="1380" y="7"/>
                    <a:pt x="1379" y="7"/>
                  </a:cubicBezTo>
                  <a:close/>
                  <a:moveTo>
                    <a:pt x="1466" y="22"/>
                  </a:moveTo>
                  <a:cubicBezTo>
                    <a:pt x="1466" y="23"/>
                    <a:pt x="1466" y="23"/>
                    <a:pt x="1466" y="23"/>
                  </a:cubicBezTo>
                  <a:cubicBezTo>
                    <a:pt x="1466" y="23"/>
                    <a:pt x="1466" y="22"/>
                    <a:pt x="1466" y="22"/>
                  </a:cubicBezTo>
                  <a:close/>
                  <a:moveTo>
                    <a:pt x="1031" y="56"/>
                  </a:moveTo>
                  <a:cubicBezTo>
                    <a:pt x="1031" y="56"/>
                    <a:pt x="1031" y="56"/>
                    <a:pt x="1031" y="55"/>
                  </a:cubicBezTo>
                  <a:cubicBezTo>
                    <a:pt x="1031" y="56"/>
                    <a:pt x="1031" y="56"/>
                    <a:pt x="1031" y="56"/>
                  </a:cubicBezTo>
                  <a:close/>
                  <a:moveTo>
                    <a:pt x="1468" y="29"/>
                  </a:moveTo>
                  <a:cubicBezTo>
                    <a:pt x="1468" y="30"/>
                    <a:pt x="1468" y="30"/>
                    <a:pt x="1469" y="31"/>
                  </a:cubicBezTo>
                  <a:cubicBezTo>
                    <a:pt x="1469" y="30"/>
                    <a:pt x="1469" y="30"/>
                    <a:pt x="1468" y="29"/>
                  </a:cubicBezTo>
                  <a:close/>
                  <a:moveTo>
                    <a:pt x="1543" y="7"/>
                  </a:moveTo>
                  <a:cubicBezTo>
                    <a:pt x="1544" y="7"/>
                    <a:pt x="1544" y="7"/>
                    <a:pt x="1545" y="7"/>
                  </a:cubicBezTo>
                  <a:cubicBezTo>
                    <a:pt x="1544" y="7"/>
                    <a:pt x="1544" y="7"/>
                    <a:pt x="1543" y="7"/>
                  </a:cubicBezTo>
                  <a:close/>
                  <a:moveTo>
                    <a:pt x="1300" y="44"/>
                  </a:moveTo>
                  <a:cubicBezTo>
                    <a:pt x="1300" y="44"/>
                    <a:pt x="1299" y="44"/>
                    <a:pt x="1299" y="44"/>
                  </a:cubicBezTo>
                  <a:cubicBezTo>
                    <a:pt x="1299" y="44"/>
                    <a:pt x="1300" y="44"/>
                    <a:pt x="1300" y="44"/>
                  </a:cubicBezTo>
                  <a:close/>
                  <a:moveTo>
                    <a:pt x="1712" y="7"/>
                  </a:moveTo>
                  <a:cubicBezTo>
                    <a:pt x="1712" y="7"/>
                    <a:pt x="1712" y="7"/>
                    <a:pt x="1713" y="7"/>
                  </a:cubicBezTo>
                  <a:cubicBezTo>
                    <a:pt x="1712" y="7"/>
                    <a:pt x="1712" y="7"/>
                    <a:pt x="1712" y="7"/>
                  </a:cubicBezTo>
                  <a:close/>
                  <a:moveTo>
                    <a:pt x="1264" y="50"/>
                  </a:moveTo>
                  <a:cubicBezTo>
                    <a:pt x="1264" y="50"/>
                    <a:pt x="1264" y="51"/>
                    <a:pt x="1264" y="51"/>
                  </a:cubicBezTo>
                  <a:cubicBezTo>
                    <a:pt x="1264" y="51"/>
                    <a:pt x="1264" y="50"/>
                    <a:pt x="1264" y="50"/>
                  </a:cubicBezTo>
                  <a:close/>
                  <a:moveTo>
                    <a:pt x="555" y="8"/>
                  </a:moveTo>
                  <a:cubicBezTo>
                    <a:pt x="555" y="8"/>
                    <a:pt x="555" y="8"/>
                    <a:pt x="556" y="7"/>
                  </a:cubicBezTo>
                  <a:cubicBezTo>
                    <a:pt x="555" y="7"/>
                    <a:pt x="555" y="7"/>
                    <a:pt x="555" y="8"/>
                  </a:cubicBezTo>
                  <a:close/>
                  <a:moveTo>
                    <a:pt x="581" y="7"/>
                  </a:moveTo>
                  <a:cubicBezTo>
                    <a:pt x="581" y="7"/>
                    <a:pt x="581" y="8"/>
                    <a:pt x="582" y="8"/>
                  </a:cubicBezTo>
                  <a:cubicBezTo>
                    <a:pt x="581" y="7"/>
                    <a:pt x="581" y="7"/>
                    <a:pt x="581" y="7"/>
                  </a:cubicBezTo>
                  <a:close/>
                  <a:moveTo>
                    <a:pt x="985" y="8"/>
                  </a:moveTo>
                  <a:cubicBezTo>
                    <a:pt x="985" y="8"/>
                    <a:pt x="986" y="8"/>
                    <a:pt x="986" y="7"/>
                  </a:cubicBezTo>
                  <a:cubicBezTo>
                    <a:pt x="986" y="7"/>
                    <a:pt x="985" y="7"/>
                    <a:pt x="985" y="8"/>
                  </a:cubicBezTo>
                  <a:close/>
                  <a:moveTo>
                    <a:pt x="1014" y="7"/>
                  </a:moveTo>
                  <a:cubicBezTo>
                    <a:pt x="1014" y="8"/>
                    <a:pt x="1014" y="8"/>
                    <a:pt x="1015" y="7"/>
                  </a:cubicBezTo>
                  <a:cubicBezTo>
                    <a:pt x="1014" y="7"/>
                    <a:pt x="1014" y="7"/>
                    <a:pt x="1014" y="7"/>
                  </a:cubicBezTo>
                  <a:close/>
                  <a:moveTo>
                    <a:pt x="1227" y="35"/>
                  </a:moveTo>
                  <a:cubicBezTo>
                    <a:pt x="1227" y="35"/>
                    <a:pt x="1227" y="35"/>
                    <a:pt x="1228" y="34"/>
                  </a:cubicBezTo>
                  <a:cubicBezTo>
                    <a:pt x="1227" y="34"/>
                    <a:pt x="1227" y="34"/>
                    <a:pt x="1227" y="35"/>
                  </a:cubicBezTo>
                  <a:close/>
                  <a:moveTo>
                    <a:pt x="1749" y="40"/>
                  </a:moveTo>
                  <a:cubicBezTo>
                    <a:pt x="1748" y="41"/>
                    <a:pt x="1748" y="41"/>
                    <a:pt x="1748" y="42"/>
                  </a:cubicBezTo>
                  <a:cubicBezTo>
                    <a:pt x="1749" y="41"/>
                    <a:pt x="1749" y="41"/>
                    <a:pt x="1749" y="40"/>
                  </a:cubicBezTo>
                  <a:close/>
                  <a:moveTo>
                    <a:pt x="1483" y="30"/>
                  </a:moveTo>
                  <a:cubicBezTo>
                    <a:pt x="1482" y="30"/>
                    <a:pt x="1482" y="30"/>
                    <a:pt x="1482" y="30"/>
                  </a:cubicBezTo>
                  <a:cubicBezTo>
                    <a:pt x="1482" y="30"/>
                    <a:pt x="1483" y="30"/>
                    <a:pt x="1483" y="30"/>
                  </a:cubicBezTo>
                  <a:close/>
                  <a:moveTo>
                    <a:pt x="613" y="58"/>
                  </a:moveTo>
                  <a:cubicBezTo>
                    <a:pt x="613" y="58"/>
                    <a:pt x="613" y="58"/>
                    <a:pt x="613" y="59"/>
                  </a:cubicBezTo>
                  <a:cubicBezTo>
                    <a:pt x="613" y="58"/>
                    <a:pt x="613" y="58"/>
                    <a:pt x="613" y="58"/>
                  </a:cubicBezTo>
                  <a:close/>
                  <a:moveTo>
                    <a:pt x="1263" y="49"/>
                  </a:moveTo>
                  <a:cubicBezTo>
                    <a:pt x="1263" y="49"/>
                    <a:pt x="1263" y="50"/>
                    <a:pt x="1264" y="50"/>
                  </a:cubicBezTo>
                  <a:cubicBezTo>
                    <a:pt x="1264" y="50"/>
                    <a:pt x="1264" y="49"/>
                    <a:pt x="1263" y="49"/>
                  </a:cubicBezTo>
                  <a:close/>
                  <a:moveTo>
                    <a:pt x="1264" y="51"/>
                  </a:moveTo>
                  <a:cubicBezTo>
                    <a:pt x="1264" y="51"/>
                    <a:pt x="1264" y="52"/>
                    <a:pt x="1264" y="52"/>
                  </a:cubicBezTo>
                  <a:cubicBezTo>
                    <a:pt x="1264" y="52"/>
                    <a:pt x="1264" y="51"/>
                    <a:pt x="1264" y="51"/>
                  </a:cubicBezTo>
                  <a:close/>
                  <a:moveTo>
                    <a:pt x="691" y="44"/>
                  </a:moveTo>
                  <a:cubicBezTo>
                    <a:pt x="691" y="43"/>
                    <a:pt x="690" y="43"/>
                    <a:pt x="690" y="43"/>
                  </a:cubicBezTo>
                  <a:cubicBezTo>
                    <a:pt x="690" y="44"/>
                    <a:pt x="691" y="44"/>
                    <a:pt x="691" y="44"/>
                  </a:cubicBezTo>
                  <a:close/>
                  <a:moveTo>
                    <a:pt x="1412" y="31"/>
                  </a:moveTo>
                  <a:cubicBezTo>
                    <a:pt x="1413" y="31"/>
                    <a:pt x="1413" y="31"/>
                    <a:pt x="1413" y="30"/>
                  </a:cubicBezTo>
                  <a:cubicBezTo>
                    <a:pt x="1412" y="30"/>
                    <a:pt x="1412" y="31"/>
                    <a:pt x="1412" y="31"/>
                  </a:cubicBezTo>
                  <a:close/>
                  <a:moveTo>
                    <a:pt x="644" y="64"/>
                  </a:moveTo>
                  <a:cubicBezTo>
                    <a:pt x="644" y="65"/>
                    <a:pt x="644" y="65"/>
                    <a:pt x="644" y="65"/>
                  </a:cubicBezTo>
                  <a:cubicBezTo>
                    <a:pt x="644" y="65"/>
                    <a:pt x="644" y="65"/>
                    <a:pt x="644" y="64"/>
                  </a:cubicBezTo>
                  <a:close/>
                  <a:moveTo>
                    <a:pt x="553" y="8"/>
                  </a:moveTo>
                  <a:cubicBezTo>
                    <a:pt x="554" y="8"/>
                    <a:pt x="554" y="8"/>
                    <a:pt x="555" y="8"/>
                  </a:cubicBezTo>
                  <a:cubicBezTo>
                    <a:pt x="554" y="8"/>
                    <a:pt x="554" y="7"/>
                    <a:pt x="553" y="8"/>
                  </a:cubicBezTo>
                  <a:close/>
                  <a:moveTo>
                    <a:pt x="1569" y="42"/>
                  </a:moveTo>
                  <a:cubicBezTo>
                    <a:pt x="1569" y="41"/>
                    <a:pt x="1569" y="41"/>
                    <a:pt x="1569" y="41"/>
                  </a:cubicBezTo>
                  <a:cubicBezTo>
                    <a:pt x="1569" y="41"/>
                    <a:pt x="1569" y="41"/>
                    <a:pt x="1569" y="42"/>
                  </a:cubicBezTo>
                  <a:close/>
                  <a:moveTo>
                    <a:pt x="984" y="8"/>
                  </a:moveTo>
                  <a:cubicBezTo>
                    <a:pt x="984" y="8"/>
                    <a:pt x="985" y="8"/>
                    <a:pt x="985" y="8"/>
                  </a:cubicBezTo>
                  <a:cubicBezTo>
                    <a:pt x="984" y="8"/>
                    <a:pt x="984" y="7"/>
                    <a:pt x="984" y="8"/>
                  </a:cubicBezTo>
                  <a:close/>
                  <a:moveTo>
                    <a:pt x="1015" y="8"/>
                  </a:moveTo>
                  <a:cubicBezTo>
                    <a:pt x="1015" y="8"/>
                    <a:pt x="1016" y="8"/>
                    <a:pt x="1016" y="8"/>
                  </a:cubicBezTo>
                  <a:cubicBezTo>
                    <a:pt x="1016" y="7"/>
                    <a:pt x="1015" y="8"/>
                    <a:pt x="1015" y="8"/>
                  </a:cubicBezTo>
                  <a:close/>
                  <a:moveTo>
                    <a:pt x="1183" y="15"/>
                  </a:moveTo>
                  <a:cubicBezTo>
                    <a:pt x="1184" y="15"/>
                    <a:pt x="1184" y="15"/>
                    <a:pt x="1185" y="15"/>
                  </a:cubicBezTo>
                  <a:cubicBezTo>
                    <a:pt x="1184" y="15"/>
                    <a:pt x="1184" y="14"/>
                    <a:pt x="1183" y="15"/>
                  </a:cubicBezTo>
                  <a:close/>
                  <a:moveTo>
                    <a:pt x="1481" y="19"/>
                  </a:moveTo>
                  <a:cubicBezTo>
                    <a:pt x="1482" y="19"/>
                    <a:pt x="1482" y="19"/>
                    <a:pt x="1482" y="19"/>
                  </a:cubicBezTo>
                  <a:cubicBezTo>
                    <a:pt x="1482" y="19"/>
                    <a:pt x="1482" y="19"/>
                    <a:pt x="1481" y="19"/>
                  </a:cubicBezTo>
                  <a:close/>
                  <a:moveTo>
                    <a:pt x="1430" y="8"/>
                  </a:moveTo>
                  <a:cubicBezTo>
                    <a:pt x="1430" y="8"/>
                    <a:pt x="1430" y="8"/>
                    <a:pt x="1431" y="8"/>
                  </a:cubicBezTo>
                  <a:cubicBezTo>
                    <a:pt x="1430" y="8"/>
                    <a:pt x="1430" y="7"/>
                    <a:pt x="1430" y="8"/>
                  </a:cubicBezTo>
                  <a:close/>
                  <a:moveTo>
                    <a:pt x="1452" y="8"/>
                  </a:moveTo>
                  <a:cubicBezTo>
                    <a:pt x="1452" y="8"/>
                    <a:pt x="1452" y="8"/>
                    <a:pt x="1453" y="8"/>
                  </a:cubicBezTo>
                  <a:cubicBezTo>
                    <a:pt x="1452" y="7"/>
                    <a:pt x="1452" y="8"/>
                    <a:pt x="1452" y="8"/>
                  </a:cubicBezTo>
                  <a:close/>
                  <a:moveTo>
                    <a:pt x="1580" y="44"/>
                  </a:moveTo>
                  <a:cubicBezTo>
                    <a:pt x="1579" y="44"/>
                    <a:pt x="1579" y="44"/>
                    <a:pt x="1579" y="45"/>
                  </a:cubicBezTo>
                  <a:cubicBezTo>
                    <a:pt x="1580" y="45"/>
                    <a:pt x="1580" y="44"/>
                    <a:pt x="1580" y="44"/>
                  </a:cubicBezTo>
                  <a:close/>
                  <a:moveTo>
                    <a:pt x="1570" y="39"/>
                  </a:moveTo>
                  <a:cubicBezTo>
                    <a:pt x="1570" y="39"/>
                    <a:pt x="1570" y="39"/>
                    <a:pt x="1570" y="38"/>
                  </a:cubicBezTo>
                  <a:cubicBezTo>
                    <a:pt x="1569" y="38"/>
                    <a:pt x="1570" y="39"/>
                    <a:pt x="1570" y="39"/>
                  </a:cubicBezTo>
                  <a:close/>
                  <a:moveTo>
                    <a:pt x="1738" y="39"/>
                  </a:moveTo>
                  <a:cubicBezTo>
                    <a:pt x="1738" y="39"/>
                    <a:pt x="1738" y="39"/>
                    <a:pt x="1738" y="38"/>
                  </a:cubicBezTo>
                  <a:cubicBezTo>
                    <a:pt x="1738" y="38"/>
                    <a:pt x="1738" y="39"/>
                    <a:pt x="1738" y="39"/>
                  </a:cubicBezTo>
                  <a:close/>
                  <a:moveTo>
                    <a:pt x="1480" y="31"/>
                  </a:moveTo>
                  <a:cubicBezTo>
                    <a:pt x="1479" y="31"/>
                    <a:pt x="1479" y="31"/>
                    <a:pt x="1479" y="31"/>
                  </a:cubicBezTo>
                  <a:cubicBezTo>
                    <a:pt x="1479" y="31"/>
                    <a:pt x="1479" y="31"/>
                    <a:pt x="1480" y="31"/>
                  </a:cubicBezTo>
                  <a:close/>
                  <a:moveTo>
                    <a:pt x="1289" y="57"/>
                  </a:moveTo>
                  <a:cubicBezTo>
                    <a:pt x="1289" y="57"/>
                    <a:pt x="1289" y="58"/>
                    <a:pt x="1289" y="58"/>
                  </a:cubicBezTo>
                  <a:cubicBezTo>
                    <a:pt x="1289" y="58"/>
                    <a:pt x="1289" y="57"/>
                    <a:pt x="1289" y="57"/>
                  </a:cubicBezTo>
                  <a:close/>
                  <a:moveTo>
                    <a:pt x="605" y="36"/>
                  </a:moveTo>
                  <a:cubicBezTo>
                    <a:pt x="605" y="36"/>
                    <a:pt x="605" y="37"/>
                    <a:pt x="605" y="37"/>
                  </a:cubicBezTo>
                  <a:cubicBezTo>
                    <a:pt x="605" y="36"/>
                    <a:pt x="605" y="36"/>
                    <a:pt x="605" y="36"/>
                  </a:cubicBezTo>
                  <a:close/>
                  <a:moveTo>
                    <a:pt x="1412" y="33"/>
                  </a:moveTo>
                  <a:cubicBezTo>
                    <a:pt x="1412" y="32"/>
                    <a:pt x="1412" y="32"/>
                    <a:pt x="1412" y="32"/>
                  </a:cubicBezTo>
                  <a:cubicBezTo>
                    <a:pt x="1412" y="32"/>
                    <a:pt x="1412" y="32"/>
                    <a:pt x="1412" y="33"/>
                  </a:cubicBezTo>
                  <a:close/>
                  <a:moveTo>
                    <a:pt x="983" y="8"/>
                  </a:moveTo>
                  <a:cubicBezTo>
                    <a:pt x="983" y="8"/>
                    <a:pt x="983" y="8"/>
                    <a:pt x="984" y="8"/>
                  </a:cubicBezTo>
                  <a:cubicBezTo>
                    <a:pt x="983" y="8"/>
                    <a:pt x="983" y="8"/>
                    <a:pt x="983" y="8"/>
                  </a:cubicBezTo>
                  <a:close/>
                  <a:moveTo>
                    <a:pt x="1182" y="15"/>
                  </a:moveTo>
                  <a:cubicBezTo>
                    <a:pt x="1183" y="15"/>
                    <a:pt x="1183" y="15"/>
                    <a:pt x="1184" y="15"/>
                  </a:cubicBezTo>
                  <a:cubicBezTo>
                    <a:pt x="1183" y="15"/>
                    <a:pt x="1183" y="15"/>
                    <a:pt x="1182" y="15"/>
                  </a:cubicBezTo>
                  <a:close/>
                  <a:moveTo>
                    <a:pt x="652" y="44"/>
                  </a:moveTo>
                  <a:cubicBezTo>
                    <a:pt x="652" y="44"/>
                    <a:pt x="652" y="45"/>
                    <a:pt x="652" y="45"/>
                  </a:cubicBezTo>
                  <a:cubicBezTo>
                    <a:pt x="652" y="45"/>
                    <a:pt x="652" y="44"/>
                    <a:pt x="652" y="44"/>
                  </a:cubicBezTo>
                  <a:close/>
                  <a:moveTo>
                    <a:pt x="616" y="67"/>
                  </a:moveTo>
                  <a:cubicBezTo>
                    <a:pt x="616" y="67"/>
                    <a:pt x="616" y="67"/>
                    <a:pt x="616" y="68"/>
                  </a:cubicBezTo>
                  <a:cubicBezTo>
                    <a:pt x="616" y="67"/>
                    <a:pt x="616" y="67"/>
                    <a:pt x="616" y="67"/>
                  </a:cubicBezTo>
                  <a:close/>
                  <a:moveTo>
                    <a:pt x="1143" y="54"/>
                  </a:moveTo>
                  <a:cubicBezTo>
                    <a:pt x="1143" y="53"/>
                    <a:pt x="1143" y="53"/>
                    <a:pt x="1143" y="53"/>
                  </a:cubicBezTo>
                  <a:cubicBezTo>
                    <a:pt x="1143" y="53"/>
                    <a:pt x="1143" y="54"/>
                    <a:pt x="1143" y="54"/>
                  </a:cubicBezTo>
                  <a:close/>
                  <a:moveTo>
                    <a:pt x="1181" y="16"/>
                  </a:moveTo>
                  <a:cubicBezTo>
                    <a:pt x="1182" y="16"/>
                    <a:pt x="1182" y="16"/>
                    <a:pt x="1182" y="15"/>
                  </a:cubicBezTo>
                  <a:cubicBezTo>
                    <a:pt x="1182" y="15"/>
                    <a:pt x="1182" y="15"/>
                    <a:pt x="1181" y="16"/>
                  </a:cubicBezTo>
                  <a:close/>
                  <a:moveTo>
                    <a:pt x="804" y="53"/>
                  </a:moveTo>
                  <a:cubicBezTo>
                    <a:pt x="804" y="53"/>
                    <a:pt x="804" y="54"/>
                    <a:pt x="805" y="54"/>
                  </a:cubicBezTo>
                  <a:cubicBezTo>
                    <a:pt x="805" y="54"/>
                    <a:pt x="805" y="53"/>
                    <a:pt x="804" y="53"/>
                  </a:cubicBezTo>
                  <a:close/>
                  <a:moveTo>
                    <a:pt x="1567" y="8"/>
                  </a:moveTo>
                  <a:cubicBezTo>
                    <a:pt x="1567" y="8"/>
                    <a:pt x="1567" y="8"/>
                    <a:pt x="1568" y="8"/>
                  </a:cubicBezTo>
                  <a:cubicBezTo>
                    <a:pt x="1568" y="8"/>
                    <a:pt x="1567" y="8"/>
                    <a:pt x="1567" y="8"/>
                  </a:cubicBezTo>
                  <a:close/>
                  <a:moveTo>
                    <a:pt x="1669" y="57"/>
                  </a:moveTo>
                  <a:cubicBezTo>
                    <a:pt x="1668" y="57"/>
                    <a:pt x="1668" y="57"/>
                    <a:pt x="1668" y="57"/>
                  </a:cubicBezTo>
                  <a:cubicBezTo>
                    <a:pt x="1668" y="57"/>
                    <a:pt x="1669" y="57"/>
                    <a:pt x="1669" y="57"/>
                  </a:cubicBezTo>
                  <a:close/>
                  <a:moveTo>
                    <a:pt x="1735" y="8"/>
                  </a:moveTo>
                  <a:cubicBezTo>
                    <a:pt x="1735" y="8"/>
                    <a:pt x="1735" y="8"/>
                    <a:pt x="1736" y="8"/>
                  </a:cubicBezTo>
                  <a:cubicBezTo>
                    <a:pt x="1736" y="8"/>
                    <a:pt x="1735" y="8"/>
                    <a:pt x="1735" y="8"/>
                  </a:cubicBezTo>
                  <a:close/>
                  <a:moveTo>
                    <a:pt x="552" y="9"/>
                  </a:moveTo>
                  <a:cubicBezTo>
                    <a:pt x="552" y="9"/>
                    <a:pt x="552" y="9"/>
                    <a:pt x="553" y="8"/>
                  </a:cubicBezTo>
                  <a:cubicBezTo>
                    <a:pt x="552" y="8"/>
                    <a:pt x="552" y="8"/>
                    <a:pt x="552" y="9"/>
                  </a:cubicBezTo>
                  <a:close/>
                  <a:moveTo>
                    <a:pt x="830" y="53"/>
                  </a:moveTo>
                  <a:cubicBezTo>
                    <a:pt x="830" y="53"/>
                    <a:pt x="829" y="53"/>
                    <a:pt x="829" y="54"/>
                  </a:cubicBezTo>
                  <a:cubicBezTo>
                    <a:pt x="830" y="54"/>
                    <a:pt x="830" y="53"/>
                    <a:pt x="830" y="53"/>
                  </a:cubicBezTo>
                  <a:close/>
                  <a:moveTo>
                    <a:pt x="982" y="9"/>
                  </a:moveTo>
                  <a:cubicBezTo>
                    <a:pt x="982" y="9"/>
                    <a:pt x="982" y="9"/>
                    <a:pt x="983" y="8"/>
                  </a:cubicBezTo>
                  <a:cubicBezTo>
                    <a:pt x="982" y="8"/>
                    <a:pt x="982" y="8"/>
                    <a:pt x="982" y="9"/>
                  </a:cubicBezTo>
                  <a:close/>
                  <a:moveTo>
                    <a:pt x="1017" y="8"/>
                  </a:moveTo>
                  <a:cubicBezTo>
                    <a:pt x="1018" y="9"/>
                    <a:pt x="1018" y="9"/>
                    <a:pt x="1018" y="9"/>
                  </a:cubicBezTo>
                  <a:cubicBezTo>
                    <a:pt x="1018" y="8"/>
                    <a:pt x="1018" y="8"/>
                    <a:pt x="1017" y="8"/>
                  </a:cubicBezTo>
                  <a:close/>
                  <a:moveTo>
                    <a:pt x="1016" y="19"/>
                  </a:moveTo>
                  <a:cubicBezTo>
                    <a:pt x="1016" y="19"/>
                    <a:pt x="1016" y="19"/>
                    <a:pt x="1015" y="19"/>
                  </a:cubicBezTo>
                  <a:cubicBezTo>
                    <a:pt x="1016" y="19"/>
                    <a:pt x="1016" y="19"/>
                    <a:pt x="1016" y="19"/>
                  </a:cubicBezTo>
                  <a:close/>
                  <a:moveTo>
                    <a:pt x="1180" y="16"/>
                  </a:moveTo>
                  <a:cubicBezTo>
                    <a:pt x="1181" y="16"/>
                    <a:pt x="1181" y="16"/>
                    <a:pt x="1181" y="16"/>
                  </a:cubicBezTo>
                  <a:cubicBezTo>
                    <a:pt x="1181" y="16"/>
                    <a:pt x="1181" y="15"/>
                    <a:pt x="1180" y="16"/>
                  </a:cubicBezTo>
                  <a:close/>
                  <a:moveTo>
                    <a:pt x="1364" y="16"/>
                  </a:moveTo>
                  <a:cubicBezTo>
                    <a:pt x="1364" y="16"/>
                    <a:pt x="1364" y="16"/>
                    <a:pt x="1363" y="16"/>
                  </a:cubicBezTo>
                  <a:cubicBezTo>
                    <a:pt x="1364" y="16"/>
                    <a:pt x="1364" y="16"/>
                    <a:pt x="1364" y="16"/>
                  </a:cubicBezTo>
                  <a:close/>
                  <a:moveTo>
                    <a:pt x="615" y="66"/>
                  </a:moveTo>
                  <a:cubicBezTo>
                    <a:pt x="615" y="66"/>
                    <a:pt x="615" y="66"/>
                    <a:pt x="616" y="67"/>
                  </a:cubicBezTo>
                  <a:cubicBezTo>
                    <a:pt x="616" y="66"/>
                    <a:pt x="616" y="66"/>
                    <a:pt x="615" y="66"/>
                  </a:cubicBezTo>
                  <a:close/>
                  <a:moveTo>
                    <a:pt x="853" y="33"/>
                  </a:moveTo>
                  <a:cubicBezTo>
                    <a:pt x="854" y="33"/>
                    <a:pt x="854" y="33"/>
                    <a:pt x="855" y="33"/>
                  </a:cubicBezTo>
                  <a:cubicBezTo>
                    <a:pt x="854" y="33"/>
                    <a:pt x="854" y="33"/>
                    <a:pt x="853" y="33"/>
                  </a:cubicBezTo>
                  <a:close/>
                  <a:moveTo>
                    <a:pt x="1480" y="19"/>
                  </a:moveTo>
                  <a:cubicBezTo>
                    <a:pt x="1481" y="19"/>
                    <a:pt x="1481" y="19"/>
                    <a:pt x="1481" y="19"/>
                  </a:cubicBezTo>
                  <a:cubicBezTo>
                    <a:pt x="1481" y="19"/>
                    <a:pt x="1481" y="19"/>
                    <a:pt x="1480" y="19"/>
                  </a:cubicBezTo>
                  <a:close/>
                  <a:moveTo>
                    <a:pt x="1559" y="16"/>
                  </a:moveTo>
                  <a:cubicBezTo>
                    <a:pt x="1559" y="16"/>
                    <a:pt x="1558" y="16"/>
                    <a:pt x="1558" y="16"/>
                  </a:cubicBezTo>
                  <a:cubicBezTo>
                    <a:pt x="1558" y="16"/>
                    <a:pt x="1559" y="16"/>
                    <a:pt x="1559" y="16"/>
                  </a:cubicBezTo>
                  <a:close/>
                  <a:moveTo>
                    <a:pt x="1727" y="16"/>
                  </a:moveTo>
                  <a:cubicBezTo>
                    <a:pt x="1727" y="16"/>
                    <a:pt x="1727" y="16"/>
                    <a:pt x="1726" y="16"/>
                  </a:cubicBezTo>
                  <a:cubicBezTo>
                    <a:pt x="1726" y="16"/>
                    <a:pt x="1727" y="16"/>
                    <a:pt x="1727" y="16"/>
                  </a:cubicBezTo>
                  <a:close/>
                  <a:moveTo>
                    <a:pt x="605" y="37"/>
                  </a:moveTo>
                  <a:cubicBezTo>
                    <a:pt x="605" y="37"/>
                    <a:pt x="605" y="38"/>
                    <a:pt x="606" y="38"/>
                  </a:cubicBezTo>
                  <a:cubicBezTo>
                    <a:pt x="606" y="37"/>
                    <a:pt x="606" y="37"/>
                    <a:pt x="605" y="37"/>
                  </a:cubicBezTo>
                  <a:close/>
                  <a:moveTo>
                    <a:pt x="606" y="38"/>
                  </a:moveTo>
                  <a:cubicBezTo>
                    <a:pt x="606" y="38"/>
                    <a:pt x="606" y="39"/>
                    <a:pt x="606" y="39"/>
                  </a:cubicBezTo>
                  <a:cubicBezTo>
                    <a:pt x="606" y="38"/>
                    <a:pt x="606" y="38"/>
                    <a:pt x="606" y="38"/>
                  </a:cubicBezTo>
                  <a:close/>
                  <a:moveTo>
                    <a:pt x="670" y="53"/>
                  </a:moveTo>
                  <a:cubicBezTo>
                    <a:pt x="670" y="54"/>
                    <a:pt x="670" y="54"/>
                    <a:pt x="670" y="54"/>
                  </a:cubicBezTo>
                  <a:cubicBezTo>
                    <a:pt x="670" y="54"/>
                    <a:pt x="670" y="53"/>
                    <a:pt x="670" y="53"/>
                  </a:cubicBezTo>
                  <a:close/>
                  <a:moveTo>
                    <a:pt x="981" y="9"/>
                  </a:moveTo>
                  <a:cubicBezTo>
                    <a:pt x="981" y="9"/>
                    <a:pt x="981" y="9"/>
                    <a:pt x="982" y="9"/>
                  </a:cubicBezTo>
                  <a:cubicBezTo>
                    <a:pt x="981" y="9"/>
                    <a:pt x="981" y="8"/>
                    <a:pt x="981" y="9"/>
                  </a:cubicBezTo>
                  <a:close/>
                  <a:moveTo>
                    <a:pt x="674" y="34"/>
                  </a:moveTo>
                  <a:cubicBezTo>
                    <a:pt x="674" y="34"/>
                    <a:pt x="675" y="34"/>
                    <a:pt x="675" y="33"/>
                  </a:cubicBezTo>
                  <a:cubicBezTo>
                    <a:pt x="675" y="33"/>
                    <a:pt x="674" y="33"/>
                    <a:pt x="674" y="34"/>
                  </a:cubicBezTo>
                  <a:close/>
                  <a:moveTo>
                    <a:pt x="1363" y="16"/>
                  </a:moveTo>
                  <a:cubicBezTo>
                    <a:pt x="1363" y="16"/>
                    <a:pt x="1362" y="16"/>
                    <a:pt x="1362" y="16"/>
                  </a:cubicBezTo>
                  <a:cubicBezTo>
                    <a:pt x="1362" y="16"/>
                    <a:pt x="1363" y="16"/>
                    <a:pt x="1363" y="16"/>
                  </a:cubicBezTo>
                  <a:close/>
                  <a:moveTo>
                    <a:pt x="1376" y="16"/>
                  </a:moveTo>
                  <a:cubicBezTo>
                    <a:pt x="1376" y="16"/>
                    <a:pt x="1375" y="16"/>
                    <a:pt x="1375" y="16"/>
                  </a:cubicBezTo>
                  <a:cubicBezTo>
                    <a:pt x="1375" y="16"/>
                    <a:pt x="1376" y="16"/>
                    <a:pt x="1376" y="16"/>
                  </a:cubicBezTo>
                  <a:close/>
                  <a:moveTo>
                    <a:pt x="690" y="33"/>
                  </a:moveTo>
                  <a:cubicBezTo>
                    <a:pt x="690" y="34"/>
                    <a:pt x="691" y="34"/>
                    <a:pt x="691" y="34"/>
                  </a:cubicBezTo>
                  <a:cubicBezTo>
                    <a:pt x="691" y="33"/>
                    <a:pt x="690" y="33"/>
                    <a:pt x="690" y="33"/>
                  </a:cubicBezTo>
                  <a:close/>
                  <a:moveTo>
                    <a:pt x="1301" y="43"/>
                  </a:moveTo>
                  <a:cubicBezTo>
                    <a:pt x="1301" y="43"/>
                    <a:pt x="1301" y="43"/>
                    <a:pt x="1300" y="44"/>
                  </a:cubicBezTo>
                  <a:cubicBezTo>
                    <a:pt x="1301" y="44"/>
                    <a:pt x="1301" y="44"/>
                    <a:pt x="1301" y="43"/>
                  </a:cubicBezTo>
                  <a:close/>
                  <a:moveTo>
                    <a:pt x="770" y="34"/>
                  </a:moveTo>
                  <a:cubicBezTo>
                    <a:pt x="770" y="34"/>
                    <a:pt x="771" y="34"/>
                    <a:pt x="771" y="33"/>
                  </a:cubicBezTo>
                  <a:cubicBezTo>
                    <a:pt x="771" y="33"/>
                    <a:pt x="770" y="33"/>
                    <a:pt x="770" y="34"/>
                  </a:cubicBezTo>
                  <a:close/>
                  <a:moveTo>
                    <a:pt x="785" y="33"/>
                  </a:moveTo>
                  <a:cubicBezTo>
                    <a:pt x="786" y="34"/>
                    <a:pt x="786" y="34"/>
                    <a:pt x="787" y="34"/>
                  </a:cubicBezTo>
                  <a:cubicBezTo>
                    <a:pt x="786" y="33"/>
                    <a:pt x="786" y="33"/>
                    <a:pt x="785" y="33"/>
                  </a:cubicBezTo>
                  <a:close/>
                  <a:moveTo>
                    <a:pt x="1548" y="16"/>
                  </a:moveTo>
                  <a:cubicBezTo>
                    <a:pt x="1547" y="16"/>
                    <a:pt x="1547" y="16"/>
                    <a:pt x="1546" y="16"/>
                  </a:cubicBezTo>
                  <a:cubicBezTo>
                    <a:pt x="1547" y="16"/>
                    <a:pt x="1547" y="16"/>
                    <a:pt x="1548" y="16"/>
                  </a:cubicBezTo>
                  <a:close/>
                  <a:moveTo>
                    <a:pt x="1666" y="9"/>
                  </a:moveTo>
                  <a:cubicBezTo>
                    <a:pt x="1667" y="9"/>
                    <a:pt x="1667" y="9"/>
                    <a:pt x="1667" y="9"/>
                  </a:cubicBezTo>
                  <a:cubicBezTo>
                    <a:pt x="1667" y="9"/>
                    <a:pt x="1667" y="9"/>
                    <a:pt x="1666" y="9"/>
                  </a:cubicBezTo>
                  <a:close/>
                  <a:moveTo>
                    <a:pt x="1581" y="23"/>
                  </a:moveTo>
                  <a:cubicBezTo>
                    <a:pt x="1581" y="24"/>
                    <a:pt x="1581" y="24"/>
                    <a:pt x="1581" y="24"/>
                  </a:cubicBezTo>
                  <a:cubicBezTo>
                    <a:pt x="1581" y="24"/>
                    <a:pt x="1581" y="23"/>
                    <a:pt x="1581" y="23"/>
                  </a:cubicBezTo>
                  <a:close/>
                  <a:moveTo>
                    <a:pt x="1716" y="16"/>
                  </a:moveTo>
                  <a:cubicBezTo>
                    <a:pt x="1715" y="16"/>
                    <a:pt x="1715" y="16"/>
                    <a:pt x="1715" y="16"/>
                  </a:cubicBezTo>
                  <a:cubicBezTo>
                    <a:pt x="1715" y="16"/>
                    <a:pt x="1715" y="16"/>
                    <a:pt x="1716" y="16"/>
                  </a:cubicBezTo>
                  <a:close/>
                  <a:moveTo>
                    <a:pt x="841" y="34"/>
                  </a:moveTo>
                  <a:cubicBezTo>
                    <a:pt x="842" y="34"/>
                    <a:pt x="842" y="34"/>
                    <a:pt x="842" y="33"/>
                  </a:cubicBezTo>
                  <a:cubicBezTo>
                    <a:pt x="842" y="33"/>
                    <a:pt x="842" y="33"/>
                    <a:pt x="841" y="34"/>
                  </a:cubicBezTo>
                  <a:close/>
                  <a:moveTo>
                    <a:pt x="1395" y="43"/>
                  </a:moveTo>
                  <a:cubicBezTo>
                    <a:pt x="1395" y="44"/>
                    <a:pt x="1395" y="44"/>
                    <a:pt x="1395" y="44"/>
                  </a:cubicBezTo>
                  <a:cubicBezTo>
                    <a:pt x="1396" y="44"/>
                    <a:pt x="1395" y="44"/>
                    <a:pt x="1395" y="43"/>
                  </a:cubicBezTo>
                  <a:close/>
                  <a:moveTo>
                    <a:pt x="615" y="65"/>
                  </a:moveTo>
                  <a:cubicBezTo>
                    <a:pt x="615" y="65"/>
                    <a:pt x="615" y="65"/>
                    <a:pt x="615" y="66"/>
                  </a:cubicBezTo>
                  <a:cubicBezTo>
                    <a:pt x="615" y="65"/>
                    <a:pt x="615" y="65"/>
                    <a:pt x="615" y="65"/>
                  </a:cubicBezTo>
                  <a:close/>
                  <a:moveTo>
                    <a:pt x="718" y="17"/>
                  </a:moveTo>
                  <a:cubicBezTo>
                    <a:pt x="719" y="17"/>
                    <a:pt x="719" y="17"/>
                    <a:pt x="719" y="16"/>
                  </a:cubicBezTo>
                  <a:cubicBezTo>
                    <a:pt x="719" y="16"/>
                    <a:pt x="718" y="16"/>
                    <a:pt x="718" y="17"/>
                  </a:cubicBezTo>
                  <a:close/>
                  <a:moveTo>
                    <a:pt x="1749" y="23"/>
                  </a:moveTo>
                  <a:cubicBezTo>
                    <a:pt x="1749" y="24"/>
                    <a:pt x="1749" y="24"/>
                    <a:pt x="1749" y="24"/>
                  </a:cubicBezTo>
                  <a:cubicBezTo>
                    <a:pt x="1749" y="24"/>
                    <a:pt x="1749" y="23"/>
                    <a:pt x="1749" y="23"/>
                  </a:cubicBezTo>
                  <a:close/>
                  <a:moveTo>
                    <a:pt x="1479" y="20"/>
                  </a:moveTo>
                  <a:cubicBezTo>
                    <a:pt x="1480" y="20"/>
                    <a:pt x="1480" y="20"/>
                    <a:pt x="1480" y="19"/>
                  </a:cubicBezTo>
                  <a:cubicBezTo>
                    <a:pt x="1480" y="19"/>
                    <a:pt x="1480" y="19"/>
                    <a:pt x="1479" y="20"/>
                  </a:cubicBezTo>
                  <a:close/>
                  <a:moveTo>
                    <a:pt x="1580" y="42"/>
                  </a:moveTo>
                  <a:cubicBezTo>
                    <a:pt x="1580" y="42"/>
                    <a:pt x="1580" y="42"/>
                    <a:pt x="1580" y="43"/>
                  </a:cubicBezTo>
                  <a:cubicBezTo>
                    <a:pt x="1580" y="42"/>
                    <a:pt x="1580" y="42"/>
                    <a:pt x="1580" y="42"/>
                  </a:cubicBezTo>
                  <a:close/>
                  <a:moveTo>
                    <a:pt x="1362" y="16"/>
                  </a:moveTo>
                  <a:cubicBezTo>
                    <a:pt x="1362" y="16"/>
                    <a:pt x="1361" y="16"/>
                    <a:pt x="1361" y="17"/>
                  </a:cubicBezTo>
                  <a:cubicBezTo>
                    <a:pt x="1361" y="17"/>
                    <a:pt x="1362" y="17"/>
                    <a:pt x="1362" y="16"/>
                  </a:cubicBezTo>
                  <a:close/>
                  <a:moveTo>
                    <a:pt x="1377" y="17"/>
                  </a:moveTo>
                  <a:cubicBezTo>
                    <a:pt x="1377" y="16"/>
                    <a:pt x="1376" y="16"/>
                    <a:pt x="1376" y="16"/>
                  </a:cubicBezTo>
                  <a:cubicBezTo>
                    <a:pt x="1376" y="17"/>
                    <a:pt x="1377" y="17"/>
                    <a:pt x="1377" y="17"/>
                  </a:cubicBezTo>
                  <a:close/>
                  <a:moveTo>
                    <a:pt x="883" y="34"/>
                  </a:moveTo>
                  <a:cubicBezTo>
                    <a:pt x="883" y="34"/>
                    <a:pt x="883" y="34"/>
                    <a:pt x="884" y="33"/>
                  </a:cubicBezTo>
                  <a:cubicBezTo>
                    <a:pt x="883" y="33"/>
                    <a:pt x="883" y="33"/>
                    <a:pt x="883" y="34"/>
                  </a:cubicBezTo>
                  <a:close/>
                  <a:moveTo>
                    <a:pt x="897" y="33"/>
                  </a:moveTo>
                  <a:cubicBezTo>
                    <a:pt x="898" y="34"/>
                    <a:pt x="898" y="34"/>
                    <a:pt x="898" y="34"/>
                  </a:cubicBezTo>
                  <a:cubicBezTo>
                    <a:pt x="898" y="33"/>
                    <a:pt x="898" y="33"/>
                    <a:pt x="897" y="33"/>
                  </a:cubicBezTo>
                  <a:close/>
                  <a:moveTo>
                    <a:pt x="1068" y="33"/>
                  </a:moveTo>
                  <a:cubicBezTo>
                    <a:pt x="1068" y="34"/>
                    <a:pt x="1068" y="34"/>
                    <a:pt x="1069" y="34"/>
                  </a:cubicBezTo>
                  <a:cubicBezTo>
                    <a:pt x="1068" y="33"/>
                    <a:pt x="1068" y="33"/>
                    <a:pt x="1068" y="33"/>
                  </a:cubicBezTo>
                  <a:close/>
                  <a:moveTo>
                    <a:pt x="1397" y="24"/>
                  </a:moveTo>
                  <a:cubicBezTo>
                    <a:pt x="1397" y="24"/>
                    <a:pt x="1397" y="24"/>
                    <a:pt x="1397" y="25"/>
                  </a:cubicBezTo>
                  <a:cubicBezTo>
                    <a:pt x="1397" y="24"/>
                    <a:pt x="1397" y="24"/>
                    <a:pt x="1397" y="24"/>
                  </a:cubicBezTo>
                  <a:close/>
                  <a:moveTo>
                    <a:pt x="1124" y="34"/>
                  </a:moveTo>
                  <a:cubicBezTo>
                    <a:pt x="1125" y="34"/>
                    <a:pt x="1125" y="34"/>
                    <a:pt x="1126" y="33"/>
                  </a:cubicBezTo>
                  <a:cubicBezTo>
                    <a:pt x="1125" y="33"/>
                    <a:pt x="1125" y="33"/>
                    <a:pt x="1124" y="34"/>
                  </a:cubicBezTo>
                  <a:close/>
                  <a:moveTo>
                    <a:pt x="1139" y="33"/>
                  </a:moveTo>
                  <a:cubicBezTo>
                    <a:pt x="1139" y="34"/>
                    <a:pt x="1140" y="34"/>
                    <a:pt x="1140" y="34"/>
                  </a:cubicBezTo>
                  <a:cubicBezTo>
                    <a:pt x="1140" y="33"/>
                    <a:pt x="1140" y="33"/>
                    <a:pt x="1139" y="33"/>
                  </a:cubicBezTo>
                  <a:close/>
                  <a:moveTo>
                    <a:pt x="1683" y="24"/>
                  </a:moveTo>
                  <a:cubicBezTo>
                    <a:pt x="1683" y="24"/>
                    <a:pt x="1683" y="24"/>
                    <a:pt x="1683" y="25"/>
                  </a:cubicBezTo>
                  <a:cubicBezTo>
                    <a:pt x="1683" y="24"/>
                    <a:pt x="1683" y="24"/>
                    <a:pt x="1683" y="24"/>
                  </a:cubicBezTo>
                  <a:close/>
                  <a:moveTo>
                    <a:pt x="1230" y="34"/>
                  </a:moveTo>
                  <a:cubicBezTo>
                    <a:pt x="1230" y="34"/>
                    <a:pt x="1231" y="34"/>
                    <a:pt x="1231" y="33"/>
                  </a:cubicBezTo>
                  <a:cubicBezTo>
                    <a:pt x="1231" y="33"/>
                    <a:pt x="1230" y="33"/>
                    <a:pt x="1230" y="34"/>
                  </a:cubicBezTo>
                  <a:close/>
                  <a:moveTo>
                    <a:pt x="537" y="25"/>
                  </a:moveTo>
                  <a:cubicBezTo>
                    <a:pt x="538" y="25"/>
                    <a:pt x="538" y="24"/>
                    <a:pt x="538" y="24"/>
                  </a:cubicBezTo>
                  <a:cubicBezTo>
                    <a:pt x="537" y="24"/>
                    <a:pt x="537" y="25"/>
                    <a:pt x="537" y="25"/>
                  </a:cubicBezTo>
                  <a:close/>
                  <a:moveTo>
                    <a:pt x="560" y="17"/>
                  </a:moveTo>
                  <a:cubicBezTo>
                    <a:pt x="560" y="17"/>
                    <a:pt x="559" y="17"/>
                    <a:pt x="559" y="17"/>
                  </a:cubicBezTo>
                  <a:cubicBezTo>
                    <a:pt x="559" y="17"/>
                    <a:pt x="560" y="17"/>
                    <a:pt x="560" y="17"/>
                  </a:cubicBezTo>
                  <a:close/>
                  <a:moveTo>
                    <a:pt x="717" y="17"/>
                  </a:moveTo>
                  <a:cubicBezTo>
                    <a:pt x="717" y="17"/>
                    <a:pt x="718" y="17"/>
                    <a:pt x="718" y="17"/>
                  </a:cubicBezTo>
                  <a:cubicBezTo>
                    <a:pt x="718" y="17"/>
                    <a:pt x="717" y="16"/>
                    <a:pt x="717" y="17"/>
                  </a:cubicBezTo>
                  <a:close/>
                  <a:moveTo>
                    <a:pt x="610" y="50"/>
                  </a:moveTo>
                  <a:cubicBezTo>
                    <a:pt x="610" y="50"/>
                    <a:pt x="610" y="50"/>
                    <a:pt x="610" y="51"/>
                  </a:cubicBezTo>
                  <a:cubicBezTo>
                    <a:pt x="610" y="50"/>
                    <a:pt x="610" y="50"/>
                    <a:pt x="610" y="50"/>
                  </a:cubicBezTo>
                  <a:close/>
                  <a:moveTo>
                    <a:pt x="1478" y="20"/>
                  </a:moveTo>
                  <a:cubicBezTo>
                    <a:pt x="1479" y="20"/>
                    <a:pt x="1479" y="20"/>
                    <a:pt x="1479" y="20"/>
                  </a:cubicBezTo>
                  <a:cubicBezTo>
                    <a:pt x="1479" y="20"/>
                    <a:pt x="1479" y="20"/>
                    <a:pt x="1478" y="20"/>
                  </a:cubicBezTo>
                  <a:close/>
                  <a:moveTo>
                    <a:pt x="1748" y="42"/>
                  </a:moveTo>
                  <a:cubicBezTo>
                    <a:pt x="1748" y="42"/>
                    <a:pt x="1748" y="42"/>
                    <a:pt x="1748" y="43"/>
                  </a:cubicBezTo>
                  <a:cubicBezTo>
                    <a:pt x="1749" y="42"/>
                    <a:pt x="1748" y="42"/>
                    <a:pt x="1748" y="42"/>
                  </a:cubicBezTo>
                  <a:close/>
                  <a:moveTo>
                    <a:pt x="601" y="57"/>
                  </a:moveTo>
                  <a:cubicBezTo>
                    <a:pt x="601" y="56"/>
                    <a:pt x="601" y="56"/>
                    <a:pt x="600" y="56"/>
                  </a:cubicBezTo>
                  <a:cubicBezTo>
                    <a:pt x="600" y="56"/>
                    <a:pt x="600" y="56"/>
                    <a:pt x="601" y="57"/>
                  </a:cubicBezTo>
                  <a:close/>
                  <a:moveTo>
                    <a:pt x="1245" y="33"/>
                  </a:moveTo>
                  <a:cubicBezTo>
                    <a:pt x="1246" y="34"/>
                    <a:pt x="1246" y="34"/>
                    <a:pt x="1246" y="34"/>
                  </a:cubicBezTo>
                  <a:cubicBezTo>
                    <a:pt x="1246" y="33"/>
                    <a:pt x="1246" y="33"/>
                    <a:pt x="1245" y="33"/>
                  </a:cubicBezTo>
                  <a:close/>
                  <a:moveTo>
                    <a:pt x="608" y="44"/>
                  </a:moveTo>
                  <a:cubicBezTo>
                    <a:pt x="608" y="44"/>
                    <a:pt x="608" y="45"/>
                    <a:pt x="608" y="45"/>
                  </a:cubicBezTo>
                  <a:cubicBezTo>
                    <a:pt x="608" y="44"/>
                    <a:pt x="608" y="44"/>
                    <a:pt x="608" y="44"/>
                  </a:cubicBezTo>
                  <a:close/>
                  <a:moveTo>
                    <a:pt x="641" y="43"/>
                  </a:moveTo>
                  <a:cubicBezTo>
                    <a:pt x="641" y="43"/>
                    <a:pt x="642" y="42"/>
                    <a:pt x="642" y="42"/>
                  </a:cubicBezTo>
                  <a:cubicBezTo>
                    <a:pt x="641" y="42"/>
                    <a:pt x="641" y="43"/>
                    <a:pt x="641" y="43"/>
                  </a:cubicBezTo>
                  <a:close/>
                  <a:moveTo>
                    <a:pt x="1466" y="24"/>
                  </a:moveTo>
                  <a:cubicBezTo>
                    <a:pt x="1466" y="24"/>
                    <a:pt x="1466" y="25"/>
                    <a:pt x="1467" y="25"/>
                  </a:cubicBezTo>
                  <a:cubicBezTo>
                    <a:pt x="1467" y="25"/>
                    <a:pt x="1467" y="24"/>
                    <a:pt x="1466" y="24"/>
                  </a:cubicBezTo>
                  <a:close/>
                  <a:moveTo>
                    <a:pt x="1301" y="34"/>
                  </a:moveTo>
                  <a:cubicBezTo>
                    <a:pt x="1302" y="34"/>
                    <a:pt x="1302" y="34"/>
                    <a:pt x="1302" y="33"/>
                  </a:cubicBezTo>
                  <a:cubicBezTo>
                    <a:pt x="1302" y="33"/>
                    <a:pt x="1301" y="33"/>
                    <a:pt x="1301" y="34"/>
                  </a:cubicBezTo>
                  <a:close/>
                  <a:moveTo>
                    <a:pt x="1310" y="33"/>
                  </a:moveTo>
                  <a:cubicBezTo>
                    <a:pt x="1310" y="34"/>
                    <a:pt x="1311" y="34"/>
                    <a:pt x="1311" y="34"/>
                  </a:cubicBezTo>
                  <a:cubicBezTo>
                    <a:pt x="1311" y="33"/>
                    <a:pt x="1310" y="33"/>
                    <a:pt x="1310" y="33"/>
                  </a:cubicBezTo>
                  <a:close/>
                  <a:moveTo>
                    <a:pt x="672" y="34"/>
                  </a:moveTo>
                  <a:cubicBezTo>
                    <a:pt x="673" y="34"/>
                    <a:pt x="673" y="34"/>
                    <a:pt x="674" y="34"/>
                  </a:cubicBezTo>
                  <a:cubicBezTo>
                    <a:pt x="673" y="34"/>
                    <a:pt x="673" y="34"/>
                    <a:pt x="672" y="34"/>
                  </a:cubicBezTo>
                  <a:close/>
                  <a:moveTo>
                    <a:pt x="691" y="34"/>
                  </a:moveTo>
                  <a:cubicBezTo>
                    <a:pt x="691" y="34"/>
                    <a:pt x="692" y="34"/>
                    <a:pt x="692" y="34"/>
                  </a:cubicBezTo>
                  <a:cubicBezTo>
                    <a:pt x="692" y="34"/>
                    <a:pt x="692" y="34"/>
                    <a:pt x="691" y="34"/>
                  </a:cubicBezTo>
                  <a:close/>
                  <a:moveTo>
                    <a:pt x="640" y="47"/>
                  </a:moveTo>
                  <a:cubicBezTo>
                    <a:pt x="640" y="47"/>
                    <a:pt x="640" y="46"/>
                    <a:pt x="640" y="46"/>
                  </a:cubicBezTo>
                  <a:cubicBezTo>
                    <a:pt x="640" y="46"/>
                    <a:pt x="640" y="46"/>
                    <a:pt x="640" y="47"/>
                  </a:cubicBezTo>
                  <a:close/>
                  <a:moveTo>
                    <a:pt x="632" y="67"/>
                  </a:moveTo>
                  <a:cubicBezTo>
                    <a:pt x="633" y="66"/>
                    <a:pt x="633" y="66"/>
                    <a:pt x="633" y="66"/>
                  </a:cubicBezTo>
                  <a:cubicBezTo>
                    <a:pt x="632" y="66"/>
                    <a:pt x="632" y="66"/>
                    <a:pt x="632" y="67"/>
                  </a:cubicBezTo>
                  <a:close/>
                  <a:moveTo>
                    <a:pt x="840" y="34"/>
                  </a:moveTo>
                  <a:cubicBezTo>
                    <a:pt x="841" y="34"/>
                    <a:pt x="841" y="34"/>
                    <a:pt x="841" y="34"/>
                  </a:cubicBezTo>
                  <a:cubicBezTo>
                    <a:pt x="841" y="34"/>
                    <a:pt x="841" y="34"/>
                    <a:pt x="840" y="34"/>
                  </a:cubicBezTo>
                  <a:close/>
                  <a:moveTo>
                    <a:pt x="1264" y="52"/>
                  </a:moveTo>
                  <a:cubicBezTo>
                    <a:pt x="1264" y="53"/>
                    <a:pt x="1264" y="53"/>
                    <a:pt x="1265" y="54"/>
                  </a:cubicBezTo>
                  <a:cubicBezTo>
                    <a:pt x="1265" y="53"/>
                    <a:pt x="1265" y="53"/>
                    <a:pt x="1264" y="52"/>
                  </a:cubicBezTo>
                  <a:close/>
                  <a:moveTo>
                    <a:pt x="632" y="68"/>
                  </a:moveTo>
                  <a:cubicBezTo>
                    <a:pt x="632" y="67"/>
                    <a:pt x="632" y="67"/>
                    <a:pt x="632" y="67"/>
                  </a:cubicBezTo>
                  <a:cubicBezTo>
                    <a:pt x="632" y="67"/>
                    <a:pt x="632" y="67"/>
                    <a:pt x="632" y="68"/>
                  </a:cubicBezTo>
                  <a:close/>
                  <a:moveTo>
                    <a:pt x="559" y="17"/>
                  </a:moveTo>
                  <a:cubicBezTo>
                    <a:pt x="559" y="17"/>
                    <a:pt x="558" y="17"/>
                    <a:pt x="558" y="17"/>
                  </a:cubicBezTo>
                  <a:cubicBezTo>
                    <a:pt x="558" y="17"/>
                    <a:pt x="559" y="17"/>
                    <a:pt x="559" y="17"/>
                  </a:cubicBezTo>
                  <a:close/>
                  <a:moveTo>
                    <a:pt x="576" y="17"/>
                  </a:moveTo>
                  <a:cubicBezTo>
                    <a:pt x="576" y="17"/>
                    <a:pt x="576" y="17"/>
                    <a:pt x="575" y="17"/>
                  </a:cubicBezTo>
                  <a:cubicBezTo>
                    <a:pt x="576" y="17"/>
                    <a:pt x="576" y="17"/>
                    <a:pt x="576" y="17"/>
                  </a:cubicBezTo>
                  <a:close/>
                  <a:moveTo>
                    <a:pt x="716" y="17"/>
                  </a:moveTo>
                  <a:cubicBezTo>
                    <a:pt x="716" y="17"/>
                    <a:pt x="717" y="17"/>
                    <a:pt x="717" y="17"/>
                  </a:cubicBezTo>
                  <a:cubicBezTo>
                    <a:pt x="717" y="17"/>
                    <a:pt x="716" y="17"/>
                    <a:pt x="716" y="17"/>
                  </a:cubicBezTo>
                  <a:close/>
                  <a:moveTo>
                    <a:pt x="989" y="17"/>
                  </a:moveTo>
                  <a:cubicBezTo>
                    <a:pt x="989" y="17"/>
                    <a:pt x="988" y="17"/>
                    <a:pt x="988" y="17"/>
                  </a:cubicBezTo>
                  <a:cubicBezTo>
                    <a:pt x="989" y="17"/>
                    <a:pt x="989" y="17"/>
                    <a:pt x="989" y="17"/>
                  </a:cubicBezTo>
                  <a:close/>
                  <a:moveTo>
                    <a:pt x="1010" y="17"/>
                  </a:moveTo>
                  <a:cubicBezTo>
                    <a:pt x="1010" y="17"/>
                    <a:pt x="1009" y="17"/>
                    <a:pt x="1009" y="17"/>
                  </a:cubicBezTo>
                  <a:cubicBezTo>
                    <a:pt x="1009" y="17"/>
                    <a:pt x="1010" y="17"/>
                    <a:pt x="1010" y="17"/>
                  </a:cubicBezTo>
                  <a:close/>
                  <a:moveTo>
                    <a:pt x="1477" y="21"/>
                  </a:moveTo>
                  <a:cubicBezTo>
                    <a:pt x="1478" y="20"/>
                    <a:pt x="1478" y="20"/>
                    <a:pt x="1478" y="20"/>
                  </a:cubicBezTo>
                  <a:cubicBezTo>
                    <a:pt x="1478" y="20"/>
                    <a:pt x="1477" y="20"/>
                    <a:pt x="1477" y="21"/>
                  </a:cubicBezTo>
                  <a:close/>
                  <a:moveTo>
                    <a:pt x="1030" y="58"/>
                  </a:moveTo>
                  <a:cubicBezTo>
                    <a:pt x="1031" y="57"/>
                    <a:pt x="1031" y="57"/>
                    <a:pt x="1031" y="57"/>
                  </a:cubicBezTo>
                  <a:cubicBezTo>
                    <a:pt x="1030" y="57"/>
                    <a:pt x="1030" y="57"/>
                    <a:pt x="1030" y="58"/>
                  </a:cubicBezTo>
                  <a:close/>
                  <a:moveTo>
                    <a:pt x="898" y="34"/>
                  </a:moveTo>
                  <a:cubicBezTo>
                    <a:pt x="899" y="34"/>
                    <a:pt x="899" y="34"/>
                    <a:pt x="899" y="34"/>
                  </a:cubicBezTo>
                  <a:cubicBezTo>
                    <a:pt x="899" y="34"/>
                    <a:pt x="899" y="34"/>
                    <a:pt x="898" y="34"/>
                  </a:cubicBezTo>
                  <a:close/>
                  <a:moveTo>
                    <a:pt x="911" y="47"/>
                  </a:moveTo>
                  <a:cubicBezTo>
                    <a:pt x="911" y="47"/>
                    <a:pt x="911" y="48"/>
                    <a:pt x="911" y="48"/>
                  </a:cubicBezTo>
                  <a:cubicBezTo>
                    <a:pt x="911" y="48"/>
                    <a:pt x="911" y="47"/>
                    <a:pt x="911" y="47"/>
                  </a:cubicBezTo>
                  <a:close/>
                  <a:moveTo>
                    <a:pt x="651" y="46"/>
                  </a:moveTo>
                  <a:cubicBezTo>
                    <a:pt x="651" y="46"/>
                    <a:pt x="651" y="46"/>
                    <a:pt x="651" y="47"/>
                  </a:cubicBezTo>
                  <a:cubicBezTo>
                    <a:pt x="651" y="47"/>
                    <a:pt x="651" y="46"/>
                    <a:pt x="651" y="46"/>
                  </a:cubicBezTo>
                  <a:close/>
                  <a:moveTo>
                    <a:pt x="1051" y="34"/>
                  </a:moveTo>
                  <a:cubicBezTo>
                    <a:pt x="1051" y="34"/>
                    <a:pt x="1052" y="34"/>
                    <a:pt x="1052" y="34"/>
                  </a:cubicBezTo>
                  <a:cubicBezTo>
                    <a:pt x="1052" y="34"/>
                    <a:pt x="1051" y="34"/>
                    <a:pt x="1051" y="34"/>
                  </a:cubicBezTo>
                  <a:close/>
                  <a:moveTo>
                    <a:pt x="804" y="50"/>
                  </a:moveTo>
                  <a:cubicBezTo>
                    <a:pt x="804" y="51"/>
                    <a:pt x="804" y="51"/>
                    <a:pt x="804" y="51"/>
                  </a:cubicBezTo>
                  <a:cubicBezTo>
                    <a:pt x="804" y="51"/>
                    <a:pt x="804" y="51"/>
                    <a:pt x="804" y="50"/>
                  </a:cubicBezTo>
                  <a:close/>
                  <a:moveTo>
                    <a:pt x="1683" y="25"/>
                  </a:moveTo>
                  <a:cubicBezTo>
                    <a:pt x="1683" y="25"/>
                    <a:pt x="1683" y="25"/>
                    <a:pt x="1684" y="26"/>
                  </a:cubicBezTo>
                  <a:cubicBezTo>
                    <a:pt x="1684" y="25"/>
                    <a:pt x="1684" y="25"/>
                    <a:pt x="1683" y="25"/>
                  </a:cubicBezTo>
                  <a:close/>
                  <a:moveTo>
                    <a:pt x="1069" y="34"/>
                  </a:moveTo>
                  <a:cubicBezTo>
                    <a:pt x="1069" y="34"/>
                    <a:pt x="1070" y="34"/>
                    <a:pt x="1070" y="34"/>
                  </a:cubicBezTo>
                  <a:cubicBezTo>
                    <a:pt x="1070" y="34"/>
                    <a:pt x="1069" y="34"/>
                    <a:pt x="1069" y="34"/>
                  </a:cubicBezTo>
                  <a:close/>
                  <a:moveTo>
                    <a:pt x="638" y="51"/>
                  </a:moveTo>
                  <a:cubicBezTo>
                    <a:pt x="639" y="50"/>
                    <a:pt x="639" y="50"/>
                    <a:pt x="639" y="50"/>
                  </a:cubicBezTo>
                  <a:cubicBezTo>
                    <a:pt x="638" y="50"/>
                    <a:pt x="638" y="50"/>
                    <a:pt x="638" y="51"/>
                  </a:cubicBezTo>
                  <a:close/>
                  <a:moveTo>
                    <a:pt x="1123" y="34"/>
                  </a:moveTo>
                  <a:cubicBezTo>
                    <a:pt x="1124" y="34"/>
                    <a:pt x="1124" y="34"/>
                    <a:pt x="1124" y="34"/>
                  </a:cubicBezTo>
                  <a:cubicBezTo>
                    <a:pt x="1124" y="34"/>
                    <a:pt x="1124" y="34"/>
                    <a:pt x="1123" y="34"/>
                  </a:cubicBezTo>
                  <a:close/>
                  <a:moveTo>
                    <a:pt x="1140" y="34"/>
                  </a:moveTo>
                  <a:cubicBezTo>
                    <a:pt x="1141" y="34"/>
                    <a:pt x="1141" y="34"/>
                    <a:pt x="1141" y="34"/>
                  </a:cubicBezTo>
                  <a:cubicBezTo>
                    <a:pt x="1141" y="34"/>
                    <a:pt x="1141" y="34"/>
                    <a:pt x="1140" y="34"/>
                  </a:cubicBezTo>
                  <a:close/>
                  <a:moveTo>
                    <a:pt x="1385" y="26"/>
                  </a:moveTo>
                  <a:cubicBezTo>
                    <a:pt x="1385" y="26"/>
                    <a:pt x="1385" y="25"/>
                    <a:pt x="1385" y="25"/>
                  </a:cubicBezTo>
                  <a:cubicBezTo>
                    <a:pt x="1385" y="25"/>
                    <a:pt x="1385" y="26"/>
                    <a:pt x="1385" y="26"/>
                  </a:cubicBezTo>
                  <a:close/>
                  <a:moveTo>
                    <a:pt x="1414" y="26"/>
                  </a:moveTo>
                  <a:cubicBezTo>
                    <a:pt x="1414" y="26"/>
                    <a:pt x="1414" y="25"/>
                    <a:pt x="1414" y="25"/>
                  </a:cubicBezTo>
                  <a:cubicBezTo>
                    <a:pt x="1414" y="25"/>
                    <a:pt x="1414" y="26"/>
                    <a:pt x="1414" y="26"/>
                  </a:cubicBezTo>
                  <a:close/>
                  <a:moveTo>
                    <a:pt x="952" y="43"/>
                  </a:moveTo>
                  <a:cubicBezTo>
                    <a:pt x="952" y="43"/>
                    <a:pt x="952" y="42"/>
                    <a:pt x="952" y="42"/>
                  </a:cubicBezTo>
                  <a:cubicBezTo>
                    <a:pt x="952" y="42"/>
                    <a:pt x="952" y="43"/>
                    <a:pt x="952" y="43"/>
                  </a:cubicBezTo>
                  <a:close/>
                  <a:moveTo>
                    <a:pt x="1467" y="25"/>
                  </a:moveTo>
                  <a:cubicBezTo>
                    <a:pt x="1467" y="25"/>
                    <a:pt x="1467" y="26"/>
                    <a:pt x="1467" y="26"/>
                  </a:cubicBezTo>
                  <a:cubicBezTo>
                    <a:pt x="1467" y="26"/>
                    <a:pt x="1467" y="25"/>
                    <a:pt x="1467" y="25"/>
                  </a:cubicBezTo>
                  <a:close/>
                  <a:moveTo>
                    <a:pt x="1229" y="34"/>
                  </a:moveTo>
                  <a:cubicBezTo>
                    <a:pt x="1229" y="34"/>
                    <a:pt x="1230" y="34"/>
                    <a:pt x="1230" y="34"/>
                  </a:cubicBezTo>
                  <a:cubicBezTo>
                    <a:pt x="1229" y="34"/>
                    <a:pt x="1229" y="34"/>
                    <a:pt x="1229" y="34"/>
                  </a:cubicBezTo>
                  <a:close/>
                  <a:moveTo>
                    <a:pt x="715" y="18"/>
                  </a:moveTo>
                  <a:cubicBezTo>
                    <a:pt x="715" y="18"/>
                    <a:pt x="716" y="18"/>
                    <a:pt x="716" y="17"/>
                  </a:cubicBezTo>
                  <a:cubicBezTo>
                    <a:pt x="716" y="17"/>
                    <a:pt x="715" y="17"/>
                    <a:pt x="715" y="18"/>
                  </a:cubicBezTo>
                  <a:close/>
                  <a:moveTo>
                    <a:pt x="988" y="17"/>
                  </a:moveTo>
                  <a:cubicBezTo>
                    <a:pt x="988" y="17"/>
                    <a:pt x="987" y="17"/>
                    <a:pt x="987" y="18"/>
                  </a:cubicBezTo>
                  <a:cubicBezTo>
                    <a:pt x="987" y="18"/>
                    <a:pt x="988" y="18"/>
                    <a:pt x="988" y="17"/>
                  </a:cubicBezTo>
                  <a:close/>
                  <a:moveTo>
                    <a:pt x="1011" y="18"/>
                  </a:moveTo>
                  <a:cubicBezTo>
                    <a:pt x="1011" y="17"/>
                    <a:pt x="1011" y="17"/>
                    <a:pt x="1010" y="17"/>
                  </a:cubicBezTo>
                  <a:cubicBezTo>
                    <a:pt x="1010" y="18"/>
                    <a:pt x="1011" y="18"/>
                    <a:pt x="1011" y="18"/>
                  </a:cubicBezTo>
                  <a:close/>
                  <a:moveTo>
                    <a:pt x="1247" y="34"/>
                  </a:moveTo>
                  <a:cubicBezTo>
                    <a:pt x="1247" y="34"/>
                    <a:pt x="1247" y="34"/>
                    <a:pt x="1248" y="34"/>
                  </a:cubicBezTo>
                  <a:cubicBezTo>
                    <a:pt x="1248" y="34"/>
                    <a:pt x="1247" y="34"/>
                    <a:pt x="1247" y="34"/>
                  </a:cubicBezTo>
                  <a:close/>
                  <a:moveTo>
                    <a:pt x="1209" y="56"/>
                  </a:moveTo>
                  <a:cubicBezTo>
                    <a:pt x="1209" y="56"/>
                    <a:pt x="1209" y="56"/>
                    <a:pt x="1209" y="55"/>
                  </a:cubicBezTo>
                  <a:cubicBezTo>
                    <a:pt x="1208" y="55"/>
                    <a:pt x="1209" y="56"/>
                    <a:pt x="1209" y="56"/>
                  </a:cubicBezTo>
                  <a:close/>
                  <a:moveTo>
                    <a:pt x="901" y="53"/>
                  </a:moveTo>
                  <a:cubicBezTo>
                    <a:pt x="901" y="53"/>
                    <a:pt x="901" y="53"/>
                    <a:pt x="901" y="52"/>
                  </a:cubicBezTo>
                  <a:cubicBezTo>
                    <a:pt x="901" y="53"/>
                    <a:pt x="900" y="53"/>
                    <a:pt x="901" y="53"/>
                  </a:cubicBezTo>
                  <a:close/>
                  <a:moveTo>
                    <a:pt x="549" y="34"/>
                  </a:moveTo>
                  <a:cubicBezTo>
                    <a:pt x="549" y="34"/>
                    <a:pt x="549" y="35"/>
                    <a:pt x="549" y="35"/>
                  </a:cubicBezTo>
                  <a:cubicBezTo>
                    <a:pt x="549" y="35"/>
                    <a:pt x="549" y="34"/>
                    <a:pt x="549" y="34"/>
                  </a:cubicBezTo>
                  <a:close/>
                  <a:moveTo>
                    <a:pt x="671" y="34"/>
                  </a:moveTo>
                  <a:cubicBezTo>
                    <a:pt x="672" y="34"/>
                    <a:pt x="672" y="34"/>
                    <a:pt x="673" y="34"/>
                  </a:cubicBezTo>
                  <a:cubicBezTo>
                    <a:pt x="672" y="34"/>
                    <a:pt x="672" y="34"/>
                    <a:pt x="671" y="34"/>
                  </a:cubicBezTo>
                  <a:close/>
                  <a:moveTo>
                    <a:pt x="692" y="34"/>
                  </a:moveTo>
                  <a:cubicBezTo>
                    <a:pt x="693" y="34"/>
                    <a:pt x="693" y="34"/>
                    <a:pt x="693" y="34"/>
                  </a:cubicBezTo>
                  <a:cubicBezTo>
                    <a:pt x="693" y="34"/>
                    <a:pt x="693" y="34"/>
                    <a:pt x="692" y="34"/>
                  </a:cubicBezTo>
                  <a:close/>
                  <a:moveTo>
                    <a:pt x="1581" y="40"/>
                  </a:moveTo>
                  <a:cubicBezTo>
                    <a:pt x="1580" y="41"/>
                    <a:pt x="1580" y="41"/>
                    <a:pt x="1580" y="42"/>
                  </a:cubicBezTo>
                  <a:cubicBezTo>
                    <a:pt x="1581" y="41"/>
                    <a:pt x="1581" y="41"/>
                    <a:pt x="1581" y="40"/>
                  </a:cubicBezTo>
                  <a:close/>
                  <a:moveTo>
                    <a:pt x="653" y="42"/>
                  </a:moveTo>
                  <a:cubicBezTo>
                    <a:pt x="652" y="43"/>
                    <a:pt x="652" y="43"/>
                    <a:pt x="652" y="43"/>
                  </a:cubicBezTo>
                  <a:cubicBezTo>
                    <a:pt x="653" y="43"/>
                    <a:pt x="653" y="43"/>
                    <a:pt x="653" y="42"/>
                  </a:cubicBezTo>
                  <a:close/>
                  <a:moveTo>
                    <a:pt x="678" y="42"/>
                  </a:moveTo>
                  <a:cubicBezTo>
                    <a:pt x="677" y="42"/>
                    <a:pt x="677" y="42"/>
                    <a:pt x="677" y="43"/>
                  </a:cubicBezTo>
                  <a:cubicBezTo>
                    <a:pt x="677" y="43"/>
                    <a:pt x="677" y="43"/>
                    <a:pt x="678" y="42"/>
                  </a:cubicBezTo>
                  <a:close/>
                  <a:moveTo>
                    <a:pt x="604" y="65"/>
                  </a:moveTo>
                  <a:cubicBezTo>
                    <a:pt x="604" y="64"/>
                    <a:pt x="604" y="64"/>
                    <a:pt x="604" y="64"/>
                  </a:cubicBezTo>
                  <a:cubicBezTo>
                    <a:pt x="604" y="64"/>
                    <a:pt x="603" y="64"/>
                    <a:pt x="604" y="65"/>
                  </a:cubicBezTo>
                  <a:close/>
                  <a:moveTo>
                    <a:pt x="610" y="51"/>
                  </a:moveTo>
                  <a:cubicBezTo>
                    <a:pt x="610" y="51"/>
                    <a:pt x="610" y="51"/>
                    <a:pt x="611" y="52"/>
                  </a:cubicBezTo>
                  <a:cubicBezTo>
                    <a:pt x="611" y="51"/>
                    <a:pt x="611" y="51"/>
                    <a:pt x="610" y="51"/>
                  </a:cubicBezTo>
                  <a:close/>
                  <a:moveTo>
                    <a:pt x="1153" y="47"/>
                  </a:moveTo>
                  <a:cubicBezTo>
                    <a:pt x="1153" y="47"/>
                    <a:pt x="1153" y="48"/>
                    <a:pt x="1154" y="48"/>
                  </a:cubicBezTo>
                  <a:cubicBezTo>
                    <a:pt x="1154" y="48"/>
                    <a:pt x="1154" y="47"/>
                    <a:pt x="1153" y="47"/>
                  </a:cubicBezTo>
                  <a:close/>
                  <a:moveTo>
                    <a:pt x="598" y="50"/>
                  </a:moveTo>
                  <a:cubicBezTo>
                    <a:pt x="598" y="50"/>
                    <a:pt x="598" y="50"/>
                    <a:pt x="598" y="49"/>
                  </a:cubicBezTo>
                  <a:cubicBezTo>
                    <a:pt x="598" y="50"/>
                    <a:pt x="598" y="50"/>
                    <a:pt x="598" y="50"/>
                  </a:cubicBezTo>
                  <a:close/>
                  <a:moveTo>
                    <a:pt x="829" y="55"/>
                  </a:moveTo>
                  <a:cubicBezTo>
                    <a:pt x="829" y="55"/>
                    <a:pt x="829" y="56"/>
                    <a:pt x="829" y="56"/>
                  </a:cubicBezTo>
                  <a:cubicBezTo>
                    <a:pt x="829" y="56"/>
                    <a:pt x="829" y="55"/>
                    <a:pt x="829" y="55"/>
                  </a:cubicBezTo>
                  <a:close/>
                  <a:moveTo>
                    <a:pt x="841" y="42"/>
                  </a:moveTo>
                  <a:cubicBezTo>
                    <a:pt x="841" y="42"/>
                    <a:pt x="840" y="42"/>
                    <a:pt x="840" y="43"/>
                  </a:cubicBezTo>
                  <a:cubicBezTo>
                    <a:pt x="840" y="43"/>
                    <a:pt x="841" y="43"/>
                    <a:pt x="841" y="42"/>
                  </a:cubicBezTo>
                  <a:close/>
                  <a:moveTo>
                    <a:pt x="849" y="43"/>
                  </a:moveTo>
                  <a:cubicBezTo>
                    <a:pt x="849" y="42"/>
                    <a:pt x="848" y="42"/>
                    <a:pt x="848" y="42"/>
                  </a:cubicBezTo>
                  <a:cubicBezTo>
                    <a:pt x="848" y="43"/>
                    <a:pt x="849" y="43"/>
                    <a:pt x="849" y="43"/>
                  </a:cubicBezTo>
                  <a:close/>
                  <a:moveTo>
                    <a:pt x="1385" y="39"/>
                  </a:moveTo>
                  <a:cubicBezTo>
                    <a:pt x="1386" y="39"/>
                    <a:pt x="1386" y="38"/>
                    <a:pt x="1386" y="38"/>
                  </a:cubicBezTo>
                  <a:cubicBezTo>
                    <a:pt x="1385" y="38"/>
                    <a:pt x="1385" y="39"/>
                    <a:pt x="1385" y="39"/>
                  </a:cubicBezTo>
                  <a:close/>
                  <a:moveTo>
                    <a:pt x="1570" y="27"/>
                  </a:moveTo>
                  <a:cubicBezTo>
                    <a:pt x="1570" y="26"/>
                    <a:pt x="1570" y="26"/>
                    <a:pt x="1570" y="26"/>
                  </a:cubicBezTo>
                  <a:cubicBezTo>
                    <a:pt x="1570" y="26"/>
                    <a:pt x="1569" y="26"/>
                    <a:pt x="1570" y="27"/>
                  </a:cubicBezTo>
                  <a:close/>
                  <a:moveTo>
                    <a:pt x="803" y="49"/>
                  </a:moveTo>
                  <a:cubicBezTo>
                    <a:pt x="803" y="50"/>
                    <a:pt x="803" y="50"/>
                    <a:pt x="804" y="50"/>
                  </a:cubicBezTo>
                  <a:cubicBezTo>
                    <a:pt x="804" y="50"/>
                    <a:pt x="804" y="50"/>
                    <a:pt x="803" y="49"/>
                  </a:cubicBezTo>
                  <a:close/>
                  <a:moveTo>
                    <a:pt x="1738" y="27"/>
                  </a:moveTo>
                  <a:cubicBezTo>
                    <a:pt x="1738" y="26"/>
                    <a:pt x="1738" y="26"/>
                    <a:pt x="1738" y="26"/>
                  </a:cubicBezTo>
                  <a:cubicBezTo>
                    <a:pt x="1738" y="26"/>
                    <a:pt x="1738" y="26"/>
                    <a:pt x="1738" y="27"/>
                  </a:cubicBezTo>
                  <a:close/>
                  <a:moveTo>
                    <a:pt x="892" y="43"/>
                  </a:moveTo>
                  <a:cubicBezTo>
                    <a:pt x="892" y="42"/>
                    <a:pt x="891" y="42"/>
                    <a:pt x="891" y="42"/>
                  </a:cubicBezTo>
                  <a:cubicBezTo>
                    <a:pt x="891" y="43"/>
                    <a:pt x="892" y="43"/>
                    <a:pt x="892" y="43"/>
                  </a:cubicBezTo>
                  <a:close/>
                  <a:moveTo>
                    <a:pt x="964" y="42"/>
                  </a:moveTo>
                  <a:cubicBezTo>
                    <a:pt x="964" y="43"/>
                    <a:pt x="964" y="43"/>
                    <a:pt x="964" y="43"/>
                  </a:cubicBezTo>
                  <a:cubicBezTo>
                    <a:pt x="964" y="43"/>
                    <a:pt x="964" y="43"/>
                    <a:pt x="964" y="42"/>
                  </a:cubicBezTo>
                  <a:close/>
                  <a:moveTo>
                    <a:pt x="1125" y="42"/>
                  </a:moveTo>
                  <a:cubicBezTo>
                    <a:pt x="1125" y="42"/>
                    <a:pt x="1124" y="42"/>
                    <a:pt x="1124" y="43"/>
                  </a:cubicBezTo>
                  <a:cubicBezTo>
                    <a:pt x="1124" y="43"/>
                    <a:pt x="1125" y="43"/>
                    <a:pt x="1125" y="42"/>
                  </a:cubicBezTo>
                  <a:close/>
                  <a:moveTo>
                    <a:pt x="549" y="26"/>
                  </a:moveTo>
                  <a:cubicBezTo>
                    <a:pt x="549" y="26"/>
                    <a:pt x="549" y="27"/>
                    <a:pt x="549" y="27"/>
                  </a:cubicBezTo>
                  <a:cubicBezTo>
                    <a:pt x="549" y="27"/>
                    <a:pt x="549" y="26"/>
                    <a:pt x="549" y="26"/>
                  </a:cubicBezTo>
                  <a:close/>
                  <a:moveTo>
                    <a:pt x="1737" y="42"/>
                  </a:moveTo>
                  <a:cubicBezTo>
                    <a:pt x="1737" y="41"/>
                    <a:pt x="1737" y="41"/>
                    <a:pt x="1737" y="41"/>
                  </a:cubicBezTo>
                  <a:cubicBezTo>
                    <a:pt x="1737" y="41"/>
                    <a:pt x="1737" y="41"/>
                    <a:pt x="1737" y="42"/>
                  </a:cubicBezTo>
                  <a:close/>
                  <a:moveTo>
                    <a:pt x="1396" y="21"/>
                  </a:moveTo>
                  <a:cubicBezTo>
                    <a:pt x="1396" y="22"/>
                    <a:pt x="1396" y="22"/>
                    <a:pt x="1396" y="22"/>
                  </a:cubicBezTo>
                  <a:cubicBezTo>
                    <a:pt x="1396" y="22"/>
                    <a:pt x="1396" y="21"/>
                    <a:pt x="1396" y="21"/>
                  </a:cubicBezTo>
                  <a:close/>
                  <a:moveTo>
                    <a:pt x="1013" y="18"/>
                  </a:moveTo>
                  <a:cubicBezTo>
                    <a:pt x="1012" y="18"/>
                    <a:pt x="1012" y="18"/>
                    <a:pt x="1012" y="18"/>
                  </a:cubicBezTo>
                  <a:cubicBezTo>
                    <a:pt x="1012" y="18"/>
                    <a:pt x="1012" y="18"/>
                    <a:pt x="1013" y="18"/>
                  </a:cubicBezTo>
                  <a:close/>
                  <a:moveTo>
                    <a:pt x="1386" y="27"/>
                  </a:moveTo>
                  <a:cubicBezTo>
                    <a:pt x="1386" y="27"/>
                    <a:pt x="1386" y="26"/>
                    <a:pt x="1385" y="26"/>
                  </a:cubicBezTo>
                  <a:cubicBezTo>
                    <a:pt x="1385" y="26"/>
                    <a:pt x="1385" y="27"/>
                    <a:pt x="1386" y="27"/>
                  </a:cubicBezTo>
                  <a:close/>
                  <a:moveTo>
                    <a:pt x="1050" y="34"/>
                  </a:moveTo>
                  <a:cubicBezTo>
                    <a:pt x="1050" y="34"/>
                    <a:pt x="1051" y="34"/>
                    <a:pt x="1051" y="34"/>
                  </a:cubicBezTo>
                  <a:cubicBezTo>
                    <a:pt x="1050" y="34"/>
                    <a:pt x="1050" y="34"/>
                    <a:pt x="1050" y="34"/>
                  </a:cubicBezTo>
                  <a:close/>
                  <a:moveTo>
                    <a:pt x="1467" y="26"/>
                  </a:moveTo>
                  <a:cubicBezTo>
                    <a:pt x="1467" y="26"/>
                    <a:pt x="1467" y="27"/>
                    <a:pt x="1468" y="27"/>
                  </a:cubicBezTo>
                  <a:cubicBezTo>
                    <a:pt x="1468" y="27"/>
                    <a:pt x="1468" y="26"/>
                    <a:pt x="1467" y="26"/>
                  </a:cubicBezTo>
                  <a:close/>
                  <a:moveTo>
                    <a:pt x="607" y="43"/>
                  </a:moveTo>
                  <a:cubicBezTo>
                    <a:pt x="607" y="43"/>
                    <a:pt x="607" y="43"/>
                    <a:pt x="608" y="44"/>
                  </a:cubicBezTo>
                  <a:cubicBezTo>
                    <a:pt x="608" y="43"/>
                    <a:pt x="608" y="43"/>
                    <a:pt x="607" y="43"/>
                  </a:cubicBezTo>
                  <a:close/>
                  <a:moveTo>
                    <a:pt x="1070" y="34"/>
                  </a:moveTo>
                  <a:cubicBezTo>
                    <a:pt x="1070" y="34"/>
                    <a:pt x="1071" y="34"/>
                    <a:pt x="1071" y="34"/>
                  </a:cubicBezTo>
                  <a:cubicBezTo>
                    <a:pt x="1071" y="34"/>
                    <a:pt x="1070" y="34"/>
                    <a:pt x="1070" y="34"/>
                  </a:cubicBezTo>
                  <a:close/>
                  <a:moveTo>
                    <a:pt x="643" y="68"/>
                  </a:moveTo>
                  <a:cubicBezTo>
                    <a:pt x="642" y="68"/>
                    <a:pt x="642" y="68"/>
                    <a:pt x="642" y="69"/>
                  </a:cubicBezTo>
                  <a:cubicBezTo>
                    <a:pt x="643" y="69"/>
                    <a:pt x="643" y="68"/>
                    <a:pt x="643" y="68"/>
                  </a:cubicBezTo>
                  <a:close/>
                  <a:moveTo>
                    <a:pt x="1031" y="54"/>
                  </a:moveTo>
                  <a:cubicBezTo>
                    <a:pt x="1032" y="54"/>
                    <a:pt x="1032" y="54"/>
                    <a:pt x="1032" y="53"/>
                  </a:cubicBezTo>
                  <a:cubicBezTo>
                    <a:pt x="1031" y="53"/>
                    <a:pt x="1031" y="54"/>
                    <a:pt x="1031" y="54"/>
                  </a:cubicBezTo>
                  <a:close/>
                  <a:moveTo>
                    <a:pt x="689" y="43"/>
                  </a:moveTo>
                  <a:cubicBezTo>
                    <a:pt x="688" y="43"/>
                    <a:pt x="688" y="43"/>
                    <a:pt x="687" y="43"/>
                  </a:cubicBezTo>
                  <a:cubicBezTo>
                    <a:pt x="688" y="43"/>
                    <a:pt x="688" y="43"/>
                    <a:pt x="689" y="43"/>
                  </a:cubicBezTo>
                  <a:close/>
                  <a:moveTo>
                    <a:pt x="748" y="58"/>
                  </a:moveTo>
                  <a:cubicBezTo>
                    <a:pt x="748" y="58"/>
                    <a:pt x="748" y="58"/>
                    <a:pt x="748" y="57"/>
                  </a:cubicBezTo>
                  <a:cubicBezTo>
                    <a:pt x="748" y="58"/>
                    <a:pt x="748" y="58"/>
                    <a:pt x="748" y="58"/>
                  </a:cubicBezTo>
                  <a:close/>
                  <a:moveTo>
                    <a:pt x="659" y="47"/>
                  </a:moveTo>
                  <a:cubicBezTo>
                    <a:pt x="659" y="47"/>
                    <a:pt x="659" y="47"/>
                    <a:pt x="659" y="46"/>
                  </a:cubicBezTo>
                  <a:cubicBezTo>
                    <a:pt x="659" y="46"/>
                    <a:pt x="659" y="47"/>
                    <a:pt x="659" y="47"/>
                  </a:cubicBezTo>
                  <a:close/>
                  <a:moveTo>
                    <a:pt x="1248" y="34"/>
                  </a:moveTo>
                  <a:cubicBezTo>
                    <a:pt x="1248" y="34"/>
                    <a:pt x="1249" y="34"/>
                    <a:pt x="1249" y="34"/>
                  </a:cubicBezTo>
                  <a:cubicBezTo>
                    <a:pt x="1249" y="34"/>
                    <a:pt x="1248" y="34"/>
                    <a:pt x="1248" y="34"/>
                  </a:cubicBezTo>
                  <a:close/>
                  <a:moveTo>
                    <a:pt x="602" y="58"/>
                  </a:moveTo>
                  <a:cubicBezTo>
                    <a:pt x="602" y="58"/>
                    <a:pt x="601" y="58"/>
                    <a:pt x="601" y="57"/>
                  </a:cubicBezTo>
                  <a:cubicBezTo>
                    <a:pt x="601" y="58"/>
                    <a:pt x="601" y="58"/>
                    <a:pt x="602" y="58"/>
                  </a:cubicBezTo>
                  <a:close/>
                  <a:moveTo>
                    <a:pt x="580" y="18"/>
                  </a:moveTo>
                  <a:cubicBezTo>
                    <a:pt x="579" y="18"/>
                    <a:pt x="579" y="18"/>
                    <a:pt x="579" y="18"/>
                  </a:cubicBezTo>
                  <a:cubicBezTo>
                    <a:pt x="579" y="18"/>
                    <a:pt x="579" y="18"/>
                    <a:pt x="580" y="18"/>
                  </a:cubicBezTo>
                  <a:close/>
                  <a:moveTo>
                    <a:pt x="850" y="43"/>
                  </a:moveTo>
                  <a:cubicBezTo>
                    <a:pt x="850" y="43"/>
                    <a:pt x="850" y="43"/>
                    <a:pt x="849" y="43"/>
                  </a:cubicBezTo>
                  <a:cubicBezTo>
                    <a:pt x="850" y="43"/>
                    <a:pt x="850" y="43"/>
                    <a:pt x="850" y="43"/>
                  </a:cubicBezTo>
                  <a:close/>
                  <a:moveTo>
                    <a:pt x="1468" y="27"/>
                  </a:moveTo>
                  <a:cubicBezTo>
                    <a:pt x="1467" y="27"/>
                    <a:pt x="1468" y="28"/>
                    <a:pt x="1468" y="28"/>
                  </a:cubicBezTo>
                  <a:cubicBezTo>
                    <a:pt x="1468" y="28"/>
                    <a:pt x="1468" y="27"/>
                    <a:pt x="1468" y="27"/>
                  </a:cubicBezTo>
                  <a:close/>
                  <a:moveTo>
                    <a:pt x="1014" y="18"/>
                  </a:moveTo>
                  <a:cubicBezTo>
                    <a:pt x="1013" y="18"/>
                    <a:pt x="1013" y="18"/>
                    <a:pt x="1013" y="18"/>
                  </a:cubicBezTo>
                  <a:cubicBezTo>
                    <a:pt x="1013" y="18"/>
                    <a:pt x="1013" y="18"/>
                    <a:pt x="1014" y="18"/>
                  </a:cubicBezTo>
                  <a:close/>
                  <a:moveTo>
                    <a:pt x="893" y="43"/>
                  </a:moveTo>
                  <a:cubicBezTo>
                    <a:pt x="893" y="43"/>
                    <a:pt x="893" y="43"/>
                    <a:pt x="892" y="43"/>
                  </a:cubicBezTo>
                  <a:cubicBezTo>
                    <a:pt x="892" y="43"/>
                    <a:pt x="893" y="43"/>
                    <a:pt x="893" y="43"/>
                  </a:cubicBezTo>
                  <a:close/>
                  <a:moveTo>
                    <a:pt x="954" y="37"/>
                  </a:moveTo>
                  <a:cubicBezTo>
                    <a:pt x="954" y="37"/>
                    <a:pt x="954" y="36"/>
                    <a:pt x="954" y="36"/>
                  </a:cubicBezTo>
                  <a:cubicBezTo>
                    <a:pt x="954" y="36"/>
                    <a:pt x="954" y="37"/>
                    <a:pt x="954" y="37"/>
                  </a:cubicBezTo>
                  <a:close/>
                  <a:moveTo>
                    <a:pt x="911" y="46"/>
                  </a:moveTo>
                  <a:cubicBezTo>
                    <a:pt x="911" y="46"/>
                    <a:pt x="911" y="47"/>
                    <a:pt x="911" y="47"/>
                  </a:cubicBezTo>
                  <a:cubicBezTo>
                    <a:pt x="911" y="47"/>
                    <a:pt x="911" y="46"/>
                    <a:pt x="911" y="46"/>
                  </a:cubicBezTo>
                  <a:close/>
                  <a:moveTo>
                    <a:pt x="1124" y="43"/>
                  </a:moveTo>
                  <a:cubicBezTo>
                    <a:pt x="1123" y="43"/>
                    <a:pt x="1123" y="43"/>
                    <a:pt x="1123" y="43"/>
                  </a:cubicBezTo>
                  <a:cubicBezTo>
                    <a:pt x="1123" y="43"/>
                    <a:pt x="1123" y="43"/>
                    <a:pt x="1124" y="43"/>
                  </a:cubicBezTo>
                  <a:close/>
                  <a:moveTo>
                    <a:pt x="1135" y="43"/>
                  </a:moveTo>
                  <a:cubicBezTo>
                    <a:pt x="1134" y="43"/>
                    <a:pt x="1134" y="43"/>
                    <a:pt x="1134" y="43"/>
                  </a:cubicBezTo>
                  <a:cubicBezTo>
                    <a:pt x="1134" y="43"/>
                    <a:pt x="1134" y="43"/>
                    <a:pt x="1135" y="43"/>
                  </a:cubicBezTo>
                  <a:close/>
                  <a:moveTo>
                    <a:pt x="608" y="45"/>
                  </a:moveTo>
                  <a:cubicBezTo>
                    <a:pt x="608" y="45"/>
                    <a:pt x="608" y="46"/>
                    <a:pt x="608" y="46"/>
                  </a:cubicBezTo>
                  <a:cubicBezTo>
                    <a:pt x="608" y="45"/>
                    <a:pt x="609" y="45"/>
                    <a:pt x="608" y="45"/>
                  </a:cubicBezTo>
                  <a:close/>
                  <a:moveTo>
                    <a:pt x="964" y="41"/>
                  </a:moveTo>
                  <a:cubicBezTo>
                    <a:pt x="964" y="41"/>
                    <a:pt x="964" y="42"/>
                    <a:pt x="964" y="42"/>
                  </a:cubicBezTo>
                  <a:cubicBezTo>
                    <a:pt x="965" y="42"/>
                    <a:pt x="965" y="42"/>
                    <a:pt x="964" y="41"/>
                  </a:cubicBezTo>
                  <a:close/>
                  <a:moveTo>
                    <a:pt x="804" y="51"/>
                  </a:moveTo>
                  <a:cubicBezTo>
                    <a:pt x="804" y="52"/>
                    <a:pt x="804" y="52"/>
                    <a:pt x="804" y="53"/>
                  </a:cubicBezTo>
                  <a:cubicBezTo>
                    <a:pt x="804" y="52"/>
                    <a:pt x="805" y="52"/>
                    <a:pt x="804" y="51"/>
                  </a:cubicBezTo>
                  <a:close/>
                  <a:moveTo>
                    <a:pt x="644" y="36"/>
                  </a:moveTo>
                  <a:cubicBezTo>
                    <a:pt x="644" y="36"/>
                    <a:pt x="644" y="36"/>
                    <a:pt x="644" y="35"/>
                  </a:cubicBezTo>
                  <a:cubicBezTo>
                    <a:pt x="644" y="36"/>
                    <a:pt x="644" y="36"/>
                    <a:pt x="644" y="36"/>
                  </a:cubicBezTo>
                  <a:close/>
                  <a:moveTo>
                    <a:pt x="643" y="66"/>
                  </a:moveTo>
                  <a:cubicBezTo>
                    <a:pt x="643" y="66"/>
                    <a:pt x="643" y="67"/>
                    <a:pt x="643" y="67"/>
                  </a:cubicBezTo>
                  <a:cubicBezTo>
                    <a:pt x="643" y="67"/>
                    <a:pt x="643" y="66"/>
                    <a:pt x="643" y="66"/>
                  </a:cubicBezTo>
                  <a:close/>
                  <a:moveTo>
                    <a:pt x="900" y="51"/>
                  </a:moveTo>
                  <a:cubicBezTo>
                    <a:pt x="900" y="51"/>
                    <a:pt x="900" y="50"/>
                    <a:pt x="900" y="50"/>
                  </a:cubicBezTo>
                  <a:cubicBezTo>
                    <a:pt x="900" y="50"/>
                    <a:pt x="900" y="51"/>
                    <a:pt x="900" y="51"/>
                  </a:cubicBezTo>
                  <a:close/>
                  <a:moveTo>
                    <a:pt x="1748" y="43"/>
                  </a:moveTo>
                  <a:cubicBezTo>
                    <a:pt x="1748" y="43"/>
                    <a:pt x="1748" y="43"/>
                    <a:pt x="1748" y="44"/>
                  </a:cubicBezTo>
                  <a:cubicBezTo>
                    <a:pt x="1748" y="43"/>
                    <a:pt x="1748" y="43"/>
                    <a:pt x="1748" y="43"/>
                  </a:cubicBezTo>
                  <a:close/>
                  <a:moveTo>
                    <a:pt x="964" y="67"/>
                  </a:moveTo>
                  <a:cubicBezTo>
                    <a:pt x="964" y="68"/>
                    <a:pt x="964" y="68"/>
                    <a:pt x="964" y="69"/>
                  </a:cubicBezTo>
                  <a:cubicBezTo>
                    <a:pt x="964" y="68"/>
                    <a:pt x="964" y="68"/>
                    <a:pt x="964" y="67"/>
                  </a:cubicBezTo>
                  <a:close/>
                  <a:moveTo>
                    <a:pt x="953" y="38"/>
                  </a:moveTo>
                  <a:cubicBezTo>
                    <a:pt x="954" y="38"/>
                    <a:pt x="954" y="38"/>
                    <a:pt x="954" y="37"/>
                  </a:cubicBezTo>
                  <a:cubicBezTo>
                    <a:pt x="953" y="37"/>
                    <a:pt x="953" y="38"/>
                    <a:pt x="953" y="38"/>
                  </a:cubicBezTo>
                  <a:close/>
                  <a:moveTo>
                    <a:pt x="1580" y="22"/>
                  </a:moveTo>
                  <a:cubicBezTo>
                    <a:pt x="1580" y="22"/>
                    <a:pt x="1580" y="23"/>
                    <a:pt x="1581" y="23"/>
                  </a:cubicBezTo>
                  <a:cubicBezTo>
                    <a:pt x="1581" y="23"/>
                    <a:pt x="1581" y="22"/>
                    <a:pt x="1580" y="22"/>
                  </a:cubicBezTo>
                  <a:close/>
                  <a:moveTo>
                    <a:pt x="1468" y="28"/>
                  </a:moveTo>
                  <a:cubicBezTo>
                    <a:pt x="1468" y="29"/>
                    <a:pt x="1468" y="29"/>
                    <a:pt x="1468" y="29"/>
                  </a:cubicBezTo>
                  <a:cubicBezTo>
                    <a:pt x="1468" y="29"/>
                    <a:pt x="1468" y="29"/>
                    <a:pt x="1468" y="28"/>
                  </a:cubicBezTo>
                  <a:close/>
                  <a:moveTo>
                    <a:pt x="690" y="43"/>
                  </a:moveTo>
                  <a:cubicBezTo>
                    <a:pt x="690" y="43"/>
                    <a:pt x="689" y="43"/>
                    <a:pt x="689" y="43"/>
                  </a:cubicBezTo>
                  <a:cubicBezTo>
                    <a:pt x="689" y="43"/>
                    <a:pt x="690" y="43"/>
                    <a:pt x="690" y="43"/>
                  </a:cubicBezTo>
                  <a:close/>
                  <a:moveTo>
                    <a:pt x="953" y="39"/>
                  </a:moveTo>
                  <a:cubicBezTo>
                    <a:pt x="953" y="39"/>
                    <a:pt x="953" y="39"/>
                    <a:pt x="953" y="38"/>
                  </a:cubicBezTo>
                  <a:cubicBezTo>
                    <a:pt x="953" y="38"/>
                    <a:pt x="953" y="39"/>
                    <a:pt x="953" y="39"/>
                  </a:cubicBezTo>
                  <a:close/>
                  <a:moveTo>
                    <a:pt x="985" y="18"/>
                  </a:moveTo>
                  <a:cubicBezTo>
                    <a:pt x="985" y="18"/>
                    <a:pt x="984" y="18"/>
                    <a:pt x="984" y="19"/>
                  </a:cubicBezTo>
                  <a:cubicBezTo>
                    <a:pt x="984" y="19"/>
                    <a:pt x="985" y="19"/>
                    <a:pt x="985" y="18"/>
                  </a:cubicBezTo>
                  <a:close/>
                  <a:moveTo>
                    <a:pt x="1748" y="22"/>
                  </a:moveTo>
                  <a:cubicBezTo>
                    <a:pt x="1748" y="22"/>
                    <a:pt x="1748" y="23"/>
                    <a:pt x="1749" y="23"/>
                  </a:cubicBezTo>
                  <a:cubicBezTo>
                    <a:pt x="1749" y="23"/>
                    <a:pt x="1749" y="22"/>
                    <a:pt x="1748" y="22"/>
                  </a:cubicBezTo>
                  <a:close/>
                  <a:moveTo>
                    <a:pt x="964" y="66"/>
                  </a:moveTo>
                  <a:cubicBezTo>
                    <a:pt x="963" y="66"/>
                    <a:pt x="963" y="67"/>
                    <a:pt x="964" y="67"/>
                  </a:cubicBezTo>
                  <a:cubicBezTo>
                    <a:pt x="964" y="67"/>
                    <a:pt x="964" y="66"/>
                    <a:pt x="964" y="66"/>
                  </a:cubicBezTo>
                  <a:close/>
                  <a:moveTo>
                    <a:pt x="659" y="59"/>
                  </a:moveTo>
                  <a:cubicBezTo>
                    <a:pt x="659" y="58"/>
                    <a:pt x="659" y="58"/>
                    <a:pt x="659" y="58"/>
                  </a:cubicBezTo>
                  <a:cubicBezTo>
                    <a:pt x="659" y="58"/>
                    <a:pt x="659" y="58"/>
                    <a:pt x="659" y="59"/>
                  </a:cubicBezTo>
                  <a:close/>
                  <a:moveTo>
                    <a:pt x="588" y="70"/>
                  </a:moveTo>
                  <a:cubicBezTo>
                    <a:pt x="588" y="70"/>
                    <a:pt x="588" y="70"/>
                    <a:pt x="588" y="71"/>
                  </a:cubicBezTo>
                  <a:cubicBezTo>
                    <a:pt x="588" y="70"/>
                    <a:pt x="588" y="70"/>
                    <a:pt x="588" y="70"/>
                  </a:cubicBezTo>
                  <a:close/>
                  <a:moveTo>
                    <a:pt x="631" y="71"/>
                  </a:moveTo>
                  <a:cubicBezTo>
                    <a:pt x="631" y="70"/>
                    <a:pt x="631" y="70"/>
                    <a:pt x="631" y="70"/>
                  </a:cubicBezTo>
                  <a:cubicBezTo>
                    <a:pt x="631" y="70"/>
                    <a:pt x="631" y="70"/>
                    <a:pt x="631" y="71"/>
                  </a:cubicBezTo>
                  <a:close/>
                  <a:moveTo>
                    <a:pt x="952" y="71"/>
                  </a:moveTo>
                  <a:cubicBezTo>
                    <a:pt x="952" y="70"/>
                    <a:pt x="952" y="70"/>
                    <a:pt x="952" y="69"/>
                  </a:cubicBezTo>
                  <a:cubicBezTo>
                    <a:pt x="952" y="70"/>
                    <a:pt x="952" y="70"/>
                    <a:pt x="952" y="71"/>
                  </a:cubicBezTo>
                  <a:close/>
                  <a:moveTo>
                    <a:pt x="588" y="71"/>
                  </a:moveTo>
                  <a:cubicBezTo>
                    <a:pt x="588" y="71"/>
                    <a:pt x="588" y="71"/>
                    <a:pt x="589" y="72"/>
                  </a:cubicBezTo>
                  <a:cubicBezTo>
                    <a:pt x="589" y="71"/>
                    <a:pt x="589" y="71"/>
                    <a:pt x="588" y="71"/>
                  </a:cubicBezTo>
                  <a:close/>
                  <a:moveTo>
                    <a:pt x="953" y="72"/>
                  </a:moveTo>
                  <a:cubicBezTo>
                    <a:pt x="953" y="71"/>
                    <a:pt x="953" y="71"/>
                    <a:pt x="952" y="71"/>
                  </a:cubicBezTo>
                  <a:cubicBezTo>
                    <a:pt x="952" y="71"/>
                    <a:pt x="952" y="72"/>
                    <a:pt x="953" y="72"/>
                  </a:cubicBezTo>
                  <a:close/>
                  <a:moveTo>
                    <a:pt x="952" y="42"/>
                  </a:moveTo>
                  <a:cubicBezTo>
                    <a:pt x="953" y="41"/>
                    <a:pt x="953" y="41"/>
                    <a:pt x="953" y="41"/>
                  </a:cubicBezTo>
                  <a:cubicBezTo>
                    <a:pt x="952" y="41"/>
                    <a:pt x="952" y="41"/>
                    <a:pt x="952" y="42"/>
                  </a:cubicBezTo>
                  <a:close/>
                  <a:moveTo>
                    <a:pt x="607" y="73"/>
                  </a:moveTo>
                  <a:cubicBezTo>
                    <a:pt x="607" y="72"/>
                    <a:pt x="607" y="72"/>
                    <a:pt x="607" y="72"/>
                  </a:cubicBezTo>
                  <a:cubicBezTo>
                    <a:pt x="607" y="72"/>
                    <a:pt x="607" y="72"/>
                    <a:pt x="607" y="73"/>
                  </a:cubicBezTo>
                  <a:close/>
                  <a:moveTo>
                    <a:pt x="617" y="72"/>
                  </a:moveTo>
                  <a:cubicBezTo>
                    <a:pt x="617" y="72"/>
                    <a:pt x="617" y="72"/>
                    <a:pt x="618" y="73"/>
                  </a:cubicBezTo>
                  <a:cubicBezTo>
                    <a:pt x="618" y="72"/>
                    <a:pt x="618" y="72"/>
                    <a:pt x="617" y="72"/>
                  </a:cubicBezTo>
                  <a:close/>
                  <a:moveTo>
                    <a:pt x="589" y="72"/>
                  </a:moveTo>
                  <a:cubicBezTo>
                    <a:pt x="589" y="72"/>
                    <a:pt x="589" y="73"/>
                    <a:pt x="589" y="73"/>
                  </a:cubicBezTo>
                  <a:cubicBezTo>
                    <a:pt x="589" y="73"/>
                    <a:pt x="589" y="72"/>
                    <a:pt x="589" y="72"/>
                  </a:cubicBezTo>
                  <a:close/>
                  <a:moveTo>
                    <a:pt x="953" y="73"/>
                  </a:moveTo>
                  <a:cubicBezTo>
                    <a:pt x="953" y="73"/>
                    <a:pt x="953" y="72"/>
                    <a:pt x="953" y="72"/>
                  </a:cubicBezTo>
                  <a:cubicBezTo>
                    <a:pt x="953" y="72"/>
                    <a:pt x="953" y="73"/>
                    <a:pt x="953" y="73"/>
                  </a:cubicBezTo>
                  <a:close/>
                  <a:moveTo>
                    <a:pt x="618" y="73"/>
                  </a:moveTo>
                  <a:cubicBezTo>
                    <a:pt x="618" y="73"/>
                    <a:pt x="618" y="73"/>
                    <a:pt x="618" y="74"/>
                  </a:cubicBezTo>
                  <a:cubicBezTo>
                    <a:pt x="618" y="73"/>
                    <a:pt x="618" y="73"/>
                    <a:pt x="618" y="73"/>
                  </a:cubicBezTo>
                  <a:close/>
                  <a:moveTo>
                    <a:pt x="637" y="53"/>
                  </a:moveTo>
                  <a:cubicBezTo>
                    <a:pt x="638" y="53"/>
                    <a:pt x="638" y="53"/>
                    <a:pt x="638" y="52"/>
                  </a:cubicBezTo>
                  <a:cubicBezTo>
                    <a:pt x="637" y="53"/>
                    <a:pt x="637" y="53"/>
                    <a:pt x="637" y="53"/>
                  </a:cubicBezTo>
                  <a:close/>
                  <a:moveTo>
                    <a:pt x="608" y="74"/>
                  </a:moveTo>
                  <a:cubicBezTo>
                    <a:pt x="608" y="74"/>
                    <a:pt x="608" y="74"/>
                    <a:pt x="607" y="73"/>
                  </a:cubicBezTo>
                  <a:cubicBezTo>
                    <a:pt x="607" y="74"/>
                    <a:pt x="607" y="74"/>
                    <a:pt x="608" y="74"/>
                  </a:cubicBezTo>
                  <a:close/>
                  <a:moveTo>
                    <a:pt x="630" y="74"/>
                  </a:moveTo>
                  <a:cubicBezTo>
                    <a:pt x="630" y="74"/>
                    <a:pt x="630" y="74"/>
                    <a:pt x="630" y="73"/>
                  </a:cubicBezTo>
                  <a:cubicBezTo>
                    <a:pt x="630" y="74"/>
                    <a:pt x="630" y="74"/>
                    <a:pt x="630" y="74"/>
                  </a:cubicBezTo>
                  <a:close/>
                  <a:moveTo>
                    <a:pt x="618" y="74"/>
                  </a:moveTo>
                  <a:cubicBezTo>
                    <a:pt x="618" y="74"/>
                    <a:pt x="618" y="74"/>
                    <a:pt x="619" y="75"/>
                  </a:cubicBezTo>
                  <a:cubicBezTo>
                    <a:pt x="619" y="74"/>
                    <a:pt x="619" y="74"/>
                    <a:pt x="618" y="74"/>
                  </a:cubicBezTo>
                  <a:close/>
                  <a:moveTo>
                    <a:pt x="653" y="41"/>
                  </a:moveTo>
                  <a:cubicBezTo>
                    <a:pt x="653" y="41"/>
                    <a:pt x="653" y="41"/>
                    <a:pt x="653" y="42"/>
                  </a:cubicBezTo>
                  <a:cubicBezTo>
                    <a:pt x="653" y="41"/>
                    <a:pt x="653" y="41"/>
                    <a:pt x="653" y="41"/>
                  </a:cubicBezTo>
                  <a:close/>
                  <a:moveTo>
                    <a:pt x="1030" y="59"/>
                  </a:moveTo>
                  <a:cubicBezTo>
                    <a:pt x="1030" y="59"/>
                    <a:pt x="1030" y="58"/>
                    <a:pt x="1030" y="58"/>
                  </a:cubicBezTo>
                  <a:cubicBezTo>
                    <a:pt x="1030" y="58"/>
                    <a:pt x="1030" y="59"/>
                    <a:pt x="1030" y="59"/>
                  </a:cubicBezTo>
                  <a:close/>
                  <a:moveTo>
                    <a:pt x="911" y="48"/>
                  </a:moveTo>
                  <a:cubicBezTo>
                    <a:pt x="911" y="49"/>
                    <a:pt x="911" y="49"/>
                    <a:pt x="912" y="49"/>
                  </a:cubicBezTo>
                  <a:cubicBezTo>
                    <a:pt x="912" y="49"/>
                    <a:pt x="912" y="49"/>
                    <a:pt x="911" y="48"/>
                  </a:cubicBezTo>
                  <a:close/>
                  <a:moveTo>
                    <a:pt x="1469" y="75"/>
                  </a:moveTo>
                  <a:cubicBezTo>
                    <a:pt x="1469" y="75"/>
                    <a:pt x="1469" y="75"/>
                    <a:pt x="1469" y="76"/>
                  </a:cubicBezTo>
                  <a:cubicBezTo>
                    <a:pt x="1469" y="75"/>
                    <a:pt x="1469" y="75"/>
                    <a:pt x="1469" y="75"/>
                  </a:cubicBezTo>
                  <a:close/>
                  <a:moveTo>
                    <a:pt x="1385" y="41"/>
                  </a:moveTo>
                  <a:cubicBezTo>
                    <a:pt x="1385" y="41"/>
                    <a:pt x="1385" y="41"/>
                    <a:pt x="1385" y="40"/>
                  </a:cubicBezTo>
                  <a:cubicBezTo>
                    <a:pt x="1385" y="41"/>
                    <a:pt x="1385" y="41"/>
                    <a:pt x="1385" y="41"/>
                  </a:cubicBezTo>
                  <a:close/>
                  <a:moveTo>
                    <a:pt x="1666" y="58"/>
                  </a:moveTo>
                  <a:cubicBezTo>
                    <a:pt x="1665" y="58"/>
                    <a:pt x="1665" y="58"/>
                    <a:pt x="1665" y="58"/>
                  </a:cubicBezTo>
                  <a:cubicBezTo>
                    <a:pt x="1665" y="58"/>
                    <a:pt x="1665" y="58"/>
                    <a:pt x="1666" y="58"/>
                  </a:cubicBezTo>
                  <a:close/>
                  <a:moveTo>
                    <a:pt x="629" y="77"/>
                  </a:moveTo>
                  <a:cubicBezTo>
                    <a:pt x="629" y="77"/>
                    <a:pt x="629" y="77"/>
                    <a:pt x="629" y="76"/>
                  </a:cubicBezTo>
                  <a:cubicBezTo>
                    <a:pt x="629" y="76"/>
                    <a:pt x="629" y="77"/>
                    <a:pt x="629" y="77"/>
                  </a:cubicBezTo>
                  <a:close/>
                  <a:moveTo>
                    <a:pt x="954" y="77"/>
                  </a:moveTo>
                  <a:cubicBezTo>
                    <a:pt x="954" y="77"/>
                    <a:pt x="954" y="76"/>
                    <a:pt x="954" y="76"/>
                  </a:cubicBezTo>
                  <a:cubicBezTo>
                    <a:pt x="954" y="76"/>
                    <a:pt x="954" y="77"/>
                    <a:pt x="954" y="77"/>
                  </a:cubicBezTo>
                  <a:close/>
                  <a:moveTo>
                    <a:pt x="1469" y="76"/>
                  </a:moveTo>
                  <a:cubicBezTo>
                    <a:pt x="1468" y="76"/>
                    <a:pt x="1468" y="77"/>
                    <a:pt x="1468" y="77"/>
                  </a:cubicBezTo>
                  <a:cubicBezTo>
                    <a:pt x="1469" y="77"/>
                    <a:pt x="1469" y="76"/>
                    <a:pt x="1469" y="76"/>
                  </a:cubicBezTo>
                  <a:close/>
                  <a:moveTo>
                    <a:pt x="699" y="77"/>
                  </a:moveTo>
                  <a:cubicBezTo>
                    <a:pt x="699" y="77"/>
                    <a:pt x="699" y="78"/>
                    <a:pt x="699" y="78"/>
                  </a:cubicBezTo>
                  <a:cubicBezTo>
                    <a:pt x="699" y="77"/>
                    <a:pt x="699" y="77"/>
                    <a:pt x="699" y="77"/>
                  </a:cubicBezTo>
                  <a:close/>
                  <a:moveTo>
                    <a:pt x="759" y="77"/>
                  </a:moveTo>
                  <a:cubicBezTo>
                    <a:pt x="759" y="78"/>
                    <a:pt x="759" y="78"/>
                    <a:pt x="759" y="79"/>
                  </a:cubicBezTo>
                  <a:cubicBezTo>
                    <a:pt x="759" y="78"/>
                    <a:pt x="760" y="78"/>
                    <a:pt x="759" y="77"/>
                  </a:cubicBezTo>
                  <a:close/>
                  <a:moveTo>
                    <a:pt x="1468" y="77"/>
                  </a:moveTo>
                  <a:cubicBezTo>
                    <a:pt x="1468" y="78"/>
                    <a:pt x="1468" y="78"/>
                    <a:pt x="1468" y="79"/>
                  </a:cubicBezTo>
                  <a:cubicBezTo>
                    <a:pt x="1468" y="78"/>
                    <a:pt x="1468" y="78"/>
                    <a:pt x="1468" y="77"/>
                  </a:cubicBezTo>
                  <a:close/>
                  <a:moveTo>
                    <a:pt x="699" y="78"/>
                  </a:moveTo>
                  <a:cubicBezTo>
                    <a:pt x="699" y="78"/>
                    <a:pt x="699" y="79"/>
                    <a:pt x="699" y="79"/>
                  </a:cubicBezTo>
                  <a:cubicBezTo>
                    <a:pt x="699" y="79"/>
                    <a:pt x="699" y="78"/>
                    <a:pt x="699" y="78"/>
                  </a:cubicBezTo>
                  <a:close/>
                  <a:moveTo>
                    <a:pt x="1041" y="78"/>
                  </a:moveTo>
                  <a:cubicBezTo>
                    <a:pt x="1041" y="79"/>
                    <a:pt x="1041" y="79"/>
                    <a:pt x="1042" y="79"/>
                  </a:cubicBezTo>
                  <a:cubicBezTo>
                    <a:pt x="1042" y="79"/>
                    <a:pt x="1042" y="78"/>
                    <a:pt x="1041" y="78"/>
                  </a:cubicBezTo>
                  <a:close/>
                  <a:moveTo>
                    <a:pt x="1219" y="78"/>
                  </a:moveTo>
                  <a:cubicBezTo>
                    <a:pt x="1219" y="79"/>
                    <a:pt x="1219" y="79"/>
                    <a:pt x="1220" y="79"/>
                  </a:cubicBezTo>
                  <a:cubicBezTo>
                    <a:pt x="1220" y="79"/>
                    <a:pt x="1220" y="78"/>
                    <a:pt x="1219" y="78"/>
                  </a:cubicBezTo>
                  <a:close/>
                  <a:moveTo>
                    <a:pt x="620" y="79"/>
                  </a:moveTo>
                  <a:cubicBezTo>
                    <a:pt x="620" y="79"/>
                    <a:pt x="620" y="79"/>
                    <a:pt x="620" y="80"/>
                  </a:cubicBezTo>
                  <a:cubicBezTo>
                    <a:pt x="620" y="79"/>
                    <a:pt x="620" y="79"/>
                    <a:pt x="620" y="79"/>
                  </a:cubicBezTo>
                  <a:close/>
                  <a:moveTo>
                    <a:pt x="1412" y="80"/>
                  </a:moveTo>
                  <a:cubicBezTo>
                    <a:pt x="1412" y="79"/>
                    <a:pt x="1412" y="79"/>
                    <a:pt x="1412" y="79"/>
                  </a:cubicBezTo>
                  <a:cubicBezTo>
                    <a:pt x="1412" y="79"/>
                    <a:pt x="1412" y="79"/>
                    <a:pt x="1412" y="80"/>
                  </a:cubicBezTo>
                  <a:close/>
                  <a:moveTo>
                    <a:pt x="1468" y="79"/>
                  </a:moveTo>
                  <a:cubicBezTo>
                    <a:pt x="1468" y="79"/>
                    <a:pt x="1468" y="79"/>
                    <a:pt x="1468" y="80"/>
                  </a:cubicBezTo>
                  <a:cubicBezTo>
                    <a:pt x="1468" y="79"/>
                    <a:pt x="1468" y="79"/>
                    <a:pt x="1468" y="79"/>
                  </a:cubicBezTo>
                  <a:close/>
                  <a:moveTo>
                    <a:pt x="760" y="79"/>
                  </a:moveTo>
                  <a:cubicBezTo>
                    <a:pt x="759" y="79"/>
                    <a:pt x="760" y="80"/>
                    <a:pt x="760" y="80"/>
                  </a:cubicBezTo>
                  <a:cubicBezTo>
                    <a:pt x="760" y="80"/>
                    <a:pt x="760" y="79"/>
                    <a:pt x="760" y="79"/>
                  </a:cubicBezTo>
                  <a:close/>
                  <a:moveTo>
                    <a:pt x="748" y="80"/>
                  </a:moveTo>
                  <a:cubicBezTo>
                    <a:pt x="748" y="80"/>
                    <a:pt x="748" y="79"/>
                    <a:pt x="748" y="79"/>
                  </a:cubicBezTo>
                  <a:cubicBezTo>
                    <a:pt x="748" y="80"/>
                    <a:pt x="748" y="80"/>
                    <a:pt x="748" y="80"/>
                  </a:cubicBezTo>
                  <a:close/>
                  <a:moveTo>
                    <a:pt x="1042" y="79"/>
                  </a:moveTo>
                  <a:cubicBezTo>
                    <a:pt x="1042" y="80"/>
                    <a:pt x="1042" y="80"/>
                    <a:pt x="1042" y="80"/>
                  </a:cubicBezTo>
                  <a:cubicBezTo>
                    <a:pt x="1042" y="80"/>
                    <a:pt x="1042" y="80"/>
                    <a:pt x="1042" y="79"/>
                  </a:cubicBezTo>
                  <a:close/>
                  <a:moveTo>
                    <a:pt x="613" y="59"/>
                  </a:moveTo>
                  <a:cubicBezTo>
                    <a:pt x="613" y="59"/>
                    <a:pt x="613" y="59"/>
                    <a:pt x="613" y="60"/>
                  </a:cubicBezTo>
                  <a:cubicBezTo>
                    <a:pt x="613" y="59"/>
                    <a:pt x="613" y="59"/>
                    <a:pt x="613" y="59"/>
                  </a:cubicBezTo>
                  <a:close/>
                  <a:moveTo>
                    <a:pt x="610" y="81"/>
                  </a:moveTo>
                  <a:cubicBezTo>
                    <a:pt x="610" y="80"/>
                    <a:pt x="610" y="80"/>
                    <a:pt x="610" y="80"/>
                  </a:cubicBezTo>
                  <a:cubicBezTo>
                    <a:pt x="610" y="80"/>
                    <a:pt x="610" y="80"/>
                    <a:pt x="610" y="81"/>
                  </a:cubicBezTo>
                  <a:close/>
                  <a:moveTo>
                    <a:pt x="620" y="80"/>
                  </a:moveTo>
                  <a:cubicBezTo>
                    <a:pt x="620" y="80"/>
                    <a:pt x="620" y="80"/>
                    <a:pt x="621" y="81"/>
                  </a:cubicBezTo>
                  <a:cubicBezTo>
                    <a:pt x="621" y="80"/>
                    <a:pt x="621" y="80"/>
                    <a:pt x="620" y="80"/>
                  </a:cubicBezTo>
                  <a:close/>
                  <a:moveTo>
                    <a:pt x="627" y="81"/>
                  </a:moveTo>
                  <a:cubicBezTo>
                    <a:pt x="628" y="81"/>
                    <a:pt x="628" y="80"/>
                    <a:pt x="628" y="80"/>
                  </a:cubicBezTo>
                  <a:cubicBezTo>
                    <a:pt x="627" y="80"/>
                    <a:pt x="627" y="81"/>
                    <a:pt x="627" y="81"/>
                  </a:cubicBezTo>
                  <a:close/>
                  <a:moveTo>
                    <a:pt x="760" y="80"/>
                  </a:moveTo>
                  <a:cubicBezTo>
                    <a:pt x="760" y="80"/>
                    <a:pt x="760" y="81"/>
                    <a:pt x="760" y="81"/>
                  </a:cubicBezTo>
                  <a:cubicBezTo>
                    <a:pt x="760" y="81"/>
                    <a:pt x="760" y="80"/>
                    <a:pt x="760" y="80"/>
                  </a:cubicBezTo>
                  <a:close/>
                  <a:moveTo>
                    <a:pt x="1031" y="81"/>
                  </a:moveTo>
                  <a:cubicBezTo>
                    <a:pt x="1031" y="81"/>
                    <a:pt x="1031" y="80"/>
                    <a:pt x="1030" y="80"/>
                  </a:cubicBezTo>
                  <a:cubicBezTo>
                    <a:pt x="1030" y="80"/>
                    <a:pt x="1030" y="81"/>
                    <a:pt x="1031" y="81"/>
                  </a:cubicBezTo>
                  <a:close/>
                  <a:moveTo>
                    <a:pt x="1413" y="81"/>
                  </a:moveTo>
                  <a:cubicBezTo>
                    <a:pt x="1413" y="81"/>
                    <a:pt x="1413" y="80"/>
                    <a:pt x="1412" y="80"/>
                  </a:cubicBezTo>
                  <a:cubicBezTo>
                    <a:pt x="1412" y="80"/>
                    <a:pt x="1412" y="81"/>
                    <a:pt x="1413" y="81"/>
                  </a:cubicBezTo>
                  <a:close/>
                  <a:moveTo>
                    <a:pt x="1086" y="52"/>
                  </a:moveTo>
                  <a:cubicBezTo>
                    <a:pt x="1086" y="53"/>
                    <a:pt x="1086" y="53"/>
                    <a:pt x="1087" y="53"/>
                  </a:cubicBezTo>
                  <a:cubicBezTo>
                    <a:pt x="1087" y="53"/>
                    <a:pt x="1087" y="52"/>
                    <a:pt x="1086" y="52"/>
                  </a:cubicBezTo>
                  <a:close/>
                  <a:moveTo>
                    <a:pt x="1209" y="81"/>
                  </a:moveTo>
                  <a:cubicBezTo>
                    <a:pt x="1209" y="81"/>
                    <a:pt x="1209" y="80"/>
                    <a:pt x="1208" y="80"/>
                  </a:cubicBezTo>
                  <a:cubicBezTo>
                    <a:pt x="1208" y="81"/>
                    <a:pt x="1208" y="81"/>
                    <a:pt x="1209" y="81"/>
                  </a:cubicBezTo>
                  <a:close/>
                  <a:moveTo>
                    <a:pt x="621" y="81"/>
                  </a:moveTo>
                  <a:cubicBezTo>
                    <a:pt x="621" y="81"/>
                    <a:pt x="621" y="81"/>
                    <a:pt x="621" y="82"/>
                  </a:cubicBezTo>
                  <a:cubicBezTo>
                    <a:pt x="621" y="81"/>
                    <a:pt x="621" y="81"/>
                    <a:pt x="621" y="81"/>
                  </a:cubicBezTo>
                  <a:close/>
                  <a:moveTo>
                    <a:pt x="749" y="82"/>
                  </a:moveTo>
                  <a:cubicBezTo>
                    <a:pt x="749" y="81"/>
                    <a:pt x="749" y="81"/>
                    <a:pt x="748" y="81"/>
                  </a:cubicBezTo>
                  <a:cubicBezTo>
                    <a:pt x="748" y="81"/>
                    <a:pt x="748" y="81"/>
                    <a:pt x="749" y="82"/>
                  </a:cubicBezTo>
                  <a:close/>
                  <a:moveTo>
                    <a:pt x="637" y="81"/>
                  </a:moveTo>
                  <a:cubicBezTo>
                    <a:pt x="637" y="81"/>
                    <a:pt x="637" y="82"/>
                    <a:pt x="637" y="82"/>
                  </a:cubicBezTo>
                  <a:cubicBezTo>
                    <a:pt x="637" y="82"/>
                    <a:pt x="637" y="81"/>
                    <a:pt x="637" y="81"/>
                  </a:cubicBezTo>
                  <a:close/>
                  <a:moveTo>
                    <a:pt x="1413" y="82"/>
                  </a:moveTo>
                  <a:cubicBezTo>
                    <a:pt x="1413" y="82"/>
                    <a:pt x="1413" y="81"/>
                    <a:pt x="1413" y="81"/>
                  </a:cubicBezTo>
                  <a:cubicBezTo>
                    <a:pt x="1413" y="81"/>
                    <a:pt x="1412" y="82"/>
                    <a:pt x="1413" y="82"/>
                  </a:cubicBezTo>
                  <a:close/>
                  <a:moveTo>
                    <a:pt x="611" y="82"/>
                  </a:moveTo>
                  <a:cubicBezTo>
                    <a:pt x="611" y="82"/>
                    <a:pt x="611" y="82"/>
                    <a:pt x="611" y="81"/>
                  </a:cubicBezTo>
                  <a:cubicBezTo>
                    <a:pt x="611" y="82"/>
                    <a:pt x="610" y="82"/>
                    <a:pt x="611" y="82"/>
                  </a:cubicBezTo>
                  <a:close/>
                  <a:moveTo>
                    <a:pt x="1031" y="82"/>
                  </a:moveTo>
                  <a:cubicBezTo>
                    <a:pt x="1031" y="82"/>
                    <a:pt x="1031" y="82"/>
                    <a:pt x="1031" y="81"/>
                  </a:cubicBezTo>
                  <a:cubicBezTo>
                    <a:pt x="1031" y="82"/>
                    <a:pt x="1031" y="82"/>
                    <a:pt x="1031" y="82"/>
                  </a:cubicBezTo>
                  <a:close/>
                  <a:moveTo>
                    <a:pt x="1467" y="82"/>
                  </a:moveTo>
                  <a:cubicBezTo>
                    <a:pt x="1467" y="82"/>
                    <a:pt x="1466" y="82"/>
                    <a:pt x="1466" y="83"/>
                  </a:cubicBezTo>
                  <a:cubicBezTo>
                    <a:pt x="1467" y="82"/>
                    <a:pt x="1467" y="82"/>
                    <a:pt x="1467" y="82"/>
                  </a:cubicBezTo>
                  <a:close/>
                  <a:moveTo>
                    <a:pt x="858" y="53"/>
                  </a:moveTo>
                  <a:cubicBezTo>
                    <a:pt x="858" y="53"/>
                    <a:pt x="858" y="52"/>
                    <a:pt x="858" y="52"/>
                  </a:cubicBezTo>
                  <a:cubicBezTo>
                    <a:pt x="858" y="52"/>
                    <a:pt x="858" y="53"/>
                    <a:pt x="858" y="53"/>
                  </a:cubicBezTo>
                  <a:close/>
                  <a:moveTo>
                    <a:pt x="749" y="83"/>
                  </a:moveTo>
                  <a:cubicBezTo>
                    <a:pt x="749" y="83"/>
                    <a:pt x="749" y="82"/>
                    <a:pt x="749" y="82"/>
                  </a:cubicBezTo>
                  <a:cubicBezTo>
                    <a:pt x="749" y="82"/>
                    <a:pt x="749" y="83"/>
                    <a:pt x="749" y="83"/>
                  </a:cubicBezTo>
                  <a:close/>
                  <a:moveTo>
                    <a:pt x="1413" y="83"/>
                  </a:moveTo>
                  <a:cubicBezTo>
                    <a:pt x="1413" y="83"/>
                    <a:pt x="1413" y="82"/>
                    <a:pt x="1413" y="82"/>
                  </a:cubicBezTo>
                  <a:cubicBezTo>
                    <a:pt x="1413" y="82"/>
                    <a:pt x="1413" y="83"/>
                    <a:pt x="1413" y="83"/>
                  </a:cubicBezTo>
                  <a:close/>
                  <a:moveTo>
                    <a:pt x="637" y="83"/>
                  </a:moveTo>
                  <a:cubicBezTo>
                    <a:pt x="636" y="83"/>
                    <a:pt x="636" y="83"/>
                    <a:pt x="636" y="84"/>
                  </a:cubicBezTo>
                  <a:cubicBezTo>
                    <a:pt x="637" y="84"/>
                    <a:pt x="637" y="83"/>
                    <a:pt x="637" y="83"/>
                  </a:cubicBezTo>
                  <a:close/>
                  <a:moveTo>
                    <a:pt x="1209" y="84"/>
                  </a:moveTo>
                  <a:cubicBezTo>
                    <a:pt x="1209" y="83"/>
                    <a:pt x="1209" y="83"/>
                    <a:pt x="1209" y="83"/>
                  </a:cubicBezTo>
                  <a:cubicBezTo>
                    <a:pt x="1209" y="83"/>
                    <a:pt x="1209" y="83"/>
                    <a:pt x="1209" y="84"/>
                  </a:cubicBezTo>
                  <a:close/>
                  <a:moveTo>
                    <a:pt x="1396" y="41"/>
                  </a:moveTo>
                  <a:cubicBezTo>
                    <a:pt x="1396" y="42"/>
                    <a:pt x="1396" y="42"/>
                    <a:pt x="1396" y="42"/>
                  </a:cubicBezTo>
                  <a:cubicBezTo>
                    <a:pt x="1396" y="42"/>
                    <a:pt x="1396" y="42"/>
                    <a:pt x="1396" y="41"/>
                  </a:cubicBezTo>
                  <a:close/>
                  <a:moveTo>
                    <a:pt x="749" y="84"/>
                  </a:moveTo>
                  <a:cubicBezTo>
                    <a:pt x="749" y="84"/>
                    <a:pt x="749" y="83"/>
                    <a:pt x="749" y="83"/>
                  </a:cubicBezTo>
                  <a:cubicBezTo>
                    <a:pt x="749" y="83"/>
                    <a:pt x="749" y="84"/>
                    <a:pt x="749" y="84"/>
                  </a:cubicBezTo>
                  <a:close/>
                  <a:moveTo>
                    <a:pt x="1667" y="84"/>
                  </a:moveTo>
                  <a:cubicBezTo>
                    <a:pt x="1667" y="84"/>
                    <a:pt x="1667" y="83"/>
                    <a:pt x="1667" y="83"/>
                  </a:cubicBezTo>
                  <a:cubicBezTo>
                    <a:pt x="1667" y="83"/>
                    <a:pt x="1667" y="84"/>
                    <a:pt x="1667" y="84"/>
                  </a:cubicBezTo>
                  <a:close/>
                  <a:moveTo>
                    <a:pt x="626" y="85"/>
                  </a:moveTo>
                  <a:cubicBezTo>
                    <a:pt x="626" y="85"/>
                    <a:pt x="626" y="84"/>
                    <a:pt x="626" y="84"/>
                  </a:cubicBezTo>
                  <a:cubicBezTo>
                    <a:pt x="626" y="84"/>
                    <a:pt x="626" y="84"/>
                    <a:pt x="626" y="85"/>
                  </a:cubicBezTo>
                  <a:close/>
                  <a:moveTo>
                    <a:pt x="589" y="84"/>
                  </a:moveTo>
                  <a:cubicBezTo>
                    <a:pt x="588" y="85"/>
                    <a:pt x="588" y="85"/>
                    <a:pt x="588" y="85"/>
                  </a:cubicBezTo>
                  <a:cubicBezTo>
                    <a:pt x="589" y="85"/>
                    <a:pt x="589" y="85"/>
                    <a:pt x="589" y="84"/>
                  </a:cubicBezTo>
                  <a:close/>
                  <a:moveTo>
                    <a:pt x="636" y="84"/>
                  </a:moveTo>
                  <a:cubicBezTo>
                    <a:pt x="636" y="85"/>
                    <a:pt x="636" y="85"/>
                    <a:pt x="636" y="85"/>
                  </a:cubicBezTo>
                  <a:cubicBezTo>
                    <a:pt x="636" y="85"/>
                    <a:pt x="636" y="85"/>
                    <a:pt x="636" y="84"/>
                  </a:cubicBezTo>
                  <a:close/>
                  <a:moveTo>
                    <a:pt x="1032" y="85"/>
                  </a:moveTo>
                  <a:cubicBezTo>
                    <a:pt x="1032" y="85"/>
                    <a:pt x="1032" y="85"/>
                    <a:pt x="1032" y="84"/>
                  </a:cubicBezTo>
                  <a:cubicBezTo>
                    <a:pt x="1032" y="85"/>
                    <a:pt x="1032" y="85"/>
                    <a:pt x="1032" y="85"/>
                  </a:cubicBezTo>
                  <a:close/>
                  <a:moveTo>
                    <a:pt x="595" y="42"/>
                  </a:moveTo>
                  <a:cubicBezTo>
                    <a:pt x="595" y="42"/>
                    <a:pt x="595" y="42"/>
                    <a:pt x="595" y="41"/>
                  </a:cubicBezTo>
                  <a:cubicBezTo>
                    <a:pt x="595" y="42"/>
                    <a:pt x="595" y="42"/>
                    <a:pt x="595" y="42"/>
                  </a:cubicBezTo>
                  <a:close/>
                  <a:moveTo>
                    <a:pt x="1344" y="87"/>
                  </a:moveTo>
                  <a:cubicBezTo>
                    <a:pt x="1344" y="86"/>
                    <a:pt x="1344" y="86"/>
                    <a:pt x="1344" y="86"/>
                  </a:cubicBezTo>
                  <a:cubicBezTo>
                    <a:pt x="1344" y="86"/>
                    <a:pt x="1344" y="86"/>
                    <a:pt x="1344" y="87"/>
                  </a:cubicBezTo>
                  <a:close/>
                  <a:moveTo>
                    <a:pt x="635" y="60"/>
                  </a:moveTo>
                  <a:cubicBezTo>
                    <a:pt x="635" y="60"/>
                    <a:pt x="635" y="59"/>
                    <a:pt x="635" y="59"/>
                  </a:cubicBezTo>
                  <a:cubicBezTo>
                    <a:pt x="635" y="59"/>
                    <a:pt x="635" y="60"/>
                    <a:pt x="635" y="60"/>
                  </a:cubicBezTo>
                  <a:close/>
                  <a:moveTo>
                    <a:pt x="1355" y="86"/>
                  </a:moveTo>
                  <a:cubicBezTo>
                    <a:pt x="1355" y="86"/>
                    <a:pt x="1355" y="86"/>
                    <a:pt x="1355" y="87"/>
                  </a:cubicBezTo>
                  <a:cubicBezTo>
                    <a:pt x="1355" y="87"/>
                    <a:pt x="1355" y="86"/>
                    <a:pt x="1355" y="86"/>
                  </a:cubicBezTo>
                  <a:close/>
                  <a:moveTo>
                    <a:pt x="1528" y="87"/>
                  </a:moveTo>
                  <a:cubicBezTo>
                    <a:pt x="1528" y="87"/>
                    <a:pt x="1528" y="86"/>
                    <a:pt x="1528" y="86"/>
                  </a:cubicBezTo>
                  <a:cubicBezTo>
                    <a:pt x="1528" y="86"/>
                    <a:pt x="1528" y="87"/>
                    <a:pt x="1528" y="87"/>
                  </a:cubicBezTo>
                  <a:close/>
                  <a:moveTo>
                    <a:pt x="1696" y="87"/>
                  </a:moveTo>
                  <a:cubicBezTo>
                    <a:pt x="1697" y="87"/>
                    <a:pt x="1697" y="86"/>
                    <a:pt x="1697" y="86"/>
                  </a:cubicBezTo>
                  <a:cubicBezTo>
                    <a:pt x="1696" y="86"/>
                    <a:pt x="1696" y="87"/>
                    <a:pt x="1696" y="87"/>
                  </a:cubicBezTo>
                  <a:close/>
                  <a:moveTo>
                    <a:pt x="635" y="86"/>
                  </a:moveTo>
                  <a:cubicBezTo>
                    <a:pt x="635" y="86"/>
                    <a:pt x="635" y="87"/>
                    <a:pt x="635" y="87"/>
                  </a:cubicBezTo>
                  <a:cubicBezTo>
                    <a:pt x="635" y="87"/>
                    <a:pt x="635" y="87"/>
                    <a:pt x="635" y="86"/>
                  </a:cubicBezTo>
                  <a:close/>
                  <a:moveTo>
                    <a:pt x="726" y="86"/>
                  </a:moveTo>
                  <a:cubicBezTo>
                    <a:pt x="726" y="87"/>
                    <a:pt x="726" y="87"/>
                    <a:pt x="726" y="87"/>
                  </a:cubicBezTo>
                  <a:cubicBezTo>
                    <a:pt x="726" y="87"/>
                    <a:pt x="726" y="87"/>
                    <a:pt x="726" y="86"/>
                  </a:cubicBezTo>
                  <a:close/>
                  <a:moveTo>
                    <a:pt x="1539" y="86"/>
                  </a:moveTo>
                  <a:cubicBezTo>
                    <a:pt x="1539" y="86"/>
                    <a:pt x="1539" y="87"/>
                    <a:pt x="1539" y="87"/>
                  </a:cubicBezTo>
                  <a:cubicBezTo>
                    <a:pt x="1539" y="87"/>
                    <a:pt x="1539" y="87"/>
                    <a:pt x="1539" y="86"/>
                  </a:cubicBezTo>
                  <a:close/>
                  <a:moveTo>
                    <a:pt x="1707" y="86"/>
                  </a:moveTo>
                  <a:cubicBezTo>
                    <a:pt x="1707" y="86"/>
                    <a:pt x="1707" y="87"/>
                    <a:pt x="1707" y="87"/>
                  </a:cubicBezTo>
                  <a:cubicBezTo>
                    <a:pt x="1707" y="87"/>
                    <a:pt x="1707" y="87"/>
                    <a:pt x="1707" y="86"/>
                  </a:cubicBezTo>
                  <a:close/>
                  <a:moveTo>
                    <a:pt x="623" y="87"/>
                  </a:moveTo>
                  <a:cubicBezTo>
                    <a:pt x="623" y="87"/>
                    <a:pt x="623" y="87"/>
                    <a:pt x="623" y="88"/>
                  </a:cubicBezTo>
                  <a:cubicBezTo>
                    <a:pt x="623" y="87"/>
                    <a:pt x="623" y="87"/>
                    <a:pt x="623" y="87"/>
                  </a:cubicBezTo>
                  <a:close/>
                  <a:moveTo>
                    <a:pt x="625" y="88"/>
                  </a:moveTo>
                  <a:cubicBezTo>
                    <a:pt x="625" y="87"/>
                    <a:pt x="625" y="87"/>
                    <a:pt x="625" y="87"/>
                  </a:cubicBezTo>
                  <a:cubicBezTo>
                    <a:pt x="625" y="87"/>
                    <a:pt x="625" y="87"/>
                    <a:pt x="625" y="88"/>
                  </a:cubicBezTo>
                  <a:close/>
                  <a:moveTo>
                    <a:pt x="1265" y="54"/>
                  </a:moveTo>
                  <a:cubicBezTo>
                    <a:pt x="1265" y="54"/>
                    <a:pt x="1265" y="55"/>
                    <a:pt x="1265" y="55"/>
                  </a:cubicBezTo>
                  <a:cubicBezTo>
                    <a:pt x="1265" y="55"/>
                    <a:pt x="1265" y="54"/>
                    <a:pt x="1265" y="54"/>
                  </a:cubicBezTo>
                  <a:close/>
                  <a:moveTo>
                    <a:pt x="829" y="54"/>
                  </a:moveTo>
                  <a:cubicBezTo>
                    <a:pt x="829" y="54"/>
                    <a:pt x="829" y="54"/>
                    <a:pt x="829" y="55"/>
                  </a:cubicBezTo>
                  <a:cubicBezTo>
                    <a:pt x="830" y="55"/>
                    <a:pt x="829" y="54"/>
                    <a:pt x="829" y="54"/>
                  </a:cubicBezTo>
                  <a:close/>
                  <a:moveTo>
                    <a:pt x="1528" y="88"/>
                  </a:moveTo>
                  <a:cubicBezTo>
                    <a:pt x="1528" y="88"/>
                    <a:pt x="1528" y="88"/>
                    <a:pt x="1528" y="87"/>
                  </a:cubicBezTo>
                  <a:cubicBezTo>
                    <a:pt x="1528" y="88"/>
                    <a:pt x="1528" y="88"/>
                    <a:pt x="1528" y="88"/>
                  </a:cubicBezTo>
                  <a:close/>
                  <a:moveTo>
                    <a:pt x="1696" y="88"/>
                  </a:moveTo>
                  <a:cubicBezTo>
                    <a:pt x="1696" y="88"/>
                    <a:pt x="1696" y="88"/>
                    <a:pt x="1696" y="87"/>
                  </a:cubicBezTo>
                  <a:cubicBezTo>
                    <a:pt x="1696" y="88"/>
                    <a:pt x="1696" y="88"/>
                    <a:pt x="1696" y="88"/>
                  </a:cubicBezTo>
                  <a:close/>
                  <a:moveTo>
                    <a:pt x="588" y="88"/>
                  </a:moveTo>
                  <a:cubicBezTo>
                    <a:pt x="587" y="88"/>
                    <a:pt x="587" y="88"/>
                    <a:pt x="587" y="89"/>
                  </a:cubicBezTo>
                  <a:cubicBezTo>
                    <a:pt x="588" y="88"/>
                    <a:pt x="588" y="88"/>
                    <a:pt x="588" y="88"/>
                  </a:cubicBezTo>
                  <a:close/>
                  <a:moveTo>
                    <a:pt x="613" y="89"/>
                  </a:moveTo>
                  <a:cubicBezTo>
                    <a:pt x="613" y="88"/>
                    <a:pt x="613" y="88"/>
                    <a:pt x="613" y="88"/>
                  </a:cubicBezTo>
                  <a:cubicBezTo>
                    <a:pt x="613" y="88"/>
                    <a:pt x="613" y="88"/>
                    <a:pt x="613" y="89"/>
                  </a:cubicBezTo>
                  <a:close/>
                  <a:moveTo>
                    <a:pt x="623" y="88"/>
                  </a:moveTo>
                  <a:cubicBezTo>
                    <a:pt x="623" y="88"/>
                    <a:pt x="623" y="88"/>
                    <a:pt x="623" y="89"/>
                  </a:cubicBezTo>
                  <a:cubicBezTo>
                    <a:pt x="623" y="88"/>
                    <a:pt x="623" y="88"/>
                    <a:pt x="623" y="88"/>
                  </a:cubicBezTo>
                  <a:close/>
                  <a:moveTo>
                    <a:pt x="726" y="88"/>
                  </a:moveTo>
                  <a:cubicBezTo>
                    <a:pt x="726" y="88"/>
                    <a:pt x="726" y="88"/>
                    <a:pt x="726" y="89"/>
                  </a:cubicBezTo>
                  <a:cubicBezTo>
                    <a:pt x="726" y="88"/>
                    <a:pt x="727" y="88"/>
                    <a:pt x="726" y="88"/>
                  </a:cubicBezTo>
                  <a:close/>
                  <a:moveTo>
                    <a:pt x="699" y="88"/>
                  </a:moveTo>
                  <a:cubicBezTo>
                    <a:pt x="699" y="88"/>
                    <a:pt x="699" y="89"/>
                    <a:pt x="699" y="89"/>
                  </a:cubicBezTo>
                  <a:cubicBezTo>
                    <a:pt x="699" y="89"/>
                    <a:pt x="699" y="88"/>
                    <a:pt x="699" y="88"/>
                  </a:cubicBezTo>
                  <a:close/>
                  <a:moveTo>
                    <a:pt x="1384" y="42"/>
                  </a:moveTo>
                  <a:cubicBezTo>
                    <a:pt x="1385" y="42"/>
                    <a:pt x="1385" y="42"/>
                    <a:pt x="1385" y="41"/>
                  </a:cubicBezTo>
                  <a:cubicBezTo>
                    <a:pt x="1384" y="42"/>
                    <a:pt x="1384" y="42"/>
                    <a:pt x="1384" y="42"/>
                  </a:cubicBezTo>
                  <a:close/>
                  <a:moveTo>
                    <a:pt x="614" y="90"/>
                  </a:moveTo>
                  <a:cubicBezTo>
                    <a:pt x="614" y="90"/>
                    <a:pt x="614" y="90"/>
                    <a:pt x="614" y="89"/>
                  </a:cubicBezTo>
                  <a:cubicBezTo>
                    <a:pt x="614" y="90"/>
                    <a:pt x="614" y="90"/>
                    <a:pt x="614" y="90"/>
                  </a:cubicBezTo>
                  <a:close/>
                  <a:moveTo>
                    <a:pt x="748" y="57"/>
                  </a:moveTo>
                  <a:cubicBezTo>
                    <a:pt x="749" y="57"/>
                    <a:pt x="749" y="56"/>
                    <a:pt x="749" y="56"/>
                  </a:cubicBezTo>
                  <a:cubicBezTo>
                    <a:pt x="748" y="56"/>
                    <a:pt x="748" y="57"/>
                    <a:pt x="748" y="57"/>
                  </a:cubicBezTo>
                  <a:close/>
                  <a:moveTo>
                    <a:pt x="1014" y="90"/>
                  </a:moveTo>
                  <a:cubicBezTo>
                    <a:pt x="1014" y="90"/>
                    <a:pt x="1015" y="90"/>
                    <a:pt x="1015" y="90"/>
                  </a:cubicBezTo>
                  <a:cubicBezTo>
                    <a:pt x="1015" y="90"/>
                    <a:pt x="1014" y="90"/>
                    <a:pt x="1014" y="90"/>
                  </a:cubicBezTo>
                  <a:close/>
                  <a:moveTo>
                    <a:pt x="715" y="91"/>
                  </a:moveTo>
                  <a:cubicBezTo>
                    <a:pt x="715" y="91"/>
                    <a:pt x="715" y="90"/>
                    <a:pt x="715" y="90"/>
                  </a:cubicBezTo>
                  <a:cubicBezTo>
                    <a:pt x="715" y="90"/>
                    <a:pt x="715" y="91"/>
                    <a:pt x="715" y="91"/>
                  </a:cubicBezTo>
                  <a:close/>
                  <a:moveTo>
                    <a:pt x="613" y="60"/>
                  </a:moveTo>
                  <a:cubicBezTo>
                    <a:pt x="613" y="60"/>
                    <a:pt x="613" y="61"/>
                    <a:pt x="614" y="61"/>
                  </a:cubicBezTo>
                  <a:cubicBezTo>
                    <a:pt x="614" y="60"/>
                    <a:pt x="614" y="60"/>
                    <a:pt x="613" y="60"/>
                  </a:cubicBezTo>
                  <a:close/>
                  <a:moveTo>
                    <a:pt x="1011" y="91"/>
                  </a:moveTo>
                  <a:cubicBezTo>
                    <a:pt x="1011" y="91"/>
                    <a:pt x="1012" y="91"/>
                    <a:pt x="1012" y="91"/>
                  </a:cubicBezTo>
                  <a:cubicBezTo>
                    <a:pt x="1012" y="91"/>
                    <a:pt x="1011" y="91"/>
                    <a:pt x="1011" y="91"/>
                  </a:cubicBezTo>
                  <a:close/>
                  <a:moveTo>
                    <a:pt x="1010" y="91"/>
                  </a:moveTo>
                  <a:cubicBezTo>
                    <a:pt x="1010" y="91"/>
                    <a:pt x="1011" y="91"/>
                    <a:pt x="1011" y="91"/>
                  </a:cubicBezTo>
                  <a:cubicBezTo>
                    <a:pt x="1010" y="91"/>
                    <a:pt x="1010" y="91"/>
                    <a:pt x="1010" y="91"/>
                  </a:cubicBezTo>
                  <a:close/>
                  <a:moveTo>
                    <a:pt x="1176" y="92"/>
                  </a:moveTo>
                  <a:cubicBezTo>
                    <a:pt x="1176" y="92"/>
                    <a:pt x="1175" y="91"/>
                    <a:pt x="1175" y="91"/>
                  </a:cubicBezTo>
                  <a:cubicBezTo>
                    <a:pt x="1175" y="91"/>
                    <a:pt x="1175" y="92"/>
                    <a:pt x="1176" y="92"/>
                  </a:cubicBezTo>
                  <a:close/>
                  <a:moveTo>
                    <a:pt x="1737" y="41"/>
                  </a:moveTo>
                  <a:cubicBezTo>
                    <a:pt x="1738" y="40"/>
                    <a:pt x="1738" y="40"/>
                    <a:pt x="1738" y="40"/>
                  </a:cubicBezTo>
                  <a:cubicBezTo>
                    <a:pt x="1737" y="40"/>
                    <a:pt x="1737" y="40"/>
                    <a:pt x="1737" y="41"/>
                  </a:cubicBezTo>
                  <a:close/>
                  <a:moveTo>
                    <a:pt x="716" y="92"/>
                  </a:moveTo>
                  <a:cubicBezTo>
                    <a:pt x="716" y="92"/>
                    <a:pt x="716" y="92"/>
                    <a:pt x="715" y="91"/>
                  </a:cubicBezTo>
                  <a:cubicBezTo>
                    <a:pt x="715" y="92"/>
                    <a:pt x="715" y="92"/>
                    <a:pt x="716" y="92"/>
                  </a:cubicBezTo>
                  <a:close/>
                  <a:moveTo>
                    <a:pt x="986" y="91"/>
                  </a:moveTo>
                  <a:cubicBezTo>
                    <a:pt x="986" y="92"/>
                    <a:pt x="986" y="92"/>
                    <a:pt x="987" y="92"/>
                  </a:cubicBezTo>
                  <a:cubicBezTo>
                    <a:pt x="987" y="91"/>
                    <a:pt x="986" y="91"/>
                    <a:pt x="986" y="91"/>
                  </a:cubicBezTo>
                  <a:close/>
                  <a:moveTo>
                    <a:pt x="1008" y="92"/>
                  </a:moveTo>
                  <a:cubicBezTo>
                    <a:pt x="1009" y="92"/>
                    <a:pt x="1009" y="92"/>
                    <a:pt x="1010" y="91"/>
                  </a:cubicBezTo>
                  <a:cubicBezTo>
                    <a:pt x="1009" y="91"/>
                    <a:pt x="1009" y="91"/>
                    <a:pt x="1008" y="92"/>
                  </a:cubicBezTo>
                  <a:close/>
                  <a:moveTo>
                    <a:pt x="1251" y="92"/>
                  </a:moveTo>
                  <a:cubicBezTo>
                    <a:pt x="1252" y="92"/>
                    <a:pt x="1252" y="92"/>
                    <a:pt x="1252" y="91"/>
                  </a:cubicBezTo>
                  <a:cubicBezTo>
                    <a:pt x="1252" y="91"/>
                    <a:pt x="1252" y="91"/>
                    <a:pt x="1251" y="92"/>
                  </a:cubicBezTo>
                  <a:close/>
                  <a:moveTo>
                    <a:pt x="791" y="92"/>
                  </a:moveTo>
                  <a:cubicBezTo>
                    <a:pt x="791" y="92"/>
                    <a:pt x="791" y="92"/>
                    <a:pt x="792" y="92"/>
                  </a:cubicBezTo>
                  <a:cubicBezTo>
                    <a:pt x="791" y="92"/>
                    <a:pt x="791" y="92"/>
                    <a:pt x="791" y="92"/>
                  </a:cubicBezTo>
                  <a:close/>
                  <a:moveTo>
                    <a:pt x="667" y="92"/>
                  </a:moveTo>
                  <a:cubicBezTo>
                    <a:pt x="667" y="92"/>
                    <a:pt x="667" y="93"/>
                    <a:pt x="668" y="92"/>
                  </a:cubicBezTo>
                  <a:cubicBezTo>
                    <a:pt x="667" y="92"/>
                    <a:pt x="667" y="92"/>
                    <a:pt x="667" y="92"/>
                  </a:cubicBezTo>
                  <a:close/>
                  <a:moveTo>
                    <a:pt x="789" y="92"/>
                  </a:moveTo>
                  <a:cubicBezTo>
                    <a:pt x="790" y="92"/>
                    <a:pt x="790" y="92"/>
                    <a:pt x="791" y="92"/>
                  </a:cubicBezTo>
                  <a:cubicBezTo>
                    <a:pt x="790" y="92"/>
                    <a:pt x="790" y="92"/>
                    <a:pt x="789" y="92"/>
                  </a:cubicBezTo>
                  <a:close/>
                  <a:moveTo>
                    <a:pt x="1569" y="41"/>
                  </a:moveTo>
                  <a:cubicBezTo>
                    <a:pt x="1570" y="40"/>
                    <a:pt x="1570" y="40"/>
                    <a:pt x="1570" y="40"/>
                  </a:cubicBezTo>
                  <a:cubicBezTo>
                    <a:pt x="1569" y="40"/>
                    <a:pt x="1569" y="40"/>
                    <a:pt x="1569" y="41"/>
                  </a:cubicBezTo>
                  <a:close/>
                  <a:moveTo>
                    <a:pt x="1176" y="93"/>
                  </a:moveTo>
                  <a:cubicBezTo>
                    <a:pt x="1176" y="93"/>
                    <a:pt x="1176" y="92"/>
                    <a:pt x="1175" y="92"/>
                  </a:cubicBezTo>
                  <a:cubicBezTo>
                    <a:pt x="1175" y="92"/>
                    <a:pt x="1175" y="93"/>
                    <a:pt x="1176" y="93"/>
                  </a:cubicBezTo>
                  <a:close/>
                  <a:moveTo>
                    <a:pt x="668" y="92"/>
                  </a:moveTo>
                  <a:cubicBezTo>
                    <a:pt x="668" y="93"/>
                    <a:pt x="668" y="93"/>
                    <a:pt x="669" y="93"/>
                  </a:cubicBezTo>
                  <a:cubicBezTo>
                    <a:pt x="668" y="92"/>
                    <a:pt x="668" y="92"/>
                    <a:pt x="668" y="92"/>
                  </a:cubicBezTo>
                  <a:close/>
                  <a:moveTo>
                    <a:pt x="716" y="93"/>
                  </a:moveTo>
                  <a:cubicBezTo>
                    <a:pt x="716" y="93"/>
                    <a:pt x="716" y="93"/>
                    <a:pt x="716" y="92"/>
                  </a:cubicBezTo>
                  <a:cubicBezTo>
                    <a:pt x="716" y="93"/>
                    <a:pt x="716" y="93"/>
                    <a:pt x="716" y="93"/>
                  </a:cubicBezTo>
                  <a:close/>
                  <a:moveTo>
                    <a:pt x="772" y="92"/>
                  </a:moveTo>
                  <a:cubicBezTo>
                    <a:pt x="772" y="93"/>
                    <a:pt x="772" y="93"/>
                    <a:pt x="773" y="93"/>
                  </a:cubicBezTo>
                  <a:cubicBezTo>
                    <a:pt x="772" y="92"/>
                    <a:pt x="772" y="92"/>
                    <a:pt x="772" y="92"/>
                  </a:cubicBezTo>
                  <a:close/>
                  <a:moveTo>
                    <a:pt x="788" y="93"/>
                  </a:moveTo>
                  <a:cubicBezTo>
                    <a:pt x="789" y="93"/>
                    <a:pt x="789" y="93"/>
                    <a:pt x="789" y="92"/>
                  </a:cubicBezTo>
                  <a:cubicBezTo>
                    <a:pt x="789" y="92"/>
                    <a:pt x="789" y="92"/>
                    <a:pt x="788" y="93"/>
                  </a:cubicBezTo>
                  <a:close/>
                  <a:moveTo>
                    <a:pt x="1070" y="93"/>
                  </a:moveTo>
                  <a:cubicBezTo>
                    <a:pt x="1071" y="93"/>
                    <a:pt x="1071" y="93"/>
                    <a:pt x="1071" y="92"/>
                  </a:cubicBezTo>
                  <a:cubicBezTo>
                    <a:pt x="1071" y="92"/>
                    <a:pt x="1071" y="92"/>
                    <a:pt x="1070" y="93"/>
                  </a:cubicBezTo>
                  <a:close/>
                  <a:moveTo>
                    <a:pt x="1248" y="93"/>
                  </a:moveTo>
                  <a:cubicBezTo>
                    <a:pt x="1249" y="93"/>
                    <a:pt x="1249" y="93"/>
                    <a:pt x="1249" y="92"/>
                  </a:cubicBezTo>
                  <a:cubicBezTo>
                    <a:pt x="1249" y="92"/>
                    <a:pt x="1249" y="92"/>
                    <a:pt x="1248" y="93"/>
                  </a:cubicBezTo>
                  <a:close/>
                  <a:moveTo>
                    <a:pt x="669" y="93"/>
                  </a:moveTo>
                  <a:cubicBezTo>
                    <a:pt x="669" y="93"/>
                    <a:pt x="670" y="93"/>
                    <a:pt x="670" y="93"/>
                  </a:cubicBezTo>
                  <a:cubicBezTo>
                    <a:pt x="670" y="93"/>
                    <a:pt x="669" y="93"/>
                    <a:pt x="669" y="93"/>
                  </a:cubicBezTo>
                  <a:close/>
                  <a:moveTo>
                    <a:pt x="682" y="93"/>
                  </a:moveTo>
                  <a:cubicBezTo>
                    <a:pt x="682" y="93"/>
                    <a:pt x="682" y="93"/>
                    <a:pt x="683" y="93"/>
                  </a:cubicBezTo>
                  <a:cubicBezTo>
                    <a:pt x="682" y="93"/>
                    <a:pt x="682" y="93"/>
                    <a:pt x="682" y="93"/>
                  </a:cubicBezTo>
                  <a:close/>
                  <a:moveTo>
                    <a:pt x="773" y="93"/>
                  </a:moveTo>
                  <a:cubicBezTo>
                    <a:pt x="773" y="93"/>
                    <a:pt x="774" y="93"/>
                    <a:pt x="774" y="93"/>
                  </a:cubicBezTo>
                  <a:cubicBezTo>
                    <a:pt x="774" y="93"/>
                    <a:pt x="773" y="93"/>
                    <a:pt x="773" y="93"/>
                  </a:cubicBezTo>
                  <a:close/>
                  <a:moveTo>
                    <a:pt x="1055" y="93"/>
                  </a:moveTo>
                  <a:cubicBezTo>
                    <a:pt x="1055" y="93"/>
                    <a:pt x="1056" y="93"/>
                    <a:pt x="1056" y="93"/>
                  </a:cubicBezTo>
                  <a:cubicBezTo>
                    <a:pt x="1056" y="93"/>
                    <a:pt x="1055" y="93"/>
                    <a:pt x="1055" y="93"/>
                  </a:cubicBezTo>
                  <a:close/>
                  <a:moveTo>
                    <a:pt x="1069" y="93"/>
                  </a:moveTo>
                  <a:cubicBezTo>
                    <a:pt x="1069" y="93"/>
                    <a:pt x="1070" y="93"/>
                    <a:pt x="1070" y="93"/>
                  </a:cubicBezTo>
                  <a:cubicBezTo>
                    <a:pt x="1070" y="93"/>
                    <a:pt x="1069" y="93"/>
                    <a:pt x="1069" y="93"/>
                  </a:cubicBezTo>
                  <a:close/>
                  <a:moveTo>
                    <a:pt x="1233" y="93"/>
                  </a:moveTo>
                  <a:cubicBezTo>
                    <a:pt x="1233" y="93"/>
                    <a:pt x="1234" y="93"/>
                    <a:pt x="1234" y="93"/>
                  </a:cubicBezTo>
                  <a:cubicBezTo>
                    <a:pt x="1234" y="93"/>
                    <a:pt x="1233" y="93"/>
                    <a:pt x="1233" y="93"/>
                  </a:cubicBezTo>
                  <a:close/>
                  <a:moveTo>
                    <a:pt x="1247" y="93"/>
                  </a:moveTo>
                  <a:cubicBezTo>
                    <a:pt x="1247" y="93"/>
                    <a:pt x="1248" y="93"/>
                    <a:pt x="1248" y="93"/>
                  </a:cubicBezTo>
                  <a:cubicBezTo>
                    <a:pt x="1248" y="93"/>
                    <a:pt x="1247" y="93"/>
                    <a:pt x="1247" y="93"/>
                  </a:cubicBezTo>
                  <a:close/>
                  <a:moveTo>
                    <a:pt x="636" y="57"/>
                  </a:moveTo>
                  <a:cubicBezTo>
                    <a:pt x="636" y="57"/>
                    <a:pt x="636" y="57"/>
                    <a:pt x="636" y="56"/>
                  </a:cubicBezTo>
                  <a:cubicBezTo>
                    <a:pt x="636" y="57"/>
                    <a:pt x="636" y="57"/>
                    <a:pt x="636" y="57"/>
                  </a:cubicBezTo>
                  <a:close/>
                  <a:moveTo>
                    <a:pt x="731" y="93"/>
                  </a:moveTo>
                  <a:cubicBezTo>
                    <a:pt x="732" y="94"/>
                    <a:pt x="732" y="94"/>
                    <a:pt x="733" y="93"/>
                  </a:cubicBezTo>
                  <a:cubicBezTo>
                    <a:pt x="732" y="93"/>
                    <a:pt x="732" y="93"/>
                    <a:pt x="731" y="93"/>
                  </a:cubicBezTo>
                  <a:close/>
                  <a:moveTo>
                    <a:pt x="645" y="61"/>
                  </a:moveTo>
                  <a:cubicBezTo>
                    <a:pt x="645" y="61"/>
                    <a:pt x="645" y="61"/>
                    <a:pt x="645" y="62"/>
                  </a:cubicBezTo>
                  <a:cubicBezTo>
                    <a:pt x="645" y="62"/>
                    <a:pt x="645" y="61"/>
                    <a:pt x="645" y="61"/>
                  </a:cubicBezTo>
                  <a:close/>
                  <a:moveTo>
                    <a:pt x="639" y="50"/>
                  </a:moveTo>
                  <a:cubicBezTo>
                    <a:pt x="639" y="49"/>
                    <a:pt x="639" y="49"/>
                    <a:pt x="639" y="49"/>
                  </a:cubicBezTo>
                  <a:cubicBezTo>
                    <a:pt x="639" y="49"/>
                    <a:pt x="639" y="49"/>
                    <a:pt x="639" y="50"/>
                  </a:cubicBezTo>
                  <a:close/>
                  <a:moveTo>
                    <a:pt x="1197" y="93"/>
                  </a:moveTo>
                  <a:cubicBezTo>
                    <a:pt x="1198" y="94"/>
                    <a:pt x="1198" y="94"/>
                    <a:pt x="1199" y="93"/>
                  </a:cubicBezTo>
                  <a:cubicBezTo>
                    <a:pt x="1198" y="93"/>
                    <a:pt x="1198" y="93"/>
                    <a:pt x="1197" y="93"/>
                  </a:cubicBezTo>
                  <a:close/>
                  <a:moveTo>
                    <a:pt x="595" y="41"/>
                  </a:moveTo>
                  <a:cubicBezTo>
                    <a:pt x="595" y="40"/>
                    <a:pt x="594" y="40"/>
                    <a:pt x="594" y="40"/>
                  </a:cubicBezTo>
                  <a:cubicBezTo>
                    <a:pt x="594" y="40"/>
                    <a:pt x="594" y="40"/>
                    <a:pt x="595" y="41"/>
                  </a:cubicBezTo>
                  <a:close/>
                  <a:moveTo>
                    <a:pt x="670" y="55"/>
                  </a:moveTo>
                  <a:cubicBezTo>
                    <a:pt x="670" y="55"/>
                    <a:pt x="670" y="55"/>
                    <a:pt x="670" y="56"/>
                  </a:cubicBezTo>
                  <a:cubicBezTo>
                    <a:pt x="670" y="55"/>
                    <a:pt x="670" y="55"/>
                    <a:pt x="670" y="55"/>
                  </a:cubicBezTo>
                  <a:close/>
                  <a:moveTo>
                    <a:pt x="871" y="56"/>
                  </a:moveTo>
                  <a:cubicBezTo>
                    <a:pt x="871" y="56"/>
                    <a:pt x="871" y="57"/>
                    <a:pt x="871" y="57"/>
                  </a:cubicBezTo>
                  <a:cubicBezTo>
                    <a:pt x="871" y="57"/>
                    <a:pt x="871" y="57"/>
                    <a:pt x="871" y="56"/>
                  </a:cubicBezTo>
                  <a:close/>
                  <a:moveTo>
                    <a:pt x="1111" y="56"/>
                  </a:moveTo>
                  <a:cubicBezTo>
                    <a:pt x="1111" y="56"/>
                    <a:pt x="1111" y="57"/>
                    <a:pt x="1111" y="57"/>
                  </a:cubicBezTo>
                  <a:cubicBezTo>
                    <a:pt x="1111" y="57"/>
                    <a:pt x="1111" y="57"/>
                    <a:pt x="1111" y="56"/>
                  </a:cubicBezTo>
                  <a:close/>
                  <a:moveTo>
                    <a:pt x="617" y="97"/>
                  </a:moveTo>
                  <a:cubicBezTo>
                    <a:pt x="616" y="96"/>
                    <a:pt x="616" y="96"/>
                    <a:pt x="616" y="96"/>
                  </a:cubicBezTo>
                  <a:cubicBezTo>
                    <a:pt x="616" y="96"/>
                    <a:pt x="616" y="96"/>
                    <a:pt x="617" y="97"/>
                  </a:cubicBezTo>
                  <a:close/>
                  <a:moveTo>
                    <a:pt x="1208" y="57"/>
                  </a:moveTo>
                  <a:cubicBezTo>
                    <a:pt x="1209" y="57"/>
                    <a:pt x="1209" y="57"/>
                    <a:pt x="1209" y="56"/>
                  </a:cubicBezTo>
                  <a:cubicBezTo>
                    <a:pt x="1208" y="57"/>
                    <a:pt x="1208" y="57"/>
                    <a:pt x="1208" y="57"/>
                  </a:cubicBezTo>
                  <a:close/>
                  <a:moveTo>
                    <a:pt x="1684" y="39"/>
                  </a:moveTo>
                  <a:cubicBezTo>
                    <a:pt x="1683" y="39"/>
                    <a:pt x="1683" y="40"/>
                    <a:pt x="1683" y="40"/>
                  </a:cubicBezTo>
                  <a:cubicBezTo>
                    <a:pt x="1684" y="40"/>
                    <a:pt x="1684" y="40"/>
                    <a:pt x="1684" y="39"/>
                  </a:cubicBezTo>
                  <a:close/>
                  <a:moveTo>
                    <a:pt x="617" y="98"/>
                  </a:moveTo>
                  <a:cubicBezTo>
                    <a:pt x="617" y="98"/>
                    <a:pt x="617" y="98"/>
                    <a:pt x="617" y="97"/>
                  </a:cubicBezTo>
                  <a:cubicBezTo>
                    <a:pt x="617" y="98"/>
                    <a:pt x="617" y="98"/>
                    <a:pt x="617" y="98"/>
                  </a:cubicBezTo>
                  <a:close/>
                  <a:moveTo>
                    <a:pt x="1385" y="40"/>
                  </a:moveTo>
                  <a:cubicBezTo>
                    <a:pt x="1385" y="40"/>
                    <a:pt x="1385" y="40"/>
                    <a:pt x="1385" y="39"/>
                  </a:cubicBezTo>
                  <a:cubicBezTo>
                    <a:pt x="1385" y="39"/>
                    <a:pt x="1385" y="40"/>
                    <a:pt x="1385" y="40"/>
                  </a:cubicBezTo>
                  <a:close/>
                  <a:moveTo>
                    <a:pt x="1017" y="99"/>
                  </a:moveTo>
                  <a:cubicBezTo>
                    <a:pt x="1017" y="99"/>
                    <a:pt x="1017" y="99"/>
                    <a:pt x="1016" y="100"/>
                  </a:cubicBezTo>
                  <a:cubicBezTo>
                    <a:pt x="1017" y="100"/>
                    <a:pt x="1017" y="100"/>
                    <a:pt x="1017" y="99"/>
                  </a:cubicBezTo>
                  <a:close/>
                  <a:moveTo>
                    <a:pt x="1255" y="100"/>
                  </a:moveTo>
                  <a:cubicBezTo>
                    <a:pt x="1255" y="100"/>
                    <a:pt x="1254" y="100"/>
                    <a:pt x="1254" y="100"/>
                  </a:cubicBezTo>
                  <a:cubicBezTo>
                    <a:pt x="1255" y="100"/>
                    <a:pt x="1255" y="101"/>
                    <a:pt x="1255" y="100"/>
                  </a:cubicBezTo>
                  <a:close/>
                  <a:moveTo>
                    <a:pt x="794" y="100"/>
                  </a:moveTo>
                  <a:cubicBezTo>
                    <a:pt x="794" y="100"/>
                    <a:pt x="794" y="101"/>
                    <a:pt x="793" y="101"/>
                  </a:cubicBezTo>
                  <a:cubicBezTo>
                    <a:pt x="794" y="101"/>
                    <a:pt x="794" y="101"/>
                    <a:pt x="794" y="100"/>
                  </a:cubicBezTo>
                  <a:close/>
                  <a:moveTo>
                    <a:pt x="573" y="101"/>
                  </a:moveTo>
                  <a:cubicBezTo>
                    <a:pt x="573" y="101"/>
                    <a:pt x="572" y="101"/>
                    <a:pt x="572" y="101"/>
                  </a:cubicBezTo>
                  <a:cubicBezTo>
                    <a:pt x="573" y="101"/>
                    <a:pt x="573" y="101"/>
                    <a:pt x="573" y="101"/>
                  </a:cubicBezTo>
                  <a:close/>
                  <a:moveTo>
                    <a:pt x="765" y="101"/>
                  </a:moveTo>
                  <a:cubicBezTo>
                    <a:pt x="765" y="101"/>
                    <a:pt x="765" y="101"/>
                    <a:pt x="764" y="101"/>
                  </a:cubicBezTo>
                  <a:cubicBezTo>
                    <a:pt x="765" y="101"/>
                    <a:pt x="765" y="101"/>
                    <a:pt x="765" y="101"/>
                  </a:cubicBezTo>
                  <a:close/>
                  <a:moveTo>
                    <a:pt x="1013" y="101"/>
                  </a:moveTo>
                  <a:cubicBezTo>
                    <a:pt x="1013" y="101"/>
                    <a:pt x="1012" y="101"/>
                    <a:pt x="1012" y="101"/>
                  </a:cubicBezTo>
                  <a:cubicBezTo>
                    <a:pt x="1013" y="101"/>
                    <a:pt x="1013" y="101"/>
                    <a:pt x="1013" y="101"/>
                  </a:cubicBezTo>
                  <a:close/>
                  <a:moveTo>
                    <a:pt x="1076" y="101"/>
                  </a:moveTo>
                  <a:cubicBezTo>
                    <a:pt x="1075" y="101"/>
                    <a:pt x="1075" y="101"/>
                    <a:pt x="1074" y="101"/>
                  </a:cubicBezTo>
                  <a:cubicBezTo>
                    <a:pt x="1075" y="101"/>
                    <a:pt x="1075" y="101"/>
                    <a:pt x="1076" y="101"/>
                  </a:cubicBezTo>
                  <a:close/>
                  <a:moveTo>
                    <a:pt x="572" y="101"/>
                  </a:moveTo>
                  <a:cubicBezTo>
                    <a:pt x="572" y="101"/>
                    <a:pt x="571" y="101"/>
                    <a:pt x="571" y="101"/>
                  </a:cubicBezTo>
                  <a:cubicBezTo>
                    <a:pt x="572" y="102"/>
                    <a:pt x="572" y="102"/>
                    <a:pt x="572" y="101"/>
                  </a:cubicBezTo>
                  <a:close/>
                  <a:moveTo>
                    <a:pt x="629" y="101"/>
                  </a:moveTo>
                  <a:cubicBezTo>
                    <a:pt x="629" y="101"/>
                    <a:pt x="629" y="102"/>
                    <a:pt x="629" y="102"/>
                  </a:cubicBezTo>
                  <a:cubicBezTo>
                    <a:pt x="629" y="102"/>
                    <a:pt x="629" y="102"/>
                    <a:pt x="629" y="101"/>
                  </a:cubicBezTo>
                  <a:close/>
                  <a:moveTo>
                    <a:pt x="792" y="101"/>
                  </a:moveTo>
                  <a:cubicBezTo>
                    <a:pt x="792" y="101"/>
                    <a:pt x="791" y="101"/>
                    <a:pt x="791" y="102"/>
                  </a:cubicBezTo>
                  <a:cubicBezTo>
                    <a:pt x="792" y="102"/>
                    <a:pt x="792" y="102"/>
                    <a:pt x="792" y="101"/>
                  </a:cubicBezTo>
                  <a:close/>
                  <a:moveTo>
                    <a:pt x="982" y="102"/>
                  </a:moveTo>
                  <a:cubicBezTo>
                    <a:pt x="981" y="101"/>
                    <a:pt x="981" y="101"/>
                    <a:pt x="981" y="101"/>
                  </a:cubicBezTo>
                  <a:cubicBezTo>
                    <a:pt x="981" y="102"/>
                    <a:pt x="981" y="102"/>
                    <a:pt x="982" y="102"/>
                  </a:cubicBezTo>
                  <a:close/>
                  <a:moveTo>
                    <a:pt x="1012" y="101"/>
                  </a:moveTo>
                  <a:cubicBezTo>
                    <a:pt x="1012" y="101"/>
                    <a:pt x="1011" y="101"/>
                    <a:pt x="1011" y="101"/>
                  </a:cubicBezTo>
                  <a:cubicBezTo>
                    <a:pt x="1011" y="101"/>
                    <a:pt x="1012" y="102"/>
                    <a:pt x="1012" y="101"/>
                  </a:cubicBezTo>
                  <a:close/>
                  <a:moveTo>
                    <a:pt x="1048" y="101"/>
                  </a:moveTo>
                  <a:cubicBezTo>
                    <a:pt x="1048" y="101"/>
                    <a:pt x="1048" y="101"/>
                    <a:pt x="1047" y="101"/>
                  </a:cubicBezTo>
                  <a:cubicBezTo>
                    <a:pt x="1048" y="102"/>
                    <a:pt x="1048" y="101"/>
                    <a:pt x="1048" y="101"/>
                  </a:cubicBezTo>
                  <a:close/>
                  <a:moveTo>
                    <a:pt x="1075" y="101"/>
                  </a:moveTo>
                  <a:cubicBezTo>
                    <a:pt x="1074" y="101"/>
                    <a:pt x="1074" y="101"/>
                    <a:pt x="1073" y="101"/>
                  </a:cubicBezTo>
                  <a:cubicBezTo>
                    <a:pt x="1074" y="101"/>
                    <a:pt x="1074" y="102"/>
                    <a:pt x="1075" y="101"/>
                  </a:cubicBezTo>
                  <a:close/>
                  <a:moveTo>
                    <a:pt x="1226" y="101"/>
                  </a:moveTo>
                  <a:cubicBezTo>
                    <a:pt x="1226" y="101"/>
                    <a:pt x="1226" y="101"/>
                    <a:pt x="1225" y="101"/>
                  </a:cubicBezTo>
                  <a:cubicBezTo>
                    <a:pt x="1225" y="102"/>
                    <a:pt x="1226" y="102"/>
                    <a:pt x="1226" y="101"/>
                  </a:cubicBezTo>
                  <a:close/>
                  <a:moveTo>
                    <a:pt x="571" y="101"/>
                  </a:moveTo>
                  <a:cubicBezTo>
                    <a:pt x="571" y="101"/>
                    <a:pt x="570" y="101"/>
                    <a:pt x="570" y="102"/>
                  </a:cubicBezTo>
                  <a:cubicBezTo>
                    <a:pt x="570" y="102"/>
                    <a:pt x="571" y="102"/>
                    <a:pt x="571" y="101"/>
                  </a:cubicBezTo>
                  <a:close/>
                  <a:moveTo>
                    <a:pt x="618" y="103"/>
                  </a:moveTo>
                  <a:cubicBezTo>
                    <a:pt x="618" y="102"/>
                    <a:pt x="618" y="102"/>
                    <a:pt x="618" y="102"/>
                  </a:cubicBezTo>
                  <a:cubicBezTo>
                    <a:pt x="618" y="102"/>
                    <a:pt x="618" y="102"/>
                    <a:pt x="618" y="103"/>
                  </a:cubicBezTo>
                  <a:close/>
                  <a:moveTo>
                    <a:pt x="665" y="102"/>
                  </a:moveTo>
                  <a:cubicBezTo>
                    <a:pt x="664" y="101"/>
                    <a:pt x="664" y="101"/>
                    <a:pt x="663" y="101"/>
                  </a:cubicBezTo>
                  <a:cubicBezTo>
                    <a:pt x="664" y="102"/>
                    <a:pt x="664" y="102"/>
                    <a:pt x="665" y="102"/>
                  </a:cubicBezTo>
                  <a:close/>
                  <a:moveTo>
                    <a:pt x="724" y="102"/>
                  </a:moveTo>
                  <a:cubicBezTo>
                    <a:pt x="724" y="102"/>
                    <a:pt x="724" y="101"/>
                    <a:pt x="723" y="101"/>
                  </a:cubicBezTo>
                  <a:cubicBezTo>
                    <a:pt x="724" y="102"/>
                    <a:pt x="724" y="102"/>
                    <a:pt x="724" y="102"/>
                  </a:cubicBezTo>
                  <a:close/>
                  <a:moveTo>
                    <a:pt x="791" y="101"/>
                  </a:moveTo>
                  <a:cubicBezTo>
                    <a:pt x="791" y="101"/>
                    <a:pt x="790" y="101"/>
                    <a:pt x="790" y="102"/>
                  </a:cubicBezTo>
                  <a:cubicBezTo>
                    <a:pt x="790" y="102"/>
                    <a:pt x="791" y="102"/>
                    <a:pt x="791" y="101"/>
                  </a:cubicBezTo>
                  <a:close/>
                  <a:moveTo>
                    <a:pt x="983" y="102"/>
                  </a:moveTo>
                  <a:cubicBezTo>
                    <a:pt x="982" y="101"/>
                    <a:pt x="982" y="101"/>
                    <a:pt x="982" y="101"/>
                  </a:cubicBezTo>
                  <a:cubicBezTo>
                    <a:pt x="982" y="102"/>
                    <a:pt x="982" y="102"/>
                    <a:pt x="983" y="102"/>
                  </a:cubicBezTo>
                  <a:close/>
                  <a:moveTo>
                    <a:pt x="1050" y="102"/>
                  </a:moveTo>
                  <a:cubicBezTo>
                    <a:pt x="1049" y="102"/>
                    <a:pt x="1049" y="101"/>
                    <a:pt x="1048" y="101"/>
                  </a:cubicBezTo>
                  <a:cubicBezTo>
                    <a:pt x="1049" y="102"/>
                    <a:pt x="1049" y="102"/>
                    <a:pt x="1050" y="102"/>
                  </a:cubicBezTo>
                  <a:close/>
                  <a:moveTo>
                    <a:pt x="1073" y="102"/>
                  </a:moveTo>
                  <a:cubicBezTo>
                    <a:pt x="1073" y="102"/>
                    <a:pt x="1072" y="102"/>
                    <a:pt x="1072" y="102"/>
                  </a:cubicBezTo>
                  <a:cubicBezTo>
                    <a:pt x="1072" y="102"/>
                    <a:pt x="1073" y="102"/>
                    <a:pt x="1073" y="102"/>
                  </a:cubicBezTo>
                  <a:close/>
                  <a:moveTo>
                    <a:pt x="1227" y="102"/>
                  </a:moveTo>
                  <a:cubicBezTo>
                    <a:pt x="1227" y="102"/>
                    <a:pt x="1227" y="101"/>
                    <a:pt x="1226" y="101"/>
                  </a:cubicBezTo>
                  <a:cubicBezTo>
                    <a:pt x="1227" y="102"/>
                    <a:pt x="1227" y="102"/>
                    <a:pt x="1227" y="102"/>
                  </a:cubicBezTo>
                  <a:close/>
                  <a:moveTo>
                    <a:pt x="1251" y="102"/>
                  </a:moveTo>
                  <a:cubicBezTo>
                    <a:pt x="1251" y="101"/>
                    <a:pt x="1250" y="102"/>
                    <a:pt x="1250" y="102"/>
                  </a:cubicBezTo>
                  <a:cubicBezTo>
                    <a:pt x="1250" y="102"/>
                    <a:pt x="1251" y="102"/>
                    <a:pt x="1251" y="102"/>
                  </a:cubicBezTo>
                  <a:close/>
                  <a:moveTo>
                    <a:pt x="1430" y="102"/>
                  </a:moveTo>
                  <a:cubicBezTo>
                    <a:pt x="1430" y="102"/>
                    <a:pt x="1430" y="101"/>
                    <a:pt x="1429" y="101"/>
                  </a:cubicBezTo>
                  <a:cubicBezTo>
                    <a:pt x="1429" y="102"/>
                    <a:pt x="1430" y="102"/>
                    <a:pt x="1430" y="102"/>
                  </a:cubicBezTo>
                  <a:close/>
                  <a:moveTo>
                    <a:pt x="570" y="102"/>
                  </a:moveTo>
                  <a:cubicBezTo>
                    <a:pt x="569" y="102"/>
                    <a:pt x="569" y="102"/>
                    <a:pt x="569" y="102"/>
                  </a:cubicBezTo>
                  <a:cubicBezTo>
                    <a:pt x="569" y="102"/>
                    <a:pt x="569" y="102"/>
                    <a:pt x="570" y="102"/>
                  </a:cubicBezTo>
                  <a:close/>
                  <a:moveTo>
                    <a:pt x="666" y="102"/>
                  </a:moveTo>
                  <a:cubicBezTo>
                    <a:pt x="666" y="102"/>
                    <a:pt x="665" y="102"/>
                    <a:pt x="665" y="102"/>
                  </a:cubicBezTo>
                  <a:cubicBezTo>
                    <a:pt x="665" y="102"/>
                    <a:pt x="666" y="102"/>
                    <a:pt x="666" y="102"/>
                  </a:cubicBezTo>
                  <a:close/>
                  <a:moveTo>
                    <a:pt x="685" y="102"/>
                  </a:moveTo>
                  <a:cubicBezTo>
                    <a:pt x="685" y="102"/>
                    <a:pt x="684" y="102"/>
                    <a:pt x="684" y="102"/>
                  </a:cubicBezTo>
                  <a:cubicBezTo>
                    <a:pt x="684" y="102"/>
                    <a:pt x="685" y="102"/>
                    <a:pt x="685" y="102"/>
                  </a:cubicBezTo>
                  <a:close/>
                  <a:moveTo>
                    <a:pt x="740" y="102"/>
                  </a:moveTo>
                  <a:cubicBezTo>
                    <a:pt x="740" y="102"/>
                    <a:pt x="740" y="102"/>
                    <a:pt x="739" y="102"/>
                  </a:cubicBezTo>
                  <a:cubicBezTo>
                    <a:pt x="740" y="102"/>
                    <a:pt x="740" y="102"/>
                    <a:pt x="740" y="102"/>
                  </a:cubicBezTo>
                  <a:close/>
                  <a:moveTo>
                    <a:pt x="769" y="102"/>
                  </a:moveTo>
                  <a:cubicBezTo>
                    <a:pt x="768" y="102"/>
                    <a:pt x="768" y="102"/>
                    <a:pt x="768" y="102"/>
                  </a:cubicBezTo>
                  <a:cubicBezTo>
                    <a:pt x="768" y="102"/>
                    <a:pt x="768" y="102"/>
                    <a:pt x="769" y="102"/>
                  </a:cubicBezTo>
                  <a:close/>
                  <a:moveTo>
                    <a:pt x="790" y="102"/>
                  </a:moveTo>
                  <a:cubicBezTo>
                    <a:pt x="789" y="102"/>
                    <a:pt x="789" y="102"/>
                    <a:pt x="789" y="102"/>
                  </a:cubicBezTo>
                  <a:cubicBezTo>
                    <a:pt x="789" y="102"/>
                    <a:pt x="789" y="102"/>
                    <a:pt x="790" y="102"/>
                  </a:cubicBezTo>
                  <a:close/>
                  <a:moveTo>
                    <a:pt x="1031" y="55"/>
                  </a:moveTo>
                  <a:cubicBezTo>
                    <a:pt x="1031" y="55"/>
                    <a:pt x="1031" y="55"/>
                    <a:pt x="1031" y="54"/>
                  </a:cubicBezTo>
                  <a:cubicBezTo>
                    <a:pt x="1031" y="54"/>
                    <a:pt x="1031" y="55"/>
                    <a:pt x="1031" y="55"/>
                  </a:cubicBezTo>
                  <a:close/>
                  <a:moveTo>
                    <a:pt x="1051" y="102"/>
                  </a:moveTo>
                  <a:cubicBezTo>
                    <a:pt x="1050" y="102"/>
                    <a:pt x="1050" y="102"/>
                    <a:pt x="1049" y="102"/>
                  </a:cubicBezTo>
                  <a:cubicBezTo>
                    <a:pt x="1050" y="102"/>
                    <a:pt x="1050" y="102"/>
                    <a:pt x="1051" y="102"/>
                  </a:cubicBezTo>
                  <a:close/>
                  <a:moveTo>
                    <a:pt x="1072" y="102"/>
                  </a:moveTo>
                  <a:cubicBezTo>
                    <a:pt x="1071" y="102"/>
                    <a:pt x="1071" y="102"/>
                    <a:pt x="1071" y="102"/>
                  </a:cubicBezTo>
                  <a:cubicBezTo>
                    <a:pt x="1071" y="102"/>
                    <a:pt x="1071" y="102"/>
                    <a:pt x="1072" y="102"/>
                  </a:cubicBezTo>
                  <a:close/>
                  <a:moveTo>
                    <a:pt x="1185" y="102"/>
                  </a:moveTo>
                  <a:cubicBezTo>
                    <a:pt x="1185" y="102"/>
                    <a:pt x="1185" y="102"/>
                    <a:pt x="1184" y="102"/>
                  </a:cubicBezTo>
                  <a:cubicBezTo>
                    <a:pt x="1184" y="102"/>
                    <a:pt x="1185" y="102"/>
                    <a:pt x="1185" y="102"/>
                  </a:cubicBezTo>
                  <a:close/>
                  <a:moveTo>
                    <a:pt x="1200" y="102"/>
                  </a:moveTo>
                  <a:cubicBezTo>
                    <a:pt x="1200" y="102"/>
                    <a:pt x="1199" y="102"/>
                    <a:pt x="1199" y="102"/>
                  </a:cubicBezTo>
                  <a:cubicBezTo>
                    <a:pt x="1200" y="102"/>
                    <a:pt x="1200" y="102"/>
                    <a:pt x="1200" y="102"/>
                  </a:cubicBezTo>
                  <a:close/>
                  <a:moveTo>
                    <a:pt x="1229" y="102"/>
                  </a:moveTo>
                  <a:cubicBezTo>
                    <a:pt x="1228" y="102"/>
                    <a:pt x="1228" y="102"/>
                    <a:pt x="1227" y="102"/>
                  </a:cubicBezTo>
                  <a:cubicBezTo>
                    <a:pt x="1228" y="102"/>
                    <a:pt x="1228" y="102"/>
                    <a:pt x="1229" y="102"/>
                  </a:cubicBezTo>
                  <a:close/>
                  <a:moveTo>
                    <a:pt x="1250" y="102"/>
                  </a:moveTo>
                  <a:cubicBezTo>
                    <a:pt x="1249" y="102"/>
                    <a:pt x="1249" y="102"/>
                    <a:pt x="1248" y="102"/>
                  </a:cubicBezTo>
                  <a:cubicBezTo>
                    <a:pt x="1249" y="102"/>
                    <a:pt x="1249" y="102"/>
                    <a:pt x="1250" y="102"/>
                  </a:cubicBezTo>
                  <a:close/>
                  <a:moveTo>
                    <a:pt x="1431" y="102"/>
                  </a:moveTo>
                  <a:cubicBezTo>
                    <a:pt x="1431" y="102"/>
                    <a:pt x="1431" y="102"/>
                    <a:pt x="1430" y="102"/>
                  </a:cubicBezTo>
                  <a:cubicBezTo>
                    <a:pt x="1431" y="102"/>
                    <a:pt x="1431" y="102"/>
                    <a:pt x="1431" y="102"/>
                  </a:cubicBezTo>
                  <a:close/>
                  <a:moveTo>
                    <a:pt x="1448" y="102"/>
                  </a:moveTo>
                  <a:cubicBezTo>
                    <a:pt x="1448" y="102"/>
                    <a:pt x="1448" y="102"/>
                    <a:pt x="1447" y="102"/>
                  </a:cubicBezTo>
                  <a:cubicBezTo>
                    <a:pt x="1448" y="102"/>
                    <a:pt x="1448" y="102"/>
                    <a:pt x="1448" y="102"/>
                  </a:cubicBezTo>
                  <a:close/>
                  <a:moveTo>
                    <a:pt x="1652" y="62"/>
                  </a:moveTo>
                  <a:cubicBezTo>
                    <a:pt x="1651" y="62"/>
                    <a:pt x="1651" y="62"/>
                    <a:pt x="1651" y="62"/>
                  </a:cubicBezTo>
                  <a:cubicBezTo>
                    <a:pt x="1651" y="62"/>
                    <a:pt x="1651" y="62"/>
                    <a:pt x="1652" y="62"/>
                  </a:cubicBezTo>
                  <a:close/>
                  <a:moveTo>
                    <a:pt x="667" y="103"/>
                  </a:moveTo>
                  <a:cubicBezTo>
                    <a:pt x="667" y="102"/>
                    <a:pt x="667" y="102"/>
                    <a:pt x="666" y="102"/>
                  </a:cubicBezTo>
                  <a:cubicBezTo>
                    <a:pt x="667" y="103"/>
                    <a:pt x="667" y="103"/>
                    <a:pt x="667" y="103"/>
                  </a:cubicBezTo>
                  <a:close/>
                  <a:moveTo>
                    <a:pt x="727" y="103"/>
                  </a:moveTo>
                  <a:cubicBezTo>
                    <a:pt x="726" y="102"/>
                    <a:pt x="726" y="102"/>
                    <a:pt x="725" y="102"/>
                  </a:cubicBezTo>
                  <a:cubicBezTo>
                    <a:pt x="726" y="103"/>
                    <a:pt x="726" y="103"/>
                    <a:pt x="727" y="103"/>
                  </a:cubicBezTo>
                  <a:close/>
                  <a:moveTo>
                    <a:pt x="739" y="102"/>
                  </a:moveTo>
                  <a:cubicBezTo>
                    <a:pt x="739" y="102"/>
                    <a:pt x="738" y="102"/>
                    <a:pt x="738" y="103"/>
                  </a:cubicBezTo>
                  <a:cubicBezTo>
                    <a:pt x="738" y="103"/>
                    <a:pt x="739" y="103"/>
                    <a:pt x="739" y="102"/>
                  </a:cubicBezTo>
                  <a:close/>
                  <a:moveTo>
                    <a:pt x="770" y="103"/>
                  </a:moveTo>
                  <a:cubicBezTo>
                    <a:pt x="770" y="102"/>
                    <a:pt x="769" y="102"/>
                    <a:pt x="769" y="102"/>
                  </a:cubicBezTo>
                  <a:cubicBezTo>
                    <a:pt x="769" y="103"/>
                    <a:pt x="770" y="103"/>
                    <a:pt x="770" y="103"/>
                  </a:cubicBezTo>
                  <a:close/>
                  <a:moveTo>
                    <a:pt x="1186" y="103"/>
                  </a:moveTo>
                  <a:cubicBezTo>
                    <a:pt x="1186" y="102"/>
                    <a:pt x="1186" y="102"/>
                    <a:pt x="1185" y="102"/>
                  </a:cubicBezTo>
                  <a:cubicBezTo>
                    <a:pt x="1186" y="103"/>
                    <a:pt x="1186" y="103"/>
                    <a:pt x="1186" y="103"/>
                  </a:cubicBezTo>
                  <a:close/>
                  <a:moveTo>
                    <a:pt x="1199" y="102"/>
                  </a:moveTo>
                  <a:cubicBezTo>
                    <a:pt x="1199" y="102"/>
                    <a:pt x="1198" y="102"/>
                    <a:pt x="1198" y="103"/>
                  </a:cubicBezTo>
                  <a:cubicBezTo>
                    <a:pt x="1198" y="103"/>
                    <a:pt x="1199" y="103"/>
                    <a:pt x="1199" y="102"/>
                  </a:cubicBezTo>
                  <a:close/>
                  <a:moveTo>
                    <a:pt x="953" y="40"/>
                  </a:moveTo>
                  <a:cubicBezTo>
                    <a:pt x="953" y="40"/>
                    <a:pt x="953" y="40"/>
                    <a:pt x="953" y="39"/>
                  </a:cubicBezTo>
                  <a:cubicBezTo>
                    <a:pt x="953" y="39"/>
                    <a:pt x="953" y="40"/>
                    <a:pt x="953" y="40"/>
                  </a:cubicBezTo>
                  <a:close/>
                  <a:moveTo>
                    <a:pt x="645" y="63"/>
                  </a:moveTo>
                  <a:cubicBezTo>
                    <a:pt x="644" y="63"/>
                    <a:pt x="644" y="63"/>
                    <a:pt x="644" y="64"/>
                  </a:cubicBezTo>
                  <a:cubicBezTo>
                    <a:pt x="645" y="63"/>
                    <a:pt x="645" y="63"/>
                    <a:pt x="645" y="63"/>
                  </a:cubicBezTo>
                  <a:close/>
                  <a:moveTo>
                    <a:pt x="611" y="52"/>
                  </a:moveTo>
                  <a:cubicBezTo>
                    <a:pt x="610" y="52"/>
                    <a:pt x="611" y="53"/>
                    <a:pt x="611" y="53"/>
                  </a:cubicBezTo>
                  <a:cubicBezTo>
                    <a:pt x="611" y="52"/>
                    <a:pt x="611" y="52"/>
                    <a:pt x="611" y="52"/>
                  </a:cubicBezTo>
                  <a:close/>
                  <a:moveTo>
                    <a:pt x="642" y="40"/>
                  </a:moveTo>
                  <a:cubicBezTo>
                    <a:pt x="643" y="40"/>
                    <a:pt x="643" y="40"/>
                    <a:pt x="643" y="39"/>
                  </a:cubicBezTo>
                  <a:cubicBezTo>
                    <a:pt x="642" y="39"/>
                    <a:pt x="642" y="40"/>
                    <a:pt x="642" y="40"/>
                  </a:cubicBezTo>
                  <a:close/>
                  <a:moveTo>
                    <a:pt x="803" y="48"/>
                  </a:moveTo>
                  <a:cubicBezTo>
                    <a:pt x="803" y="48"/>
                    <a:pt x="803" y="48"/>
                    <a:pt x="803" y="49"/>
                  </a:cubicBezTo>
                  <a:cubicBezTo>
                    <a:pt x="803" y="48"/>
                    <a:pt x="803" y="48"/>
                    <a:pt x="803" y="48"/>
                  </a:cubicBezTo>
                  <a:close/>
                  <a:moveTo>
                    <a:pt x="670" y="48"/>
                  </a:moveTo>
                  <a:cubicBezTo>
                    <a:pt x="670" y="48"/>
                    <a:pt x="670" y="48"/>
                    <a:pt x="670" y="49"/>
                  </a:cubicBezTo>
                  <a:cubicBezTo>
                    <a:pt x="670" y="48"/>
                    <a:pt x="670" y="48"/>
                    <a:pt x="670" y="48"/>
                  </a:cubicBezTo>
                  <a:close/>
                  <a:moveTo>
                    <a:pt x="651" y="48"/>
                  </a:moveTo>
                  <a:cubicBezTo>
                    <a:pt x="650" y="48"/>
                    <a:pt x="650" y="48"/>
                    <a:pt x="650" y="49"/>
                  </a:cubicBezTo>
                  <a:cubicBezTo>
                    <a:pt x="651" y="48"/>
                    <a:pt x="651" y="48"/>
                    <a:pt x="651" y="48"/>
                  </a:cubicBezTo>
                  <a:close/>
                  <a:moveTo>
                    <a:pt x="598" y="49"/>
                  </a:moveTo>
                  <a:cubicBezTo>
                    <a:pt x="598" y="48"/>
                    <a:pt x="598" y="48"/>
                    <a:pt x="597" y="48"/>
                  </a:cubicBezTo>
                  <a:cubicBezTo>
                    <a:pt x="597" y="48"/>
                    <a:pt x="597" y="48"/>
                    <a:pt x="598" y="49"/>
                  </a:cubicBezTo>
                  <a:close/>
                  <a:moveTo>
                    <a:pt x="629" y="103"/>
                  </a:moveTo>
                  <a:cubicBezTo>
                    <a:pt x="628" y="103"/>
                    <a:pt x="628" y="104"/>
                    <a:pt x="628" y="104"/>
                  </a:cubicBezTo>
                  <a:cubicBezTo>
                    <a:pt x="629" y="104"/>
                    <a:pt x="629" y="103"/>
                    <a:pt x="629" y="103"/>
                  </a:cubicBezTo>
                  <a:close/>
                  <a:moveTo>
                    <a:pt x="628" y="105"/>
                  </a:moveTo>
                  <a:cubicBezTo>
                    <a:pt x="628" y="105"/>
                    <a:pt x="628" y="105"/>
                    <a:pt x="628" y="106"/>
                  </a:cubicBezTo>
                  <a:cubicBezTo>
                    <a:pt x="628" y="105"/>
                    <a:pt x="628" y="105"/>
                    <a:pt x="628" y="105"/>
                  </a:cubicBezTo>
                  <a:close/>
                  <a:moveTo>
                    <a:pt x="627" y="106"/>
                  </a:moveTo>
                  <a:cubicBezTo>
                    <a:pt x="627" y="107"/>
                    <a:pt x="627" y="107"/>
                    <a:pt x="627" y="107"/>
                  </a:cubicBezTo>
                  <a:cubicBezTo>
                    <a:pt x="627" y="107"/>
                    <a:pt x="627" y="107"/>
                    <a:pt x="627" y="106"/>
                  </a:cubicBezTo>
                  <a:close/>
                  <a:moveTo>
                    <a:pt x="596" y="123"/>
                  </a:moveTo>
                  <a:cubicBezTo>
                    <a:pt x="596" y="123"/>
                    <a:pt x="596" y="123"/>
                    <a:pt x="597" y="123"/>
                  </a:cubicBezTo>
                  <a:cubicBezTo>
                    <a:pt x="596" y="123"/>
                    <a:pt x="596" y="123"/>
                    <a:pt x="596" y="123"/>
                  </a:cubicBezTo>
                  <a:close/>
                  <a:moveTo>
                    <a:pt x="634" y="64"/>
                  </a:moveTo>
                  <a:cubicBezTo>
                    <a:pt x="634" y="64"/>
                    <a:pt x="634" y="63"/>
                    <a:pt x="634" y="63"/>
                  </a:cubicBezTo>
                  <a:cubicBezTo>
                    <a:pt x="633" y="63"/>
                    <a:pt x="634" y="64"/>
                    <a:pt x="634" y="64"/>
                  </a:cubicBezTo>
                  <a:close/>
                  <a:moveTo>
                    <a:pt x="603" y="123"/>
                  </a:moveTo>
                  <a:cubicBezTo>
                    <a:pt x="604" y="123"/>
                    <a:pt x="604" y="123"/>
                    <a:pt x="604" y="123"/>
                  </a:cubicBezTo>
                  <a:cubicBezTo>
                    <a:pt x="604" y="123"/>
                    <a:pt x="604" y="123"/>
                    <a:pt x="603" y="123"/>
                  </a:cubicBezTo>
                  <a:close/>
                  <a:moveTo>
                    <a:pt x="1032" y="52"/>
                  </a:moveTo>
                  <a:cubicBezTo>
                    <a:pt x="1032" y="52"/>
                    <a:pt x="1032" y="52"/>
                    <a:pt x="1032" y="51"/>
                  </a:cubicBezTo>
                  <a:cubicBezTo>
                    <a:pt x="1032" y="52"/>
                    <a:pt x="1032" y="52"/>
                    <a:pt x="1032" y="52"/>
                  </a:cubicBezTo>
                  <a:close/>
                  <a:moveTo>
                    <a:pt x="608" y="132"/>
                  </a:moveTo>
                  <a:cubicBezTo>
                    <a:pt x="607" y="132"/>
                    <a:pt x="607" y="132"/>
                    <a:pt x="607" y="132"/>
                  </a:cubicBezTo>
                  <a:cubicBezTo>
                    <a:pt x="607" y="132"/>
                    <a:pt x="607" y="133"/>
                    <a:pt x="608" y="132"/>
                  </a:cubicBezTo>
                  <a:close/>
                  <a:moveTo>
                    <a:pt x="1179" y="16"/>
                  </a:moveTo>
                  <a:cubicBezTo>
                    <a:pt x="1180" y="16"/>
                    <a:pt x="1180" y="16"/>
                    <a:pt x="1180" y="16"/>
                  </a:cubicBezTo>
                  <a:cubicBezTo>
                    <a:pt x="1180" y="16"/>
                    <a:pt x="1180" y="16"/>
                    <a:pt x="1179" y="16"/>
                  </a:cubicBezTo>
                  <a:close/>
                  <a:moveTo>
                    <a:pt x="1393" y="16"/>
                  </a:moveTo>
                  <a:cubicBezTo>
                    <a:pt x="1393" y="16"/>
                    <a:pt x="1393" y="16"/>
                    <a:pt x="1393" y="17"/>
                  </a:cubicBezTo>
                  <a:cubicBezTo>
                    <a:pt x="1393" y="16"/>
                    <a:pt x="1393" y="16"/>
                    <a:pt x="1393" y="16"/>
                  </a:cubicBezTo>
                  <a:close/>
                  <a:moveTo>
                    <a:pt x="1462" y="16"/>
                  </a:moveTo>
                  <a:cubicBezTo>
                    <a:pt x="1462" y="16"/>
                    <a:pt x="1462" y="16"/>
                    <a:pt x="1463" y="17"/>
                  </a:cubicBezTo>
                  <a:cubicBezTo>
                    <a:pt x="1463" y="16"/>
                    <a:pt x="1463" y="16"/>
                    <a:pt x="1462" y="16"/>
                  </a:cubicBezTo>
                  <a:close/>
                  <a:moveTo>
                    <a:pt x="1488" y="16"/>
                  </a:moveTo>
                  <a:cubicBezTo>
                    <a:pt x="1488" y="16"/>
                    <a:pt x="1489" y="16"/>
                    <a:pt x="1489" y="16"/>
                  </a:cubicBezTo>
                  <a:cubicBezTo>
                    <a:pt x="1489" y="16"/>
                    <a:pt x="1488" y="16"/>
                    <a:pt x="1488" y="16"/>
                  </a:cubicBezTo>
                  <a:close/>
                  <a:moveTo>
                    <a:pt x="1560" y="16"/>
                  </a:moveTo>
                  <a:cubicBezTo>
                    <a:pt x="1560" y="16"/>
                    <a:pt x="1560" y="16"/>
                    <a:pt x="1559" y="16"/>
                  </a:cubicBezTo>
                  <a:cubicBezTo>
                    <a:pt x="1560" y="16"/>
                    <a:pt x="1560" y="16"/>
                    <a:pt x="1560" y="16"/>
                  </a:cubicBezTo>
                  <a:close/>
                  <a:moveTo>
                    <a:pt x="1728" y="16"/>
                  </a:moveTo>
                  <a:cubicBezTo>
                    <a:pt x="1728" y="16"/>
                    <a:pt x="1728" y="16"/>
                    <a:pt x="1728" y="16"/>
                  </a:cubicBezTo>
                  <a:cubicBezTo>
                    <a:pt x="1728" y="16"/>
                    <a:pt x="1728" y="16"/>
                    <a:pt x="1728" y="16"/>
                  </a:cubicBezTo>
                  <a:close/>
                  <a:moveTo>
                    <a:pt x="541" y="17"/>
                  </a:moveTo>
                  <a:cubicBezTo>
                    <a:pt x="542" y="17"/>
                    <a:pt x="542" y="17"/>
                    <a:pt x="542" y="16"/>
                  </a:cubicBezTo>
                  <a:cubicBezTo>
                    <a:pt x="541" y="16"/>
                    <a:pt x="541" y="17"/>
                    <a:pt x="541" y="17"/>
                  </a:cubicBezTo>
                  <a:close/>
                  <a:moveTo>
                    <a:pt x="1568" y="44"/>
                  </a:moveTo>
                  <a:cubicBezTo>
                    <a:pt x="1568" y="44"/>
                    <a:pt x="1568" y="44"/>
                    <a:pt x="1568" y="43"/>
                  </a:cubicBezTo>
                  <a:cubicBezTo>
                    <a:pt x="1568" y="44"/>
                    <a:pt x="1568" y="44"/>
                    <a:pt x="1568" y="44"/>
                  </a:cubicBezTo>
                  <a:close/>
                  <a:moveTo>
                    <a:pt x="1178" y="17"/>
                  </a:moveTo>
                  <a:cubicBezTo>
                    <a:pt x="1179" y="17"/>
                    <a:pt x="1179" y="17"/>
                    <a:pt x="1179" y="16"/>
                  </a:cubicBezTo>
                  <a:cubicBezTo>
                    <a:pt x="1179" y="16"/>
                    <a:pt x="1178" y="16"/>
                    <a:pt x="1178" y="17"/>
                  </a:cubicBezTo>
                  <a:close/>
                  <a:moveTo>
                    <a:pt x="1682" y="43"/>
                  </a:moveTo>
                  <a:cubicBezTo>
                    <a:pt x="1682" y="44"/>
                    <a:pt x="1682" y="44"/>
                    <a:pt x="1682" y="44"/>
                  </a:cubicBezTo>
                  <a:cubicBezTo>
                    <a:pt x="1682" y="44"/>
                    <a:pt x="1682" y="44"/>
                    <a:pt x="1682" y="43"/>
                  </a:cubicBezTo>
                  <a:close/>
                  <a:moveTo>
                    <a:pt x="1487" y="17"/>
                  </a:moveTo>
                  <a:cubicBezTo>
                    <a:pt x="1488" y="17"/>
                    <a:pt x="1488" y="17"/>
                    <a:pt x="1488" y="16"/>
                  </a:cubicBezTo>
                  <a:cubicBezTo>
                    <a:pt x="1488" y="16"/>
                    <a:pt x="1488" y="16"/>
                    <a:pt x="1487" y="17"/>
                  </a:cubicBezTo>
                  <a:close/>
                  <a:moveTo>
                    <a:pt x="1546" y="16"/>
                  </a:moveTo>
                  <a:cubicBezTo>
                    <a:pt x="1546" y="16"/>
                    <a:pt x="1546" y="16"/>
                    <a:pt x="1545" y="17"/>
                  </a:cubicBezTo>
                  <a:cubicBezTo>
                    <a:pt x="1546" y="17"/>
                    <a:pt x="1546" y="17"/>
                    <a:pt x="1546" y="16"/>
                  </a:cubicBezTo>
                  <a:close/>
                  <a:moveTo>
                    <a:pt x="1561" y="17"/>
                  </a:moveTo>
                  <a:cubicBezTo>
                    <a:pt x="1561" y="16"/>
                    <a:pt x="1561" y="16"/>
                    <a:pt x="1560" y="16"/>
                  </a:cubicBezTo>
                  <a:cubicBezTo>
                    <a:pt x="1561" y="17"/>
                    <a:pt x="1561" y="17"/>
                    <a:pt x="1561" y="17"/>
                  </a:cubicBezTo>
                  <a:close/>
                  <a:moveTo>
                    <a:pt x="1577" y="16"/>
                  </a:moveTo>
                  <a:cubicBezTo>
                    <a:pt x="1577" y="17"/>
                    <a:pt x="1578" y="17"/>
                    <a:pt x="1578" y="17"/>
                  </a:cubicBezTo>
                  <a:cubicBezTo>
                    <a:pt x="1578" y="17"/>
                    <a:pt x="1578" y="16"/>
                    <a:pt x="1577" y="16"/>
                  </a:cubicBezTo>
                  <a:close/>
                  <a:moveTo>
                    <a:pt x="1736" y="44"/>
                  </a:moveTo>
                  <a:cubicBezTo>
                    <a:pt x="1736" y="44"/>
                    <a:pt x="1736" y="44"/>
                    <a:pt x="1736" y="43"/>
                  </a:cubicBezTo>
                  <a:cubicBezTo>
                    <a:pt x="1736" y="44"/>
                    <a:pt x="1736" y="44"/>
                    <a:pt x="1736" y="44"/>
                  </a:cubicBezTo>
                  <a:close/>
                  <a:moveTo>
                    <a:pt x="1714" y="16"/>
                  </a:moveTo>
                  <a:cubicBezTo>
                    <a:pt x="1714" y="16"/>
                    <a:pt x="1714" y="16"/>
                    <a:pt x="1713" y="17"/>
                  </a:cubicBezTo>
                  <a:cubicBezTo>
                    <a:pt x="1714" y="17"/>
                    <a:pt x="1714" y="17"/>
                    <a:pt x="1714" y="16"/>
                  </a:cubicBezTo>
                  <a:close/>
                  <a:moveTo>
                    <a:pt x="1729" y="17"/>
                  </a:moveTo>
                  <a:cubicBezTo>
                    <a:pt x="1729" y="16"/>
                    <a:pt x="1729" y="16"/>
                    <a:pt x="1729" y="16"/>
                  </a:cubicBezTo>
                  <a:cubicBezTo>
                    <a:pt x="1729" y="17"/>
                    <a:pt x="1729" y="17"/>
                    <a:pt x="1729" y="17"/>
                  </a:cubicBezTo>
                  <a:close/>
                  <a:moveTo>
                    <a:pt x="1746" y="16"/>
                  </a:moveTo>
                  <a:cubicBezTo>
                    <a:pt x="1746" y="17"/>
                    <a:pt x="1746" y="17"/>
                    <a:pt x="1746" y="17"/>
                  </a:cubicBezTo>
                  <a:cubicBezTo>
                    <a:pt x="1746" y="17"/>
                    <a:pt x="1746" y="16"/>
                    <a:pt x="1746" y="16"/>
                  </a:cubicBezTo>
                  <a:close/>
                  <a:moveTo>
                    <a:pt x="1177" y="17"/>
                  </a:moveTo>
                  <a:cubicBezTo>
                    <a:pt x="1178" y="17"/>
                    <a:pt x="1178" y="17"/>
                    <a:pt x="1178" y="17"/>
                  </a:cubicBezTo>
                  <a:cubicBezTo>
                    <a:pt x="1178" y="17"/>
                    <a:pt x="1177" y="17"/>
                    <a:pt x="1177" y="17"/>
                  </a:cubicBezTo>
                  <a:close/>
                  <a:moveTo>
                    <a:pt x="1361" y="17"/>
                  </a:moveTo>
                  <a:cubicBezTo>
                    <a:pt x="1361" y="17"/>
                    <a:pt x="1360" y="17"/>
                    <a:pt x="1360" y="17"/>
                  </a:cubicBezTo>
                  <a:cubicBezTo>
                    <a:pt x="1361" y="17"/>
                    <a:pt x="1361" y="17"/>
                    <a:pt x="1361" y="17"/>
                  </a:cubicBezTo>
                  <a:close/>
                  <a:moveTo>
                    <a:pt x="1378" y="17"/>
                  </a:moveTo>
                  <a:cubicBezTo>
                    <a:pt x="1378" y="17"/>
                    <a:pt x="1377" y="17"/>
                    <a:pt x="1377" y="17"/>
                  </a:cubicBezTo>
                  <a:cubicBezTo>
                    <a:pt x="1377" y="17"/>
                    <a:pt x="1377" y="17"/>
                    <a:pt x="1378" y="17"/>
                  </a:cubicBezTo>
                  <a:close/>
                  <a:moveTo>
                    <a:pt x="1418" y="17"/>
                  </a:moveTo>
                  <a:cubicBezTo>
                    <a:pt x="1419" y="17"/>
                    <a:pt x="1419" y="17"/>
                    <a:pt x="1419" y="17"/>
                  </a:cubicBezTo>
                  <a:cubicBezTo>
                    <a:pt x="1419" y="17"/>
                    <a:pt x="1418" y="17"/>
                    <a:pt x="1418" y="17"/>
                  </a:cubicBezTo>
                  <a:close/>
                  <a:moveTo>
                    <a:pt x="660" y="44"/>
                  </a:moveTo>
                  <a:cubicBezTo>
                    <a:pt x="660" y="44"/>
                    <a:pt x="660" y="44"/>
                    <a:pt x="660" y="44"/>
                  </a:cubicBezTo>
                  <a:cubicBezTo>
                    <a:pt x="660" y="44"/>
                    <a:pt x="660" y="44"/>
                    <a:pt x="660" y="44"/>
                  </a:cubicBezTo>
                  <a:close/>
                  <a:moveTo>
                    <a:pt x="1487" y="17"/>
                  </a:moveTo>
                  <a:cubicBezTo>
                    <a:pt x="1487" y="17"/>
                    <a:pt x="1487" y="17"/>
                    <a:pt x="1487" y="17"/>
                  </a:cubicBezTo>
                  <a:cubicBezTo>
                    <a:pt x="1487" y="17"/>
                    <a:pt x="1487" y="17"/>
                    <a:pt x="1487" y="17"/>
                  </a:cubicBezTo>
                  <a:close/>
                  <a:moveTo>
                    <a:pt x="1545" y="17"/>
                  </a:moveTo>
                  <a:cubicBezTo>
                    <a:pt x="1545" y="17"/>
                    <a:pt x="1545" y="17"/>
                    <a:pt x="1544" y="17"/>
                  </a:cubicBezTo>
                  <a:cubicBezTo>
                    <a:pt x="1545" y="17"/>
                    <a:pt x="1545" y="17"/>
                    <a:pt x="1545" y="17"/>
                  </a:cubicBezTo>
                  <a:close/>
                  <a:moveTo>
                    <a:pt x="1562" y="17"/>
                  </a:moveTo>
                  <a:cubicBezTo>
                    <a:pt x="1562" y="17"/>
                    <a:pt x="1561" y="17"/>
                    <a:pt x="1561" y="17"/>
                  </a:cubicBezTo>
                  <a:cubicBezTo>
                    <a:pt x="1561" y="17"/>
                    <a:pt x="1562" y="17"/>
                    <a:pt x="1562" y="17"/>
                  </a:cubicBezTo>
                  <a:close/>
                  <a:moveTo>
                    <a:pt x="674" y="44"/>
                  </a:moveTo>
                  <a:cubicBezTo>
                    <a:pt x="674" y="44"/>
                    <a:pt x="674" y="44"/>
                    <a:pt x="674" y="44"/>
                  </a:cubicBezTo>
                  <a:cubicBezTo>
                    <a:pt x="674" y="44"/>
                    <a:pt x="674" y="44"/>
                    <a:pt x="674" y="44"/>
                  </a:cubicBezTo>
                  <a:close/>
                  <a:moveTo>
                    <a:pt x="1713" y="17"/>
                  </a:moveTo>
                  <a:cubicBezTo>
                    <a:pt x="1713" y="17"/>
                    <a:pt x="1713" y="17"/>
                    <a:pt x="1713" y="17"/>
                  </a:cubicBezTo>
                  <a:cubicBezTo>
                    <a:pt x="1713" y="17"/>
                    <a:pt x="1713" y="17"/>
                    <a:pt x="1713" y="17"/>
                  </a:cubicBezTo>
                  <a:close/>
                  <a:moveTo>
                    <a:pt x="1730" y="17"/>
                  </a:moveTo>
                  <a:cubicBezTo>
                    <a:pt x="1730" y="17"/>
                    <a:pt x="1730" y="17"/>
                    <a:pt x="1729" y="17"/>
                  </a:cubicBezTo>
                  <a:cubicBezTo>
                    <a:pt x="1729" y="17"/>
                    <a:pt x="1730" y="17"/>
                    <a:pt x="1730" y="17"/>
                  </a:cubicBezTo>
                  <a:close/>
                  <a:moveTo>
                    <a:pt x="692" y="44"/>
                  </a:moveTo>
                  <a:cubicBezTo>
                    <a:pt x="692" y="44"/>
                    <a:pt x="691" y="44"/>
                    <a:pt x="691" y="44"/>
                  </a:cubicBezTo>
                  <a:cubicBezTo>
                    <a:pt x="691" y="44"/>
                    <a:pt x="691" y="44"/>
                    <a:pt x="692" y="44"/>
                  </a:cubicBezTo>
                  <a:close/>
                  <a:moveTo>
                    <a:pt x="1176" y="17"/>
                  </a:moveTo>
                  <a:cubicBezTo>
                    <a:pt x="1176" y="17"/>
                    <a:pt x="1177" y="17"/>
                    <a:pt x="1177" y="17"/>
                  </a:cubicBezTo>
                  <a:cubicBezTo>
                    <a:pt x="1177" y="17"/>
                    <a:pt x="1176" y="17"/>
                    <a:pt x="1176" y="17"/>
                  </a:cubicBezTo>
                  <a:close/>
                  <a:moveTo>
                    <a:pt x="1360" y="17"/>
                  </a:moveTo>
                  <a:cubicBezTo>
                    <a:pt x="1360" y="17"/>
                    <a:pt x="1359" y="17"/>
                    <a:pt x="1359" y="17"/>
                  </a:cubicBezTo>
                  <a:cubicBezTo>
                    <a:pt x="1360" y="17"/>
                    <a:pt x="1360" y="17"/>
                    <a:pt x="1360" y="17"/>
                  </a:cubicBezTo>
                  <a:close/>
                  <a:moveTo>
                    <a:pt x="1378" y="17"/>
                  </a:moveTo>
                  <a:cubicBezTo>
                    <a:pt x="1378" y="17"/>
                    <a:pt x="1378" y="17"/>
                    <a:pt x="1378" y="17"/>
                  </a:cubicBezTo>
                  <a:cubicBezTo>
                    <a:pt x="1378" y="17"/>
                    <a:pt x="1378" y="17"/>
                    <a:pt x="1378" y="17"/>
                  </a:cubicBezTo>
                  <a:close/>
                  <a:moveTo>
                    <a:pt x="1394" y="17"/>
                  </a:moveTo>
                  <a:cubicBezTo>
                    <a:pt x="1394" y="17"/>
                    <a:pt x="1394" y="17"/>
                    <a:pt x="1394" y="18"/>
                  </a:cubicBezTo>
                  <a:cubicBezTo>
                    <a:pt x="1394" y="17"/>
                    <a:pt x="1394" y="17"/>
                    <a:pt x="1394" y="17"/>
                  </a:cubicBezTo>
                  <a:close/>
                  <a:moveTo>
                    <a:pt x="1463" y="17"/>
                  </a:moveTo>
                  <a:cubicBezTo>
                    <a:pt x="1463" y="17"/>
                    <a:pt x="1463" y="18"/>
                    <a:pt x="1463" y="18"/>
                  </a:cubicBezTo>
                  <a:cubicBezTo>
                    <a:pt x="1463" y="17"/>
                    <a:pt x="1463" y="17"/>
                    <a:pt x="1463" y="17"/>
                  </a:cubicBezTo>
                  <a:close/>
                  <a:moveTo>
                    <a:pt x="1486" y="17"/>
                  </a:moveTo>
                  <a:cubicBezTo>
                    <a:pt x="1486" y="17"/>
                    <a:pt x="1487" y="17"/>
                    <a:pt x="1487" y="17"/>
                  </a:cubicBezTo>
                  <a:cubicBezTo>
                    <a:pt x="1486" y="17"/>
                    <a:pt x="1486" y="17"/>
                    <a:pt x="1486" y="17"/>
                  </a:cubicBezTo>
                  <a:close/>
                  <a:moveTo>
                    <a:pt x="1544" y="17"/>
                  </a:moveTo>
                  <a:cubicBezTo>
                    <a:pt x="1544" y="17"/>
                    <a:pt x="1544" y="17"/>
                    <a:pt x="1544" y="17"/>
                  </a:cubicBezTo>
                  <a:cubicBezTo>
                    <a:pt x="1544" y="17"/>
                    <a:pt x="1544" y="17"/>
                    <a:pt x="1544" y="17"/>
                  </a:cubicBezTo>
                  <a:close/>
                  <a:moveTo>
                    <a:pt x="1563" y="17"/>
                  </a:moveTo>
                  <a:cubicBezTo>
                    <a:pt x="1562" y="17"/>
                    <a:pt x="1562" y="17"/>
                    <a:pt x="1562" y="17"/>
                  </a:cubicBezTo>
                  <a:cubicBezTo>
                    <a:pt x="1562" y="17"/>
                    <a:pt x="1562" y="17"/>
                    <a:pt x="1563" y="17"/>
                  </a:cubicBezTo>
                  <a:close/>
                  <a:moveTo>
                    <a:pt x="801" y="44"/>
                  </a:moveTo>
                  <a:cubicBezTo>
                    <a:pt x="801" y="44"/>
                    <a:pt x="801" y="44"/>
                    <a:pt x="801" y="44"/>
                  </a:cubicBezTo>
                  <a:cubicBezTo>
                    <a:pt x="801" y="44"/>
                    <a:pt x="801" y="44"/>
                    <a:pt x="801" y="44"/>
                  </a:cubicBezTo>
                  <a:close/>
                  <a:moveTo>
                    <a:pt x="1713" y="17"/>
                  </a:moveTo>
                  <a:cubicBezTo>
                    <a:pt x="1712" y="17"/>
                    <a:pt x="1712" y="17"/>
                    <a:pt x="1712" y="17"/>
                  </a:cubicBezTo>
                  <a:cubicBezTo>
                    <a:pt x="1712" y="17"/>
                    <a:pt x="1712" y="17"/>
                    <a:pt x="1713" y="17"/>
                  </a:cubicBezTo>
                  <a:close/>
                  <a:moveTo>
                    <a:pt x="1731" y="17"/>
                  </a:moveTo>
                  <a:cubicBezTo>
                    <a:pt x="1731" y="17"/>
                    <a:pt x="1730" y="17"/>
                    <a:pt x="1730" y="17"/>
                  </a:cubicBezTo>
                  <a:cubicBezTo>
                    <a:pt x="1730" y="17"/>
                    <a:pt x="1730" y="17"/>
                    <a:pt x="1731" y="17"/>
                  </a:cubicBezTo>
                  <a:close/>
                  <a:moveTo>
                    <a:pt x="837" y="44"/>
                  </a:moveTo>
                  <a:cubicBezTo>
                    <a:pt x="837" y="44"/>
                    <a:pt x="837" y="44"/>
                    <a:pt x="837" y="44"/>
                  </a:cubicBezTo>
                  <a:cubicBezTo>
                    <a:pt x="837" y="44"/>
                    <a:pt x="837" y="44"/>
                    <a:pt x="837" y="44"/>
                  </a:cubicBezTo>
                  <a:close/>
                  <a:moveTo>
                    <a:pt x="852" y="44"/>
                  </a:moveTo>
                  <a:cubicBezTo>
                    <a:pt x="852" y="44"/>
                    <a:pt x="852" y="44"/>
                    <a:pt x="852" y="44"/>
                  </a:cubicBezTo>
                  <a:cubicBezTo>
                    <a:pt x="852" y="44"/>
                    <a:pt x="852" y="44"/>
                    <a:pt x="852" y="44"/>
                  </a:cubicBezTo>
                  <a:close/>
                  <a:moveTo>
                    <a:pt x="558" y="17"/>
                  </a:moveTo>
                  <a:cubicBezTo>
                    <a:pt x="558" y="17"/>
                    <a:pt x="557" y="17"/>
                    <a:pt x="557" y="18"/>
                  </a:cubicBezTo>
                  <a:cubicBezTo>
                    <a:pt x="558" y="18"/>
                    <a:pt x="558" y="18"/>
                    <a:pt x="558" y="17"/>
                  </a:cubicBezTo>
                  <a:close/>
                  <a:moveTo>
                    <a:pt x="578" y="18"/>
                  </a:moveTo>
                  <a:cubicBezTo>
                    <a:pt x="577" y="17"/>
                    <a:pt x="577" y="17"/>
                    <a:pt x="577" y="17"/>
                  </a:cubicBezTo>
                  <a:cubicBezTo>
                    <a:pt x="577" y="18"/>
                    <a:pt x="577" y="18"/>
                    <a:pt x="578" y="18"/>
                  </a:cubicBezTo>
                  <a:close/>
                  <a:moveTo>
                    <a:pt x="1175" y="18"/>
                  </a:moveTo>
                  <a:cubicBezTo>
                    <a:pt x="1175" y="18"/>
                    <a:pt x="1176" y="18"/>
                    <a:pt x="1176" y="17"/>
                  </a:cubicBezTo>
                  <a:cubicBezTo>
                    <a:pt x="1176" y="17"/>
                    <a:pt x="1175" y="17"/>
                    <a:pt x="1175" y="18"/>
                  </a:cubicBezTo>
                  <a:close/>
                  <a:moveTo>
                    <a:pt x="1359" y="17"/>
                  </a:moveTo>
                  <a:cubicBezTo>
                    <a:pt x="1359" y="17"/>
                    <a:pt x="1359" y="17"/>
                    <a:pt x="1359" y="18"/>
                  </a:cubicBezTo>
                  <a:cubicBezTo>
                    <a:pt x="1359" y="18"/>
                    <a:pt x="1359" y="18"/>
                    <a:pt x="1359" y="17"/>
                  </a:cubicBezTo>
                  <a:close/>
                  <a:moveTo>
                    <a:pt x="1379" y="18"/>
                  </a:moveTo>
                  <a:cubicBezTo>
                    <a:pt x="1379" y="17"/>
                    <a:pt x="1379" y="17"/>
                    <a:pt x="1378" y="17"/>
                  </a:cubicBezTo>
                  <a:cubicBezTo>
                    <a:pt x="1379" y="18"/>
                    <a:pt x="1379" y="18"/>
                    <a:pt x="1379" y="18"/>
                  </a:cubicBezTo>
                  <a:close/>
                  <a:moveTo>
                    <a:pt x="867" y="44"/>
                  </a:moveTo>
                  <a:cubicBezTo>
                    <a:pt x="867" y="44"/>
                    <a:pt x="867" y="44"/>
                    <a:pt x="867" y="44"/>
                  </a:cubicBezTo>
                  <a:cubicBezTo>
                    <a:pt x="867" y="44"/>
                    <a:pt x="867" y="44"/>
                    <a:pt x="867" y="44"/>
                  </a:cubicBezTo>
                  <a:close/>
                  <a:moveTo>
                    <a:pt x="1485" y="18"/>
                  </a:moveTo>
                  <a:cubicBezTo>
                    <a:pt x="1485" y="18"/>
                    <a:pt x="1486" y="18"/>
                    <a:pt x="1486" y="17"/>
                  </a:cubicBezTo>
                  <a:cubicBezTo>
                    <a:pt x="1485" y="17"/>
                    <a:pt x="1485" y="17"/>
                    <a:pt x="1485" y="18"/>
                  </a:cubicBezTo>
                  <a:close/>
                  <a:moveTo>
                    <a:pt x="1543" y="17"/>
                  </a:moveTo>
                  <a:cubicBezTo>
                    <a:pt x="1543" y="17"/>
                    <a:pt x="1543" y="17"/>
                    <a:pt x="1543" y="18"/>
                  </a:cubicBezTo>
                  <a:cubicBezTo>
                    <a:pt x="1543" y="18"/>
                    <a:pt x="1543" y="18"/>
                    <a:pt x="1543" y="17"/>
                  </a:cubicBezTo>
                  <a:close/>
                  <a:moveTo>
                    <a:pt x="1563" y="18"/>
                  </a:moveTo>
                  <a:cubicBezTo>
                    <a:pt x="1563" y="17"/>
                    <a:pt x="1563" y="17"/>
                    <a:pt x="1563" y="17"/>
                  </a:cubicBezTo>
                  <a:cubicBezTo>
                    <a:pt x="1563" y="18"/>
                    <a:pt x="1563" y="18"/>
                    <a:pt x="1563" y="18"/>
                  </a:cubicBezTo>
                  <a:close/>
                  <a:moveTo>
                    <a:pt x="1578" y="17"/>
                  </a:moveTo>
                  <a:cubicBezTo>
                    <a:pt x="1578" y="18"/>
                    <a:pt x="1578" y="18"/>
                    <a:pt x="1579" y="18"/>
                  </a:cubicBezTo>
                  <a:cubicBezTo>
                    <a:pt x="1579" y="18"/>
                    <a:pt x="1579" y="17"/>
                    <a:pt x="1578" y="17"/>
                  </a:cubicBezTo>
                  <a:close/>
                  <a:moveTo>
                    <a:pt x="1680" y="17"/>
                  </a:moveTo>
                  <a:cubicBezTo>
                    <a:pt x="1680" y="18"/>
                    <a:pt x="1680" y="18"/>
                    <a:pt x="1680" y="18"/>
                  </a:cubicBezTo>
                  <a:cubicBezTo>
                    <a:pt x="1680" y="18"/>
                    <a:pt x="1680" y="17"/>
                    <a:pt x="1680" y="17"/>
                  </a:cubicBezTo>
                  <a:close/>
                  <a:moveTo>
                    <a:pt x="1712" y="17"/>
                  </a:moveTo>
                  <a:cubicBezTo>
                    <a:pt x="1711" y="17"/>
                    <a:pt x="1711" y="17"/>
                    <a:pt x="1711" y="18"/>
                  </a:cubicBezTo>
                  <a:cubicBezTo>
                    <a:pt x="1711" y="18"/>
                    <a:pt x="1711" y="18"/>
                    <a:pt x="1712" y="17"/>
                  </a:cubicBezTo>
                  <a:close/>
                  <a:moveTo>
                    <a:pt x="1731" y="18"/>
                  </a:moveTo>
                  <a:cubicBezTo>
                    <a:pt x="1731" y="17"/>
                    <a:pt x="1731" y="17"/>
                    <a:pt x="1731" y="17"/>
                  </a:cubicBezTo>
                  <a:cubicBezTo>
                    <a:pt x="1731" y="18"/>
                    <a:pt x="1731" y="18"/>
                    <a:pt x="1731" y="18"/>
                  </a:cubicBezTo>
                  <a:close/>
                  <a:moveTo>
                    <a:pt x="1746" y="17"/>
                  </a:moveTo>
                  <a:cubicBezTo>
                    <a:pt x="1746" y="18"/>
                    <a:pt x="1746" y="18"/>
                    <a:pt x="1747" y="18"/>
                  </a:cubicBezTo>
                  <a:cubicBezTo>
                    <a:pt x="1747" y="18"/>
                    <a:pt x="1747" y="17"/>
                    <a:pt x="1746" y="17"/>
                  </a:cubicBezTo>
                  <a:close/>
                  <a:moveTo>
                    <a:pt x="540" y="18"/>
                  </a:moveTo>
                  <a:cubicBezTo>
                    <a:pt x="541" y="18"/>
                    <a:pt x="541" y="18"/>
                    <a:pt x="541" y="18"/>
                  </a:cubicBezTo>
                  <a:cubicBezTo>
                    <a:pt x="540" y="18"/>
                    <a:pt x="540" y="18"/>
                    <a:pt x="540" y="18"/>
                  </a:cubicBezTo>
                  <a:close/>
                  <a:moveTo>
                    <a:pt x="557" y="18"/>
                  </a:moveTo>
                  <a:cubicBezTo>
                    <a:pt x="557" y="18"/>
                    <a:pt x="557" y="18"/>
                    <a:pt x="556" y="18"/>
                  </a:cubicBezTo>
                  <a:cubicBezTo>
                    <a:pt x="557" y="18"/>
                    <a:pt x="557" y="18"/>
                    <a:pt x="557" y="18"/>
                  </a:cubicBezTo>
                  <a:close/>
                  <a:moveTo>
                    <a:pt x="579" y="18"/>
                  </a:moveTo>
                  <a:cubicBezTo>
                    <a:pt x="578" y="18"/>
                    <a:pt x="578" y="18"/>
                    <a:pt x="578" y="18"/>
                  </a:cubicBezTo>
                  <a:cubicBezTo>
                    <a:pt x="578" y="18"/>
                    <a:pt x="578" y="18"/>
                    <a:pt x="579" y="18"/>
                  </a:cubicBezTo>
                  <a:close/>
                  <a:moveTo>
                    <a:pt x="869" y="44"/>
                  </a:moveTo>
                  <a:cubicBezTo>
                    <a:pt x="869" y="44"/>
                    <a:pt x="870" y="44"/>
                    <a:pt x="870" y="44"/>
                  </a:cubicBezTo>
                  <a:cubicBezTo>
                    <a:pt x="869" y="44"/>
                    <a:pt x="869" y="44"/>
                    <a:pt x="869" y="44"/>
                  </a:cubicBezTo>
                  <a:close/>
                  <a:moveTo>
                    <a:pt x="987" y="18"/>
                  </a:moveTo>
                  <a:cubicBezTo>
                    <a:pt x="986" y="18"/>
                    <a:pt x="986" y="18"/>
                    <a:pt x="986" y="18"/>
                  </a:cubicBezTo>
                  <a:cubicBezTo>
                    <a:pt x="986" y="18"/>
                    <a:pt x="987" y="18"/>
                    <a:pt x="987" y="18"/>
                  </a:cubicBezTo>
                  <a:close/>
                  <a:moveTo>
                    <a:pt x="1359" y="18"/>
                  </a:moveTo>
                  <a:cubicBezTo>
                    <a:pt x="1358" y="18"/>
                    <a:pt x="1358" y="18"/>
                    <a:pt x="1358" y="18"/>
                  </a:cubicBezTo>
                  <a:cubicBezTo>
                    <a:pt x="1358" y="18"/>
                    <a:pt x="1358" y="18"/>
                    <a:pt x="1359" y="18"/>
                  </a:cubicBezTo>
                  <a:close/>
                  <a:moveTo>
                    <a:pt x="880" y="44"/>
                  </a:moveTo>
                  <a:cubicBezTo>
                    <a:pt x="880" y="44"/>
                    <a:pt x="880" y="44"/>
                    <a:pt x="880" y="44"/>
                  </a:cubicBezTo>
                  <a:cubicBezTo>
                    <a:pt x="880" y="44"/>
                    <a:pt x="880" y="44"/>
                    <a:pt x="880" y="44"/>
                  </a:cubicBezTo>
                  <a:close/>
                  <a:moveTo>
                    <a:pt x="1394" y="18"/>
                  </a:moveTo>
                  <a:cubicBezTo>
                    <a:pt x="1394" y="18"/>
                    <a:pt x="1394" y="18"/>
                    <a:pt x="1394" y="18"/>
                  </a:cubicBezTo>
                  <a:cubicBezTo>
                    <a:pt x="1394" y="18"/>
                    <a:pt x="1394" y="18"/>
                    <a:pt x="1394" y="18"/>
                  </a:cubicBezTo>
                  <a:close/>
                  <a:moveTo>
                    <a:pt x="1418" y="18"/>
                  </a:moveTo>
                  <a:cubicBezTo>
                    <a:pt x="1418" y="18"/>
                    <a:pt x="1418" y="18"/>
                    <a:pt x="1418" y="18"/>
                  </a:cubicBezTo>
                  <a:cubicBezTo>
                    <a:pt x="1418" y="18"/>
                    <a:pt x="1418" y="18"/>
                    <a:pt x="1418" y="18"/>
                  </a:cubicBezTo>
                  <a:close/>
                  <a:moveTo>
                    <a:pt x="1463" y="18"/>
                  </a:moveTo>
                  <a:cubicBezTo>
                    <a:pt x="1463" y="18"/>
                    <a:pt x="1463" y="18"/>
                    <a:pt x="1464" y="18"/>
                  </a:cubicBezTo>
                  <a:cubicBezTo>
                    <a:pt x="1464" y="18"/>
                    <a:pt x="1464" y="18"/>
                    <a:pt x="1463" y="18"/>
                  </a:cubicBezTo>
                  <a:close/>
                  <a:moveTo>
                    <a:pt x="1484" y="18"/>
                  </a:moveTo>
                  <a:cubicBezTo>
                    <a:pt x="1485" y="18"/>
                    <a:pt x="1485" y="18"/>
                    <a:pt x="1485" y="18"/>
                  </a:cubicBezTo>
                  <a:cubicBezTo>
                    <a:pt x="1485" y="18"/>
                    <a:pt x="1484" y="18"/>
                    <a:pt x="1484" y="18"/>
                  </a:cubicBezTo>
                  <a:close/>
                  <a:moveTo>
                    <a:pt x="1543" y="18"/>
                  </a:moveTo>
                  <a:cubicBezTo>
                    <a:pt x="1542" y="18"/>
                    <a:pt x="1542" y="18"/>
                    <a:pt x="1542" y="18"/>
                  </a:cubicBezTo>
                  <a:cubicBezTo>
                    <a:pt x="1542" y="18"/>
                    <a:pt x="1543" y="18"/>
                    <a:pt x="1543" y="18"/>
                  </a:cubicBezTo>
                  <a:close/>
                  <a:moveTo>
                    <a:pt x="895" y="44"/>
                  </a:moveTo>
                  <a:cubicBezTo>
                    <a:pt x="895" y="44"/>
                    <a:pt x="895" y="44"/>
                    <a:pt x="895" y="44"/>
                  </a:cubicBezTo>
                  <a:cubicBezTo>
                    <a:pt x="895" y="44"/>
                    <a:pt x="895" y="44"/>
                    <a:pt x="895" y="44"/>
                  </a:cubicBezTo>
                  <a:close/>
                  <a:moveTo>
                    <a:pt x="1711" y="18"/>
                  </a:moveTo>
                  <a:cubicBezTo>
                    <a:pt x="1711" y="18"/>
                    <a:pt x="1710" y="18"/>
                    <a:pt x="1710" y="18"/>
                  </a:cubicBezTo>
                  <a:cubicBezTo>
                    <a:pt x="1710" y="18"/>
                    <a:pt x="1711" y="18"/>
                    <a:pt x="1711" y="18"/>
                  </a:cubicBezTo>
                  <a:close/>
                  <a:moveTo>
                    <a:pt x="557" y="18"/>
                  </a:moveTo>
                  <a:cubicBezTo>
                    <a:pt x="556" y="18"/>
                    <a:pt x="556" y="18"/>
                    <a:pt x="556" y="18"/>
                  </a:cubicBezTo>
                  <a:cubicBezTo>
                    <a:pt x="556" y="18"/>
                    <a:pt x="556" y="18"/>
                    <a:pt x="557" y="18"/>
                  </a:cubicBezTo>
                  <a:close/>
                  <a:moveTo>
                    <a:pt x="986" y="18"/>
                  </a:moveTo>
                  <a:cubicBezTo>
                    <a:pt x="985" y="18"/>
                    <a:pt x="985" y="18"/>
                    <a:pt x="985" y="18"/>
                  </a:cubicBezTo>
                  <a:cubicBezTo>
                    <a:pt x="985" y="18"/>
                    <a:pt x="986" y="18"/>
                    <a:pt x="986" y="18"/>
                  </a:cubicBezTo>
                  <a:close/>
                  <a:moveTo>
                    <a:pt x="1358" y="18"/>
                  </a:moveTo>
                  <a:cubicBezTo>
                    <a:pt x="1358" y="18"/>
                    <a:pt x="1357" y="18"/>
                    <a:pt x="1357" y="18"/>
                  </a:cubicBezTo>
                  <a:cubicBezTo>
                    <a:pt x="1357" y="18"/>
                    <a:pt x="1358" y="18"/>
                    <a:pt x="1358" y="18"/>
                  </a:cubicBezTo>
                  <a:close/>
                  <a:moveTo>
                    <a:pt x="1484" y="18"/>
                  </a:moveTo>
                  <a:cubicBezTo>
                    <a:pt x="1484" y="18"/>
                    <a:pt x="1484" y="18"/>
                    <a:pt x="1484" y="18"/>
                  </a:cubicBezTo>
                  <a:cubicBezTo>
                    <a:pt x="1484" y="18"/>
                    <a:pt x="1484" y="18"/>
                    <a:pt x="1484" y="18"/>
                  </a:cubicBezTo>
                  <a:close/>
                  <a:moveTo>
                    <a:pt x="1542" y="18"/>
                  </a:moveTo>
                  <a:cubicBezTo>
                    <a:pt x="1542" y="18"/>
                    <a:pt x="1541" y="18"/>
                    <a:pt x="1541" y="18"/>
                  </a:cubicBezTo>
                  <a:cubicBezTo>
                    <a:pt x="1542" y="18"/>
                    <a:pt x="1542" y="18"/>
                    <a:pt x="1542" y="18"/>
                  </a:cubicBezTo>
                  <a:close/>
                  <a:moveTo>
                    <a:pt x="1564" y="18"/>
                  </a:moveTo>
                  <a:cubicBezTo>
                    <a:pt x="1564" y="18"/>
                    <a:pt x="1564" y="18"/>
                    <a:pt x="1564" y="18"/>
                  </a:cubicBezTo>
                  <a:cubicBezTo>
                    <a:pt x="1564" y="18"/>
                    <a:pt x="1564" y="18"/>
                    <a:pt x="1564" y="18"/>
                  </a:cubicBezTo>
                  <a:close/>
                  <a:moveTo>
                    <a:pt x="1579" y="18"/>
                  </a:moveTo>
                  <a:cubicBezTo>
                    <a:pt x="1579" y="18"/>
                    <a:pt x="1579" y="19"/>
                    <a:pt x="1579" y="19"/>
                  </a:cubicBezTo>
                  <a:cubicBezTo>
                    <a:pt x="1579" y="18"/>
                    <a:pt x="1579" y="18"/>
                    <a:pt x="1579" y="18"/>
                  </a:cubicBezTo>
                  <a:close/>
                  <a:moveTo>
                    <a:pt x="1111" y="44"/>
                  </a:moveTo>
                  <a:cubicBezTo>
                    <a:pt x="1111" y="44"/>
                    <a:pt x="1111" y="44"/>
                    <a:pt x="1111" y="44"/>
                  </a:cubicBezTo>
                  <a:cubicBezTo>
                    <a:pt x="1111" y="44"/>
                    <a:pt x="1111" y="44"/>
                    <a:pt x="1111" y="44"/>
                  </a:cubicBezTo>
                  <a:close/>
                  <a:moveTo>
                    <a:pt x="1710" y="18"/>
                  </a:moveTo>
                  <a:cubicBezTo>
                    <a:pt x="1710" y="18"/>
                    <a:pt x="1710" y="18"/>
                    <a:pt x="1709" y="18"/>
                  </a:cubicBezTo>
                  <a:cubicBezTo>
                    <a:pt x="1710" y="18"/>
                    <a:pt x="1710" y="18"/>
                    <a:pt x="1710" y="18"/>
                  </a:cubicBezTo>
                  <a:close/>
                  <a:moveTo>
                    <a:pt x="1732" y="18"/>
                  </a:moveTo>
                  <a:cubicBezTo>
                    <a:pt x="1732" y="18"/>
                    <a:pt x="1732" y="18"/>
                    <a:pt x="1732" y="18"/>
                  </a:cubicBezTo>
                  <a:cubicBezTo>
                    <a:pt x="1732" y="18"/>
                    <a:pt x="1732" y="18"/>
                    <a:pt x="1732" y="18"/>
                  </a:cubicBezTo>
                  <a:close/>
                  <a:moveTo>
                    <a:pt x="1747" y="18"/>
                  </a:moveTo>
                  <a:cubicBezTo>
                    <a:pt x="1747" y="18"/>
                    <a:pt x="1747" y="19"/>
                    <a:pt x="1747" y="19"/>
                  </a:cubicBezTo>
                  <a:cubicBezTo>
                    <a:pt x="1747" y="18"/>
                    <a:pt x="1747" y="18"/>
                    <a:pt x="1747" y="18"/>
                  </a:cubicBezTo>
                  <a:close/>
                  <a:moveTo>
                    <a:pt x="540" y="19"/>
                  </a:moveTo>
                  <a:cubicBezTo>
                    <a:pt x="540" y="19"/>
                    <a:pt x="540" y="19"/>
                    <a:pt x="540" y="18"/>
                  </a:cubicBezTo>
                  <a:cubicBezTo>
                    <a:pt x="540" y="18"/>
                    <a:pt x="540" y="19"/>
                    <a:pt x="540" y="19"/>
                  </a:cubicBezTo>
                  <a:close/>
                  <a:moveTo>
                    <a:pt x="556" y="18"/>
                  </a:moveTo>
                  <a:cubicBezTo>
                    <a:pt x="556" y="18"/>
                    <a:pt x="555" y="18"/>
                    <a:pt x="555" y="19"/>
                  </a:cubicBezTo>
                  <a:cubicBezTo>
                    <a:pt x="555" y="19"/>
                    <a:pt x="556" y="19"/>
                    <a:pt x="556" y="18"/>
                  </a:cubicBezTo>
                  <a:close/>
                  <a:moveTo>
                    <a:pt x="580" y="19"/>
                  </a:moveTo>
                  <a:cubicBezTo>
                    <a:pt x="580" y="18"/>
                    <a:pt x="580" y="18"/>
                    <a:pt x="580" y="18"/>
                  </a:cubicBezTo>
                  <a:cubicBezTo>
                    <a:pt x="580" y="19"/>
                    <a:pt x="580" y="19"/>
                    <a:pt x="580" y="19"/>
                  </a:cubicBezTo>
                  <a:close/>
                  <a:moveTo>
                    <a:pt x="650" y="49"/>
                  </a:moveTo>
                  <a:cubicBezTo>
                    <a:pt x="650" y="50"/>
                    <a:pt x="649" y="50"/>
                    <a:pt x="649" y="50"/>
                  </a:cubicBezTo>
                  <a:cubicBezTo>
                    <a:pt x="650" y="50"/>
                    <a:pt x="650" y="50"/>
                    <a:pt x="650" y="49"/>
                  </a:cubicBezTo>
                  <a:close/>
                  <a:moveTo>
                    <a:pt x="1014" y="19"/>
                  </a:moveTo>
                  <a:cubicBezTo>
                    <a:pt x="1014" y="18"/>
                    <a:pt x="1014" y="18"/>
                    <a:pt x="1014" y="18"/>
                  </a:cubicBezTo>
                  <a:cubicBezTo>
                    <a:pt x="1014" y="19"/>
                    <a:pt x="1014" y="19"/>
                    <a:pt x="1014" y="19"/>
                  </a:cubicBezTo>
                  <a:close/>
                  <a:moveTo>
                    <a:pt x="1357" y="18"/>
                  </a:moveTo>
                  <a:cubicBezTo>
                    <a:pt x="1357" y="18"/>
                    <a:pt x="1357" y="18"/>
                    <a:pt x="1356" y="19"/>
                  </a:cubicBezTo>
                  <a:cubicBezTo>
                    <a:pt x="1357" y="19"/>
                    <a:pt x="1357" y="19"/>
                    <a:pt x="1357" y="18"/>
                  </a:cubicBezTo>
                  <a:close/>
                  <a:moveTo>
                    <a:pt x="1137" y="44"/>
                  </a:moveTo>
                  <a:cubicBezTo>
                    <a:pt x="1137" y="44"/>
                    <a:pt x="1136" y="44"/>
                    <a:pt x="1136" y="44"/>
                  </a:cubicBezTo>
                  <a:cubicBezTo>
                    <a:pt x="1136" y="44"/>
                    <a:pt x="1137" y="44"/>
                    <a:pt x="1137" y="44"/>
                  </a:cubicBezTo>
                  <a:close/>
                  <a:moveTo>
                    <a:pt x="1152" y="44"/>
                  </a:moveTo>
                  <a:cubicBezTo>
                    <a:pt x="1152" y="44"/>
                    <a:pt x="1152" y="44"/>
                    <a:pt x="1152" y="44"/>
                  </a:cubicBezTo>
                  <a:cubicBezTo>
                    <a:pt x="1152" y="44"/>
                    <a:pt x="1152" y="44"/>
                    <a:pt x="1152" y="44"/>
                  </a:cubicBezTo>
                  <a:close/>
                  <a:moveTo>
                    <a:pt x="751" y="50"/>
                  </a:moveTo>
                  <a:cubicBezTo>
                    <a:pt x="751" y="50"/>
                    <a:pt x="751" y="50"/>
                    <a:pt x="751" y="50"/>
                  </a:cubicBezTo>
                  <a:cubicBezTo>
                    <a:pt x="751" y="50"/>
                    <a:pt x="751" y="50"/>
                    <a:pt x="751" y="50"/>
                  </a:cubicBezTo>
                  <a:close/>
                  <a:moveTo>
                    <a:pt x="1482" y="19"/>
                  </a:moveTo>
                  <a:cubicBezTo>
                    <a:pt x="1483" y="19"/>
                    <a:pt x="1483" y="19"/>
                    <a:pt x="1483" y="18"/>
                  </a:cubicBezTo>
                  <a:cubicBezTo>
                    <a:pt x="1483" y="18"/>
                    <a:pt x="1483" y="18"/>
                    <a:pt x="1482" y="19"/>
                  </a:cubicBezTo>
                  <a:close/>
                  <a:moveTo>
                    <a:pt x="1541" y="18"/>
                  </a:moveTo>
                  <a:cubicBezTo>
                    <a:pt x="1541" y="18"/>
                    <a:pt x="1541" y="18"/>
                    <a:pt x="1541" y="19"/>
                  </a:cubicBezTo>
                  <a:cubicBezTo>
                    <a:pt x="1541" y="19"/>
                    <a:pt x="1541" y="19"/>
                    <a:pt x="1541" y="18"/>
                  </a:cubicBezTo>
                  <a:close/>
                  <a:moveTo>
                    <a:pt x="1680" y="18"/>
                  </a:moveTo>
                  <a:cubicBezTo>
                    <a:pt x="1681" y="19"/>
                    <a:pt x="1681" y="19"/>
                    <a:pt x="1681" y="19"/>
                  </a:cubicBezTo>
                  <a:cubicBezTo>
                    <a:pt x="1681" y="19"/>
                    <a:pt x="1681" y="18"/>
                    <a:pt x="1680" y="18"/>
                  </a:cubicBezTo>
                  <a:close/>
                  <a:moveTo>
                    <a:pt x="1709" y="18"/>
                  </a:moveTo>
                  <a:cubicBezTo>
                    <a:pt x="1709" y="18"/>
                    <a:pt x="1709" y="18"/>
                    <a:pt x="1709" y="19"/>
                  </a:cubicBezTo>
                  <a:cubicBezTo>
                    <a:pt x="1709" y="19"/>
                    <a:pt x="1709" y="19"/>
                    <a:pt x="1709" y="18"/>
                  </a:cubicBezTo>
                  <a:close/>
                  <a:moveTo>
                    <a:pt x="555" y="19"/>
                  </a:moveTo>
                  <a:cubicBezTo>
                    <a:pt x="555" y="19"/>
                    <a:pt x="555" y="19"/>
                    <a:pt x="555" y="19"/>
                  </a:cubicBezTo>
                  <a:cubicBezTo>
                    <a:pt x="555" y="19"/>
                    <a:pt x="555" y="19"/>
                    <a:pt x="555" y="19"/>
                  </a:cubicBezTo>
                  <a:close/>
                  <a:moveTo>
                    <a:pt x="581" y="19"/>
                  </a:moveTo>
                  <a:cubicBezTo>
                    <a:pt x="581" y="19"/>
                    <a:pt x="581" y="19"/>
                    <a:pt x="580" y="19"/>
                  </a:cubicBezTo>
                  <a:cubicBezTo>
                    <a:pt x="580" y="19"/>
                    <a:pt x="581" y="19"/>
                    <a:pt x="581" y="19"/>
                  </a:cubicBezTo>
                  <a:close/>
                  <a:moveTo>
                    <a:pt x="1310" y="44"/>
                  </a:moveTo>
                  <a:cubicBezTo>
                    <a:pt x="1309" y="44"/>
                    <a:pt x="1309" y="44"/>
                    <a:pt x="1309" y="44"/>
                  </a:cubicBezTo>
                  <a:cubicBezTo>
                    <a:pt x="1309" y="44"/>
                    <a:pt x="1309" y="44"/>
                    <a:pt x="1310" y="44"/>
                  </a:cubicBezTo>
                  <a:close/>
                  <a:moveTo>
                    <a:pt x="984" y="19"/>
                  </a:moveTo>
                  <a:cubicBezTo>
                    <a:pt x="984" y="19"/>
                    <a:pt x="983" y="19"/>
                    <a:pt x="983" y="19"/>
                  </a:cubicBezTo>
                  <a:cubicBezTo>
                    <a:pt x="984" y="19"/>
                    <a:pt x="984" y="19"/>
                    <a:pt x="984" y="19"/>
                  </a:cubicBezTo>
                  <a:close/>
                  <a:moveTo>
                    <a:pt x="1015" y="19"/>
                  </a:moveTo>
                  <a:cubicBezTo>
                    <a:pt x="1015" y="19"/>
                    <a:pt x="1015" y="19"/>
                    <a:pt x="1015" y="19"/>
                  </a:cubicBezTo>
                  <a:cubicBezTo>
                    <a:pt x="1015" y="19"/>
                    <a:pt x="1015" y="19"/>
                    <a:pt x="1015" y="19"/>
                  </a:cubicBezTo>
                  <a:close/>
                  <a:moveTo>
                    <a:pt x="1356" y="19"/>
                  </a:moveTo>
                  <a:cubicBezTo>
                    <a:pt x="1356" y="19"/>
                    <a:pt x="1356" y="19"/>
                    <a:pt x="1356" y="19"/>
                  </a:cubicBezTo>
                  <a:cubicBezTo>
                    <a:pt x="1356" y="19"/>
                    <a:pt x="1356" y="19"/>
                    <a:pt x="1356" y="19"/>
                  </a:cubicBezTo>
                  <a:close/>
                  <a:moveTo>
                    <a:pt x="1383" y="44"/>
                  </a:moveTo>
                  <a:cubicBezTo>
                    <a:pt x="1384" y="44"/>
                    <a:pt x="1384" y="44"/>
                    <a:pt x="1384" y="44"/>
                  </a:cubicBezTo>
                  <a:cubicBezTo>
                    <a:pt x="1383" y="44"/>
                    <a:pt x="1383" y="44"/>
                    <a:pt x="1383" y="44"/>
                  </a:cubicBezTo>
                  <a:close/>
                  <a:moveTo>
                    <a:pt x="1417" y="19"/>
                  </a:moveTo>
                  <a:cubicBezTo>
                    <a:pt x="1417" y="19"/>
                    <a:pt x="1417" y="19"/>
                    <a:pt x="1417" y="19"/>
                  </a:cubicBezTo>
                  <a:cubicBezTo>
                    <a:pt x="1417" y="19"/>
                    <a:pt x="1417" y="19"/>
                    <a:pt x="1417" y="19"/>
                  </a:cubicBezTo>
                  <a:close/>
                  <a:moveTo>
                    <a:pt x="1464" y="19"/>
                  </a:moveTo>
                  <a:cubicBezTo>
                    <a:pt x="1464" y="19"/>
                    <a:pt x="1464" y="19"/>
                    <a:pt x="1464" y="19"/>
                  </a:cubicBezTo>
                  <a:cubicBezTo>
                    <a:pt x="1464" y="19"/>
                    <a:pt x="1464" y="19"/>
                    <a:pt x="1464" y="19"/>
                  </a:cubicBezTo>
                  <a:close/>
                  <a:moveTo>
                    <a:pt x="1748" y="44"/>
                  </a:moveTo>
                  <a:cubicBezTo>
                    <a:pt x="1747" y="44"/>
                    <a:pt x="1747" y="44"/>
                    <a:pt x="1747" y="44"/>
                  </a:cubicBezTo>
                  <a:cubicBezTo>
                    <a:pt x="1748" y="44"/>
                    <a:pt x="1748" y="44"/>
                    <a:pt x="1748" y="44"/>
                  </a:cubicBezTo>
                  <a:close/>
                  <a:moveTo>
                    <a:pt x="1579" y="19"/>
                  </a:moveTo>
                  <a:cubicBezTo>
                    <a:pt x="1579" y="19"/>
                    <a:pt x="1579" y="19"/>
                    <a:pt x="1579" y="19"/>
                  </a:cubicBezTo>
                  <a:cubicBezTo>
                    <a:pt x="1579" y="19"/>
                    <a:pt x="1579" y="19"/>
                    <a:pt x="1579" y="19"/>
                  </a:cubicBezTo>
                  <a:close/>
                  <a:moveTo>
                    <a:pt x="557" y="44"/>
                  </a:moveTo>
                  <a:cubicBezTo>
                    <a:pt x="557" y="44"/>
                    <a:pt x="557" y="44"/>
                    <a:pt x="557" y="45"/>
                  </a:cubicBezTo>
                  <a:cubicBezTo>
                    <a:pt x="557" y="44"/>
                    <a:pt x="557" y="44"/>
                    <a:pt x="557" y="44"/>
                  </a:cubicBezTo>
                  <a:close/>
                  <a:moveTo>
                    <a:pt x="596" y="45"/>
                  </a:moveTo>
                  <a:cubicBezTo>
                    <a:pt x="596" y="44"/>
                    <a:pt x="596" y="44"/>
                    <a:pt x="596" y="44"/>
                  </a:cubicBezTo>
                  <a:cubicBezTo>
                    <a:pt x="596" y="44"/>
                    <a:pt x="596" y="45"/>
                    <a:pt x="596" y="45"/>
                  </a:cubicBezTo>
                  <a:close/>
                  <a:moveTo>
                    <a:pt x="1747" y="19"/>
                  </a:moveTo>
                  <a:cubicBezTo>
                    <a:pt x="1747" y="19"/>
                    <a:pt x="1747" y="19"/>
                    <a:pt x="1747" y="19"/>
                  </a:cubicBezTo>
                  <a:cubicBezTo>
                    <a:pt x="1747" y="19"/>
                    <a:pt x="1747" y="19"/>
                    <a:pt x="1747" y="19"/>
                  </a:cubicBezTo>
                  <a:close/>
                  <a:moveTo>
                    <a:pt x="640" y="45"/>
                  </a:moveTo>
                  <a:cubicBezTo>
                    <a:pt x="641" y="45"/>
                    <a:pt x="641" y="44"/>
                    <a:pt x="641" y="44"/>
                  </a:cubicBezTo>
                  <a:cubicBezTo>
                    <a:pt x="640" y="44"/>
                    <a:pt x="640" y="45"/>
                    <a:pt x="640" y="45"/>
                  </a:cubicBezTo>
                  <a:close/>
                  <a:moveTo>
                    <a:pt x="582" y="19"/>
                  </a:moveTo>
                  <a:cubicBezTo>
                    <a:pt x="582" y="19"/>
                    <a:pt x="581" y="19"/>
                    <a:pt x="581" y="19"/>
                  </a:cubicBezTo>
                  <a:cubicBezTo>
                    <a:pt x="581" y="19"/>
                    <a:pt x="581" y="19"/>
                    <a:pt x="582" y="19"/>
                  </a:cubicBezTo>
                  <a:close/>
                  <a:moveTo>
                    <a:pt x="983" y="19"/>
                  </a:moveTo>
                  <a:cubicBezTo>
                    <a:pt x="983" y="19"/>
                    <a:pt x="983" y="19"/>
                    <a:pt x="983" y="19"/>
                  </a:cubicBezTo>
                  <a:cubicBezTo>
                    <a:pt x="983" y="19"/>
                    <a:pt x="983" y="19"/>
                    <a:pt x="983" y="19"/>
                  </a:cubicBezTo>
                  <a:close/>
                  <a:moveTo>
                    <a:pt x="692" y="44"/>
                  </a:moveTo>
                  <a:cubicBezTo>
                    <a:pt x="692" y="44"/>
                    <a:pt x="692" y="44"/>
                    <a:pt x="692" y="44"/>
                  </a:cubicBezTo>
                  <a:cubicBezTo>
                    <a:pt x="692" y="44"/>
                    <a:pt x="692" y="44"/>
                    <a:pt x="692" y="44"/>
                  </a:cubicBezTo>
                  <a:close/>
                  <a:moveTo>
                    <a:pt x="837" y="44"/>
                  </a:moveTo>
                  <a:cubicBezTo>
                    <a:pt x="836" y="44"/>
                    <a:pt x="836" y="44"/>
                    <a:pt x="836" y="44"/>
                  </a:cubicBezTo>
                  <a:cubicBezTo>
                    <a:pt x="836" y="44"/>
                    <a:pt x="837" y="44"/>
                    <a:pt x="837" y="44"/>
                  </a:cubicBezTo>
                  <a:close/>
                  <a:moveTo>
                    <a:pt x="1540" y="19"/>
                  </a:moveTo>
                  <a:cubicBezTo>
                    <a:pt x="1540" y="19"/>
                    <a:pt x="1540" y="19"/>
                    <a:pt x="1540" y="19"/>
                  </a:cubicBezTo>
                  <a:cubicBezTo>
                    <a:pt x="1540" y="19"/>
                    <a:pt x="1540" y="19"/>
                    <a:pt x="1540" y="19"/>
                  </a:cubicBezTo>
                  <a:close/>
                  <a:moveTo>
                    <a:pt x="1681" y="19"/>
                  </a:moveTo>
                  <a:cubicBezTo>
                    <a:pt x="1681" y="19"/>
                    <a:pt x="1681" y="20"/>
                    <a:pt x="1681" y="20"/>
                  </a:cubicBezTo>
                  <a:cubicBezTo>
                    <a:pt x="1681" y="19"/>
                    <a:pt x="1681" y="19"/>
                    <a:pt x="1681" y="19"/>
                  </a:cubicBezTo>
                  <a:close/>
                  <a:moveTo>
                    <a:pt x="1708" y="19"/>
                  </a:moveTo>
                  <a:cubicBezTo>
                    <a:pt x="1708" y="19"/>
                    <a:pt x="1708" y="19"/>
                    <a:pt x="1708" y="19"/>
                  </a:cubicBezTo>
                  <a:cubicBezTo>
                    <a:pt x="1708" y="19"/>
                    <a:pt x="1708" y="19"/>
                    <a:pt x="1708" y="19"/>
                  </a:cubicBezTo>
                  <a:close/>
                  <a:moveTo>
                    <a:pt x="539" y="20"/>
                  </a:moveTo>
                  <a:cubicBezTo>
                    <a:pt x="540" y="20"/>
                    <a:pt x="540" y="20"/>
                    <a:pt x="540" y="19"/>
                  </a:cubicBezTo>
                  <a:cubicBezTo>
                    <a:pt x="539" y="20"/>
                    <a:pt x="539" y="20"/>
                    <a:pt x="539" y="20"/>
                  </a:cubicBezTo>
                  <a:close/>
                  <a:moveTo>
                    <a:pt x="1392" y="50"/>
                  </a:moveTo>
                  <a:cubicBezTo>
                    <a:pt x="1392" y="50"/>
                    <a:pt x="1392" y="50"/>
                    <a:pt x="1392" y="50"/>
                  </a:cubicBezTo>
                  <a:cubicBezTo>
                    <a:pt x="1392" y="50"/>
                    <a:pt x="1392" y="50"/>
                    <a:pt x="1392" y="50"/>
                  </a:cubicBezTo>
                  <a:close/>
                  <a:moveTo>
                    <a:pt x="582" y="20"/>
                  </a:moveTo>
                  <a:cubicBezTo>
                    <a:pt x="582" y="19"/>
                    <a:pt x="582" y="19"/>
                    <a:pt x="582" y="19"/>
                  </a:cubicBezTo>
                  <a:cubicBezTo>
                    <a:pt x="582" y="20"/>
                    <a:pt x="582" y="20"/>
                    <a:pt x="582" y="20"/>
                  </a:cubicBezTo>
                  <a:close/>
                  <a:moveTo>
                    <a:pt x="983" y="19"/>
                  </a:moveTo>
                  <a:cubicBezTo>
                    <a:pt x="982" y="19"/>
                    <a:pt x="982" y="19"/>
                    <a:pt x="982" y="20"/>
                  </a:cubicBezTo>
                  <a:cubicBezTo>
                    <a:pt x="982" y="20"/>
                    <a:pt x="982" y="20"/>
                    <a:pt x="983" y="19"/>
                  </a:cubicBezTo>
                  <a:close/>
                  <a:moveTo>
                    <a:pt x="1017" y="20"/>
                  </a:moveTo>
                  <a:cubicBezTo>
                    <a:pt x="1017" y="19"/>
                    <a:pt x="1017" y="19"/>
                    <a:pt x="1016" y="19"/>
                  </a:cubicBezTo>
                  <a:cubicBezTo>
                    <a:pt x="1017" y="20"/>
                    <a:pt x="1017" y="20"/>
                    <a:pt x="1017" y="20"/>
                  </a:cubicBezTo>
                  <a:close/>
                  <a:moveTo>
                    <a:pt x="1355" y="19"/>
                  </a:moveTo>
                  <a:cubicBezTo>
                    <a:pt x="1355" y="19"/>
                    <a:pt x="1355" y="19"/>
                    <a:pt x="1355" y="20"/>
                  </a:cubicBezTo>
                  <a:cubicBezTo>
                    <a:pt x="1355" y="20"/>
                    <a:pt x="1355" y="20"/>
                    <a:pt x="1355" y="19"/>
                  </a:cubicBezTo>
                  <a:close/>
                  <a:moveTo>
                    <a:pt x="1417" y="20"/>
                  </a:moveTo>
                  <a:cubicBezTo>
                    <a:pt x="1417" y="20"/>
                    <a:pt x="1417" y="20"/>
                    <a:pt x="1417" y="19"/>
                  </a:cubicBezTo>
                  <a:cubicBezTo>
                    <a:pt x="1417" y="20"/>
                    <a:pt x="1417" y="20"/>
                    <a:pt x="1417" y="20"/>
                  </a:cubicBezTo>
                  <a:close/>
                  <a:moveTo>
                    <a:pt x="1464" y="19"/>
                  </a:moveTo>
                  <a:cubicBezTo>
                    <a:pt x="1464" y="20"/>
                    <a:pt x="1464" y="20"/>
                    <a:pt x="1465" y="20"/>
                  </a:cubicBezTo>
                  <a:cubicBezTo>
                    <a:pt x="1465" y="20"/>
                    <a:pt x="1465" y="20"/>
                    <a:pt x="1464" y="19"/>
                  </a:cubicBezTo>
                  <a:close/>
                  <a:moveTo>
                    <a:pt x="1540" y="19"/>
                  </a:moveTo>
                  <a:cubicBezTo>
                    <a:pt x="1539" y="19"/>
                    <a:pt x="1539" y="19"/>
                    <a:pt x="1539" y="20"/>
                  </a:cubicBezTo>
                  <a:cubicBezTo>
                    <a:pt x="1539" y="20"/>
                    <a:pt x="1539" y="20"/>
                    <a:pt x="1540" y="19"/>
                  </a:cubicBezTo>
                  <a:close/>
                  <a:moveTo>
                    <a:pt x="1579" y="19"/>
                  </a:moveTo>
                  <a:cubicBezTo>
                    <a:pt x="1579" y="20"/>
                    <a:pt x="1579" y="20"/>
                    <a:pt x="1580" y="20"/>
                  </a:cubicBezTo>
                  <a:cubicBezTo>
                    <a:pt x="1580" y="20"/>
                    <a:pt x="1580" y="20"/>
                    <a:pt x="1579" y="19"/>
                  </a:cubicBezTo>
                  <a:close/>
                  <a:moveTo>
                    <a:pt x="1708" y="19"/>
                  </a:moveTo>
                  <a:cubicBezTo>
                    <a:pt x="1707" y="19"/>
                    <a:pt x="1707" y="19"/>
                    <a:pt x="1707" y="20"/>
                  </a:cubicBezTo>
                  <a:cubicBezTo>
                    <a:pt x="1707" y="20"/>
                    <a:pt x="1708" y="20"/>
                    <a:pt x="1708" y="19"/>
                  </a:cubicBezTo>
                  <a:close/>
                  <a:moveTo>
                    <a:pt x="1747" y="19"/>
                  </a:moveTo>
                  <a:cubicBezTo>
                    <a:pt x="1747" y="20"/>
                    <a:pt x="1747" y="20"/>
                    <a:pt x="1748" y="20"/>
                  </a:cubicBezTo>
                  <a:cubicBezTo>
                    <a:pt x="1748" y="20"/>
                    <a:pt x="1748" y="20"/>
                    <a:pt x="1747" y="19"/>
                  </a:cubicBezTo>
                  <a:close/>
                  <a:moveTo>
                    <a:pt x="910" y="44"/>
                  </a:moveTo>
                  <a:cubicBezTo>
                    <a:pt x="910" y="44"/>
                    <a:pt x="910" y="45"/>
                    <a:pt x="910" y="45"/>
                  </a:cubicBezTo>
                  <a:cubicBezTo>
                    <a:pt x="910" y="45"/>
                    <a:pt x="910" y="44"/>
                    <a:pt x="910" y="44"/>
                  </a:cubicBezTo>
                  <a:close/>
                  <a:moveTo>
                    <a:pt x="1083" y="44"/>
                  </a:moveTo>
                  <a:cubicBezTo>
                    <a:pt x="1083" y="44"/>
                    <a:pt x="1083" y="45"/>
                    <a:pt x="1083" y="45"/>
                  </a:cubicBezTo>
                  <a:cubicBezTo>
                    <a:pt x="1083" y="44"/>
                    <a:pt x="1083" y="44"/>
                    <a:pt x="1083" y="44"/>
                  </a:cubicBezTo>
                  <a:close/>
                  <a:moveTo>
                    <a:pt x="982" y="20"/>
                  </a:moveTo>
                  <a:cubicBezTo>
                    <a:pt x="982" y="20"/>
                    <a:pt x="981" y="20"/>
                    <a:pt x="981" y="20"/>
                  </a:cubicBezTo>
                  <a:cubicBezTo>
                    <a:pt x="982" y="20"/>
                    <a:pt x="982" y="20"/>
                    <a:pt x="982" y="20"/>
                  </a:cubicBezTo>
                  <a:close/>
                  <a:moveTo>
                    <a:pt x="1018" y="20"/>
                  </a:moveTo>
                  <a:cubicBezTo>
                    <a:pt x="1018" y="20"/>
                    <a:pt x="1017" y="20"/>
                    <a:pt x="1017" y="20"/>
                  </a:cubicBezTo>
                  <a:cubicBezTo>
                    <a:pt x="1017" y="20"/>
                    <a:pt x="1018" y="20"/>
                    <a:pt x="1018" y="20"/>
                  </a:cubicBezTo>
                  <a:close/>
                  <a:moveTo>
                    <a:pt x="1395" y="20"/>
                  </a:moveTo>
                  <a:cubicBezTo>
                    <a:pt x="1395" y="20"/>
                    <a:pt x="1395" y="20"/>
                    <a:pt x="1395" y="20"/>
                  </a:cubicBezTo>
                  <a:cubicBezTo>
                    <a:pt x="1395" y="20"/>
                    <a:pt x="1395" y="20"/>
                    <a:pt x="1395" y="20"/>
                  </a:cubicBezTo>
                  <a:close/>
                  <a:moveTo>
                    <a:pt x="1214" y="45"/>
                  </a:moveTo>
                  <a:cubicBezTo>
                    <a:pt x="1214" y="45"/>
                    <a:pt x="1215" y="44"/>
                    <a:pt x="1215" y="44"/>
                  </a:cubicBezTo>
                  <a:cubicBezTo>
                    <a:pt x="1214" y="44"/>
                    <a:pt x="1214" y="44"/>
                    <a:pt x="1214" y="45"/>
                  </a:cubicBezTo>
                  <a:close/>
                  <a:moveTo>
                    <a:pt x="1261" y="44"/>
                  </a:moveTo>
                  <a:cubicBezTo>
                    <a:pt x="1261" y="44"/>
                    <a:pt x="1261" y="45"/>
                    <a:pt x="1261" y="45"/>
                  </a:cubicBezTo>
                  <a:cubicBezTo>
                    <a:pt x="1261" y="44"/>
                    <a:pt x="1261" y="44"/>
                    <a:pt x="1261" y="44"/>
                  </a:cubicBezTo>
                  <a:close/>
                  <a:moveTo>
                    <a:pt x="539" y="21"/>
                  </a:moveTo>
                  <a:cubicBezTo>
                    <a:pt x="539" y="21"/>
                    <a:pt x="539" y="20"/>
                    <a:pt x="539" y="20"/>
                  </a:cubicBezTo>
                  <a:cubicBezTo>
                    <a:pt x="539" y="20"/>
                    <a:pt x="539" y="21"/>
                    <a:pt x="539" y="21"/>
                  </a:cubicBezTo>
                  <a:close/>
                  <a:moveTo>
                    <a:pt x="583" y="20"/>
                  </a:moveTo>
                  <a:cubicBezTo>
                    <a:pt x="583" y="20"/>
                    <a:pt x="583" y="20"/>
                    <a:pt x="583" y="20"/>
                  </a:cubicBezTo>
                  <a:cubicBezTo>
                    <a:pt x="583" y="20"/>
                    <a:pt x="583" y="20"/>
                    <a:pt x="583" y="20"/>
                  </a:cubicBezTo>
                  <a:close/>
                  <a:moveTo>
                    <a:pt x="1289" y="45"/>
                  </a:moveTo>
                  <a:cubicBezTo>
                    <a:pt x="1290" y="45"/>
                    <a:pt x="1290" y="44"/>
                    <a:pt x="1290" y="44"/>
                  </a:cubicBezTo>
                  <a:cubicBezTo>
                    <a:pt x="1289" y="44"/>
                    <a:pt x="1289" y="44"/>
                    <a:pt x="1289" y="45"/>
                  </a:cubicBezTo>
                  <a:close/>
                  <a:moveTo>
                    <a:pt x="981" y="20"/>
                  </a:moveTo>
                  <a:cubicBezTo>
                    <a:pt x="981" y="20"/>
                    <a:pt x="981" y="20"/>
                    <a:pt x="981" y="20"/>
                  </a:cubicBezTo>
                  <a:cubicBezTo>
                    <a:pt x="981" y="20"/>
                    <a:pt x="981" y="20"/>
                    <a:pt x="981" y="20"/>
                  </a:cubicBezTo>
                  <a:close/>
                  <a:moveTo>
                    <a:pt x="1019" y="20"/>
                  </a:moveTo>
                  <a:cubicBezTo>
                    <a:pt x="1018" y="20"/>
                    <a:pt x="1018" y="20"/>
                    <a:pt x="1018" y="20"/>
                  </a:cubicBezTo>
                  <a:cubicBezTo>
                    <a:pt x="1018" y="20"/>
                    <a:pt x="1018" y="20"/>
                    <a:pt x="1019" y="20"/>
                  </a:cubicBezTo>
                  <a:close/>
                  <a:moveTo>
                    <a:pt x="1299" y="44"/>
                  </a:moveTo>
                  <a:cubicBezTo>
                    <a:pt x="1299" y="44"/>
                    <a:pt x="1298" y="44"/>
                    <a:pt x="1298" y="44"/>
                  </a:cubicBezTo>
                  <a:cubicBezTo>
                    <a:pt x="1299" y="44"/>
                    <a:pt x="1299" y="44"/>
                    <a:pt x="1299" y="44"/>
                  </a:cubicBezTo>
                  <a:close/>
                  <a:moveTo>
                    <a:pt x="1311" y="44"/>
                  </a:moveTo>
                  <a:cubicBezTo>
                    <a:pt x="1310" y="44"/>
                    <a:pt x="1310" y="44"/>
                    <a:pt x="1310" y="44"/>
                  </a:cubicBezTo>
                  <a:cubicBezTo>
                    <a:pt x="1310" y="44"/>
                    <a:pt x="1310" y="44"/>
                    <a:pt x="1311" y="44"/>
                  </a:cubicBezTo>
                  <a:close/>
                  <a:moveTo>
                    <a:pt x="1465" y="20"/>
                  </a:moveTo>
                  <a:cubicBezTo>
                    <a:pt x="1465" y="20"/>
                    <a:pt x="1465" y="21"/>
                    <a:pt x="1465" y="21"/>
                  </a:cubicBezTo>
                  <a:cubicBezTo>
                    <a:pt x="1465" y="20"/>
                    <a:pt x="1465" y="20"/>
                    <a:pt x="1465" y="20"/>
                  </a:cubicBezTo>
                  <a:close/>
                  <a:moveTo>
                    <a:pt x="1539" y="20"/>
                  </a:moveTo>
                  <a:cubicBezTo>
                    <a:pt x="1538" y="20"/>
                    <a:pt x="1538" y="20"/>
                    <a:pt x="1538" y="20"/>
                  </a:cubicBezTo>
                  <a:cubicBezTo>
                    <a:pt x="1538" y="20"/>
                    <a:pt x="1538" y="20"/>
                    <a:pt x="1539" y="20"/>
                  </a:cubicBezTo>
                  <a:close/>
                  <a:moveTo>
                    <a:pt x="1580" y="20"/>
                  </a:moveTo>
                  <a:cubicBezTo>
                    <a:pt x="1580" y="20"/>
                    <a:pt x="1580" y="21"/>
                    <a:pt x="1580" y="21"/>
                  </a:cubicBezTo>
                  <a:cubicBezTo>
                    <a:pt x="1580" y="21"/>
                    <a:pt x="1580" y="20"/>
                    <a:pt x="1580" y="20"/>
                  </a:cubicBezTo>
                  <a:close/>
                  <a:moveTo>
                    <a:pt x="1682" y="20"/>
                  </a:moveTo>
                  <a:cubicBezTo>
                    <a:pt x="1682" y="20"/>
                    <a:pt x="1682" y="21"/>
                    <a:pt x="1682" y="21"/>
                  </a:cubicBezTo>
                  <a:cubicBezTo>
                    <a:pt x="1682" y="21"/>
                    <a:pt x="1682" y="20"/>
                    <a:pt x="1682" y="20"/>
                  </a:cubicBezTo>
                  <a:close/>
                  <a:moveTo>
                    <a:pt x="1707" y="20"/>
                  </a:moveTo>
                  <a:cubicBezTo>
                    <a:pt x="1706" y="20"/>
                    <a:pt x="1706" y="20"/>
                    <a:pt x="1706" y="20"/>
                  </a:cubicBezTo>
                  <a:cubicBezTo>
                    <a:pt x="1706" y="20"/>
                    <a:pt x="1707" y="20"/>
                    <a:pt x="1707" y="20"/>
                  </a:cubicBezTo>
                  <a:close/>
                  <a:moveTo>
                    <a:pt x="1748" y="20"/>
                  </a:moveTo>
                  <a:cubicBezTo>
                    <a:pt x="1748" y="20"/>
                    <a:pt x="1748" y="21"/>
                    <a:pt x="1748" y="21"/>
                  </a:cubicBezTo>
                  <a:cubicBezTo>
                    <a:pt x="1748" y="21"/>
                    <a:pt x="1748" y="20"/>
                    <a:pt x="1748" y="20"/>
                  </a:cubicBezTo>
                  <a:close/>
                  <a:moveTo>
                    <a:pt x="1567" y="45"/>
                  </a:moveTo>
                  <a:cubicBezTo>
                    <a:pt x="1568" y="45"/>
                    <a:pt x="1568" y="44"/>
                    <a:pt x="1568" y="44"/>
                  </a:cubicBezTo>
                  <a:cubicBezTo>
                    <a:pt x="1568" y="44"/>
                    <a:pt x="1567" y="44"/>
                    <a:pt x="1567" y="45"/>
                  </a:cubicBezTo>
                  <a:close/>
                  <a:moveTo>
                    <a:pt x="584" y="21"/>
                  </a:moveTo>
                  <a:cubicBezTo>
                    <a:pt x="584" y="21"/>
                    <a:pt x="584" y="20"/>
                    <a:pt x="583" y="20"/>
                  </a:cubicBezTo>
                  <a:cubicBezTo>
                    <a:pt x="583" y="21"/>
                    <a:pt x="584" y="21"/>
                    <a:pt x="584" y="21"/>
                  </a:cubicBezTo>
                  <a:close/>
                  <a:moveTo>
                    <a:pt x="981" y="20"/>
                  </a:moveTo>
                  <a:cubicBezTo>
                    <a:pt x="980" y="20"/>
                    <a:pt x="980" y="20"/>
                    <a:pt x="980" y="21"/>
                  </a:cubicBezTo>
                  <a:cubicBezTo>
                    <a:pt x="980" y="21"/>
                    <a:pt x="980" y="21"/>
                    <a:pt x="981" y="20"/>
                  </a:cubicBezTo>
                  <a:close/>
                  <a:moveTo>
                    <a:pt x="1019" y="21"/>
                  </a:moveTo>
                  <a:cubicBezTo>
                    <a:pt x="1019" y="20"/>
                    <a:pt x="1019" y="20"/>
                    <a:pt x="1019" y="20"/>
                  </a:cubicBezTo>
                  <a:cubicBezTo>
                    <a:pt x="1019" y="21"/>
                    <a:pt x="1019" y="21"/>
                    <a:pt x="1019" y="21"/>
                  </a:cubicBezTo>
                  <a:close/>
                  <a:moveTo>
                    <a:pt x="1682" y="44"/>
                  </a:moveTo>
                  <a:cubicBezTo>
                    <a:pt x="1682" y="44"/>
                    <a:pt x="1682" y="44"/>
                    <a:pt x="1682" y="45"/>
                  </a:cubicBezTo>
                  <a:cubicBezTo>
                    <a:pt x="1682" y="45"/>
                    <a:pt x="1682" y="44"/>
                    <a:pt x="1682" y="44"/>
                  </a:cubicBezTo>
                  <a:close/>
                  <a:moveTo>
                    <a:pt x="1736" y="45"/>
                  </a:moveTo>
                  <a:cubicBezTo>
                    <a:pt x="1736" y="45"/>
                    <a:pt x="1736" y="44"/>
                    <a:pt x="1736" y="44"/>
                  </a:cubicBezTo>
                  <a:cubicBezTo>
                    <a:pt x="1736" y="44"/>
                    <a:pt x="1736" y="44"/>
                    <a:pt x="1736" y="45"/>
                  </a:cubicBezTo>
                  <a:close/>
                  <a:moveTo>
                    <a:pt x="1395" y="20"/>
                  </a:moveTo>
                  <a:cubicBezTo>
                    <a:pt x="1395" y="21"/>
                    <a:pt x="1395" y="21"/>
                    <a:pt x="1396" y="21"/>
                  </a:cubicBezTo>
                  <a:cubicBezTo>
                    <a:pt x="1396" y="21"/>
                    <a:pt x="1396" y="21"/>
                    <a:pt x="1395" y="20"/>
                  </a:cubicBezTo>
                  <a:close/>
                  <a:moveTo>
                    <a:pt x="566" y="50"/>
                  </a:moveTo>
                  <a:cubicBezTo>
                    <a:pt x="566" y="50"/>
                    <a:pt x="567" y="50"/>
                    <a:pt x="567" y="50"/>
                  </a:cubicBezTo>
                  <a:cubicBezTo>
                    <a:pt x="567" y="50"/>
                    <a:pt x="567" y="50"/>
                    <a:pt x="566" y="50"/>
                  </a:cubicBezTo>
                  <a:close/>
                  <a:moveTo>
                    <a:pt x="660" y="45"/>
                  </a:moveTo>
                  <a:cubicBezTo>
                    <a:pt x="660" y="45"/>
                    <a:pt x="660" y="45"/>
                    <a:pt x="660" y="44"/>
                  </a:cubicBezTo>
                  <a:cubicBezTo>
                    <a:pt x="660" y="45"/>
                    <a:pt x="660" y="45"/>
                    <a:pt x="660" y="45"/>
                  </a:cubicBezTo>
                  <a:close/>
                  <a:moveTo>
                    <a:pt x="693" y="45"/>
                  </a:moveTo>
                  <a:cubicBezTo>
                    <a:pt x="693" y="44"/>
                    <a:pt x="693" y="44"/>
                    <a:pt x="692" y="44"/>
                  </a:cubicBezTo>
                  <a:cubicBezTo>
                    <a:pt x="692" y="45"/>
                    <a:pt x="693" y="45"/>
                    <a:pt x="693" y="45"/>
                  </a:cubicBezTo>
                  <a:close/>
                  <a:moveTo>
                    <a:pt x="1020" y="21"/>
                  </a:moveTo>
                  <a:cubicBezTo>
                    <a:pt x="1020" y="21"/>
                    <a:pt x="1020" y="21"/>
                    <a:pt x="1019" y="21"/>
                  </a:cubicBezTo>
                  <a:cubicBezTo>
                    <a:pt x="1019" y="21"/>
                    <a:pt x="1020" y="21"/>
                    <a:pt x="1020" y="21"/>
                  </a:cubicBezTo>
                  <a:close/>
                  <a:moveTo>
                    <a:pt x="1353" y="21"/>
                  </a:moveTo>
                  <a:cubicBezTo>
                    <a:pt x="1353" y="21"/>
                    <a:pt x="1353" y="21"/>
                    <a:pt x="1353" y="21"/>
                  </a:cubicBezTo>
                  <a:cubicBezTo>
                    <a:pt x="1353" y="21"/>
                    <a:pt x="1353" y="21"/>
                    <a:pt x="1353" y="21"/>
                  </a:cubicBezTo>
                  <a:close/>
                  <a:moveTo>
                    <a:pt x="831" y="50"/>
                  </a:moveTo>
                  <a:cubicBezTo>
                    <a:pt x="831" y="50"/>
                    <a:pt x="831" y="50"/>
                    <a:pt x="831" y="51"/>
                  </a:cubicBezTo>
                  <a:cubicBezTo>
                    <a:pt x="831" y="51"/>
                    <a:pt x="831" y="50"/>
                    <a:pt x="831" y="50"/>
                  </a:cubicBezTo>
                  <a:close/>
                  <a:moveTo>
                    <a:pt x="858" y="51"/>
                  </a:moveTo>
                  <a:cubicBezTo>
                    <a:pt x="858" y="50"/>
                    <a:pt x="858" y="50"/>
                    <a:pt x="857" y="50"/>
                  </a:cubicBezTo>
                  <a:cubicBezTo>
                    <a:pt x="857" y="50"/>
                    <a:pt x="857" y="51"/>
                    <a:pt x="858" y="51"/>
                  </a:cubicBezTo>
                  <a:close/>
                  <a:moveTo>
                    <a:pt x="1465" y="21"/>
                  </a:moveTo>
                  <a:cubicBezTo>
                    <a:pt x="1465" y="21"/>
                    <a:pt x="1465" y="21"/>
                    <a:pt x="1465" y="21"/>
                  </a:cubicBezTo>
                  <a:cubicBezTo>
                    <a:pt x="1465" y="21"/>
                    <a:pt x="1465" y="21"/>
                    <a:pt x="1465" y="21"/>
                  </a:cubicBezTo>
                  <a:close/>
                  <a:moveTo>
                    <a:pt x="853" y="45"/>
                  </a:moveTo>
                  <a:cubicBezTo>
                    <a:pt x="853" y="45"/>
                    <a:pt x="853" y="44"/>
                    <a:pt x="853" y="44"/>
                  </a:cubicBezTo>
                  <a:cubicBezTo>
                    <a:pt x="853" y="45"/>
                    <a:pt x="853" y="45"/>
                    <a:pt x="853" y="45"/>
                  </a:cubicBezTo>
                  <a:close/>
                  <a:moveTo>
                    <a:pt x="1682" y="21"/>
                  </a:moveTo>
                  <a:cubicBezTo>
                    <a:pt x="1682" y="21"/>
                    <a:pt x="1682" y="21"/>
                    <a:pt x="1682" y="22"/>
                  </a:cubicBezTo>
                  <a:cubicBezTo>
                    <a:pt x="1682" y="21"/>
                    <a:pt x="1682" y="21"/>
                    <a:pt x="1682" y="21"/>
                  </a:cubicBezTo>
                  <a:close/>
                  <a:moveTo>
                    <a:pt x="867" y="44"/>
                  </a:moveTo>
                  <a:cubicBezTo>
                    <a:pt x="867" y="45"/>
                    <a:pt x="867" y="45"/>
                    <a:pt x="868" y="45"/>
                  </a:cubicBezTo>
                  <a:cubicBezTo>
                    <a:pt x="868" y="45"/>
                    <a:pt x="868" y="45"/>
                    <a:pt x="867" y="44"/>
                  </a:cubicBezTo>
                  <a:close/>
                  <a:moveTo>
                    <a:pt x="538" y="22"/>
                  </a:moveTo>
                  <a:cubicBezTo>
                    <a:pt x="539" y="22"/>
                    <a:pt x="539" y="21"/>
                    <a:pt x="539" y="21"/>
                  </a:cubicBezTo>
                  <a:cubicBezTo>
                    <a:pt x="539" y="21"/>
                    <a:pt x="538" y="22"/>
                    <a:pt x="538" y="22"/>
                  </a:cubicBezTo>
                  <a:close/>
                  <a:moveTo>
                    <a:pt x="896" y="45"/>
                  </a:moveTo>
                  <a:cubicBezTo>
                    <a:pt x="896" y="44"/>
                    <a:pt x="896" y="44"/>
                    <a:pt x="896" y="44"/>
                  </a:cubicBezTo>
                  <a:cubicBezTo>
                    <a:pt x="896" y="45"/>
                    <a:pt x="896" y="45"/>
                    <a:pt x="896" y="45"/>
                  </a:cubicBezTo>
                  <a:close/>
                  <a:moveTo>
                    <a:pt x="979" y="21"/>
                  </a:moveTo>
                  <a:cubicBezTo>
                    <a:pt x="979" y="21"/>
                    <a:pt x="979" y="21"/>
                    <a:pt x="979" y="21"/>
                  </a:cubicBezTo>
                  <a:cubicBezTo>
                    <a:pt x="979" y="21"/>
                    <a:pt x="979" y="21"/>
                    <a:pt x="979" y="21"/>
                  </a:cubicBezTo>
                  <a:close/>
                  <a:moveTo>
                    <a:pt x="1021" y="21"/>
                  </a:moveTo>
                  <a:cubicBezTo>
                    <a:pt x="1020" y="21"/>
                    <a:pt x="1020" y="21"/>
                    <a:pt x="1020" y="21"/>
                  </a:cubicBezTo>
                  <a:cubicBezTo>
                    <a:pt x="1020" y="21"/>
                    <a:pt x="1020" y="21"/>
                    <a:pt x="1021" y="21"/>
                  </a:cubicBezTo>
                  <a:close/>
                  <a:moveTo>
                    <a:pt x="1120" y="44"/>
                  </a:moveTo>
                  <a:cubicBezTo>
                    <a:pt x="1119" y="44"/>
                    <a:pt x="1119" y="44"/>
                    <a:pt x="1119" y="45"/>
                  </a:cubicBezTo>
                  <a:cubicBezTo>
                    <a:pt x="1119" y="45"/>
                    <a:pt x="1120" y="45"/>
                    <a:pt x="1120" y="44"/>
                  </a:cubicBezTo>
                  <a:close/>
                  <a:moveTo>
                    <a:pt x="1383" y="22"/>
                  </a:moveTo>
                  <a:cubicBezTo>
                    <a:pt x="1383" y="21"/>
                    <a:pt x="1383" y="21"/>
                    <a:pt x="1383" y="21"/>
                  </a:cubicBezTo>
                  <a:cubicBezTo>
                    <a:pt x="1383" y="21"/>
                    <a:pt x="1383" y="22"/>
                    <a:pt x="1383" y="22"/>
                  </a:cubicBezTo>
                  <a:close/>
                  <a:moveTo>
                    <a:pt x="1416" y="22"/>
                  </a:moveTo>
                  <a:cubicBezTo>
                    <a:pt x="1416" y="22"/>
                    <a:pt x="1416" y="21"/>
                    <a:pt x="1416" y="21"/>
                  </a:cubicBezTo>
                  <a:cubicBezTo>
                    <a:pt x="1416" y="21"/>
                    <a:pt x="1416" y="22"/>
                    <a:pt x="1416" y="22"/>
                  </a:cubicBezTo>
                  <a:close/>
                  <a:moveTo>
                    <a:pt x="1138" y="45"/>
                  </a:moveTo>
                  <a:cubicBezTo>
                    <a:pt x="1138" y="45"/>
                    <a:pt x="1138" y="44"/>
                    <a:pt x="1137" y="44"/>
                  </a:cubicBezTo>
                  <a:cubicBezTo>
                    <a:pt x="1137" y="45"/>
                    <a:pt x="1138" y="45"/>
                    <a:pt x="1138" y="45"/>
                  </a:cubicBezTo>
                  <a:close/>
                  <a:moveTo>
                    <a:pt x="1152" y="44"/>
                  </a:moveTo>
                  <a:cubicBezTo>
                    <a:pt x="1152" y="45"/>
                    <a:pt x="1152" y="45"/>
                    <a:pt x="1152" y="45"/>
                  </a:cubicBezTo>
                  <a:cubicBezTo>
                    <a:pt x="1153" y="45"/>
                    <a:pt x="1152" y="45"/>
                    <a:pt x="1152" y="44"/>
                  </a:cubicBezTo>
                  <a:close/>
                  <a:moveTo>
                    <a:pt x="1580" y="21"/>
                  </a:moveTo>
                  <a:cubicBezTo>
                    <a:pt x="1580" y="21"/>
                    <a:pt x="1580" y="22"/>
                    <a:pt x="1580" y="22"/>
                  </a:cubicBezTo>
                  <a:cubicBezTo>
                    <a:pt x="1580" y="22"/>
                    <a:pt x="1580" y="21"/>
                    <a:pt x="1580" y="21"/>
                  </a:cubicBezTo>
                  <a:close/>
                  <a:moveTo>
                    <a:pt x="1298" y="44"/>
                  </a:moveTo>
                  <a:cubicBezTo>
                    <a:pt x="1298" y="44"/>
                    <a:pt x="1298" y="44"/>
                    <a:pt x="1298" y="45"/>
                  </a:cubicBezTo>
                  <a:cubicBezTo>
                    <a:pt x="1298" y="45"/>
                    <a:pt x="1298" y="45"/>
                    <a:pt x="1298" y="44"/>
                  </a:cubicBezTo>
                  <a:close/>
                  <a:moveTo>
                    <a:pt x="1748" y="21"/>
                  </a:moveTo>
                  <a:cubicBezTo>
                    <a:pt x="1748" y="21"/>
                    <a:pt x="1748" y="22"/>
                    <a:pt x="1748" y="22"/>
                  </a:cubicBezTo>
                  <a:cubicBezTo>
                    <a:pt x="1748" y="22"/>
                    <a:pt x="1748" y="21"/>
                    <a:pt x="1748" y="21"/>
                  </a:cubicBezTo>
                  <a:close/>
                  <a:moveTo>
                    <a:pt x="1311" y="45"/>
                  </a:moveTo>
                  <a:cubicBezTo>
                    <a:pt x="1311" y="45"/>
                    <a:pt x="1311" y="44"/>
                    <a:pt x="1311" y="44"/>
                  </a:cubicBezTo>
                  <a:cubicBezTo>
                    <a:pt x="1311" y="45"/>
                    <a:pt x="1311" y="45"/>
                    <a:pt x="1311" y="45"/>
                  </a:cubicBezTo>
                  <a:close/>
                  <a:moveTo>
                    <a:pt x="652" y="43"/>
                  </a:moveTo>
                  <a:cubicBezTo>
                    <a:pt x="652" y="43"/>
                    <a:pt x="652" y="44"/>
                    <a:pt x="652" y="44"/>
                  </a:cubicBezTo>
                  <a:cubicBezTo>
                    <a:pt x="652" y="44"/>
                    <a:pt x="652" y="44"/>
                    <a:pt x="652" y="43"/>
                  </a:cubicBezTo>
                  <a:close/>
                  <a:moveTo>
                    <a:pt x="1383" y="45"/>
                  </a:moveTo>
                  <a:cubicBezTo>
                    <a:pt x="1383" y="45"/>
                    <a:pt x="1383" y="45"/>
                    <a:pt x="1383" y="44"/>
                  </a:cubicBezTo>
                  <a:cubicBezTo>
                    <a:pt x="1383" y="45"/>
                    <a:pt x="1383" y="45"/>
                    <a:pt x="1383" y="45"/>
                  </a:cubicBezTo>
                  <a:close/>
                  <a:moveTo>
                    <a:pt x="1395" y="44"/>
                  </a:moveTo>
                  <a:cubicBezTo>
                    <a:pt x="1395" y="45"/>
                    <a:pt x="1395" y="45"/>
                    <a:pt x="1395" y="45"/>
                  </a:cubicBezTo>
                  <a:cubicBezTo>
                    <a:pt x="1395" y="45"/>
                    <a:pt x="1395" y="45"/>
                    <a:pt x="1395" y="44"/>
                  </a:cubicBezTo>
                  <a:close/>
                  <a:moveTo>
                    <a:pt x="1465" y="21"/>
                  </a:moveTo>
                  <a:cubicBezTo>
                    <a:pt x="1465" y="22"/>
                    <a:pt x="1465" y="22"/>
                    <a:pt x="1466" y="22"/>
                  </a:cubicBezTo>
                  <a:cubicBezTo>
                    <a:pt x="1466" y="22"/>
                    <a:pt x="1466" y="22"/>
                    <a:pt x="1465" y="21"/>
                  </a:cubicBezTo>
                  <a:close/>
                  <a:moveTo>
                    <a:pt x="558" y="45"/>
                  </a:moveTo>
                  <a:cubicBezTo>
                    <a:pt x="558" y="45"/>
                    <a:pt x="558" y="45"/>
                    <a:pt x="558" y="45"/>
                  </a:cubicBezTo>
                  <a:cubicBezTo>
                    <a:pt x="558" y="45"/>
                    <a:pt x="558" y="45"/>
                    <a:pt x="558" y="45"/>
                  </a:cubicBezTo>
                  <a:close/>
                  <a:moveTo>
                    <a:pt x="1568" y="22"/>
                  </a:moveTo>
                  <a:cubicBezTo>
                    <a:pt x="1568" y="22"/>
                    <a:pt x="1568" y="22"/>
                    <a:pt x="1567" y="21"/>
                  </a:cubicBezTo>
                  <a:cubicBezTo>
                    <a:pt x="1567" y="22"/>
                    <a:pt x="1568" y="22"/>
                    <a:pt x="1568" y="22"/>
                  </a:cubicBezTo>
                  <a:close/>
                  <a:moveTo>
                    <a:pt x="1736" y="22"/>
                  </a:moveTo>
                  <a:cubicBezTo>
                    <a:pt x="1736" y="22"/>
                    <a:pt x="1736" y="22"/>
                    <a:pt x="1736" y="21"/>
                  </a:cubicBezTo>
                  <a:cubicBezTo>
                    <a:pt x="1736" y="22"/>
                    <a:pt x="1736" y="22"/>
                    <a:pt x="1736" y="22"/>
                  </a:cubicBezTo>
                  <a:close/>
                  <a:moveTo>
                    <a:pt x="538" y="23"/>
                  </a:moveTo>
                  <a:cubicBezTo>
                    <a:pt x="538" y="22"/>
                    <a:pt x="538" y="22"/>
                    <a:pt x="538" y="22"/>
                  </a:cubicBezTo>
                  <a:cubicBezTo>
                    <a:pt x="538" y="22"/>
                    <a:pt x="538" y="22"/>
                    <a:pt x="538" y="23"/>
                  </a:cubicBezTo>
                  <a:close/>
                  <a:moveTo>
                    <a:pt x="694" y="45"/>
                  </a:moveTo>
                  <a:cubicBezTo>
                    <a:pt x="694" y="45"/>
                    <a:pt x="693" y="45"/>
                    <a:pt x="693" y="45"/>
                  </a:cubicBezTo>
                  <a:cubicBezTo>
                    <a:pt x="693" y="45"/>
                    <a:pt x="693" y="45"/>
                    <a:pt x="694" y="45"/>
                  </a:cubicBezTo>
                  <a:close/>
                  <a:moveTo>
                    <a:pt x="1352" y="22"/>
                  </a:moveTo>
                  <a:cubicBezTo>
                    <a:pt x="1352" y="22"/>
                    <a:pt x="1351" y="22"/>
                    <a:pt x="1351" y="22"/>
                  </a:cubicBezTo>
                  <a:cubicBezTo>
                    <a:pt x="1352" y="22"/>
                    <a:pt x="1352" y="22"/>
                    <a:pt x="1352" y="22"/>
                  </a:cubicBezTo>
                  <a:close/>
                  <a:moveTo>
                    <a:pt x="1415" y="23"/>
                  </a:moveTo>
                  <a:cubicBezTo>
                    <a:pt x="1416" y="22"/>
                    <a:pt x="1416" y="22"/>
                    <a:pt x="1416" y="22"/>
                  </a:cubicBezTo>
                  <a:cubicBezTo>
                    <a:pt x="1415" y="22"/>
                    <a:pt x="1415" y="22"/>
                    <a:pt x="1415" y="23"/>
                  </a:cubicBezTo>
                  <a:close/>
                  <a:moveTo>
                    <a:pt x="1033" y="51"/>
                  </a:moveTo>
                  <a:cubicBezTo>
                    <a:pt x="1033" y="51"/>
                    <a:pt x="1033" y="50"/>
                    <a:pt x="1033" y="50"/>
                  </a:cubicBezTo>
                  <a:cubicBezTo>
                    <a:pt x="1033" y="50"/>
                    <a:pt x="1033" y="50"/>
                    <a:pt x="1033" y="51"/>
                  </a:cubicBezTo>
                  <a:close/>
                  <a:moveTo>
                    <a:pt x="1682" y="22"/>
                  </a:moveTo>
                  <a:cubicBezTo>
                    <a:pt x="1682" y="22"/>
                    <a:pt x="1682" y="22"/>
                    <a:pt x="1683" y="23"/>
                  </a:cubicBezTo>
                  <a:cubicBezTo>
                    <a:pt x="1683" y="22"/>
                    <a:pt x="1683" y="22"/>
                    <a:pt x="1682" y="22"/>
                  </a:cubicBezTo>
                  <a:close/>
                  <a:moveTo>
                    <a:pt x="869" y="46"/>
                  </a:moveTo>
                  <a:cubicBezTo>
                    <a:pt x="869" y="45"/>
                    <a:pt x="869" y="45"/>
                    <a:pt x="869" y="45"/>
                  </a:cubicBezTo>
                  <a:cubicBezTo>
                    <a:pt x="869" y="45"/>
                    <a:pt x="868" y="45"/>
                    <a:pt x="869" y="46"/>
                  </a:cubicBezTo>
                  <a:close/>
                  <a:moveTo>
                    <a:pt x="1086" y="50"/>
                  </a:moveTo>
                  <a:cubicBezTo>
                    <a:pt x="1086" y="50"/>
                    <a:pt x="1086" y="51"/>
                    <a:pt x="1086" y="51"/>
                  </a:cubicBezTo>
                  <a:cubicBezTo>
                    <a:pt x="1086" y="51"/>
                    <a:pt x="1086" y="50"/>
                    <a:pt x="1086" y="50"/>
                  </a:cubicBezTo>
                  <a:close/>
                  <a:moveTo>
                    <a:pt x="1114" y="50"/>
                  </a:moveTo>
                  <a:cubicBezTo>
                    <a:pt x="1114" y="50"/>
                    <a:pt x="1113" y="50"/>
                    <a:pt x="1113" y="51"/>
                  </a:cubicBezTo>
                  <a:cubicBezTo>
                    <a:pt x="1114" y="51"/>
                    <a:pt x="1114" y="50"/>
                    <a:pt x="1114" y="50"/>
                  </a:cubicBezTo>
                  <a:close/>
                  <a:moveTo>
                    <a:pt x="1142" y="51"/>
                  </a:moveTo>
                  <a:cubicBezTo>
                    <a:pt x="1142" y="50"/>
                    <a:pt x="1142" y="50"/>
                    <a:pt x="1142" y="50"/>
                  </a:cubicBezTo>
                  <a:cubicBezTo>
                    <a:pt x="1142" y="50"/>
                    <a:pt x="1142" y="51"/>
                    <a:pt x="1142" y="51"/>
                  </a:cubicBezTo>
                  <a:close/>
                  <a:moveTo>
                    <a:pt x="1384" y="23"/>
                  </a:moveTo>
                  <a:cubicBezTo>
                    <a:pt x="1384" y="23"/>
                    <a:pt x="1384" y="22"/>
                    <a:pt x="1384" y="22"/>
                  </a:cubicBezTo>
                  <a:cubicBezTo>
                    <a:pt x="1384" y="22"/>
                    <a:pt x="1384" y="23"/>
                    <a:pt x="1384" y="23"/>
                  </a:cubicBezTo>
                  <a:close/>
                  <a:moveTo>
                    <a:pt x="1211" y="51"/>
                  </a:moveTo>
                  <a:cubicBezTo>
                    <a:pt x="1211" y="51"/>
                    <a:pt x="1211" y="50"/>
                    <a:pt x="1211" y="50"/>
                  </a:cubicBezTo>
                  <a:cubicBezTo>
                    <a:pt x="1211" y="50"/>
                    <a:pt x="1211" y="50"/>
                    <a:pt x="1211" y="51"/>
                  </a:cubicBezTo>
                  <a:close/>
                  <a:moveTo>
                    <a:pt x="1536" y="22"/>
                  </a:moveTo>
                  <a:cubicBezTo>
                    <a:pt x="1535" y="22"/>
                    <a:pt x="1535" y="22"/>
                    <a:pt x="1535" y="23"/>
                  </a:cubicBezTo>
                  <a:cubicBezTo>
                    <a:pt x="1535" y="22"/>
                    <a:pt x="1536" y="22"/>
                    <a:pt x="1536" y="22"/>
                  </a:cubicBezTo>
                  <a:close/>
                  <a:moveTo>
                    <a:pt x="1704" y="22"/>
                  </a:moveTo>
                  <a:cubicBezTo>
                    <a:pt x="1704" y="22"/>
                    <a:pt x="1703" y="22"/>
                    <a:pt x="1703" y="23"/>
                  </a:cubicBezTo>
                  <a:cubicBezTo>
                    <a:pt x="1704" y="22"/>
                    <a:pt x="1704" y="22"/>
                    <a:pt x="1704" y="22"/>
                  </a:cubicBezTo>
                  <a:close/>
                  <a:moveTo>
                    <a:pt x="872" y="55"/>
                  </a:moveTo>
                  <a:cubicBezTo>
                    <a:pt x="871" y="55"/>
                    <a:pt x="871" y="56"/>
                    <a:pt x="871" y="56"/>
                  </a:cubicBezTo>
                  <a:cubicBezTo>
                    <a:pt x="872" y="56"/>
                    <a:pt x="872" y="55"/>
                    <a:pt x="872" y="55"/>
                  </a:cubicBezTo>
                  <a:close/>
                  <a:moveTo>
                    <a:pt x="572" y="53"/>
                  </a:moveTo>
                  <a:cubicBezTo>
                    <a:pt x="572" y="53"/>
                    <a:pt x="572" y="53"/>
                    <a:pt x="572" y="54"/>
                  </a:cubicBezTo>
                  <a:cubicBezTo>
                    <a:pt x="572" y="53"/>
                    <a:pt x="572" y="53"/>
                    <a:pt x="572" y="53"/>
                  </a:cubicBezTo>
                  <a:close/>
                  <a:moveTo>
                    <a:pt x="977" y="22"/>
                  </a:moveTo>
                  <a:cubicBezTo>
                    <a:pt x="977" y="22"/>
                    <a:pt x="977" y="23"/>
                    <a:pt x="977" y="23"/>
                  </a:cubicBezTo>
                  <a:cubicBezTo>
                    <a:pt x="977" y="23"/>
                    <a:pt x="977" y="23"/>
                    <a:pt x="977" y="22"/>
                  </a:cubicBezTo>
                  <a:close/>
                  <a:moveTo>
                    <a:pt x="1261" y="45"/>
                  </a:moveTo>
                  <a:cubicBezTo>
                    <a:pt x="1261" y="45"/>
                    <a:pt x="1261" y="45"/>
                    <a:pt x="1261" y="45"/>
                  </a:cubicBezTo>
                  <a:cubicBezTo>
                    <a:pt x="1261" y="45"/>
                    <a:pt x="1261" y="45"/>
                    <a:pt x="1261" y="45"/>
                  </a:cubicBezTo>
                  <a:close/>
                  <a:moveTo>
                    <a:pt x="1415" y="23"/>
                  </a:moveTo>
                  <a:cubicBezTo>
                    <a:pt x="1415" y="23"/>
                    <a:pt x="1415" y="23"/>
                    <a:pt x="1415" y="23"/>
                  </a:cubicBezTo>
                  <a:cubicBezTo>
                    <a:pt x="1415" y="23"/>
                    <a:pt x="1415" y="23"/>
                    <a:pt x="1415" y="23"/>
                  </a:cubicBezTo>
                  <a:close/>
                  <a:moveTo>
                    <a:pt x="1497" y="22"/>
                  </a:moveTo>
                  <a:cubicBezTo>
                    <a:pt x="1496" y="22"/>
                    <a:pt x="1496" y="23"/>
                    <a:pt x="1496" y="23"/>
                  </a:cubicBezTo>
                  <a:cubicBezTo>
                    <a:pt x="1496" y="23"/>
                    <a:pt x="1497" y="23"/>
                    <a:pt x="1497" y="22"/>
                  </a:cubicBezTo>
                  <a:close/>
                  <a:moveTo>
                    <a:pt x="1289" y="45"/>
                  </a:moveTo>
                  <a:cubicBezTo>
                    <a:pt x="1289" y="45"/>
                    <a:pt x="1289" y="45"/>
                    <a:pt x="1289" y="45"/>
                  </a:cubicBezTo>
                  <a:cubicBezTo>
                    <a:pt x="1289" y="45"/>
                    <a:pt x="1289" y="45"/>
                    <a:pt x="1289" y="45"/>
                  </a:cubicBezTo>
                  <a:close/>
                  <a:moveTo>
                    <a:pt x="1568" y="23"/>
                  </a:moveTo>
                  <a:cubicBezTo>
                    <a:pt x="1568" y="23"/>
                    <a:pt x="1568" y="23"/>
                    <a:pt x="1568" y="23"/>
                  </a:cubicBezTo>
                  <a:cubicBezTo>
                    <a:pt x="1568" y="23"/>
                    <a:pt x="1568" y="23"/>
                    <a:pt x="1568" y="23"/>
                  </a:cubicBezTo>
                  <a:close/>
                  <a:moveTo>
                    <a:pt x="1683" y="23"/>
                  </a:moveTo>
                  <a:cubicBezTo>
                    <a:pt x="1683" y="23"/>
                    <a:pt x="1683" y="23"/>
                    <a:pt x="1683" y="23"/>
                  </a:cubicBezTo>
                  <a:cubicBezTo>
                    <a:pt x="1683" y="23"/>
                    <a:pt x="1683" y="23"/>
                    <a:pt x="1683" y="23"/>
                  </a:cubicBezTo>
                  <a:close/>
                  <a:moveTo>
                    <a:pt x="1298" y="45"/>
                  </a:moveTo>
                  <a:cubicBezTo>
                    <a:pt x="1297" y="45"/>
                    <a:pt x="1297" y="45"/>
                    <a:pt x="1297" y="45"/>
                  </a:cubicBezTo>
                  <a:cubicBezTo>
                    <a:pt x="1297" y="45"/>
                    <a:pt x="1298" y="45"/>
                    <a:pt x="1298" y="45"/>
                  </a:cubicBezTo>
                  <a:close/>
                  <a:moveTo>
                    <a:pt x="1737" y="23"/>
                  </a:moveTo>
                  <a:cubicBezTo>
                    <a:pt x="1737" y="23"/>
                    <a:pt x="1737" y="23"/>
                    <a:pt x="1736" y="23"/>
                  </a:cubicBezTo>
                  <a:cubicBezTo>
                    <a:pt x="1736" y="23"/>
                    <a:pt x="1736" y="23"/>
                    <a:pt x="1737" y="23"/>
                  </a:cubicBezTo>
                  <a:close/>
                  <a:moveTo>
                    <a:pt x="538" y="24"/>
                  </a:moveTo>
                  <a:cubicBezTo>
                    <a:pt x="538" y="23"/>
                    <a:pt x="538" y="23"/>
                    <a:pt x="538" y="23"/>
                  </a:cubicBezTo>
                  <a:cubicBezTo>
                    <a:pt x="538" y="23"/>
                    <a:pt x="538" y="23"/>
                    <a:pt x="538" y="24"/>
                  </a:cubicBezTo>
                  <a:close/>
                  <a:moveTo>
                    <a:pt x="551" y="23"/>
                  </a:moveTo>
                  <a:cubicBezTo>
                    <a:pt x="550" y="23"/>
                    <a:pt x="550" y="23"/>
                    <a:pt x="550" y="24"/>
                  </a:cubicBezTo>
                  <a:cubicBezTo>
                    <a:pt x="551" y="23"/>
                    <a:pt x="551" y="23"/>
                    <a:pt x="551" y="23"/>
                  </a:cubicBezTo>
                  <a:close/>
                  <a:moveTo>
                    <a:pt x="600" y="54"/>
                  </a:moveTo>
                  <a:cubicBezTo>
                    <a:pt x="600" y="53"/>
                    <a:pt x="600" y="53"/>
                    <a:pt x="599" y="53"/>
                  </a:cubicBezTo>
                  <a:cubicBezTo>
                    <a:pt x="599" y="53"/>
                    <a:pt x="599" y="54"/>
                    <a:pt x="600" y="54"/>
                  </a:cubicBezTo>
                  <a:close/>
                  <a:moveTo>
                    <a:pt x="648" y="53"/>
                  </a:moveTo>
                  <a:cubicBezTo>
                    <a:pt x="648" y="53"/>
                    <a:pt x="648" y="53"/>
                    <a:pt x="648" y="54"/>
                  </a:cubicBezTo>
                  <a:cubicBezTo>
                    <a:pt x="648" y="54"/>
                    <a:pt x="648" y="53"/>
                    <a:pt x="648" y="53"/>
                  </a:cubicBezTo>
                  <a:close/>
                  <a:moveTo>
                    <a:pt x="1384" y="24"/>
                  </a:moveTo>
                  <a:cubicBezTo>
                    <a:pt x="1384" y="23"/>
                    <a:pt x="1384" y="23"/>
                    <a:pt x="1384" y="23"/>
                  </a:cubicBezTo>
                  <a:cubicBezTo>
                    <a:pt x="1384" y="23"/>
                    <a:pt x="1384" y="23"/>
                    <a:pt x="1384" y="24"/>
                  </a:cubicBezTo>
                  <a:close/>
                  <a:moveTo>
                    <a:pt x="1579" y="45"/>
                  </a:moveTo>
                  <a:cubicBezTo>
                    <a:pt x="1579" y="45"/>
                    <a:pt x="1579" y="45"/>
                    <a:pt x="1579" y="45"/>
                  </a:cubicBezTo>
                  <a:cubicBezTo>
                    <a:pt x="1579" y="45"/>
                    <a:pt x="1579" y="45"/>
                    <a:pt x="1579" y="45"/>
                  </a:cubicBezTo>
                  <a:close/>
                  <a:moveTo>
                    <a:pt x="1682" y="45"/>
                  </a:moveTo>
                  <a:cubicBezTo>
                    <a:pt x="1681" y="45"/>
                    <a:pt x="1681" y="45"/>
                    <a:pt x="1681" y="45"/>
                  </a:cubicBezTo>
                  <a:cubicBezTo>
                    <a:pt x="1682" y="45"/>
                    <a:pt x="1682" y="45"/>
                    <a:pt x="1682" y="45"/>
                  </a:cubicBezTo>
                  <a:close/>
                  <a:moveTo>
                    <a:pt x="1747" y="45"/>
                  </a:moveTo>
                  <a:cubicBezTo>
                    <a:pt x="1747" y="45"/>
                    <a:pt x="1747" y="45"/>
                    <a:pt x="1747" y="45"/>
                  </a:cubicBezTo>
                  <a:cubicBezTo>
                    <a:pt x="1747" y="45"/>
                    <a:pt x="1747" y="45"/>
                    <a:pt x="1747" y="45"/>
                  </a:cubicBezTo>
                  <a:close/>
                  <a:moveTo>
                    <a:pt x="1466" y="23"/>
                  </a:moveTo>
                  <a:cubicBezTo>
                    <a:pt x="1466" y="23"/>
                    <a:pt x="1466" y="24"/>
                    <a:pt x="1466" y="24"/>
                  </a:cubicBezTo>
                  <a:cubicBezTo>
                    <a:pt x="1466" y="24"/>
                    <a:pt x="1466" y="23"/>
                    <a:pt x="1466" y="23"/>
                  </a:cubicBezTo>
                  <a:close/>
                  <a:moveTo>
                    <a:pt x="1496" y="23"/>
                  </a:moveTo>
                  <a:cubicBezTo>
                    <a:pt x="1495" y="23"/>
                    <a:pt x="1495" y="23"/>
                    <a:pt x="1495" y="24"/>
                  </a:cubicBezTo>
                  <a:cubicBezTo>
                    <a:pt x="1495" y="24"/>
                    <a:pt x="1496" y="23"/>
                    <a:pt x="1496" y="23"/>
                  </a:cubicBezTo>
                  <a:close/>
                  <a:moveTo>
                    <a:pt x="597" y="46"/>
                  </a:moveTo>
                  <a:cubicBezTo>
                    <a:pt x="597" y="45"/>
                    <a:pt x="597" y="45"/>
                    <a:pt x="596" y="45"/>
                  </a:cubicBezTo>
                  <a:cubicBezTo>
                    <a:pt x="596" y="45"/>
                    <a:pt x="596" y="46"/>
                    <a:pt x="597" y="46"/>
                  </a:cubicBezTo>
                  <a:close/>
                  <a:moveTo>
                    <a:pt x="1569" y="24"/>
                  </a:moveTo>
                  <a:cubicBezTo>
                    <a:pt x="1569" y="24"/>
                    <a:pt x="1569" y="23"/>
                    <a:pt x="1568" y="23"/>
                  </a:cubicBezTo>
                  <a:cubicBezTo>
                    <a:pt x="1568" y="23"/>
                    <a:pt x="1569" y="24"/>
                    <a:pt x="1569" y="24"/>
                  </a:cubicBezTo>
                  <a:close/>
                  <a:moveTo>
                    <a:pt x="640" y="46"/>
                  </a:moveTo>
                  <a:cubicBezTo>
                    <a:pt x="640" y="46"/>
                    <a:pt x="640" y="45"/>
                    <a:pt x="640" y="45"/>
                  </a:cubicBezTo>
                  <a:cubicBezTo>
                    <a:pt x="640" y="45"/>
                    <a:pt x="640" y="46"/>
                    <a:pt x="640" y="46"/>
                  </a:cubicBezTo>
                  <a:close/>
                  <a:moveTo>
                    <a:pt x="1737" y="24"/>
                  </a:moveTo>
                  <a:cubicBezTo>
                    <a:pt x="1737" y="24"/>
                    <a:pt x="1737" y="23"/>
                    <a:pt x="1737" y="23"/>
                  </a:cubicBezTo>
                  <a:cubicBezTo>
                    <a:pt x="1737" y="23"/>
                    <a:pt x="1737" y="24"/>
                    <a:pt x="1737" y="24"/>
                  </a:cubicBezTo>
                  <a:close/>
                  <a:moveTo>
                    <a:pt x="550" y="23"/>
                  </a:moveTo>
                  <a:cubicBezTo>
                    <a:pt x="550" y="24"/>
                    <a:pt x="550" y="24"/>
                    <a:pt x="550" y="24"/>
                  </a:cubicBezTo>
                  <a:cubicBezTo>
                    <a:pt x="550" y="24"/>
                    <a:pt x="550" y="24"/>
                    <a:pt x="550" y="23"/>
                  </a:cubicBezTo>
                  <a:close/>
                  <a:moveTo>
                    <a:pt x="652" y="45"/>
                  </a:moveTo>
                  <a:cubicBezTo>
                    <a:pt x="651" y="45"/>
                    <a:pt x="651" y="46"/>
                    <a:pt x="651" y="46"/>
                  </a:cubicBezTo>
                  <a:cubicBezTo>
                    <a:pt x="652" y="46"/>
                    <a:pt x="652" y="45"/>
                    <a:pt x="652" y="45"/>
                  </a:cubicBezTo>
                  <a:close/>
                  <a:moveTo>
                    <a:pt x="1385" y="24"/>
                  </a:moveTo>
                  <a:cubicBezTo>
                    <a:pt x="1385" y="24"/>
                    <a:pt x="1385" y="24"/>
                    <a:pt x="1384" y="23"/>
                  </a:cubicBezTo>
                  <a:cubicBezTo>
                    <a:pt x="1384" y="24"/>
                    <a:pt x="1384" y="24"/>
                    <a:pt x="1385" y="24"/>
                  </a:cubicBezTo>
                  <a:close/>
                  <a:moveTo>
                    <a:pt x="1415" y="24"/>
                  </a:moveTo>
                  <a:cubicBezTo>
                    <a:pt x="1415" y="24"/>
                    <a:pt x="1415" y="24"/>
                    <a:pt x="1415" y="24"/>
                  </a:cubicBezTo>
                  <a:cubicBezTo>
                    <a:pt x="1415" y="24"/>
                    <a:pt x="1415" y="24"/>
                    <a:pt x="1415" y="24"/>
                  </a:cubicBezTo>
                  <a:close/>
                  <a:moveTo>
                    <a:pt x="694" y="45"/>
                  </a:moveTo>
                  <a:cubicBezTo>
                    <a:pt x="694" y="45"/>
                    <a:pt x="694" y="45"/>
                    <a:pt x="694" y="45"/>
                  </a:cubicBezTo>
                  <a:cubicBezTo>
                    <a:pt x="694" y="45"/>
                    <a:pt x="694" y="45"/>
                    <a:pt x="694" y="45"/>
                  </a:cubicBezTo>
                  <a:close/>
                  <a:moveTo>
                    <a:pt x="567" y="50"/>
                  </a:moveTo>
                  <a:cubicBezTo>
                    <a:pt x="567" y="51"/>
                    <a:pt x="567" y="51"/>
                    <a:pt x="568" y="51"/>
                  </a:cubicBezTo>
                  <a:cubicBezTo>
                    <a:pt x="568" y="50"/>
                    <a:pt x="567" y="50"/>
                    <a:pt x="567" y="50"/>
                  </a:cubicBezTo>
                  <a:close/>
                  <a:moveTo>
                    <a:pt x="599" y="51"/>
                  </a:moveTo>
                  <a:cubicBezTo>
                    <a:pt x="599" y="51"/>
                    <a:pt x="599" y="50"/>
                    <a:pt x="598" y="50"/>
                  </a:cubicBezTo>
                  <a:cubicBezTo>
                    <a:pt x="598" y="51"/>
                    <a:pt x="598" y="51"/>
                    <a:pt x="599" y="51"/>
                  </a:cubicBezTo>
                  <a:close/>
                  <a:moveTo>
                    <a:pt x="1495" y="24"/>
                  </a:moveTo>
                  <a:cubicBezTo>
                    <a:pt x="1494" y="24"/>
                    <a:pt x="1494" y="24"/>
                    <a:pt x="1494" y="24"/>
                  </a:cubicBezTo>
                  <a:cubicBezTo>
                    <a:pt x="1494" y="24"/>
                    <a:pt x="1495" y="24"/>
                    <a:pt x="1495" y="24"/>
                  </a:cubicBezTo>
                  <a:close/>
                  <a:moveTo>
                    <a:pt x="649" y="50"/>
                  </a:moveTo>
                  <a:cubicBezTo>
                    <a:pt x="649" y="50"/>
                    <a:pt x="649" y="51"/>
                    <a:pt x="649" y="51"/>
                  </a:cubicBezTo>
                  <a:cubicBezTo>
                    <a:pt x="649" y="51"/>
                    <a:pt x="650" y="51"/>
                    <a:pt x="649" y="50"/>
                  </a:cubicBezTo>
                  <a:close/>
                  <a:moveTo>
                    <a:pt x="1569" y="25"/>
                  </a:moveTo>
                  <a:cubicBezTo>
                    <a:pt x="1569" y="24"/>
                    <a:pt x="1569" y="24"/>
                    <a:pt x="1569" y="24"/>
                  </a:cubicBezTo>
                  <a:cubicBezTo>
                    <a:pt x="1569" y="24"/>
                    <a:pt x="1569" y="24"/>
                    <a:pt x="1569" y="25"/>
                  </a:cubicBezTo>
                  <a:close/>
                  <a:moveTo>
                    <a:pt x="750" y="51"/>
                  </a:moveTo>
                  <a:cubicBezTo>
                    <a:pt x="751" y="51"/>
                    <a:pt x="751" y="51"/>
                    <a:pt x="751" y="50"/>
                  </a:cubicBezTo>
                  <a:cubicBezTo>
                    <a:pt x="751" y="51"/>
                    <a:pt x="750" y="51"/>
                    <a:pt x="750" y="51"/>
                  </a:cubicBezTo>
                  <a:close/>
                  <a:moveTo>
                    <a:pt x="1737" y="25"/>
                  </a:moveTo>
                  <a:cubicBezTo>
                    <a:pt x="1737" y="24"/>
                    <a:pt x="1737" y="24"/>
                    <a:pt x="1737" y="24"/>
                  </a:cubicBezTo>
                  <a:cubicBezTo>
                    <a:pt x="1737" y="24"/>
                    <a:pt x="1737" y="24"/>
                    <a:pt x="1737" y="25"/>
                  </a:cubicBezTo>
                  <a:close/>
                  <a:moveTo>
                    <a:pt x="550" y="24"/>
                  </a:moveTo>
                  <a:cubicBezTo>
                    <a:pt x="550" y="24"/>
                    <a:pt x="550" y="25"/>
                    <a:pt x="550" y="25"/>
                  </a:cubicBezTo>
                  <a:cubicBezTo>
                    <a:pt x="550" y="25"/>
                    <a:pt x="550" y="24"/>
                    <a:pt x="550" y="24"/>
                  </a:cubicBezTo>
                  <a:close/>
                  <a:moveTo>
                    <a:pt x="960" y="25"/>
                  </a:moveTo>
                  <a:cubicBezTo>
                    <a:pt x="960" y="25"/>
                    <a:pt x="960" y="25"/>
                    <a:pt x="960" y="24"/>
                  </a:cubicBezTo>
                  <a:cubicBezTo>
                    <a:pt x="960" y="24"/>
                    <a:pt x="960" y="25"/>
                    <a:pt x="960" y="25"/>
                  </a:cubicBezTo>
                  <a:close/>
                  <a:moveTo>
                    <a:pt x="910" y="45"/>
                  </a:moveTo>
                  <a:cubicBezTo>
                    <a:pt x="910" y="45"/>
                    <a:pt x="910" y="46"/>
                    <a:pt x="911" y="46"/>
                  </a:cubicBezTo>
                  <a:cubicBezTo>
                    <a:pt x="911" y="46"/>
                    <a:pt x="911" y="45"/>
                    <a:pt x="910" y="45"/>
                  </a:cubicBezTo>
                  <a:close/>
                  <a:moveTo>
                    <a:pt x="1385" y="25"/>
                  </a:moveTo>
                  <a:cubicBezTo>
                    <a:pt x="1385" y="25"/>
                    <a:pt x="1385" y="24"/>
                    <a:pt x="1385" y="24"/>
                  </a:cubicBezTo>
                  <a:cubicBezTo>
                    <a:pt x="1385" y="24"/>
                    <a:pt x="1385" y="25"/>
                    <a:pt x="1385" y="25"/>
                  </a:cubicBezTo>
                  <a:close/>
                  <a:moveTo>
                    <a:pt x="1414" y="25"/>
                  </a:moveTo>
                  <a:cubicBezTo>
                    <a:pt x="1415" y="25"/>
                    <a:pt x="1415" y="25"/>
                    <a:pt x="1415" y="24"/>
                  </a:cubicBezTo>
                  <a:cubicBezTo>
                    <a:pt x="1414" y="24"/>
                    <a:pt x="1414" y="25"/>
                    <a:pt x="1414" y="25"/>
                  </a:cubicBezTo>
                  <a:close/>
                  <a:moveTo>
                    <a:pt x="1036" y="46"/>
                  </a:moveTo>
                  <a:cubicBezTo>
                    <a:pt x="1036" y="46"/>
                    <a:pt x="1036" y="45"/>
                    <a:pt x="1036" y="45"/>
                  </a:cubicBezTo>
                  <a:cubicBezTo>
                    <a:pt x="1036" y="45"/>
                    <a:pt x="1036" y="46"/>
                    <a:pt x="1036" y="46"/>
                  </a:cubicBezTo>
                  <a:close/>
                  <a:moveTo>
                    <a:pt x="1083" y="45"/>
                  </a:moveTo>
                  <a:cubicBezTo>
                    <a:pt x="1084" y="45"/>
                    <a:pt x="1084" y="46"/>
                    <a:pt x="1084" y="46"/>
                  </a:cubicBezTo>
                  <a:cubicBezTo>
                    <a:pt x="1084" y="46"/>
                    <a:pt x="1084" y="45"/>
                    <a:pt x="1083" y="45"/>
                  </a:cubicBezTo>
                  <a:close/>
                  <a:moveTo>
                    <a:pt x="1494" y="24"/>
                  </a:moveTo>
                  <a:cubicBezTo>
                    <a:pt x="1493" y="25"/>
                    <a:pt x="1493" y="25"/>
                    <a:pt x="1493" y="25"/>
                  </a:cubicBezTo>
                  <a:cubicBezTo>
                    <a:pt x="1493" y="25"/>
                    <a:pt x="1493" y="25"/>
                    <a:pt x="1494" y="24"/>
                  </a:cubicBezTo>
                  <a:close/>
                  <a:moveTo>
                    <a:pt x="1152" y="45"/>
                  </a:moveTo>
                  <a:cubicBezTo>
                    <a:pt x="1152" y="45"/>
                    <a:pt x="1153" y="46"/>
                    <a:pt x="1153" y="46"/>
                  </a:cubicBezTo>
                  <a:cubicBezTo>
                    <a:pt x="1153" y="46"/>
                    <a:pt x="1153" y="45"/>
                    <a:pt x="1152" y="45"/>
                  </a:cubicBezTo>
                  <a:close/>
                  <a:moveTo>
                    <a:pt x="550" y="25"/>
                  </a:moveTo>
                  <a:cubicBezTo>
                    <a:pt x="549" y="25"/>
                    <a:pt x="549" y="25"/>
                    <a:pt x="549" y="26"/>
                  </a:cubicBezTo>
                  <a:cubicBezTo>
                    <a:pt x="550" y="25"/>
                    <a:pt x="550" y="25"/>
                    <a:pt x="550" y="25"/>
                  </a:cubicBezTo>
                  <a:close/>
                  <a:moveTo>
                    <a:pt x="874" y="50"/>
                  </a:moveTo>
                  <a:cubicBezTo>
                    <a:pt x="873" y="50"/>
                    <a:pt x="873" y="51"/>
                    <a:pt x="873" y="51"/>
                  </a:cubicBezTo>
                  <a:cubicBezTo>
                    <a:pt x="874" y="51"/>
                    <a:pt x="874" y="51"/>
                    <a:pt x="874" y="50"/>
                  </a:cubicBezTo>
                  <a:close/>
                  <a:moveTo>
                    <a:pt x="1493" y="25"/>
                  </a:moveTo>
                  <a:cubicBezTo>
                    <a:pt x="1493" y="25"/>
                    <a:pt x="1492" y="25"/>
                    <a:pt x="1492" y="25"/>
                  </a:cubicBezTo>
                  <a:cubicBezTo>
                    <a:pt x="1493" y="25"/>
                    <a:pt x="1493" y="25"/>
                    <a:pt x="1493" y="25"/>
                  </a:cubicBezTo>
                  <a:close/>
                  <a:moveTo>
                    <a:pt x="1312" y="45"/>
                  </a:moveTo>
                  <a:cubicBezTo>
                    <a:pt x="1312" y="45"/>
                    <a:pt x="1312" y="45"/>
                    <a:pt x="1312" y="45"/>
                  </a:cubicBezTo>
                  <a:cubicBezTo>
                    <a:pt x="1312" y="46"/>
                    <a:pt x="1312" y="45"/>
                    <a:pt x="1312" y="45"/>
                  </a:cubicBezTo>
                  <a:close/>
                  <a:moveTo>
                    <a:pt x="1570" y="26"/>
                  </a:moveTo>
                  <a:cubicBezTo>
                    <a:pt x="1570" y="25"/>
                    <a:pt x="1570" y="25"/>
                    <a:pt x="1569" y="25"/>
                  </a:cubicBezTo>
                  <a:cubicBezTo>
                    <a:pt x="1569" y="25"/>
                    <a:pt x="1569" y="25"/>
                    <a:pt x="1570" y="26"/>
                  </a:cubicBezTo>
                  <a:close/>
                  <a:moveTo>
                    <a:pt x="1383" y="46"/>
                  </a:moveTo>
                  <a:cubicBezTo>
                    <a:pt x="1383" y="46"/>
                    <a:pt x="1383" y="45"/>
                    <a:pt x="1383" y="45"/>
                  </a:cubicBezTo>
                  <a:cubicBezTo>
                    <a:pt x="1383" y="45"/>
                    <a:pt x="1383" y="46"/>
                    <a:pt x="1383" y="46"/>
                  </a:cubicBezTo>
                  <a:close/>
                  <a:moveTo>
                    <a:pt x="1738" y="26"/>
                  </a:moveTo>
                  <a:cubicBezTo>
                    <a:pt x="1738" y="25"/>
                    <a:pt x="1738" y="25"/>
                    <a:pt x="1737" y="25"/>
                  </a:cubicBezTo>
                  <a:cubicBezTo>
                    <a:pt x="1737" y="25"/>
                    <a:pt x="1737" y="25"/>
                    <a:pt x="1738" y="26"/>
                  </a:cubicBezTo>
                  <a:close/>
                  <a:moveTo>
                    <a:pt x="959" y="26"/>
                  </a:moveTo>
                  <a:cubicBezTo>
                    <a:pt x="960" y="26"/>
                    <a:pt x="960" y="26"/>
                    <a:pt x="960" y="25"/>
                  </a:cubicBezTo>
                  <a:cubicBezTo>
                    <a:pt x="959" y="25"/>
                    <a:pt x="959" y="26"/>
                    <a:pt x="959" y="26"/>
                  </a:cubicBezTo>
                  <a:close/>
                  <a:moveTo>
                    <a:pt x="1395" y="45"/>
                  </a:moveTo>
                  <a:cubicBezTo>
                    <a:pt x="1395" y="45"/>
                    <a:pt x="1394" y="46"/>
                    <a:pt x="1394" y="46"/>
                  </a:cubicBezTo>
                  <a:cubicBezTo>
                    <a:pt x="1395" y="46"/>
                    <a:pt x="1395" y="45"/>
                    <a:pt x="1395" y="45"/>
                  </a:cubicBezTo>
                  <a:close/>
                  <a:moveTo>
                    <a:pt x="1492" y="25"/>
                  </a:moveTo>
                  <a:cubicBezTo>
                    <a:pt x="1492" y="25"/>
                    <a:pt x="1492" y="25"/>
                    <a:pt x="1492" y="26"/>
                  </a:cubicBezTo>
                  <a:cubicBezTo>
                    <a:pt x="1492" y="26"/>
                    <a:pt x="1492" y="26"/>
                    <a:pt x="1492" y="25"/>
                  </a:cubicBezTo>
                  <a:close/>
                  <a:moveTo>
                    <a:pt x="559" y="45"/>
                  </a:moveTo>
                  <a:cubicBezTo>
                    <a:pt x="559" y="46"/>
                    <a:pt x="559" y="46"/>
                    <a:pt x="559" y="46"/>
                  </a:cubicBezTo>
                  <a:cubicBezTo>
                    <a:pt x="559" y="46"/>
                    <a:pt x="559" y="45"/>
                    <a:pt x="559" y="45"/>
                  </a:cubicBezTo>
                  <a:close/>
                  <a:moveTo>
                    <a:pt x="659" y="46"/>
                  </a:moveTo>
                  <a:cubicBezTo>
                    <a:pt x="660" y="46"/>
                    <a:pt x="660" y="46"/>
                    <a:pt x="660" y="45"/>
                  </a:cubicBezTo>
                  <a:cubicBezTo>
                    <a:pt x="659" y="46"/>
                    <a:pt x="659" y="46"/>
                    <a:pt x="659" y="46"/>
                  </a:cubicBezTo>
                  <a:close/>
                  <a:moveTo>
                    <a:pt x="695" y="46"/>
                  </a:moveTo>
                  <a:cubicBezTo>
                    <a:pt x="695" y="46"/>
                    <a:pt x="695" y="45"/>
                    <a:pt x="694" y="45"/>
                  </a:cubicBezTo>
                  <a:cubicBezTo>
                    <a:pt x="695" y="46"/>
                    <a:pt x="695" y="46"/>
                    <a:pt x="695" y="46"/>
                  </a:cubicBezTo>
                  <a:close/>
                  <a:moveTo>
                    <a:pt x="802" y="46"/>
                  </a:moveTo>
                  <a:cubicBezTo>
                    <a:pt x="802" y="46"/>
                    <a:pt x="802" y="46"/>
                    <a:pt x="802" y="46"/>
                  </a:cubicBezTo>
                  <a:cubicBezTo>
                    <a:pt x="802" y="46"/>
                    <a:pt x="802" y="46"/>
                    <a:pt x="802" y="46"/>
                  </a:cubicBezTo>
                  <a:close/>
                  <a:moveTo>
                    <a:pt x="1292" y="50"/>
                  </a:moveTo>
                  <a:cubicBezTo>
                    <a:pt x="1292" y="50"/>
                    <a:pt x="1292" y="51"/>
                    <a:pt x="1292" y="51"/>
                  </a:cubicBezTo>
                  <a:cubicBezTo>
                    <a:pt x="1292" y="51"/>
                    <a:pt x="1292" y="51"/>
                    <a:pt x="1292" y="50"/>
                  </a:cubicBezTo>
                  <a:close/>
                  <a:moveTo>
                    <a:pt x="1414" y="27"/>
                  </a:moveTo>
                  <a:cubicBezTo>
                    <a:pt x="1414" y="27"/>
                    <a:pt x="1414" y="26"/>
                    <a:pt x="1414" y="26"/>
                  </a:cubicBezTo>
                  <a:cubicBezTo>
                    <a:pt x="1414" y="26"/>
                    <a:pt x="1414" y="26"/>
                    <a:pt x="1414" y="27"/>
                  </a:cubicBezTo>
                  <a:close/>
                  <a:moveTo>
                    <a:pt x="872" y="53"/>
                  </a:moveTo>
                  <a:cubicBezTo>
                    <a:pt x="872" y="53"/>
                    <a:pt x="872" y="54"/>
                    <a:pt x="872" y="54"/>
                  </a:cubicBezTo>
                  <a:cubicBezTo>
                    <a:pt x="872" y="54"/>
                    <a:pt x="872" y="53"/>
                    <a:pt x="872" y="53"/>
                  </a:cubicBezTo>
                  <a:close/>
                  <a:moveTo>
                    <a:pt x="959" y="27"/>
                  </a:moveTo>
                  <a:cubicBezTo>
                    <a:pt x="959" y="27"/>
                    <a:pt x="959" y="27"/>
                    <a:pt x="959" y="26"/>
                  </a:cubicBezTo>
                  <a:cubicBezTo>
                    <a:pt x="959" y="26"/>
                    <a:pt x="959" y="27"/>
                    <a:pt x="959" y="27"/>
                  </a:cubicBezTo>
                  <a:close/>
                  <a:moveTo>
                    <a:pt x="1490" y="26"/>
                  </a:moveTo>
                  <a:cubicBezTo>
                    <a:pt x="1490" y="26"/>
                    <a:pt x="1490" y="26"/>
                    <a:pt x="1490" y="27"/>
                  </a:cubicBezTo>
                  <a:cubicBezTo>
                    <a:pt x="1490" y="27"/>
                    <a:pt x="1490" y="27"/>
                    <a:pt x="1490" y="26"/>
                  </a:cubicBezTo>
                  <a:close/>
                  <a:moveTo>
                    <a:pt x="1490" y="27"/>
                  </a:moveTo>
                  <a:cubicBezTo>
                    <a:pt x="1489" y="27"/>
                    <a:pt x="1489" y="27"/>
                    <a:pt x="1489" y="27"/>
                  </a:cubicBezTo>
                  <a:cubicBezTo>
                    <a:pt x="1489" y="27"/>
                    <a:pt x="1490" y="27"/>
                    <a:pt x="1490" y="27"/>
                  </a:cubicBezTo>
                  <a:close/>
                  <a:moveTo>
                    <a:pt x="1289" y="46"/>
                  </a:moveTo>
                  <a:cubicBezTo>
                    <a:pt x="1289" y="46"/>
                    <a:pt x="1289" y="46"/>
                    <a:pt x="1289" y="45"/>
                  </a:cubicBezTo>
                  <a:cubicBezTo>
                    <a:pt x="1289" y="46"/>
                    <a:pt x="1289" y="46"/>
                    <a:pt x="1289" y="46"/>
                  </a:cubicBezTo>
                  <a:close/>
                  <a:moveTo>
                    <a:pt x="1413" y="28"/>
                  </a:moveTo>
                  <a:cubicBezTo>
                    <a:pt x="1414" y="28"/>
                    <a:pt x="1414" y="27"/>
                    <a:pt x="1414" y="27"/>
                  </a:cubicBezTo>
                  <a:cubicBezTo>
                    <a:pt x="1413" y="27"/>
                    <a:pt x="1413" y="28"/>
                    <a:pt x="1413" y="28"/>
                  </a:cubicBezTo>
                  <a:close/>
                  <a:moveTo>
                    <a:pt x="1489" y="27"/>
                  </a:moveTo>
                  <a:cubicBezTo>
                    <a:pt x="1489" y="27"/>
                    <a:pt x="1489" y="27"/>
                    <a:pt x="1488" y="27"/>
                  </a:cubicBezTo>
                  <a:cubicBezTo>
                    <a:pt x="1489" y="27"/>
                    <a:pt x="1489" y="27"/>
                    <a:pt x="1489" y="27"/>
                  </a:cubicBezTo>
                  <a:close/>
                  <a:moveTo>
                    <a:pt x="958" y="28"/>
                  </a:moveTo>
                  <a:cubicBezTo>
                    <a:pt x="958" y="28"/>
                    <a:pt x="958" y="28"/>
                    <a:pt x="958" y="27"/>
                  </a:cubicBezTo>
                  <a:cubicBezTo>
                    <a:pt x="958" y="28"/>
                    <a:pt x="958" y="28"/>
                    <a:pt x="958" y="28"/>
                  </a:cubicBezTo>
                  <a:close/>
                  <a:moveTo>
                    <a:pt x="1488" y="27"/>
                  </a:moveTo>
                  <a:cubicBezTo>
                    <a:pt x="1488" y="27"/>
                    <a:pt x="1488" y="27"/>
                    <a:pt x="1488" y="28"/>
                  </a:cubicBezTo>
                  <a:cubicBezTo>
                    <a:pt x="1488" y="28"/>
                    <a:pt x="1488" y="28"/>
                    <a:pt x="1488" y="27"/>
                  </a:cubicBezTo>
                  <a:close/>
                  <a:moveTo>
                    <a:pt x="1488" y="28"/>
                  </a:moveTo>
                  <a:cubicBezTo>
                    <a:pt x="1487" y="28"/>
                    <a:pt x="1487" y="28"/>
                    <a:pt x="1487" y="28"/>
                  </a:cubicBezTo>
                  <a:cubicBezTo>
                    <a:pt x="1487" y="28"/>
                    <a:pt x="1488" y="28"/>
                    <a:pt x="1488" y="28"/>
                  </a:cubicBezTo>
                  <a:close/>
                  <a:moveTo>
                    <a:pt x="958" y="29"/>
                  </a:moveTo>
                  <a:cubicBezTo>
                    <a:pt x="958" y="29"/>
                    <a:pt x="958" y="28"/>
                    <a:pt x="958" y="28"/>
                  </a:cubicBezTo>
                  <a:cubicBezTo>
                    <a:pt x="958" y="28"/>
                    <a:pt x="958" y="28"/>
                    <a:pt x="958" y="29"/>
                  </a:cubicBezTo>
                  <a:close/>
                  <a:moveTo>
                    <a:pt x="1576" y="50"/>
                  </a:moveTo>
                  <a:cubicBezTo>
                    <a:pt x="1576" y="51"/>
                    <a:pt x="1576" y="51"/>
                    <a:pt x="1576" y="51"/>
                  </a:cubicBezTo>
                  <a:cubicBezTo>
                    <a:pt x="1576" y="51"/>
                    <a:pt x="1576" y="51"/>
                    <a:pt x="1576" y="50"/>
                  </a:cubicBezTo>
                  <a:close/>
                  <a:moveTo>
                    <a:pt x="1413" y="29"/>
                  </a:moveTo>
                  <a:cubicBezTo>
                    <a:pt x="1413" y="29"/>
                    <a:pt x="1413" y="28"/>
                    <a:pt x="1413" y="28"/>
                  </a:cubicBezTo>
                  <a:cubicBezTo>
                    <a:pt x="1413" y="28"/>
                    <a:pt x="1413" y="29"/>
                    <a:pt x="1413" y="29"/>
                  </a:cubicBezTo>
                  <a:close/>
                  <a:moveTo>
                    <a:pt x="1579" y="45"/>
                  </a:moveTo>
                  <a:cubicBezTo>
                    <a:pt x="1579" y="46"/>
                    <a:pt x="1579" y="46"/>
                    <a:pt x="1579" y="46"/>
                  </a:cubicBezTo>
                  <a:cubicBezTo>
                    <a:pt x="1579" y="46"/>
                    <a:pt x="1579" y="46"/>
                    <a:pt x="1579" y="45"/>
                  </a:cubicBezTo>
                  <a:close/>
                  <a:moveTo>
                    <a:pt x="1486" y="28"/>
                  </a:moveTo>
                  <a:cubicBezTo>
                    <a:pt x="1486" y="28"/>
                    <a:pt x="1485" y="29"/>
                    <a:pt x="1485" y="29"/>
                  </a:cubicBezTo>
                  <a:cubicBezTo>
                    <a:pt x="1486" y="29"/>
                    <a:pt x="1486" y="29"/>
                    <a:pt x="1486" y="28"/>
                  </a:cubicBezTo>
                  <a:close/>
                  <a:moveTo>
                    <a:pt x="957" y="29"/>
                  </a:moveTo>
                  <a:cubicBezTo>
                    <a:pt x="957" y="29"/>
                    <a:pt x="958" y="29"/>
                    <a:pt x="958" y="29"/>
                  </a:cubicBezTo>
                  <a:cubicBezTo>
                    <a:pt x="957" y="29"/>
                    <a:pt x="957" y="29"/>
                    <a:pt x="957" y="29"/>
                  </a:cubicBezTo>
                  <a:close/>
                  <a:moveTo>
                    <a:pt x="1485" y="29"/>
                  </a:moveTo>
                  <a:cubicBezTo>
                    <a:pt x="1485" y="29"/>
                    <a:pt x="1485" y="29"/>
                    <a:pt x="1485" y="29"/>
                  </a:cubicBezTo>
                  <a:cubicBezTo>
                    <a:pt x="1485" y="29"/>
                    <a:pt x="1485" y="29"/>
                    <a:pt x="1485" y="29"/>
                  </a:cubicBezTo>
                  <a:close/>
                  <a:moveTo>
                    <a:pt x="1413" y="30"/>
                  </a:moveTo>
                  <a:cubicBezTo>
                    <a:pt x="1413" y="30"/>
                    <a:pt x="1413" y="29"/>
                    <a:pt x="1413" y="29"/>
                  </a:cubicBezTo>
                  <a:cubicBezTo>
                    <a:pt x="1413" y="29"/>
                    <a:pt x="1413" y="30"/>
                    <a:pt x="1413" y="30"/>
                  </a:cubicBezTo>
                  <a:close/>
                  <a:moveTo>
                    <a:pt x="1485" y="29"/>
                  </a:moveTo>
                  <a:cubicBezTo>
                    <a:pt x="1484" y="29"/>
                    <a:pt x="1484" y="29"/>
                    <a:pt x="1484" y="29"/>
                  </a:cubicBezTo>
                  <a:cubicBezTo>
                    <a:pt x="1484" y="29"/>
                    <a:pt x="1484" y="29"/>
                    <a:pt x="1485" y="29"/>
                  </a:cubicBezTo>
                  <a:close/>
                  <a:moveTo>
                    <a:pt x="1681" y="45"/>
                  </a:moveTo>
                  <a:cubicBezTo>
                    <a:pt x="1681" y="46"/>
                    <a:pt x="1681" y="46"/>
                    <a:pt x="1681" y="46"/>
                  </a:cubicBezTo>
                  <a:cubicBezTo>
                    <a:pt x="1681" y="46"/>
                    <a:pt x="1681" y="46"/>
                    <a:pt x="1681" y="45"/>
                  </a:cubicBezTo>
                  <a:close/>
                  <a:moveTo>
                    <a:pt x="1484" y="29"/>
                  </a:moveTo>
                  <a:cubicBezTo>
                    <a:pt x="1483" y="29"/>
                    <a:pt x="1483" y="30"/>
                    <a:pt x="1483" y="30"/>
                  </a:cubicBezTo>
                  <a:cubicBezTo>
                    <a:pt x="1483" y="30"/>
                    <a:pt x="1483" y="30"/>
                    <a:pt x="1484" y="29"/>
                  </a:cubicBezTo>
                  <a:close/>
                  <a:moveTo>
                    <a:pt x="1744" y="50"/>
                  </a:moveTo>
                  <a:cubicBezTo>
                    <a:pt x="1744" y="51"/>
                    <a:pt x="1744" y="51"/>
                    <a:pt x="1744" y="51"/>
                  </a:cubicBezTo>
                  <a:cubicBezTo>
                    <a:pt x="1744" y="51"/>
                    <a:pt x="1744" y="51"/>
                    <a:pt x="1744" y="50"/>
                  </a:cubicBezTo>
                  <a:close/>
                  <a:moveTo>
                    <a:pt x="1747" y="45"/>
                  </a:moveTo>
                  <a:cubicBezTo>
                    <a:pt x="1747" y="46"/>
                    <a:pt x="1747" y="46"/>
                    <a:pt x="1747" y="46"/>
                  </a:cubicBezTo>
                  <a:cubicBezTo>
                    <a:pt x="1747" y="46"/>
                    <a:pt x="1747" y="46"/>
                    <a:pt x="1747" y="45"/>
                  </a:cubicBezTo>
                  <a:close/>
                  <a:moveTo>
                    <a:pt x="970" y="30"/>
                  </a:moveTo>
                  <a:cubicBezTo>
                    <a:pt x="969" y="30"/>
                    <a:pt x="969" y="31"/>
                    <a:pt x="969" y="31"/>
                  </a:cubicBezTo>
                  <a:cubicBezTo>
                    <a:pt x="970" y="31"/>
                    <a:pt x="970" y="30"/>
                    <a:pt x="970" y="30"/>
                  </a:cubicBezTo>
                  <a:close/>
                  <a:moveTo>
                    <a:pt x="1482" y="30"/>
                  </a:moveTo>
                  <a:cubicBezTo>
                    <a:pt x="1481" y="30"/>
                    <a:pt x="1481" y="30"/>
                    <a:pt x="1481" y="30"/>
                  </a:cubicBezTo>
                  <a:cubicBezTo>
                    <a:pt x="1481" y="30"/>
                    <a:pt x="1482" y="30"/>
                    <a:pt x="1482" y="30"/>
                  </a:cubicBezTo>
                  <a:close/>
                  <a:moveTo>
                    <a:pt x="956" y="31"/>
                  </a:moveTo>
                  <a:cubicBezTo>
                    <a:pt x="957" y="31"/>
                    <a:pt x="957" y="31"/>
                    <a:pt x="957" y="31"/>
                  </a:cubicBezTo>
                  <a:cubicBezTo>
                    <a:pt x="956" y="31"/>
                    <a:pt x="956" y="31"/>
                    <a:pt x="956" y="31"/>
                  </a:cubicBezTo>
                  <a:close/>
                  <a:moveTo>
                    <a:pt x="1481" y="31"/>
                  </a:moveTo>
                  <a:cubicBezTo>
                    <a:pt x="1480" y="30"/>
                    <a:pt x="1480" y="31"/>
                    <a:pt x="1480" y="31"/>
                  </a:cubicBezTo>
                  <a:cubicBezTo>
                    <a:pt x="1480" y="31"/>
                    <a:pt x="1481" y="31"/>
                    <a:pt x="1481" y="31"/>
                  </a:cubicBezTo>
                  <a:close/>
                  <a:moveTo>
                    <a:pt x="1112" y="53"/>
                  </a:moveTo>
                  <a:cubicBezTo>
                    <a:pt x="1112" y="53"/>
                    <a:pt x="1112" y="54"/>
                    <a:pt x="1112" y="54"/>
                  </a:cubicBezTo>
                  <a:cubicBezTo>
                    <a:pt x="1112" y="54"/>
                    <a:pt x="1112" y="53"/>
                    <a:pt x="1112" y="53"/>
                  </a:cubicBezTo>
                  <a:close/>
                  <a:moveTo>
                    <a:pt x="956" y="32"/>
                  </a:moveTo>
                  <a:cubicBezTo>
                    <a:pt x="956" y="32"/>
                    <a:pt x="956" y="32"/>
                    <a:pt x="956" y="31"/>
                  </a:cubicBezTo>
                  <a:cubicBezTo>
                    <a:pt x="956" y="31"/>
                    <a:pt x="956" y="32"/>
                    <a:pt x="956" y="32"/>
                  </a:cubicBezTo>
                  <a:close/>
                  <a:moveTo>
                    <a:pt x="969" y="31"/>
                  </a:moveTo>
                  <a:cubicBezTo>
                    <a:pt x="969" y="31"/>
                    <a:pt x="969" y="32"/>
                    <a:pt x="969" y="32"/>
                  </a:cubicBezTo>
                  <a:cubicBezTo>
                    <a:pt x="969" y="32"/>
                    <a:pt x="969" y="31"/>
                    <a:pt x="969" y="31"/>
                  </a:cubicBezTo>
                  <a:close/>
                  <a:moveTo>
                    <a:pt x="597" y="47"/>
                  </a:moveTo>
                  <a:cubicBezTo>
                    <a:pt x="597" y="46"/>
                    <a:pt x="597" y="46"/>
                    <a:pt x="597" y="46"/>
                  </a:cubicBezTo>
                  <a:cubicBezTo>
                    <a:pt x="597" y="46"/>
                    <a:pt x="597" y="46"/>
                    <a:pt x="597" y="47"/>
                  </a:cubicBezTo>
                  <a:close/>
                  <a:moveTo>
                    <a:pt x="608" y="46"/>
                  </a:moveTo>
                  <a:cubicBezTo>
                    <a:pt x="608" y="46"/>
                    <a:pt x="608" y="46"/>
                    <a:pt x="609" y="47"/>
                  </a:cubicBezTo>
                  <a:cubicBezTo>
                    <a:pt x="609" y="46"/>
                    <a:pt x="609" y="46"/>
                    <a:pt x="608" y="46"/>
                  </a:cubicBezTo>
                  <a:close/>
                  <a:moveTo>
                    <a:pt x="968" y="32"/>
                  </a:moveTo>
                  <a:cubicBezTo>
                    <a:pt x="968" y="32"/>
                    <a:pt x="968" y="33"/>
                    <a:pt x="968" y="33"/>
                  </a:cubicBezTo>
                  <a:cubicBezTo>
                    <a:pt x="968" y="33"/>
                    <a:pt x="968" y="33"/>
                    <a:pt x="968" y="32"/>
                  </a:cubicBezTo>
                  <a:close/>
                  <a:moveTo>
                    <a:pt x="955" y="34"/>
                  </a:moveTo>
                  <a:cubicBezTo>
                    <a:pt x="955" y="33"/>
                    <a:pt x="955" y="33"/>
                    <a:pt x="955" y="33"/>
                  </a:cubicBezTo>
                  <a:cubicBezTo>
                    <a:pt x="955" y="33"/>
                    <a:pt x="955" y="33"/>
                    <a:pt x="955" y="34"/>
                  </a:cubicBezTo>
                  <a:close/>
                  <a:moveTo>
                    <a:pt x="968" y="33"/>
                  </a:moveTo>
                  <a:cubicBezTo>
                    <a:pt x="968" y="33"/>
                    <a:pt x="968" y="33"/>
                    <a:pt x="968" y="34"/>
                  </a:cubicBezTo>
                  <a:cubicBezTo>
                    <a:pt x="968" y="33"/>
                    <a:pt x="968" y="33"/>
                    <a:pt x="968" y="33"/>
                  </a:cubicBezTo>
                  <a:close/>
                  <a:moveTo>
                    <a:pt x="855" y="33"/>
                  </a:moveTo>
                  <a:cubicBezTo>
                    <a:pt x="855" y="34"/>
                    <a:pt x="855" y="34"/>
                    <a:pt x="856" y="34"/>
                  </a:cubicBezTo>
                  <a:cubicBezTo>
                    <a:pt x="855" y="33"/>
                    <a:pt x="855" y="33"/>
                    <a:pt x="855" y="33"/>
                  </a:cubicBezTo>
                  <a:close/>
                  <a:moveTo>
                    <a:pt x="769" y="34"/>
                  </a:moveTo>
                  <a:cubicBezTo>
                    <a:pt x="769" y="34"/>
                    <a:pt x="770" y="34"/>
                    <a:pt x="770" y="34"/>
                  </a:cubicBezTo>
                  <a:cubicBezTo>
                    <a:pt x="769" y="34"/>
                    <a:pt x="769" y="34"/>
                    <a:pt x="769" y="34"/>
                  </a:cubicBezTo>
                  <a:close/>
                  <a:moveTo>
                    <a:pt x="787" y="34"/>
                  </a:moveTo>
                  <a:cubicBezTo>
                    <a:pt x="787" y="34"/>
                    <a:pt x="787" y="34"/>
                    <a:pt x="788" y="34"/>
                  </a:cubicBezTo>
                  <a:cubicBezTo>
                    <a:pt x="787" y="34"/>
                    <a:pt x="787" y="34"/>
                    <a:pt x="787" y="34"/>
                  </a:cubicBezTo>
                  <a:close/>
                  <a:moveTo>
                    <a:pt x="856" y="34"/>
                  </a:moveTo>
                  <a:cubicBezTo>
                    <a:pt x="856" y="34"/>
                    <a:pt x="856" y="34"/>
                    <a:pt x="857" y="34"/>
                  </a:cubicBezTo>
                  <a:cubicBezTo>
                    <a:pt x="856" y="34"/>
                    <a:pt x="856" y="34"/>
                    <a:pt x="856" y="34"/>
                  </a:cubicBezTo>
                  <a:close/>
                  <a:moveTo>
                    <a:pt x="882" y="34"/>
                  </a:moveTo>
                  <a:cubicBezTo>
                    <a:pt x="882" y="34"/>
                    <a:pt x="882" y="34"/>
                    <a:pt x="882" y="34"/>
                  </a:cubicBezTo>
                  <a:cubicBezTo>
                    <a:pt x="882" y="34"/>
                    <a:pt x="882" y="34"/>
                    <a:pt x="882" y="34"/>
                  </a:cubicBezTo>
                  <a:close/>
                  <a:moveTo>
                    <a:pt x="955" y="34"/>
                  </a:moveTo>
                  <a:cubicBezTo>
                    <a:pt x="955" y="34"/>
                    <a:pt x="955" y="34"/>
                    <a:pt x="955" y="34"/>
                  </a:cubicBezTo>
                  <a:cubicBezTo>
                    <a:pt x="955" y="34"/>
                    <a:pt x="955" y="34"/>
                    <a:pt x="955" y="34"/>
                  </a:cubicBezTo>
                  <a:close/>
                  <a:moveTo>
                    <a:pt x="968" y="34"/>
                  </a:moveTo>
                  <a:cubicBezTo>
                    <a:pt x="967" y="34"/>
                    <a:pt x="967" y="34"/>
                    <a:pt x="967" y="34"/>
                  </a:cubicBezTo>
                  <a:cubicBezTo>
                    <a:pt x="968" y="34"/>
                    <a:pt x="968" y="34"/>
                    <a:pt x="968" y="34"/>
                  </a:cubicBezTo>
                  <a:close/>
                  <a:moveTo>
                    <a:pt x="1300" y="34"/>
                  </a:moveTo>
                  <a:cubicBezTo>
                    <a:pt x="1300" y="34"/>
                    <a:pt x="1301" y="34"/>
                    <a:pt x="1301" y="34"/>
                  </a:cubicBezTo>
                  <a:cubicBezTo>
                    <a:pt x="1301" y="34"/>
                    <a:pt x="1300" y="34"/>
                    <a:pt x="1300" y="34"/>
                  </a:cubicBezTo>
                  <a:close/>
                  <a:moveTo>
                    <a:pt x="1311" y="34"/>
                  </a:moveTo>
                  <a:cubicBezTo>
                    <a:pt x="1312" y="34"/>
                    <a:pt x="1312" y="34"/>
                    <a:pt x="1312" y="34"/>
                  </a:cubicBezTo>
                  <a:cubicBezTo>
                    <a:pt x="1312" y="34"/>
                    <a:pt x="1312" y="34"/>
                    <a:pt x="1311" y="34"/>
                  </a:cubicBezTo>
                  <a:close/>
                  <a:moveTo>
                    <a:pt x="768" y="34"/>
                  </a:moveTo>
                  <a:cubicBezTo>
                    <a:pt x="768" y="34"/>
                    <a:pt x="768" y="34"/>
                    <a:pt x="769" y="34"/>
                  </a:cubicBezTo>
                  <a:cubicBezTo>
                    <a:pt x="768" y="34"/>
                    <a:pt x="768" y="34"/>
                    <a:pt x="768" y="34"/>
                  </a:cubicBezTo>
                  <a:close/>
                  <a:moveTo>
                    <a:pt x="788" y="34"/>
                  </a:moveTo>
                  <a:cubicBezTo>
                    <a:pt x="788" y="34"/>
                    <a:pt x="788" y="34"/>
                    <a:pt x="789" y="34"/>
                  </a:cubicBezTo>
                  <a:cubicBezTo>
                    <a:pt x="789" y="34"/>
                    <a:pt x="788" y="34"/>
                    <a:pt x="788" y="34"/>
                  </a:cubicBezTo>
                  <a:close/>
                  <a:moveTo>
                    <a:pt x="840" y="34"/>
                  </a:moveTo>
                  <a:cubicBezTo>
                    <a:pt x="840" y="34"/>
                    <a:pt x="840" y="34"/>
                    <a:pt x="840" y="34"/>
                  </a:cubicBezTo>
                  <a:cubicBezTo>
                    <a:pt x="840" y="34"/>
                    <a:pt x="840" y="34"/>
                    <a:pt x="840" y="34"/>
                  </a:cubicBezTo>
                  <a:close/>
                  <a:moveTo>
                    <a:pt x="857" y="34"/>
                  </a:moveTo>
                  <a:cubicBezTo>
                    <a:pt x="857" y="34"/>
                    <a:pt x="857" y="34"/>
                    <a:pt x="858" y="34"/>
                  </a:cubicBezTo>
                  <a:cubicBezTo>
                    <a:pt x="857" y="34"/>
                    <a:pt x="857" y="34"/>
                    <a:pt x="857" y="34"/>
                  </a:cubicBezTo>
                  <a:close/>
                  <a:moveTo>
                    <a:pt x="881" y="34"/>
                  </a:moveTo>
                  <a:cubicBezTo>
                    <a:pt x="881" y="34"/>
                    <a:pt x="881" y="34"/>
                    <a:pt x="881" y="34"/>
                  </a:cubicBezTo>
                  <a:cubicBezTo>
                    <a:pt x="881" y="34"/>
                    <a:pt x="881" y="34"/>
                    <a:pt x="881" y="34"/>
                  </a:cubicBezTo>
                  <a:close/>
                  <a:moveTo>
                    <a:pt x="899" y="34"/>
                  </a:moveTo>
                  <a:cubicBezTo>
                    <a:pt x="900" y="34"/>
                    <a:pt x="900" y="34"/>
                    <a:pt x="900" y="34"/>
                  </a:cubicBezTo>
                  <a:cubicBezTo>
                    <a:pt x="900" y="34"/>
                    <a:pt x="900" y="34"/>
                    <a:pt x="899" y="34"/>
                  </a:cubicBezTo>
                  <a:close/>
                  <a:moveTo>
                    <a:pt x="1123" y="34"/>
                  </a:moveTo>
                  <a:cubicBezTo>
                    <a:pt x="1123" y="34"/>
                    <a:pt x="1123" y="34"/>
                    <a:pt x="1123" y="34"/>
                  </a:cubicBezTo>
                  <a:cubicBezTo>
                    <a:pt x="1123" y="34"/>
                    <a:pt x="1123" y="34"/>
                    <a:pt x="1123" y="34"/>
                  </a:cubicBezTo>
                  <a:close/>
                  <a:moveTo>
                    <a:pt x="1141" y="34"/>
                  </a:moveTo>
                  <a:cubicBezTo>
                    <a:pt x="1141" y="34"/>
                    <a:pt x="1142" y="34"/>
                    <a:pt x="1142" y="34"/>
                  </a:cubicBezTo>
                  <a:cubicBezTo>
                    <a:pt x="1142" y="34"/>
                    <a:pt x="1142" y="34"/>
                    <a:pt x="1141" y="34"/>
                  </a:cubicBezTo>
                  <a:close/>
                  <a:moveTo>
                    <a:pt x="1228" y="34"/>
                  </a:moveTo>
                  <a:cubicBezTo>
                    <a:pt x="1228" y="34"/>
                    <a:pt x="1228" y="34"/>
                    <a:pt x="1229" y="34"/>
                  </a:cubicBezTo>
                  <a:cubicBezTo>
                    <a:pt x="1228" y="34"/>
                    <a:pt x="1228" y="34"/>
                    <a:pt x="1228" y="34"/>
                  </a:cubicBezTo>
                  <a:close/>
                  <a:moveTo>
                    <a:pt x="1299" y="34"/>
                  </a:moveTo>
                  <a:cubicBezTo>
                    <a:pt x="1299" y="34"/>
                    <a:pt x="1300" y="34"/>
                    <a:pt x="1300" y="34"/>
                  </a:cubicBezTo>
                  <a:cubicBezTo>
                    <a:pt x="1300" y="34"/>
                    <a:pt x="1299" y="34"/>
                    <a:pt x="1299" y="34"/>
                  </a:cubicBezTo>
                  <a:close/>
                  <a:moveTo>
                    <a:pt x="671" y="35"/>
                  </a:moveTo>
                  <a:cubicBezTo>
                    <a:pt x="671" y="35"/>
                    <a:pt x="671" y="35"/>
                    <a:pt x="671" y="34"/>
                  </a:cubicBezTo>
                  <a:cubicBezTo>
                    <a:pt x="671" y="34"/>
                    <a:pt x="671" y="34"/>
                    <a:pt x="671" y="35"/>
                  </a:cubicBezTo>
                  <a:close/>
                  <a:moveTo>
                    <a:pt x="693" y="34"/>
                  </a:moveTo>
                  <a:cubicBezTo>
                    <a:pt x="694" y="35"/>
                    <a:pt x="694" y="35"/>
                    <a:pt x="694" y="35"/>
                  </a:cubicBezTo>
                  <a:cubicBezTo>
                    <a:pt x="694" y="34"/>
                    <a:pt x="694" y="34"/>
                    <a:pt x="693" y="34"/>
                  </a:cubicBezTo>
                  <a:close/>
                  <a:moveTo>
                    <a:pt x="767" y="35"/>
                  </a:moveTo>
                  <a:cubicBezTo>
                    <a:pt x="767" y="35"/>
                    <a:pt x="767" y="35"/>
                    <a:pt x="768" y="34"/>
                  </a:cubicBezTo>
                  <a:cubicBezTo>
                    <a:pt x="767" y="34"/>
                    <a:pt x="767" y="34"/>
                    <a:pt x="767" y="35"/>
                  </a:cubicBezTo>
                  <a:close/>
                  <a:moveTo>
                    <a:pt x="789" y="34"/>
                  </a:moveTo>
                  <a:cubicBezTo>
                    <a:pt x="789" y="35"/>
                    <a:pt x="789" y="35"/>
                    <a:pt x="790" y="35"/>
                  </a:cubicBezTo>
                  <a:cubicBezTo>
                    <a:pt x="790" y="34"/>
                    <a:pt x="789" y="34"/>
                    <a:pt x="789" y="34"/>
                  </a:cubicBezTo>
                  <a:close/>
                  <a:moveTo>
                    <a:pt x="839" y="35"/>
                  </a:moveTo>
                  <a:cubicBezTo>
                    <a:pt x="839" y="35"/>
                    <a:pt x="839" y="35"/>
                    <a:pt x="839" y="34"/>
                  </a:cubicBezTo>
                  <a:cubicBezTo>
                    <a:pt x="839" y="34"/>
                    <a:pt x="839" y="34"/>
                    <a:pt x="839" y="35"/>
                  </a:cubicBezTo>
                  <a:close/>
                  <a:moveTo>
                    <a:pt x="858" y="34"/>
                  </a:moveTo>
                  <a:cubicBezTo>
                    <a:pt x="858" y="35"/>
                    <a:pt x="858" y="35"/>
                    <a:pt x="858" y="35"/>
                  </a:cubicBezTo>
                  <a:cubicBezTo>
                    <a:pt x="858" y="34"/>
                    <a:pt x="858" y="34"/>
                    <a:pt x="858" y="34"/>
                  </a:cubicBezTo>
                  <a:close/>
                  <a:moveTo>
                    <a:pt x="880" y="35"/>
                  </a:moveTo>
                  <a:cubicBezTo>
                    <a:pt x="880" y="35"/>
                    <a:pt x="880" y="35"/>
                    <a:pt x="881" y="34"/>
                  </a:cubicBezTo>
                  <a:cubicBezTo>
                    <a:pt x="880" y="34"/>
                    <a:pt x="880" y="34"/>
                    <a:pt x="880" y="35"/>
                  </a:cubicBezTo>
                  <a:close/>
                  <a:moveTo>
                    <a:pt x="900" y="34"/>
                  </a:moveTo>
                  <a:cubicBezTo>
                    <a:pt x="901" y="35"/>
                    <a:pt x="901" y="35"/>
                    <a:pt x="901" y="35"/>
                  </a:cubicBezTo>
                  <a:cubicBezTo>
                    <a:pt x="901" y="34"/>
                    <a:pt x="901" y="34"/>
                    <a:pt x="900" y="34"/>
                  </a:cubicBezTo>
                  <a:close/>
                  <a:moveTo>
                    <a:pt x="954" y="35"/>
                  </a:moveTo>
                  <a:cubicBezTo>
                    <a:pt x="955" y="35"/>
                    <a:pt x="955" y="35"/>
                    <a:pt x="955" y="34"/>
                  </a:cubicBezTo>
                  <a:cubicBezTo>
                    <a:pt x="954" y="35"/>
                    <a:pt x="954" y="35"/>
                    <a:pt x="954" y="35"/>
                  </a:cubicBezTo>
                  <a:close/>
                  <a:moveTo>
                    <a:pt x="967" y="34"/>
                  </a:moveTo>
                  <a:cubicBezTo>
                    <a:pt x="967" y="34"/>
                    <a:pt x="967" y="35"/>
                    <a:pt x="967" y="35"/>
                  </a:cubicBezTo>
                  <a:cubicBezTo>
                    <a:pt x="967" y="35"/>
                    <a:pt x="967" y="35"/>
                    <a:pt x="967" y="34"/>
                  </a:cubicBezTo>
                  <a:close/>
                  <a:moveTo>
                    <a:pt x="1049" y="35"/>
                  </a:moveTo>
                  <a:cubicBezTo>
                    <a:pt x="1049" y="35"/>
                    <a:pt x="1050" y="35"/>
                    <a:pt x="1050" y="34"/>
                  </a:cubicBezTo>
                  <a:cubicBezTo>
                    <a:pt x="1050" y="34"/>
                    <a:pt x="1049" y="34"/>
                    <a:pt x="1049" y="35"/>
                  </a:cubicBezTo>
                  <a:close/>
                  <a:moveTo>
                    <a:pt x="1071" y="34"/>
                  </a:moveTo>
                  <a:cubicBezTo>
                    <a:pt x="1071" y="35"/>
                    <a:pt x="1071" y="35"/>
                    <a:pt x="1072" y="35"/>
                  </a:cubicBezTo>
                  <a:cubicBezTo>
                    <a:pt x="1072" y="34"/>
                    <a:pt x="1071" y="34"/>
                    <a:pt x="1071" y="34"/>
                  </a:cubicBezTo>
                  <a:close/>
                  <a:moveTo>
                    <a:pt x="1122" y="35"/>
                  </a:moveTo>
                  <a:cubicBezTo>
                    <a:pt x="1122" y="35"/>
                    <a:pt x="1122" y="35"/>
                    <a:pt x="1122" y="34"/>
                  </a:cubicBezTo>
                  <a:cubicBezTo>
                    <a:pt x="1122" y="34"/>
                    <a:pt x="1122" y="34"/>
                    <a:pt x="1122" y="35"/>
                  </a:cubicBezTo>
                  <a:close/>
                  <a:moveTo>
                    <a:pt x="1142" y="34"/>
                  </a:moveTo>
                  <a:cubicBezTo>
                    <a:pt x="1142" y="35"/>
                    <a:pt x="1142" y="35"/>
                    <a:pt x="1143" y="35"/>
                  </a:cubicBezTo>
                  <a:cubicBezTo>
                    <a:pt x="1143" y="34"/>
                    <a:pt x="1142" y="34"/>
                    <a:pt x="1142" y="34"/>
                  </a:cubicBezTo>
                  <a:close/>
                  <a:moveTo>
                    <a:pt x="1249" y="34"/>
                  </a:moveTo>
                  <a:cubicBezTo>
                    <a:pt x="1249" y="35"/>
                    <a:pt x="1249" y="35"/>
                    <a:pt x="1250" y="35"/>
                  </a:cubicBezTo>
                  <a:cubicBezTo>
                    <a:pt x="1249" y="34"/>
                    <a:pt x="1249" y="34"/>
                    <a:pt x="1249" y="34"/>
                  </a:cubicBezTo>
                  <a:close/>
                  <a:moveTo>
                    <a:pt x="1298" y="35"/>
                  </a:moveTo>
                  <a:cubicBezTo>
                    <a:pt x="1299" y="35"/>
                    <a:pt x="1299" y="35"/>
                    <a:pt x="1299" y="34"/>
                  </a:cubicBezTo>
                  <a:cubicBezTo>
                    <a:pt x="1299" y="34"/>
                    <a:pt x="1299" y="34"/>
                    <a:pt x="1298" y="35"/>
                  </a:cubicBezTo>
                  <a:close/>
                  <a:moveTo>
                    <a:pt x="644" y="35"/>
                  </a:moveTo>
                  <a:cubicBezTo>
                    <a:pt x="644" y="35"/>
                    <a:pt x="644" y="35"/>
                    <a:pt x="644" y="35"/>
                  </a:cubicBezTo>
                  <a:cubicBezTo>
                    <a:pt x="644" y="35"/>
                    <a:pt x="644" y="35"/>
                    <a:pt x="644" y="35"/>
                  </a:cubicBezTo>
                  <a:close/>
                  <a:moveTo>
                    <a:pt x="656" y="35"/>
                  </a:moveTo>
                  <a:cubicBezTo>
                    <a:pt x="655" y="35"/>
                    <a:pt x="655" y="35"/>
                    <a:pt x="655" y="35"/>
                  </a:cubicBezTo>
                  <a:cubicBezTo>
                    <a:pt x="656" y="35"/>
                    <a:pt x="656" y="35"/>
                    <a:pt x="656" y="35"/>
                  </a:cubicBezTo>
                  <a:close/>
                  <a:moveTo>
                    <a:pt x="670" y="35"/>
                  </a:moveTo>
                  <a:cubicBezTo>
                    <a:pt x="670" y="35"/>
                    <a:pt x="671" y="35"/>
                    <a:pt x="671" y="35"/>
                  </a:cubicBezTo>
                  <a:cubicBezTo>
                    <a:pt x="670" y="35"/>
                    <a:pt x="670" y="35"/>
                    <a:pt x="670" y="35"/>
                  </a:cubicBezTo>
                  <a:close/>
                  <a:moveTo>
                    <a:pt x="694" y="35"/>
                  </a:moveTo>
                  <a:cubicBezTo>
                    <a:pt x="695" y="35"/>
                    <a:pt x="695" y="35"/>
                    <a:pt x="695" y="35"/>
                  </a:cubicBezTo>
                  <a:cubicBezTo>
                    <a:pt x="695" y="35"/>
                    <a:pt x="695" y="35"/>
                    <a:pt x="694" y="35"/>
                  </a:cubicBezTo>
                  <a:close/>
                  <a:moveTo>
                    <a:pt x="766" y="35"/>
                  </a:moveTo>
                  <a:cubicBezTo>
                    <a:pt x="766" y="35"/>
                    <a:pt x="767" y="35"/>
                    <a:pt x="767" y="35"/>
                  </a:cubicBezTo>
                  <a:cubicBezTo>
                    <a:pt x="767" y="35"/>
                    <a:pt x="766" y="35"/>
                    <a:pt x="766" y="35"/>
                  </a:cubicBezTo>
                  <a:close/>
                  <a:moveTo>
                    <a:pt x="790" y="35"/>
                  </a:moveTo>
                  <a:cubicBezTo>
                    <a:pt x="790" y="35"/>
                    <a:pt x="790" y="35"/>
                    <a:pt x="790" y="35"/>
                  </a:cubicBezTo>
                  <a:cubicBezTo>
                    <a:pt x="790" y="35"/>
                    <a:pt x="790" y="35"/>
                    <a:pt x="790" y="35"/>
                  </a:cubicBezTo>
                  <a:close/>
                  <a:moveTo>
                    <a:pt x="838" y="35"/>
                  </a:moveTo>
                  <a:cubicBezTo>
                    <a:pt x="838" y="35"/>
                    <a:pt x="838" y="35"/>
                    <a:pt x="839" y="35"/>
                  </a:cubicBezTo>
                  <a:cubicBezTo>
                    <a:pt x="838" y="35"/>
                    <a:pt x="838" y="35"/>
                    <a:pt x="838" y="35"/>
                  </a:cubicBezTo>
                  <a:close/>
                  <a:moveTo>
                    <a:pt x="858" y="35"/>
                  </a:moveTo>
                  <a:cubicBezTo>
                    <a:pt x="858" y="35"/>
                    <a:pt x="859" y="35"/>
                    <a:pt x="859" y="35"/>
                  </a:cubicBezTo>
                  <a:cubicBezTo>
                    <a:pt x="859" y="35"/>
                    <a:pt x="859" y="35"/>
                    <a:pt x="858" y="35"/>
                  </a:cubicBezTo>
                  <a:close/>
                  <a:moveTo>
                    <a:pt x="879" y="35"/>
                  </a:moveTo>
                  <a:cubicBezTo>
                    <a:pt x="879" y="35"/>
                    <a:pt x="880" y="35"/>
                    <a:pt x="880" y="35"/>
                  </a:cubicBezTo>
                  <a:cubicBezTo>
                    <a:pt x="879" y="35"/>
                    <a:pt x="879" y="35"/>
                    <a:pt x="879" y="35"/>
                  </a:cubicBezTo>
                  <a:close/>
                  <a:moveTo>
                    <a:pt x="901" y="35"/>
                  </a:moveTo>
                  <a:cubicBezTo>
                    <a:pt x="901" y="35"/>
                    <a:pt x="902" y="35"/>
                    <a:pt x="902" y="35"/>
                  </a:cubicBezTo>
                  <a:cubicBezTo>
                    <a:pt x="902" y="35"/>
                    <a:pt x="901" y="35"/>
                    <a:pt x="901" y="35"/>
                  </a:cubicBezTo>
                  <a:close/>
                  <a:moveTo>
                    <a:pt x="1048" y="35"/>
                  </a:moveTo>
                  <a:cubicBezTo>
                    <a:pt x="1048" y="35"/>
                    <a:pt x="1049" y="35"/>
                    <a:pt x="1049" y="35"/>
                  </a:cubicBezTo>
                  <a:cubicBezTo>
                    <a:pt x="1049" y="35"/>
                    <a:pt x="1048" y="35"/>
                    <a:pt x="1048" y="35"/>
                  </a:cubicBezTo>
                  <a:close/>
                  <a:moveTo>
                    <a:pt x="1072" y="35"/>
                  </a:moveTo>
                  <a:cubicBezTo>
                    <a:pt x="1072" y="35"/>
                    <a:pt x="1072" y="35"/>
                    <a:pt x="1073" y="35"/>
                  </a:cubicBezTo>
                  <a:cubicBezTo>
                    <a:pt x="1073" y="35"/>
                    <a:pt x="1072" y="35"/>
                    <a:pt x="1072" y="35"/>
                  </a:cubicBezTo>
                  <a:close/>
                  <a:moveTo>
                    <a:pt x="1121" y="35"/>
                  </a:moveTo>
                  <a:cubicBezTo>
                    <a:pt x="1121" y="35"/>
                    <a:pt x="1121" y="35"/>
                    <a:pt x="1122" y="35"/>
                  </a:cubicBezTo>
                  <a:cubicBezTo>
                    <a:pt x="1121" y="35"/>
                    <a:pt x="1121" y="35"/>
                    <a:pt x="1121" y="35"/>
                  </a:cubicBezTo>
                  <a:close/>
                  <a:moveTo>
                    <a:pt x="1226" y="35"/>
                  </a:moveTo>
                  <a:cubicBezTo>
                    <a:pt x="1226" y="35"/>
                    <a:pt x="1227" y="35"/>
                    <a:pt x="1227" y="35"/>
                  </a:cubicBezTo>
                  <a:cubicBezTo>
                    <a:pt x="1226" y="35"/>
                    <a:pt x="1226" y="35"/>
                    <a:pt x="1226" y="35"/>
                  </a:cubicBezTo>
                  <a:close/>
                  <a:moveTo>
                    <a:pt x="1250" y="35"/>
                  </a:moveTo>
                  <a:cubicBezTo>
                    <a:pt x="1250" y="35"/>
                    <a:pt x="1250" y="35"/>
                    <a:pt x="1250" y="35"/>
                  </a:cubicBezTo>
                  <a:cubicBezTo>
                    <a:pt x="1250" y="35"/>
                    <a:pt x="1250" y="35"/>
                    <a:pt x="1250" y="35"/>
                  </a:cubicBezTo>
                  <a:close/>
                  <a:moveTo>
                    <a:pt x="1298" y="35"/>
                  </a:moveTo>
                  <a:cubicBezTo>
                    <a:pt x="1298" y="35"/>
                    <a:pt x="1298" y="35"/>
                    <a:pt x="1298" y="35"/>
                  </a:cubicBezTo>
                  <a:cubicBezTo>
                    <a:pt x="1298" y="35"/>
                    <a:pt x="1298" y="35"/>
                    <a:pt x="1298" y="35"/>
                  </a:cubicBezTo>
                  <a:close/>
                  <a:moveTo>
                    <a:pt x="605" y="35"/>
                  </a:moveTo>
                  <a:cubicBezTo>
                    <a:pt x="605" y="35"/>
                    <a:pt x="605" y="36"/>
                    <a:pt x="605" y="36"/>
                  </a:cubicBezTo>
                  <a:cubicBezTo>
                    <a:pt x="605" y="35"/>
                    <a:pt x="605" y="35"/>
                    <a:pt x="605" y="35"/>
                  </a:cubicBezTo>
                  <a:close/>
                  <a:moveTo>
                    <a:pt x="695" y="35"/>
                  </a:moveTo>
                  <a:cubicBezTo>
                    <a:pt x="695" y="35"/>
                    <a:pt x="696" y="35"/>
                    <a:pt x="696" y="35"/>
                  </a:cubicBezTo>
                  <a:cubicBezTo>
                    <a:pt x="696" y="35"/>
                    <a:pt x="695" y="35"/>
                    <a:pt x="695" y="35"/>
                  </a:cubicBezTo>
                  <a:close/>
                  <a:moveTo>
                    <a:pt x="790" y="35"/>
                  </a:moveTo>
                  <a:cubicBezTo>
                    <a:pt x="791" y="35"/>
                    <a:pt x="791" y="35"/>
                    <a:pt x="791" y="35"/>
                  </a:cubicBezTo>
                  <a:cubicBezTo>
                    <a:pt x="791" y="35"/>
                    <a:pt x="791" y="35"/>
                    <a:pt x="790" y="35"/>
                  </a:cubicBezTo>
                  <a:close/>
                  <a:moveTo>
                    <a:pt x="837" y="35"/>
                  </a:moveTo>
                  <a:cubicBezTo>
                    <a:pt x="837" y="35"/>
                    <a:pt x="838" y="35"/>
                    <a:pt x="838" y="35"/>
                  </a:cubicBezTo>
                  <a:cubicBezTo>
                    <a:pt x="838" y="35"/>
                    <a:pt x="837" y="35"/>
                    <a:pt x="837" y="35"/>
                  </a:cubicBezTo>
                  <a:close/>
                  <a:moveTo>
                    <a:pt x="753" y="47"/>
                  </a:moveTo>
                  <a:cubicBezTo>
                    <a:pt x="753" y="46"/>
                    <a:pt x="753" y="46"/>
                    <a:pt x="753" y="46"/>
                  </a:cubicBezTo>
                  <a:cubicBezTo>
                    <a:pt x="753" y="46"/>
                    <a:pt x="753" y="46"/>
                    <a:pt x="753" y="47"/>
                  </a:cubicBezTo>
                  <a:close/>
                  <a:moveTo>
                    <a:pt x="638" y="52"/>
                  </a:moveTo>
                  <a:cubicBezTo>
                    <a:pt x="638" y="51"/>
                    <a:pt x="638" y="51"/>
                    <a:pt x="638" y="51"/>
                  </a:cubicBezTo>
                  <a:cubicBezTo>
                    <a:pt x="638" y="51"/>
                    <a:pt x="638" y="51"/>
                    <a:pt x="638" y="52"/>
                  </a:cubicBezTo>
                  <a:close/>
                  <a:moveTo>
                    <a:pt x="967" y="35"/>
                  </a:moveTo>
                  <a:cubicBezTo>
                    <a:pt x="967" y="35"/>
                    <a:pt x="967" y="35"/>
                    <a:pt x="967" y="36"/>
                  </a:cubicBezTo>
                  <a:cubicBezTo>
                    <a:pt x="967" y="36"/>
                    <a:pt x="967" y="35"/>
                    <a:pt x="967" y="35"/>
                  </a:cubicBezTo>
                  <a:close/>
                  <a:moveTo>
                    <a:pt x="1047" y="35"/>
                  </a:moveTo>
                  <a:cubicBezTo>
                    <a:pt x="1048" y="35"/>
                    <a:pt x="1048" y="35"/>
                    <a:pt x="1048" y="35"/>
                  </a:cubicBezTo>
                  <a:cubicBezTo>
                    <a:pt x="1048" y="35"/>
                    <a:pt x="1048" y="35"/>
                    <a:pt x="1047" y="35"/>
                  </a:cubicBezTo>
                  <a:close/>
                  <a:moveTo>
                    <a:pt x="1073" y="35"/>
                  </a:moveTo>
                  <a:cubicBezTo>
                    <a:pt x="1073" y="35"/>
                    <a:pt x="1073" y="35"/>
                    <a:pt x="1073" y="35"/>
                  </a:cubicBezTo>
                  <a:cubicBezTo>
                    <a:pt x="1073" y="35"/>
                    <a:pt x="1073" y="35"/>
                    <a:pt x="1073" y="35"/>
                  </a:cubicBezTo>
                  <a:close/>
                  <a:moveTo>
                    <a:pt x="1120" y="35"/>
                  </a:moveTo>
                  <a:cubicBezTo>
                    <a:pt x="1120" y="35"/>
                    <a:pt x="1121" y="35"/>
                    <a:pt x="1121" y="35"/>
                  </a:cubicBezTo>
                  <a:cubicBezTo>
                    <a:pt x="1121" y="35"/>
                    <a:pt x="1120" y="35"/>
                    <a:pt x="1120" y="35"/>
                  </a:cubicBezTo>
                  <a:close/>
                  <a:moveTo>
                    <a:pt x="1225" y="35"/>
                  </a:moveTo>
                  <a:cubicBezTo>
                    <a:pt x="1226" y="35"/>
                    <a:pt x="1226" y="35"/>
                    <a:pt x="1226" y="35"/>
                  </a:cubicBezTo>
                  <a:cubicBezTo>
                    <a:pt x="1226" y="35"/>
                    <a:pt x="1225" y="35"/>
                    <a:pt x="1225" y="35"/>
                  </a:cubicBezTo>
                  <a:close/>
                  <a:moveTo>
                    <a:pt x="1251" y="35"/>
                  </a:moveTo>
                  <a:cubicBezTo>
                    <a:pt x="1251" y="35"/>
                    <a:pt x="1251" y="35"/>
                    <a:pt x="1251" y="35"/>
                  </a:cubicBezTo>
                  <a:cubicBezTo>
                    <a:pt x="1251" y="35"/>
                    <a:pt x="1251" y="35"/>
                    <a:pt x="1251" y="35"/>
                  </a:cubicBezTo>
                  <a:close/>
                  <a:moveTo>
                    <a:pt x="549" y="35"/>
                  </a:moveTo>
                  <a:cubicBezTo>
                    <a:pt x="549" y="36"/>
                    <a:pt x="549" y="36"/>
                    <a:pt x="550" y="36"/>
                  </a:cubicBezTo>
                  <a:cubicBezTo>
                    <a:pt x="550" y="36"/>
                    <a:pt x="550" y="36"/>
                    <a:pt x="549" y="35"/>
                  </a:cubicBezTo>
                  <a:close/>
                  <a:moveTo>
                    <a:pt x="593" y="36"/>
                  </a:moveTo>
                  <a:cubicBezTo>
                    <a:pt x="593" y="36"/>
                    <a:pt x="593" y="35"/>
                    <a:pt x="592" y="35"/>
                  </a:cubicBezTo>
                  <a:cubicBezTo>
                    <a:pt x="592" y="36"/>
                    <a:pt x="592" y="36"/>
                    <a:pt x="593" y="36"/>
                  </a:cubicBezTo>
                  <a:close/>
                  <a:moveTo>
                    <a:pt x="655" y="35"/>
                  </a:moveTo>
                  <a:cubicBezTo>
                    <a:pt x="655" y="36"/>
                    <a:pt x="655" y="36"/>
                    <a:pt x="655" y="36"/>
                  </a:cubicBezTo>
                  <a:cubicBezTo>
                    <a:pt x="655" y="36"/>
                    <a:pt x="655" y="36"/>
                    <a:pt x="655" y="35"/>
                  </a:cubicBezTo>
                  <a:close/>
                  <a:moveTo>
                    <a:pt x="831" y="51"/>
                  </a:moveTo>
                  <a:cubicBezTo>
                    <a:pt x="831" y="51"/>
                    <a:pt x="830" y="51"/>
                    <a:pt x="830" y="51"/>
                  </a:cubicBezTo>
                  <a:cubicBezTo>
                    <a:pt x="831" y="51"/>
                    <a:pt x="831" y="51"/>
                    <a:pt x="831" y="51"/>
                  </a:cubicBezTo>
                  <a:close/>
                  <a:moveTo>
                    <a:pt x="696" y="35"/>
                  </a:moveTo>
                  <a:cubicBezTo>
                    <a:pt x="696" y="36"/>
                    <a:pt x="696" y="36"/>
                    <a:pt x="696" y="36"/>
                  </a:cubicBezTo>
                  <a:cubicBezTo>
                    <a:pt x="696" y="35"/>
                    <a:pt x="696" y="35"/>
                    <a:pt x="696" y="35"/>
                  </a:cubicBezTo>
                  <a:close/>
                  <a:moveTo>
                    <a:pt x="764" y="36"/>
                  </a:moveTo>
                  <a:cubicBezTo>
                    <a:pt x="765" y="36"/>
                    <a:pt x="765" y="36"/>
                    <a:pt x="765" y="35"/>
                  </a:cubicBezTo>
                  <a:cubicBezTo>
                    <a:pt x="765" y="35"/>
                    <a:pt x="765" y="35"/>
                    <a:pt x="764" y="36"/>
                  </a:cubicBezTo>
                  <a:close/>
                  <a:moveTo>
                    <a:pt x="791" y="35"/>
                  </a:moveTo>
                  <a:cubicBezTo>
                    <a:pt x="791" y="36"/>
                    <a:pt x="792" y="36"/>
                    <a:pt x="792" y="36"/>
                  </a:cubicBezTo>
                  <a:cubicBezTo>
                    <a:pt x="792" y="35"/>
                    <a:pt x="791" y="35"/>
                    <a:pt x="791" y="35"/>
                  </a:cubicBezTo>
                  <a:close/>
                  <a:moveTo>
                    <a:pt x="1084" y="46"/>
                  </a:moveTo>
                  <a:cubicBezTo>
                    <a:pt x="1084" y="46"/>
                    <a:pt x="1084" y="46"/>
                    <a:pt x="1084" y="47"/>
                  </a:cubicBezTo>
                  <a:cubicBezTo>
                    <a:pt x="1084" y="46"/>
                    <a:pt x="1084" y="46"/>
                    <a:pt x="1084" y="46"/>
                  </a:cubicBezTo>
                  <a:close/>
                  <a:moveTo>
                    <a:pt x="859" y="35"/>
                  </a:moveTo>
                  <a:cubicBezTo>
                    <a:pt x="860" y="36"/>
                    <a:pt x="860" y="36"/>
                    <a:pt x="860" y="36"/>
                  </a:cubicBezTo>
                  <a:cubicBezTo>
                    <a:pt x="860" y="35"/>
                    <a:pt x="860" y="35"/>
                    <a:pt x="859" y="35"/>
                  </a:cubicBezTo>
                  <a:close/>
                  <a:moveTo>
                    <a:pt x="1032" y="51"/>
                  </a:moveTo>
                  <a:cubicBezTo>
                    <a:pt x="1033" y="51"/>
                    <a:pt x="1033" y="51"/>
                    <a:pt x="1033" y="51"/>
                  </a:cubicBezTo>
                  <a:cubicBezTo>
                    <a:pt x="1032" y="51"/>
                    <a:pt x="1032" y="51"/>
                    <a:pt x="1032" y="51"/>
                  </a:cubicBezTo>
                  <a:close/>
                  <a:moveTo>
                    <a:pt x="954" y="36"/>
                  </a:moveTo>
                  <a:cubicBezTo>
                    <a:pt x="954" y="36"/>
                    <a:pt x="954" y="36"/>
                    <a:pt x="954" y="35"/>
                  </a:cubicBezTo>
                  <a:cubicBezTo>
                    <a:pt x="954" y="36"/>
                    <a:pt x="954" y="36"/>
                    <a:pt x="954" y="36"/>
                  </a:cubicBezTo>
                  <a:close/>
                  <a:moveTo>
                    <a:pt x="1047" y="36"/>
                  </a:moveTo>
                  <a:cubicBezTo>
                    <a:pt x="1047" y="36"/>
                    <a:pt x="1047" y="36"/>
                    <a:pt x="1047" y="35"/>
                  </a:cubicBezTo>
                  <a:cubicBezTo>
                    <a:pt x="1047" y="35"/>
                    <a:pt x="1047" y="35"/>
                    <a:pt x="1047" y="36"/>
                  </a:cubicBezTo>
                  <a:close/>
                  <a:moveTo>
                    <a:pt x="1073" y="35"/>
                  </a:moveTo>
                  <a:cubicBezTo>
                    <a:pt x="1074" y="36"/>
                    <a:pt x="1074" y="36"/>
                    <a:pt x="1074" y="36"/>
                  </a:cubicBezTo>
                  <a:cubicBezTo>
                    <a:pt x="1074" y="35"/>
                    <a:pt x="1074" y="35"/>
                    <a:pt x="1073" y="35"/>
                  </a:cubicBezTo>
                  <a:close/>
                  <a:moveTo>
                    <a:pt x="1119" y="36"/>
                  </a:moveTo>
                  <a:cubicBezTo>
                    <a:pt x="1120" y="36"/>
                    <a:pt x="1120" y="36"/>
                    <a:pt x="1120" y="35"/>
                  </a:cubicBezTo>
                  <a:cubicBezTo>
                    <a:pt x="1120" y="35"/>
                    <a:pt x="1120" y="35"/>
                    <a:pt x="1119" y="36"/>
                  </a:cubicBezTo>
                  <a:close/>
                  <a:moveTo>
                    <a:pt x="1144" y="35"/>
                  </a:moveTo>
                  <a:cubicBezTo>
                    <a:pt x="1144" y="36"/>
                    <a:pt x="1145" y="36"/>
                    <a:pt x="1145" y="36"/>
                  </a:cubicBezTo>
                  <a:cubicBezTo>
                    <a:pt x="1145" y="35"/>
                    <a:pt x="1144" y="35"/>
                    <a:pt x="1144" y="35"/>
                  </a:cubicBezTo>
                  <a:close/>
                  <a:moveTo>
                    <a:pt x="1225" y="36"/>
                  </a:moveTo>
                  <a:cubicBezTo>
                    <a:pt x="1225" y="36"/>
                    <a:pt x="1225" y="36"/>
                    <a:pt x="1225" y="35"/>
                  </a:cubicBezTo>
                  <a:cubicBezTo>
                    <a:pt x="1225" y="35"/>
                    <a:pt x="1225" y="35"/>
                    <a:pt x="1225" y="36"/>
                  </a:cubicBezTo>
                  <a:close/>
                  <a:moveTo>
                    <a:pt x="1251" y="35"/>
                  </a:moveTo>
                  <a:cubicBezTo>
                    <a:pt x="1251" y="36"/>
                    <a:pt x="1252" y="36"/>
                    <a:pt x="1252" y="36"/>
                  </a:cubicBezTo>
                  <a:cubicBezTo>
                    <a:pt x="1252" y="35"/>
                    <a:pt x="1252" y="35"/>
                    <a:pt x="1251" y="35"/>
                  </a:cubicBezTo>
                  <a:close/>
                  <a:moveTo>
                    <a:pt x="1297" y="36"/>
                  </a:moveTo>
                  <a:cubicBezTo>
                    <a:pt x="1297" y="36"/>
                    <a:pt x="1297" y="36"/>
                    <a:pt x="1297" y="35"/>
                  </a:cubicBezTo>
                  <a:cubicBezTo>
                    <a:pt x="1297" y="35"/>
                    <a:pt x="1297" y="35"/>
                    <a:pt x="1297" y="36"/>
                  </a:cubicBezTo>
                  <a:close/>
                  <a:moveTo>
                    <a:pt x="668" y="36"/>
                  </a:moveTo>
                  <a:cubicBezTo>
                    <a:pt x="668" y="36"/>
                    <a:pt x="668" y="36"/>
                    <a:pt x="669" y="36"/>
                  </a:cubicBezTo>
                  <a:cubicBezTo>
                    <a:pt x="668" y="36"/>
                    <a:pt x="668" y="36"/>
                    <a:pt x="668" y="36"/>
                  </a:cubicBezTo>
                  <a:close/>
                  <a:moveTo>
                    <a:pt x="1296" y="46"/>
                  </a:moveTo>
                  <a:cubicBezTo>
                    <a:pt x="1296" y="46"/>
                    <a:pt x="1296" y="46"/>
                    <a:pt x="1296" y="46"/>
                  </a:cubicBezTo>
                  <a:cubicBezTo>
                    <a:pt x="1296" y="46"/>
                    <a:pt x="1296" y="46"/>
                    <a:pt x="1296" y="46"/>
                  </a:cubicBezTo>
                  <a:close/>
                  <a:moveTo>
                    <a:pt x="792" y="36"/>
                  </a:moveTo>
                  <a:cubicBezTo>
                    <a:pt x="792" y="36"/>
                    <a:pt x="792" y="36"/>
                    <a:pt x="793" y="36"/>
                  </a:cubicBezTo>
                  <a:cubicBezTo>
                    <a:pt x="792" y="36"/>
                    <a:pt x="792" y="36"/>
                    <a:pt x="792" y="36"/>
                  </a:cubicBezTo>
                  <a:close/>
                  <a:moveTo>
                    <a:pt x="836" y="36"/>
                  </a:moveTo>
                  <a:cubicBezTo>
                    <a:pt x="836" y="36"/>
                    <a:pt x="837" y="36"/>
                    <a:pt x="837" y="36"/>
                  </a:cubicBezTo>
                  <a:cubicBezTo>
                    <a:pt x="836" y="36"/>
                    <a:pt x="836" y="36"/>
                    <a:pt x="836" y="36"/>
                  </a:cubicBezTo>
                  <a:close/>
                  <a:moveTo>
                    <a:pt x="860" y="36"/>
                  </a:moveTo>
                  <a:cubicBezTo>
                    <a:pt x="860" y="36"/>
                    <a:pt x="860" y="36"/>
                    <a:pt x="861" y="36"/>
                  </a:cubicBezTo>
                  <a:cubicBezTo>
                    <a:pt x="861" y="36"/>
                    <a:pt x="860" y="36"/>
                    <a:pt x="860" y="36"/>
                  </a:cubicBezTo>
                  <a:close/>
                  <a:moveTo>
                    <a:pt x="877" y="36"/>
                  </a:moveTo>
                  <a:cubicBezTo>
                    <a:pt x="877" y="36"/>
                    <a:pt x="878" y="36"/>
                    <a:pt x="878" y="36"/>
                  </a:cubicBezTo>
                  <a:cubicBezTo>
                    <a:pt x="878" y="36"/>
                    <a:pt x="877" y="36"/>
                    <a:pt x="877" y="36"/>
                  </a:cubicBezTo>
                  <a:close/>
                  <a:moveTo>
                    <a:pt x="903" y="36"/>
                  </a:moveTo>
                  <a:cubicBezTo>
                    <a:pt x="903" y="36"/>
                    <a:pt x="903" y="36"/>
                    <a:pt x="904" y="36"/>
                  </a:cubicBezTo>
                  <a:cubicBezTo>
                    <a:pt x="903" y="36"/>
                    <a:pt x="903" y="36"/>
                    <a:pt x="903" y="36"/>
                  </a:cubicBezTo>
                  <a:close/>
                  <a:moveTo>
                    <a:pt x="967" y="36"/>
                  </a:moveTo>
                  <a:cubicBezTo>
                    <a:pt x="966" y="36"/>
                    <a:pt x="966" y="36"/>
                    <a:pt x="966" y="36"/>
                  </a:cubicBezTo>
                  <a:cubicBezTo>
                    <a:pt x="967" y="36"/>
                    <a:pt x="967" y="36"/>
                    <a:pt x="967" y="36"/>
                  </a:cubicBezTo>
                  <a:close/>
                  <a:moveTo>
                    <a:pt x="1046" y="36"/>
                  </a:moveTo>
                  <a:cubicBezTo>
                    <a:pt x="1046" y="36"/>
                    <a:pt x="1047" y="36"/>
                    <a:pt x="1047" y="36"/>
                  </a:cubicBezTo>
                  <a:cubicBezTo>
                    <a:pt x="1046" y="36"/>
                    <a:pt x="1046" y="36"/>
                    <a:pt x="1046" y="36"/>
                  </a:cubicBezTo>
                  <a:close/>
                  <a:moveTo>
                    <a:pt x="1142" y="51"/>
                  </a:moveTo>
                  <a:cubicBezTo>
                    <a:pt x="1142" y="51"/>
                    <a:pt x="1142" y="51"/>
                    <a:pt x="1142" y="51"/>
                  </a:cubicBezTo>
                  <a:cubicBezTo>
                    <a:pt x="1142" y="51"/>
                    <a:pt x="1142" y="51"/>
                    <a:pt x="1142" y="51"/>
                  </a:cubicBezTo>
                  <a:close/>
                  <a:moveTo>
                    <a:pt x="1119" y="36"/>
                  </a:moveTo>
                  <a:cubicBezTo>
                    <a:pt x="1119" y="36"/>
                    <a:pt x="1119" y="36"/>
                    <a:pt x="1119" y="36"/>
                  </a:cubicBezTo>
                  <a:cubicBezTo>
                    <a:pt x="1119" y="36"/>
                    <a:pt x="1119" y="36"/>
                    <a:pt x="1119" y="36"/>
                  </a:cubicBezTo>
                  <a:close/>
                  <a:moveTo>
                    <a:pt x="1566" y="47"/>
                  </a:moveTo>
                  <a:cubicBezTo>
                    <a:pt x="1567" y="46"/>
                    <a:pt x="1567" y="46"/>
                    <a:pt x="1567" y="46"/>
                  </a:cubicBezTo>
                  <a:cubicBezTo>
                    <a:pt x="1566" y="46"/>
                    <a:pt x="1566" y="46"/>
                    <a:pt x="1566" y="47"/>
                  </a:cubicBezTo>
                  <a:close/>
                  <a:moveTo>
                    <a:pt x="1224" y="36"/>
                  </a:moveTo>
                  <a:cubicBezTo>
                    <a:pt x="1224" y="36"/>
                    <a:pt x="1224" y="36"/>
                    <a:pt x="1225" y="36"/>
                  </a:cubicBezTo>
                  <a:cubicBezTo>
                    <a:pt x="1224" y="36"/>
                    <a:pt x="1224" y="36"/>
                    <a:pt x="1224" y="36"/>
                  </a:cubicBezTo>
                  <a:close/>
                  <a:moveTo>
                    <a:pt x="1735" y="47"/>
                  </a:moveTo>
                  <a:cubicBezTo>
                    <a:pt x="1735" y="46"/>
                    <a:pt x="1735" y="46"/>
                    <a:pt x="1735" y="46"/>
                  </a:cubicBezTo>
                  <a:cubicBezTo>
                    <a:pt x="1735" y="46"/>
                    <a:pt x="1735" y="46"/>
                    <a:pt x="1735" y="47"/>
                  </a:cubicBezTo>
                  <a:close/>
                  <a:moveTo>
                    <a:pt x="593" y="37"/>
                  </a:moveTo>
                  <a:cubicBezTo>
                    <a:pt x="593" y="36"/>
                    <a:pt x="593" y="36"/>
                    <a:pt x="593" y="36"/>
                  </a:cubicBezTo>
                  <a:cubicBezTo>
                    <a:pt x="593" y="36"/>
                    <a:pt x="593" y="37"/>
                    <a:pt x="593" y="37"/>
                  </a:cubicBezTo>
                  <a:close/>
                  <a:moveTo>
                    <a:pt x="667" y="37"/>
                  </a:moveTo>
                  <a:cubicBezTo>
                    <a:pt x="668" y="36"/>
                    <a:pt x="668" y="36"/>
                    <a:pt x="668" y="36"/>
                  </a:cubicBezTo>
                  <a:cubicBezTo>
                    <a:pt x="668" y="36"/>
                    <a:pt x="667" y="36"/>
                    <a:pt x="667" y="37"/>
                  </a:cubicBezTo>
                  <a:close/>
                  <a:moveTo>
                    <a:pt x="560" y="46"/>
                  </a:moveTo>
                  <a:cubicBezTo>
                    <a:pt x="560" y="46"/>
                    <a:pt x="560" y="47"/>
                    <a:pt x="560" y="47"/>
                  </a:cubicBezTo>
                  <a:cubicBezTo>
                    <a:pt x="560" y="46"/>
                    <a:pt x="560" y="46"/>
                    <a:pt x="560" y="46"/>
                  </a:cubicBezTo>
                  <a:close/>
                  <a:moveTo>
                    <a:pt x="793" y="36"/>
                  </a:moveTo>
                  <a:cubicBezTo>
                    <a:pt x="793" y="36"/>
                    <a:pt x="793" y="36"/>
                    <a:pt x="793" y="37"/>
                  </a:cubicBezTo>
                  <a:cubicBezTo>
                    <a:pt x="793" y="36"/>
                    <a:pt x="793" y="36"/>
                    <a:pt x="793" y="36"/>
                  </a:cubicBezTo>
                  <a:close/>
                  <a:moveTo>
                    <a:pt x="1210" y="51"/>
                  </a:moveTo>
                  <a:cubicBezTo>
                    <a:pt x="1211" y="51"/>
                    <a:pt x="1211" y="51"/>
                    <a:pt x="1211" y="51"/>
                  </a:cubicBezTo>
                  <a:cubicBezTo>
                    <a:pt x="1210" y="51"/>
                    <a:pt x="1210" y="51"/>
                    <a:pt x="1210" y="51"/>
                  </a:cubicBezTo>
                  <a:close/>
                  <a:moveTo>
                    <a:pt x="1045" y="36"/>
                  </a:moveTo>
                  <a:cubicBezTo>
                    <a:pt x="1046" y="36"/>
                    <a:pt x="1046" y="36"/>
                    <a:pt x="1046" y="36"/>
                  </a:cubicBezTo>
                  <a:cubicBezTo>
                    <a:pt x="1046" y="36"/>
                    <a:pt x="1045" y="36"/>
                    <a:pt x="1045" y="36"/>
                  </a:cubicBezTo>
                  <a:close/>
                  <a:moveTo>
                    <a:pt x="696" y="47"/>
                  </a:moveTo>
                  <a:cubicBezTo>
                    <a:pt x="696" y="46"/>
                    <a:pt x="696" y="46"/>
                    <a:pt x="695" y="46"/>
                  </a:cubicBezTo>
                  <a:cubicBezTo>
                    <a:pt x="696" y="46"/>
                    <a:pt x="696" y="47"/>
                    <a:pt x="696" y="47"/>
                  </a:cubicBezTo>
                  <a:close/>
                  <a:moveTo>
                    <a:pt x="802" y="46"/>
                  </a:moveTo>
                  <a:cubicBezTo>
                    <a:pt x="802" y="46"/>
                    <a:pt x="802" y="47"/>
                    <a:pt x="802" y="47"/>
                  </a:cubicBezTo>
                  <a:cubicBezTo>
                    <a:pt x="802" y="47"/>
                    <a:pt x="802" y="46"/>
                    <a:pt x="802" y="46"/>
                  </a:cubicBezTo>
                  <a:close/>
                  <a:moveTo>
                    <a:pt x="1145" y="36"/>
                  </a:moveTo>
                  <a:cubicBezTo>
                    <a:pt x="1145" y="36"/>
                    <a:pt x="1146" y="36"/>
                    <a:pt x="1146" y="36"/>
                  </a:cubicBezTo>
                  <a:cubicBezTo>
                    <a:pt x="1146" y="36"/>
                    <a:pt x="1146" y="36"/>
                    <a:pt x="1145" y="36"/>
                  </a:cubicBezTo>
                  <a:close/>
                  <a:moveTo>
                    <a:pt x="1223" y="36"/>
                  </a:moveTo>
                  <a:cubicBezTo>
                    <a:pt x="1223" y="36"/>
                    <a:pt x="1224" y="36"/>
                    <a:pt x="1224" y="36"/>
                  </a:cubicBezTo>
                  <a:cubicBezTo>
                    <a:pt x="1224" y="36"/>
                    <a:pt x="1223" y="36"/>
                    <a:pt x="1223" y="36"/>
                  </a:cubicBezTo>
                  <a:close/>
                  <a:moveTo>
                    <a:pt x="1252" y="36"/>
                  </a:moveTo>
                  <a:cubicBezTo>
                    <a:pt x="1253" y="36"/>
                    <a:pt x="1253" y="36"/>
                    <a:pt x="1253" y="36"/>
                  </a:cubicBezTo>
                  <a:cubicBezTo>
                    <a:pt x="1253" y="36"/>
                    <a:pt x="1253" y="36"/>
                    <a:pt x="1252" y="36"/>
                  </a:cubicBezTo>
                  <a:close/>
                  <a:moveTo>
                    <a:pt x="550" y="36"/>
                  </a:moveTo>
                  <a:cubicBezTo>
                    <a:pt x="550" y="37"/>
                    <a:pt x="550" y="37"/>
                    <a:pt x="550" y="37"/>
                  </a:cubicBezTo>
                  <a:cubicBezTo>
                    <a:pt x="550" y="37"/>
                    <a:pt x="550" y="37"/>
                    <a:pt x="550" y="36"/>
                  </a:cubicBezTo>
                  <a:close/>
                  <a:moveTo>
                    <a:pt x="643" y="37"/>
                  </a:moveTo>
                  <a:cubicBezTo>
                    <a:pt x="644" y="37"/>
                    <a:pt x="644" y="37"/>
                    <a:pt x="644" y="36"/>
                  </a:cubicBezTo>
                  <a:cubicBezTo>
                    <a:pt x="643" y="37"/>
                    <a:pt x="643" y="37"/>
                    <a:pt x="643" y="37"/>
                  </a:cubicBezTo>
                  <a:close/>
                  <a:moveTo>
                    <a:pt x="655" y="36"/>
                  </a:moveTo>
                  <a:cubicBezTo>
                    <a:pt x="655" y="36"/>
                    <a:pt x="655" y="37"/>
                    <a:pt x="655" y="37"/>
                  </a:cubicBezTo>
                  <a:cubicBezTo>
                    <a:pt x="655" y="37"/>
                    <a:pt x="655" y="37"/>
                    <a:pt x="655" y="36"/>
                  </a:cubicBezTo>
                  <a:close/>
                  <a:moveTo>
                    <a:pt x="763" y="37"/>
                  </a:moveTo>
                  <a:cubicBezTo>
                    <a:pt x="763" y="37"/>
                    <a:pt x="763" y="37"/>
                    <a:pt x="763" y="36"/>
                  </a:cubicBezTo>
                  <a:cubicBezTo>
                    <a:pt x="763" y="36"/>
                    <a:pt x="763" y="36"/>
                    <a:pt x="763" y="37"/>
                  </a:cubicBezTo>
                  <a:close/>
                  <a:moveTo>
                    <a:pt x="898" y="47"/>
                  </a:moveTo>
                  <a:cubicBezTo>
                    <a:pt x="898" y="47"/>
                    <a:pt x="898" y="46"/>
                    <a:pt x="898" y="46"/>
                  </a:cubicBezTo>
                  <a:cubicBezTo>
                    <a:pt x="898" y="46"/>
                    <a:pt x="898" y="47"/>
                    <a:pt x="898" y="47"/>
                  </a:cubicBezTo>
                  <a:close/>
                  <a:moveTo>
                    <a:pt x="1035" y="47"/>
                  </a:moveTo>
                  <a:cubicBezTo>
                    <a:pt x="1035" y="47"/>
                    <a:pt x="1035" y="46"/>
                    <a:pt x="1035" y="46"/>
                  </a:cubicBezTo>
                  <a:cubicBezTo>
                    <a:pt x="1035" y="46"/>
                    <a:pt x="1035" y="47"/>
                    <a:pt x="1035" y="47"/>
                  </a:cubicBezTo>
                  <a:close/>
                  <a:moveTo>
                    <a:pt x="1392" y="51"/>
                  </a:moveTo>
                  <a:cubicBezTo>
                    <a:pt x="1391" y="51"/>
                    <a:pt x="1391" y="51"/>
                    <a:pt x="1391" y="51"/>
                  </a:cubicBezTo>
                  <a:cubicBezTo>
                    <a:pt x="1392" y="51"/>
                    <a:pt x="1392" y="51"/>
                    <a:pt x="1392" y="51"/>
                  </a:cubicBezTo>
                  <a:close/>
                  <a:moveTo>
                    <a:pt x="966" y="36"/>
                  </a:moveTo>
                  <a:cubicBezTo>
                    <a:pt x="966" y="37"/>
                    <a:pt x="966" y="37"/>
                    <a:pt x="966" y="37"/>
                  </a:cubicBezTo>
                  <a:cubicBezTo>
                    <a:pt x="966" y="37"/>
                    <a:pt x="966" y="37"/>
                    <a:pt x="966" y="36"/>
                  </a:cubicBezTo>
                  <a:close/>
                  <a:moveTo>
                    <a:pt x="568" y="51"/>
                  </a:moveTo>
                  <a:cubicBezTo>
                    <a:pt x="568" y="51"/>
                    <a:pt x="568" y="51"/>
                    <a:pt x="569" y="51"/>
                  </a:cubicBezTo>
                  <a:cubicBezTo>
                    <a:pt x="569" y="51"/>
                    <a:pt x="568" y="51"/>
                    <a:pt x="568" y="51"/>
                  </a:cubicBezTo>
                  <a:close/>
                  <a:moveTo>
                    <a:pt x="1075" y="36"/>
                  </a:moveTo>
                  <a:cubicBezTo>
                    <a:pt x="1075" y="37"/>
                    <a:pt x="1076" y="37"/>
                    <a:pt x="1076" y="37"/>
                  </a:cubicBezTo>
                  <a:cubicBezTo>
                    <a:pt x="1076" y="36"/>
                    <a:pt x="1076" y="36"/>
                    <a:pt x="1075" y="36"/>
                  </a:cubicBezTo>
                  <a:close/>
                  <a:moveTo>
                    <a:pt x="1118" y="37"/>
                  </a:moveTo>
                  <a:cubicBezTo>
                    <a:pt x="1118" y="37"/>
                    <a:pt x="1118" y="37"/>
                    <a:pt x="1118" y="36"/>
                  </a:cubicBezTo>
                  <a:cubicBezTo>
                    <a:pt x="1118" y="36"/>
                    <a:pt x="1118" y="36"/>
                    <a:pt x="1118" y="37"/>
                  </a:cubicBezTo>
                  <a:close/>
                  <a:moveTo>
                    <a:pt x="1153" y="46"/>
                  </a:moveTo>
                  <a:cubicBezTo>
                    <a:pt x="1153" y="46"/>
                    <a:pt x="1153" y="47"/>
                    <a:pt x="1153" y="47"/>
                  </a:cubicBezTo>
                  <a:cubicBezTo>
                    <a:pt x="1153" y="47"/>
                    <a:pt x="1153" y="46"/>
                    <a:pt x="1153" y="46"/>
                  </a:cubicBezTo>
                  <a:close/>
                  <a:moveTo>
                    <a:pt x="1223" y="37"/>
                  </a:moveTo>
                  <a:cubicBezTo>
                    <a:pt x="1223" y="37"/>
                    <a:pt x="1223" y="37"/>
                    <a:pt x="1223" y="36"/>
                  </a:cubicBezTo>
                  <a:cubicBezTo>
                    <a:pt x="1223" y="36"/>
                    <a:pt x="1223" y="36"/>
                    <a:pt x="1223" y="37"/>
                  </a:cubicBezTo>
                  <a:close/>
                  <a:moveTo>
                    <a:pt x="1253" y="36"/>
                  </a:moveTo>
                  <a:cubicBezTo>
                    <a:pt x="1253" y="37"/>
                    <a:pt x="1253" y="37"/>
                    <a:pt x="1254" y="37"/>
                  </a:cubicBezTo>
                  <a:cubicBezTo>
                    <a:pt x="1254" y="36"/>
                    <a:pt x="1253" y="36"/>
                    <a:pt x="1253" y="36"/>
                  </a:cubicBezTo>
                  <a:close/>
                  <a:moveTo>
                    <a:pt x="1213" y="47"/>
                  </a:moveTo>
                  <a:cubicBezTo>
                    <a:pt x="1213" y="47"/>
                    <a:pt x="1213" y="46"/>
                    <a:pt x="1213" y="46"/>
                  </a:cubicBezTo>
                  <a:cubicBezTo>
                    <a:pt x="1213" y="46"/>
                    <a:pt x="1213" y="47"/>
                    <a:pt x="1213" y="47"/>
                  </a:cubicBezTo>
                  <a:close/>
                  <a:moveTo>
                    <a:pt x="666" y="37"/>
                  </a:moveTo>
                  <a:cubicBezTo>
                    <a:pt x="667" y="37"/>
                    <a:pt x="667" y="37"/>
                    <a:pt x="667" y="37"/>
                  </a:cubicBezTo>
                  <a:cubicBezTo>
                    <a:pt x="667" y="37"/>
                    <a:pt x="666" y="37"/>
                    <a:pt x="666" y="37"/>
                  </a:cubicBezTo>
                  <a:close/>
                  <a:moveTo>
                    <a:pt x="762" y="37"/>
                  </a:moveTo>
                  <a:cubicBezTo>
                    <a:pt x="762" y="37"/>
                    <a:pt x="763" y="37"/>
                    <a:pt x="763" y="37"/>
                  </a:cubicBezTo>
                  <a:cubicBezTo>
                    <a:pt x="762" y="37"/>
                    <a:pt x="762" y="37"/>
                    <a:pt x="762" y="37"/>
                  </a:cubicBezTo>
                  <a:close/>
                  <a:moveTo>
                    <a:pt x="794" y="37"/>
                  </a:moveTo>
                  <a:cubicBezTo>
                    <a:pt x="794" y="37"/>
                    <a:pt x="794" y="37"/>
                    <a:pt x="794" y="37"/>
                  </a:cubicBezTo>
                  <a:cubicBezTo>
                    <a:pt x="794" y="37"/>
                    <a:pt x="794" y="37"/>
                    <a:pt x="794" y="37"/>
                  </a:cubicBezTo>
                  <a:close/>
                  <a:moveTo>
                    <a:pt x="750" y="52"/>
                  </a:moveTo>
                  <a:cubicBezTo>
                    <a:pt x="750" y="52"/>
                    <a:pt x="750" y="51"/>
                    <a:pt x="751" y="51"/>
                  </a:cubicBezTo>
                  <a:cubicBezTo>
                    <a:pt x="750" y="51"/>
                    <a:pt x="750" y="52"/>
                    <a:pt x="750" y="52"/>
                  </a:cubicBezTo>
                  <a:close/>
                  <a:moveTo>
                    <a:pt x="862" y="37"/>
                  </a:moveTo>
                  <a:cubicBezTo>
                    <a:pt x="862" y="37"/>
                    <a:pt x="862" y="37"/>
                    <a:pt x="862" y="37"/>
                  </a:cubicBezTo>
                  <a:cubicBezTo>
                    <a:pt x="862" y="37"/>
                    <a:pt x="862" y="37"/>
                    <a:pt x="862" y="37"/>
                  </a:cubicBezTo>
                  <a:close/>
                  <a:moveTo>
                    <a:pt x="858" y="52"/>
                  </a:moveTo>
                  <a:cubicBezTo>
                    <a:pt x="858" y="51"/>
                    <a:pt x="858" y="51"/>
                    <a:pt x="858" y="51"/>
                  </a:cubicBezTo>
                  <a:cubicBezTo>
                    <a:pt x="858" y="51"/>
                    <a:pt x="858" y="52"/>
                    <a:pt x="858" y="52"/>
                  </a:cubicBezTo>
                  <a:close/>
                  <a:moveTo>
                    <a:pt x="1044" y="37"/>
                  </a:moveTo>
                  <a:cubicBezTo>
                    <a:pt x="1045" y="37"/>
                    <a:pt x="1045" y="37"/>
                    <a:pt x="1045" y="37"/>
                  </a:cubicBezTo>
                  <a:cubicBezTo>
                    <a:pt x="1045" y="37"/>
                    <a:pt x="1044" y="37"/>
                    <a:pt x="1044" y="37"/>
                  </a:cubicBezTo>
                  <a:close/>
                  <a:moveTo>
                    <a:pt x="1382" y="47"/>
                  </a:moveTo>
                  <a:cubicBezTo>
                    <a:pt x="1382" y="47"/>
                    <a:pt x="1382" y="46"/>
                    <a:pt x="1382" y="46"/>
                  </a:cubicBezTo>
                  <a:cubicBezTo>
                    <a:pt x="1382" y="46"/>
                    <a:pt x="1382" y="47"/>
                    <a:pt x="1382" y="47"/>
                  </a:cubicBezTo>
                  <a:close/>
                  <a:moveTo>
                    <a:pt x="1394" y="46"/>
                  </a:moveTo>
                  <a:cubicBezTo>
                    <a:pt x="1394" y="46"/>
                    <a:pt x="1394" y="47"/>
                    <a:pt x="1394" y="47"/>
                  </a:cubicBezTo>
                  <a:cubicBezTo>
                    <a:pt x="1394" y="47"/>
                    <a:pt x="1394" y="46"/>
                    <a:pt x="1394" y="46"/>
                  </a:cubicBezTo>
                  <a:close/>
                  <a:moveTo>
                    <a:pt x="1579" y="46"/>
                  </a:moveTo>
                  <a:cubicBezTo>
                    <a:pt x="1578" y="46"/>
                    <a:pt x="1578" y="47"/>
                    <a:pt x="1578" y="47"/>
                  </a:cubicBezTo>
                  <a:cubicBezTo>
                    <a:pt x="1579" y="47"/>
                    <a:pt x="1579" y="46"/>
                    <a:pt x="1579" y="46"/>
                  </a:cubicBezTo>
                  <a:close/>
                  <a:moveTo>
                    <a:pt x="1681" y="46"/>
                  </a:moveTo>
                  <a:cubicBezTo>
                    <a:pt x="1681" y="46"/>
                    <a:pt x="1681" y="47"/>
                    <a:pt x="1680" y="47"/>
                  </a:cubicBezTo>
                  <a:cubicBezTo>
                    <a:pt x="1681" y="47"/>
                    <a:pt x="1681" y="46"/>
                    <a:pt x="1681" y="46"/>
                  </a:cubicBezTo>
                  <a:close/>
                  <a:moveTo>
                    <a:pt x="1747" y="46"/>
                  </a:moveTo>
                  <a:cubicBezTo>
                    <a:pt x="1746" y="46"/>
                    <a:pt x="1746" y="47"/>
                    <a:pt x="1746" y="47"/>
                  </a:cubicBezTo>
                  <a:cubicBezTo>
                    <a:pt x="1747" y="47"/>
                    <a:pt x="1747" y="46"/>
                    <a:pt x="1747" y="46"/>
                  </a:cubicBezTo>
                  <a:close/>
                  <a:moveTo>
                    <a:pt x="550" y="37"/>
                  </a:moveTo>
                  <a:cubicBezTo>
                    <a:pt x="550" y="37"/>
                    <a:pt x="550" y="38"/>
                    <a:pt x="550" y="38"/>
                  </a:cubicBezTo>
                  <a:cubicBezTo>
                    <a:pt x="550" y="38"/>
                    <a:pt x="550" y="37"/>
                    <a:pt x="550" y="37"/>
                  </a:cubicBezTo>
                  <a:close/>
                  <a:moveTo>
                    <a:pt x="593" y="38"/>
                  </a:moveTo>
                  <a:cubicBezTo>
                    <a:pt x="593" y="37"/>
                    <a:pt x="593" y="37"/>
                    <a:pt x="593" y="37"/>
                  </a:cubicBezTo>
                  <a:cubicBezTo>
                    <a:pt x="593" y="37"/>
                    <a:pt x="593" y="38"/>
                    <a:pt x="593" y="38"/>
                  </a:cubicBezTo>
                  <a:close/>
                  <a:moveTo>
                    <a:pt x="655" y="37"/>
                  </a:moveTo>
                  <a:cubicBezTo>
                    <a:pt x="654" y="37"/>
                    <a:pt x="654" y="38"/>
                    <a:pt x="654" y="38"/>
                  </a:cubicBezTo>
                  <a:cubicBezTo>
                    <a:pt x="655" y="38"/>
                    <a:pt x="655" y="37"/>
                    <a:pt x="655" y="37"/>
                  </a:cubicBezTo>
                  <a:close/>
                  <a:moveTo>
                    <a:pt x="560" y="47"/>
                  </a:moveTo>
                  <a:cubicBezTo>
                    <a:pt x="560" y="47"/>
                    <a:pt x="561" y="47"/>
                    <a:pt x="561" y="47"/>
                  </a:cubicBezTo>
                  <a:cubicBezTo>
                    <a:pt x="561" y="47"/>
                    <a:pt x="561" y="47"/>
                    <a:pt x="560" y="47"/>
                  </a:cubicBezTo>
                  <a:close/>
                  <a:moveTo>
                    <a:pt x="873" y="51"/>
                  </a:moveTo>
                  <a:cubicBezTo>
                    <a:pt x="873" y="51"/>
                    <a:pt x="873" y="51"/>
                    <a:pt x="873" y="52"/>
                  </a:cubicBezTo>
                  <a:cubicBezTo>
                    <a:pt x="873" y="52"/>
                    <a:pt x="873" y="51"/>
                    <a:pt x="873" y="51"/>
                  </a:cubicBezTo>
                  <a:close/>
                  <a:moveTo>
                    <a:pt x="753" y="47"/>
                  </a:moveTo>
                  <a:cubicBezTo>
                    <a:pt x="753" y="47"/>
                    <a:pt x="753" y="47"/>
                    <a:pt x="753" y="47"/>
                  </a:cubicBezTo>
                  <a:cubicBezTo>
                    <a:pt x="753" y="47"/>
                    <a:pt x="753" y="47"/>
                    <a:pt x="753" y="47"/>
                  </a:cubicBezTo>
                  <a:close/>
                  <a:moveTo>
                    <a:pt x="875" y="38"/>
                  </a:moveTo>
                  <a:cubicBezTo>
                    <a:pt x="875" y="38"/>
                    <a:pt x="876" y="37"/>
                    <a:pt x="876" y="37"/>
                  </a:cubicBezTo>
                  <a:cubicBezTo>
                    <a:pt x="875" y="37"/>
                    <a:pt x="875" y="37"/>
                    <a:pt x="875" y="38"/>
                  </a:cubicBezTo>
                  <a:close/>
                  <a:moveTo>
                    <a:pt x="1044" y="38"/>
                  </a:moveTo>
                  <a:cubicBezTo>
                    <a:pt x="1044" y="38"/>
                    <a:pt x="1044" y="37"/>
                    <a:pt x="1044" y="37"/>
                  </a:cubicBezTo>
                  <a:cubicBezTo>
                    <a:pt x="1044" y="37"/>
                    <a:pt x="1044" y="37"/>
                    <a:pt x="1044" y="38"/>
                  </a:cubicBezTo>
                  <a:close/>
                  <a:moveTo>
                    <a:pt x="1084" y="47"/>
                  </a:moveTo>
                  <a:cubicBezTo>
                    <a:pt x="1084" y="47"/>
                    <a:pt x="1084" y="47"/>
                    <a:pt x="1085" y="47"/>
                  </a:cubicBezTo>
                  <a:cubicBezTo>
                    <a:pt x="1085" y="47"/>
                    <a:pt x="1085" y="47"/>
                    <a:pt x="1084" y="47"/>
                  </a:cubicBezTo>
                  <a:close/>
                  <a:moveTo>
                    <a:pt x="1221" y="38"/>
                  </a:moveTo>
                  <a:cubicBezTo>
                    <a:pt x="1222" y="38"/>
                    <a:pt x="1222" y="37"/>
                    <a:pt x="1222" y="37"/>
                  </a:cubicBezTo>
                  <a:cubicBezTo>
                    <a:pt x="1222" y="37"/>
                    <a:pt x="1222" y="37"/>
                    <a:pt x="1221" y="38"/>
                  </a:cubicBezTo>
                  <a:close/>
                  <a:moveTo>
                    <a:pt x="643" y="38"/>
                  </a:moveTo>
                  <a:cubicBezTo>
                    <a:pt x="643" y="38"/>
                    <a:pt x="643" y="38"/>
                    <a:pt x="643" y="37"/>
                  </a:cubicBezTo>
                  <a:cubicBezTo>
                    <a:pt x="643" y="38"/>
                    <a:pt x="643" y="38"/>
                    <a:pt x="643" y="38"/>
                  </a:cubicBezTo>
                  <a:close/>
                  <a:moveTo>
                    <a:pt x="1113" y="51"/>
                  </a:moveTo>
                  <a:cubicBezTo>
                    <a:pt x="1113" y="51"/>
                    <a:pt x="1113" y="51"/>
                    <a:pt x="1113" y="52"/>
                  </a:cubicBezTo>
                  <a:cubicBezTo>
                    <a:pt x="1113" y="52"/>
                    <a:pt x="1113" y="51"/>
                    <a:pt x="1113" y="51"/>
                  </a:cubicBezTo>
                  <a:close/>
                  <a:moveTo>
                    <a:pt x="1292" y="51"/>
                  </a:moveTo>
                  <a:cubicBezTo>
                    <a:pt x="1291" y="51"/>
                    <a:pt x="1291" y="51"/>
                    <a:pt x="1291" y="52"/>
                  </a:cubicBezTo>
                  <a:cubicBezTo>
                    <a:pt x="1292" y="52"/>
                    <a:pt x="1292" y="51"/>
                    <a:pt x="1292" y="51"/>
                  </a:cubicBezTo>
                  <a:close/>
                  <a:moveTo>
                    <a:pt x="966" y="37"/>
                  </a:moveTo>
                  <a:cubicBezTo>
                    <a:pt x="966" y="38"/>
                    <a:pt x="966" y="38"/>
                    <a:pt x="966" y="38"/>
                  </a:cubicBezTo>
                  <a:cubicBezTo>
                    <a:pt x="966" y="38"/>
                    <a:pt x="966" y="38"/>
                    <a:pt x="966" y="37"/>
                  </a:cubicBezTo>
                  <a:close/>
                  <a:moveTo>
                    <a:pt x="597" y="48"/>
                  </a:moveTo>
                  <a:cubicBezTo>
                    <a:pt x="597" y="47"/>
                    <a:pt x="597" y="47"/>
                    <a:pt x="597" y="47"/>
                  </a:cubicBezTo>
                  <a:cubicBezTo>
                    <a:pt x="597" y="47"/>
                    <a:pt x="597" y="47"/>
                    <a:pt x="597" y="48"/>
                  </a:cubicBezTo>
                  <a:close/>
                  <a:moveTo>
                    <a:pt x="609" y="47"/>
                  </a:moveTo>
                  <a:cubicBezTo>
                    <a:pt x="609" y="47"/>
                    <a:pt x="609" y="47"/>
                    <a:pt x="609" y="48"/>
                  </a:cubicBezTo>
                  <a:cubicBezTo>
                    <a:pt x="609" y="47"/>
                    <a:pt x="609" y="47"/>
                    <a:pt x="609" y="47"/>
                  </a:cubicBezTo>
                  <a:close/>
                  <a:moveTo>
                    <a:pt x="639" y="48"/>
                  </a:moveTo>
                  <a:cubicBezTo>
                    <a:pt x="640" y="47"/>
                    <a:pt x="640" y="47"/>
                    <a:pt x="640" y="47"/>
                  </a:cubicBezTo>
                  <a:cubicBezTo>
                    <a:pt x="639" y="47"/>
                    <a:pt x="639" y="47"/>
                    <a:pt x="639" y="48"/>
                  </a:cubicBezTo>
                  <a:close/>
                  <a:moveTo>
                    <a:pt x="1255" y="37"/>
                  </a:moveTo>
                  <a:cubicBezTo>
                    <a:pt x="1255" y="38"/>
                    <a:pt x="1255" y="38"/>
                    <a:pt x="1255" y="38"/>
                  </a:cubicBezTo>
                  <a:cubicBezTo>
                    <a:pt x="1255" y="38"/>
                    <a:pt x="1255" y="37"/>
                    <a:pt x="1255" y="37"/>
                  </a:cubicBezTo>
                  <a:close/>
                  <a:moveTo>
                    <a:pt x="651" y="47"/>
                  </a:moveTo>
                  <a:cubicBezTo>
                    <a:pt x="651" y="47"/>
                    <a:pt x="651" y="47"/>
                    <a:pt x="651" y="48"/>
                  </a:cubicBezTo>
                  <a:cubicBezTo>
                    <a:pt x="651" y="47"/>
                    <a:pt x="651" y="47"/>
                    <a:pt x="651" y="47"/>
                  </a:cubicBezTo>
                  <a:close/>
                  <a:moveTo>
                    <a:pt x="594" y="39"/>
                  </a:moveTo>
                  <a:cubicBezTo>
                    <a:pt x="594" y="38"/>
                    <a:pt x="594" y="38"/>
                    <a:pt x="593" y="38"/>
                  </a:cubicBezTo>
                  <a:cubicBezTo>
                    <a:pt x="593" y="38"/>
                    <a:pt x="594" y="38"/>
                    <a:pt x="594" y="39"/>
                  </a:cubicBezTo>
                  <a:close/>
                  <a:moveTo>
                    <a:pt x="795" y="38"/>
                  </a:moveTo>
                  <a:cubicBezTo>
                    <a:pt x="795" y="38"/>
                    <a:pt x="795" y="38"/>
                    <a:pt x="796" y="38"/>
                  </a:cubicBezTo>
                  <a:cubicBezTo>
                    <a:pt x="796" y="38"/>
                    <a:pt x="795" y="38"/>
                    <a:pt x="795" y="38"/>
                  </a:cubicBezTo>
                  <a:close/>
                  <a:moveTo>
                    <a:pt x="671" y="47"/>
                  </a:moveTo>
                  <a:cubicBezTo>
                    <a:pt x="671" y="47"/>
                    <a:pt x="670" y="47"/>
                    <a:pt x="670" y="48"/>
                  </a:cubicBezTo>
                  <a:cubicBezTo>
                    <a:pt x="671" y="47"/>
                    <a:pt x="671" y="47"/>
                    <a:pt x="671" y="47"/>
                  </a:cubicBezTo>
                  <a:close/>
                  <a:moveTo>
                    <a:pt x="802" y="47"/>
                  </a:moveTo>
                  <a:cubicBezTo>
                    <a:pt x="802" y="47"/>
                    <a:pt x="802" y="47"/>
                    <a:pt x="803" y="48"/>
                  </a:cubicBezTo>
                  <a:cubicBezTo>
                    <a:pt x="803" y="47"/>
                    <a:pt x="803" y="47"/>
                    <a:pt x="802" y="47"/>
                  </a:cubicBezTo>
                  <a:close/>
                  <a:moveTo>
                    <a:pt x="1111" y="55"/>
                  </a:moveTo>
                  <a:cubicBezTo>
                    <a:pt x="1111" y="55"/>
                    <a:pt x="1111" y="56"/>
                    <a:pt x="1111" y="56"/>
                  </a:cubicBezTo>
                  <a:cubicBezTo>
                    <a:pt x="1111" y="56"/>
                    <a:pt x="1111" y="55"/>
                    <a:pt x="1111" y="55"/>
                  </a:cubicBezTo>
                  <a:close/>
                  <a:moveTo>
                    <a:pt x="1673" y="54"/>
                  </a:moveTo>
                  <a:cubicBezTo>
                    <a:pt x="1673" y="54"/>
                    <a:pt x="1673" y="55"/>
                    <a:pt x="1673" y="55"/>
                  </a:cubicBezTo>
                  <a:cubicBezTo>
                    <a:pt x="1673" y="55"/>
                    <a:pt x="1673" y="55"/>
                    <a:pt x="1673" y="54"/>
                  </a:cubicBezTo>
                  <a:close/>
                  <a:moveTo>
                    <a:pt x="1140" y="47"/>
                  </a:moveTo>
                  <a:cubicBezTo>
                    <a:pt x="1140" y="47"/>
                    <a:pt x="1140" y="47"/>
                    <a:pt x="1140" y="47"/>
                  </a:cubicBezTo>
                  <a:cubicBezTo>
                    <a:pt x="1140" y="47"/>
                    <a:pt x="1140" y="47"/>
                    <a:pt x="1140" y="47"/>
                  </a:cubicBezTo>
                  <a:close/>
                  <a:moveTo>
                    <a:pt x="551" y="38"/>
                  </a:moveTo>
                  <a:cubicBezTo>
                    <a:pt x="551" y="39"/>
                    <a:pt x="551" y="39"/>
                    <a:pt x="551" y="39"/>
                  </a:cubicBezTo>
                  <a:cubicBezTo>
                    <a:pt x="551" y="39"/>
                    <a:pt x="551" y="38"/>
                    <a:pt x="551" y="38"/>
                  </a:cubicBezTo>
                  <a:close/>
                  <a:moveTo>
                    <a:pt x="654" y="38"/>
                  </a:moveTo>
                  <a:cubicBezTo>
                    <a:pt x="654" y="38"/>
                    <a:pt x="654" y="39"/>
                    <a:pt x="654" y="39"/>
                  </a:cubicBezTo>
                  <a:cubicBezTo>
                    <a:pt x="654" y="39"/>
                    <a:pt x="654" y="38"/>
                    <a:pt x="654" y="38"/>
                  </a:cubicBezTo>
                  <a:close/>
                  <a:moveTo>
                    <a:pt x="569" y="51"/>
                  </a:moveTo>
                  <a:cubicBezTo>
                    <a:pt x="569" y="52"/>
                    <a:pt x="569" y="52"/>
                    <a:pt x="569" y="52"/>
                  </a:cubicBezTo>
                  <a:cubicBezTo>
                    <a:pt x="569" y="51"/>
                    <a:pt x="569" y="51"/>
                    <a:pt x="569" y="51"/>
                  </a:cubicBezTo>
                  <a:close/>
                  <a:moveTo>
                    <a:pt x="599" y="52"/>
                  </a:moveTo>
                  <a:cubicBezTo>
                    <a:pt x="599" y="52"/>
                    <a:pt x="599" y="51"/>
                    <a:pt x="599" y="51"/>
                  </a:cubicBezTo>
                  <a:cubicBezTo>
                    <a:pt x="599" y="52"/>
                    <a:pt x="599" y="52"/>
                    <a:pt x="599" y="52"/>
                  </a:cubicBezTo>
                  <a:close/>
                  <a:moveTo>
                    <a:pt x="649" y="51"/>
                  </a:moveTo>
                  <a:cubicBezTo>
                    <a:pt x="649" y="51"/>
                    <a:pt x="649" y="52"/>
                    <a:pt x="649" y="52"/>
                  </a:cubicBezTo>
                  <a:cubicBezTo>
                    <a:pt x="649" y="52"/>
                    <a:pt x="649" y="52"/>
                    <a:pt x="649" y="51"/>
                  </a:cubicBezTo>
                  <a:close/>
                  <a:moveTo>
                    <a:pt x="1394" y="47"/>
                  </a:moveTo>
                  <a:cubicBezTo>
                    <a:pt x="1394" y="47"/>
                    <a:pt x="1394" y="47"/>
                    <a:pt x="1394" y="48"/>
                  </a:cubicBezTo>
                  <a:cubicBezTo>
                    <a:pt x="1394" y="47"/>
                    <a:pt x="1394" y="47"/>
                    <a:pt x="1394" y="47"/>
                  </a:cubicBezTo>
                  <a:close/>
                  <a:moveTo>
                    <a:pt x="1566" y="48"/>
                  </a:moveTo>
                  <a:cubicBezTo>
                    <a:pt x="1566" y="47"/>
                    <a:pt x="1566" y="47"/>
                    <a:pt x="1566" y="47"/>
                  </a:cubicBezTo>
                  <a:cubicBezTo>
                    <a:pt x="1566" y="47"/>
                    <a:pt x="1566" y="47"/>
                    <a:pt x="1566" y="48"/>
                  </a:cubicBezTo>
                  <a:close/>
                  <a:moveTo>
                    <a:pt x="966" y="38"/>
                  </a:moveTo>
                  <a:cubicBezTo>
                    <a:pt x="965" y="38"/>
                    <a:pt x="965" y="39"/>
                    <a:pt x="965" y="39"/>
                  </a:cubicBezTo>
                  <a:cubicBezTo>
                    <a:pt x="966" y="39"/>
                    <a:pt x="966" y="38"/>
                    <a:pt x="966" y="38"/>
                  </a:cubicBezTo>
                  <a:close/>
                  <a:moveTo>
                    <a:pt x="1042" y="39"/>
                  </a:moveTo>
                  <a:cubicBezTo>
                    <a:pt x="1042" y="39"/>
                    <a:pt x="1043" y="38"/>
                    <a:pt x="1043" y="38"/>
                  </a:cubicBezTo>
                  <a:cubicBezTo>
                    <a:pt x="1043" y="38"/>
                    <a:pt x="1042" y="38"/>
                    <a:pt x="1042" y="39"/>
                  </a:cubicBezTo>
                  <a:close/>
                  <a:moveTo>
                    <a:pt x="1578" y="47"/>
                  </a:moveTo>
                  <a:cubicBezTo>
                    <a:pt x="1578" y="47"/>
                    <a:pt x="1578" y="47"/>
                    <a:pt x="1578" y="48"/>
                  </a:cubicBezTo>
                  <a:cubicBezTo>
                    <a:pt x="1578" y="47"/>
                    <a:pt x="1578" y="47"/>
                    <a:pt x="1578" y="47"/>
                  </a:cubicBezTo>
                  <a:close/>
                  <a:moveTo>
                    <a:pt x="830" y="51"/>
                  </a:moveTo>
                  <a:cubicBezTo>
                    <a:pt x="830" y="51"/>
                    <a:pt x="830" y="52"/>
                    <a:pt x="830" y="52"/>
                  </a:cubicBezTo>
                  <a:cubicBezTo>
                    <a:pt x="830" y="52"/>
                    <a:pt x="831" y="52"/>
                    <a:pt x="830" y="51"/>
                  </a:cubicBezTo>
                  <a:close/>
                  <a:moveTo>
                    <a:pt x="1734" y="48"/>
                  </a:moveTo>
                  <a:cubicBezTo>
                    <a:pt x="1734" y="47"/>
                    <a:pt x="1734" y="47"/>
                    <a:pt x="1734" y="47"/>
                  </a:cubicBezTo>
                  <a:cubicBezTo>
                    <a:pt x="1734" y="47"/>
                    <a:pt x="1734" y="47"/>
                    <a:pt x="1734" y="48"/>
                  </a:cubicBezTo>
                  <a:close/>
                  <a:moveTo>
                    <a:pt x="1746" y="47"/>
                  </a:moveTo>
                  <a:cubicBezTo>
                    <a:pt x="1746" y="47"/>
                    <a:pt x="1746" y="47"/>
                    <a:pt x="1746" y="48"/>
                  </a:cubicBezTo>
                  <a:cubicBezTo>
                    <a:pt x="1746" y="47"/>
                    <a:pt x="1746" y="47"/>
                    <a:pt x="1746" y="47"/>
                  </a:cubicBezTo>
                  <a:close/>
                  <a:moveTo>
                    <a:pt x="643" y="39"/>
                  </a:moveTo>
                  <a:cubicBezTo>
                    <a:pt x="643" y="39"/>
                    <a:pt x="643" y="39"/>
                    <a:pt x="643" y="39"/>
                  </a:cubicBezTo>
                  <a:cubicBezTo>
                    <a:pt x="643" y="39"/>
                    <a:pt x="643" y="39"/>
                    <a:pt x="643" y="39"/>
                  </a:cubicBezTo>
                  <a:close/>
                  <a:moveTo>
                    <a:pt x="561" y="47"/>
                  </a:moveTo>
                  <a:cubicBezTo>
                    <a:pt x="562" y="47"/>
                    <a:pt x="562" y="48"/>
                    <a:pt x="562" y="48"/>
                  </a:cubicBezTo>
                  <a:cubicBezTo>
                    <a:pt x="562" y="47"/>
                    <a:pt x="562" y="47"/>
                    <a:pt x="561" y="47"/>
                  </a:cubicBezTo>
                  <a:close/>
                  <a:moveTo>
                    <a:pt x="1680" y="48"/>
                  </a:moveTo>
                  <a:cubicBezTo>
                    <a:pt x="1679" y="48"/>
                    <a:pt x="1679" y="49"/>
                    <a:pt x="1679" y="49"/>
                  </a:cubicBezTo>
                  <a:cubicBezTo>
                    <a:pt x="1679" y="49"/>
                    <a:pt x="1679" y="49"/>
                    <a:pt x="1680" y="48"/>
                  </a:cubicBezTo>
                  <a:close/>
                  <a:moveTo>
                    <a:pt x="872" y="54"/>
                  </a:moveTo>
                  <a:cubicBezTo>
                    <a:pt x="872" y="54"/>
                    <a:pt x="872" y="55"/>
                    <a:pt x="872" y="55"/>
                  </a:cubicBezTo>
                  <a:cubicBezTo>
                    <a:pt x="872" y="55"/>
                    <a:pt x="872" y="54"/>
                    <a:pt x="872" y="54"/>
                  </a:cubicBezTo>
                  <a:close/>
                  <a:moveTo>
                    <a:pt x="1211" y="49"/>
                  </a:moveTo>
                  <a:cubicBezTo>
                    <a:pt x="1212" y="49"/>
                    <a:pt x="1212" y="49"/>
                    <a:pt x="1212" y="49"/>
                  </a:cubicBezTo>
                  <a:cubicBezTo>
                    <a:pt x="1211" y="49"/>
                    <a:pt x="1211" y="49"/>
                    <a:pt x="1211" y="49"/>
                  </a:cubicBezTo>
                  <a:close/>
                  <a:moveTo>
                    <a:pt x="681" y="63"/>
                  </a:moveTo>
                  <a:cubicBezTo>
                    <a:pt x="682" y="64"/>
                    <a:pt x="682" y="64"/>
                    <a:pt x="682" y="64"/>
                  </a:cubicBezTo>
                  <a:cubicBezTo>
                    <a:pt x="682" y="63"/>
                    <a:pt x="682" y="63"/>
                    <a:pt x="681" y="63"/>
                  </a:cubicBezTo>
                  <a:close/>
                  <a:moveTo>
                    <a:pt x="1379" y="63"/>
                  </a:moveTo>
                  <a:cubicBezTo>
                    <a:pt x="1379" y="63"/>
                    <a:pt x="1379" y="63"/>
                    <a:pt x="1378" y="64"/>
                  </a:cubicBezTo>
                  <a:cubicBezTo>
                    <a:pt x="1379" y="64"/>
                    <a:pt x="1379" y="63"/>
                    <a:pt x="1379" y="63"/>
                  </a:cubicBezTo>
                  <a:close/>
                  <a:moveTo>
                    <a:pt x="610" y="49"/>
                  </a:moveTo>
                  <a:cubicBezTo>
                    <a:pt x="609" y="49"/>
                    <a:pt x="610" y="50"/>
                    <a:pt x="610" y="50"/>
                  </a:cubicBezTo>
                  <a:cubicBezTo>
                    <a:pt x="610" y="49"/>
                    <a:pt x="610" y="49"/>
                    <a:pt x="610" y="49"/>
                  </a:cubicBezTo>
                  <a:close/>
                  <a:moveTo>
                    <a:pt x="644" y="64"/>
                  </a:moveTo>
                  <a:cubicBezTo>
                    <a:pt x="644" y="64"/>
                    <a:pt x="644" y="64"/>
                    <a:pt x="644" y="64"/>
                  </a:cubicBezTo>
                  <a:cubicBezTo>
                    <a:pt x="644" y="64"/>
                    <a:pt x="644" y="64"/>
                    <a:pt x="644" y="64"/>
                  </a:cubicBezTo>
                  <a:close/>
                  <a:moveTo>
                    <a:pt x="682" y="64"/>
                  </a:moveTo>
                  <a:cubicBezTo>
                    <a:pt x="682" y="64"/>
                    <a:pt x="683" y="64"/>
                    <a:pt x="683" y="64"/>
                  </a:cubicBezTo>
                  <a:cubicBezTo>
                    <a:pt x="683" y="64"/>
                    <a:pt x="683" y="64"/>
                    <a:pt x="682" y="64"/>
                  </a:cubicBezTo>
                  <a:close/>
                  <a:moveTo>
                    <a:pt x="1563" y="63"/>
                  </a:moveTo>
                  <a:cubicBezTo>
                    <a:pt x="1563" y="64"/>
                    <a:pt x="1562" y="64"/>
                    <a:pt x="1562" y="64"/>
                  </a:cubicBezTo>
                  <a:cubicBezTo>
                    <a:pt x="1563" y="64"/>
                    <a:pt x="1563" y="64"/>
                    <a:pt x="1563" y="63"/>
                  </a:cubicBezTo>
                  <a:close/>
                  <a:moveTo>
                    <a:pt x="1655" y="64"/>
                  </a:moveTo>
                  <a:cubicBezTo>
                    <a:pt x="1655" y="64"/>
                    <a:pt x="1655" y="64"/>
                    <a:pt x="1655" y="64"/>
                  </a:cubicBezTo>
                  <a:cubicBezTo>
                    <a:pt x="1655" y="64"/>
                    <a:pt x="1655" y="64"/>
                    <a:pt x="1655" y="64"/>
                  </a:cubicBezTo>
                  <a:close/>
                  <a:moveTo>
                    <a:pt x="1731" y="63"/>
                  </a:moveTo>
                  <a:cubicBezTo>
                    <a:pt x="1731" y="64"/>
                    <a:pt x="1730" y="64"/>
                    <a:pt x="1730" y="64"/>
                  </a:cubicBezTo>
                  <a:cubicBezTo>
                    <a:pt x="1731" y="64"/>
                    <a:pt x="1731" y="64"/>
                    <a:pt x="1731" y="63"/>
                  </a:cubicBezTo>
                  <a:close/>
                  <a:moveTo>
                    <a:pt x="1669" y="57"/>
                  </a:moveTo>
                  <a:cubicBezTo>
                    <a:pt x="1669" y="57"/>
                    <a:pt x="1669" y="57"/>
                    <a:pt x="1669" y="57"/>
                  </a:cubicBezTo>
                  <a:cubicBezTo>
                    <a:pt x="1669" y="57"/>
                    <a:pt x="1669" y="57"/>
                    <a:pt x="1669" y="57"/>
                  </a:cubicBezTo>
                  <a:close/>
                  <a:moveTo>
                    <a:pt x="615" y="64"/>
                  </a:moveTo>
                  <a:cubicBezTo>
                    <a:pt x="615" y="64"/>
                    <a:pt x="615" y="64"/>
                    <a:pt x="615" y="65"/>
                  </a:cubicBezTo>
                  <a:cubicBezTo>
                    <a:pt x="615" y="64"/>
                    <a:pt x="615" y="64"/>
                    <a:pt x="615" y="64"/>
                  </a:cubicBezTo>
                  <a:close/>
                  <a:moveTo>
                    <a:pt x="633" y="65"/>
                  </a:moveTo>
                  <a:cubicBezTo>
                    <a:pt x="633" y="65"/>
                    <a:pt x="634" y="64"/>
                    <a:pt x="634" y="64"/>
                  </a:cubicBezTo>
                  <a:cubicBezTo>
                    <a:pt x="633" y="64"/>
                    <a:pt x="633" y="64"/>
                    <a:pt x="633" y="65"/>
                  </a:cubicBezTo>
                  <a:close/>
                  <a:moveTo>
                    <a:pt x="683" y="64"/>
                  </a:moveTo>
                  <a:cubicBezTo>
                    <a:pt x="683" y="64"/>
                    <a:pt x="684" y="64"/>
                    <a:pt x="684" y="64"/>
                  </a:cubicBezTo>
                  <a:cubicBezTo>
                    <a:pt x="684" y="64"/>
                    <a:pt x="683" y="64"/>
                    <a:pt x="683" y="64"/>
                  </a:cubicBezTo>
                  <a:close/>
                  <a:moveTo>
                    <a:pt x="1670" y="64"/>
                  </a:moveTo>
                  <a:cubicBezTo>
                    <a:pt x="1670" y="64"/>
                    <a:pt x="1670" y="65"/>
                    <a:pt x="1670" y="65"/>
                  </a:cubicBezTo>
                  <a:cubicBezTo>
                    <a:pt x="1670" y="64"/>
                    <a:pt x="1670" y="64"/>
                    <a:pt x="1670" y="64"/>
                  </a:cubicBezTo>
                  <a:close/>
                  <a:moveTo>
                    <a:pt x="684" y="64"/>
                  </a:moveTo>
                  <a:cubicBezTo>
                    <a:pt x="684" y="65"/>
                    <a:pt x="684" y="65"/>
                    <a:pt x="685" y="65"/>
                  </a:cubicBezTo>
                  <a:cubicBezTo>
                    <a:pt x="685" y="64"/>
                    <a:pt x="684" y="64"/>
                    <a:pt x="684" y="64"/>
                  </a:cubicBezTo>
                  <a:close/>
                  <a:moveTo>
                    <a:pt x="612" y="57"/>
                  </a:moveTo>
                  <a:cubicBezTo>
                    <a:pt x="612" y="57"/>
                    <a:pt x="612" y="58"/>
                    <a:pt x="613" y="58"/>
                  </a:cubicBezTo>
                  <a:cubicBezTo>
                    <a:pt x="613" y="57"/>
                    <a:pt x="613" y="57"/>
                    <a:pt x="612" y="57"/>
                  </a:cubicBezTo>
                  <a:close/>
                  <a:moveTo>
                    <a:pt x="1362" y="65"/>
                  </a:moveTo>
                  <a:cubicBezTo>
                    <a:pt x="1362" y="65"/>
                    <a:pt x="1362" y="65"/>
                    <a:pt x="1362" y="64"/>
                  </a:cubicBezTo>
                  <a:cubicBezTo>
                    <a:pt x="1362" y="64"/>
                    <a:pt x="1362" y="64"/>
                    <a:pt x="1362" y="65"/>
                  </a:cubicBezTo>
                  <a:close/>
                  <a:moveTo>
                    <a:pt x="1378" y="64"/>
                  </a:moveTo>
                  <a:cubicBezTo>
                    <a:pt x="1377" y="64"/>
                    <a:pt x="1377" y="64"/>
                    <a:pt x="1377" y="65"/>
                  </a:cubicBezTo>
                  <a:cubicBezTo>
                    <a:pt x="1377" y="65"/>
                    <a:pt x="1378" y="65"/>
                    <a:pt x="1378" y="64"/>
                  </a:cubicBezTo>
                  <a:close/>
                  <a:moveTo>
                    <a:pt x="604" y="65"/>
                  </a:moveTo>
                  <a:cubicBezTo>
                    <a:pt x="604" y="65"/>
                    <a:pt x="604" y="65"/>
                    <a:pt x="604" y="65"/>
                  </a:cubicBezTo>
                  <a:cubicBezTo>
                    <a:pt x="604" y="65"/>
                    <a:pt x="604" y="65"/>
                    <a:pt x="604" y="65"/>
                  </a:cubicBezTo>
                  <a:close/>
                  <a:moveTo>
                    <a:pt x="685" y="65"/>
                  </a:moveTo>
                  <a:cubicBezTo>
                    <a:pt x="685" y="65"/>
                    <a:pt x="685" y="65"/>
                    <a:pt x="685" y="65"/>
                  </a:cubicBezTo>
                  <a:cubicBezTo>
                    <a:pt x="685" y="65"/>
                    <a:pt x="685" y="65"/>
                    <a:pt x="685" y="65"/>
                  </a:cubicBezTo>
                  <a:close/>
                  <a:moveTo>
                    <a:pt x="1546" y="65"/>
                  </a:moveTo>
                  <a:cubicBezTo>
                    <a:pt x="1546" y="65"/>
                    <a:pt x="1546" y="65"/>
                    <a:pt x="1546" y="65"/>
                  </a:cubicBezTo>
                  <a:cubicBezTo>
                    <a:pt x="1546" y="65"/>
                    <a:pt x="1546" y="65"/>
                    <a:pt x="1546" y="65"/>
                  </a:cubicBezTo>
                  <a:close/>
                  <a:moveTo>
                    <a:pt x="1561" y="65"/>
                  </a:moveTo>
                  <a:cubicBezTo>
                    <a:pt x="1561" y="65"/>
                    <a:pt x="1561" y="65"/>
                    <a:pt x="1561" y="65"/>
                  </a:cubicBezTo>
                  <a:cubicBezTo>
                    <a:pt x="1561" y="65"/>
                    <a:pt x="1561" y="65"/>
                    <a:pt x="1561" y="65"/>
                  </a:cubicBezTo>
                  <a:close/>
                  <a:moveTo>
                    <a:pt x="1714" y="65"/>
                  </a:moveTo>
                  <a:cubicBezTo>
                    <a:pt x="1714" y="65"/>
                    <a:pt x="1714" y="65"/>
                    <a:pt x="1714" y="65"/>
                  </a:cubicBezTo>
                  <a:cubicBezTo>
                    <a:pt x="1714" y="65"/>
                    <a:pt x="1714" y="65"/>
                    <a:pt x="1714" y="65"/>
                  </a:cubicBezTo>
                  <a:close/>
                  <a:moveTo>
                    <a:pt x="1730" y="65"/>
                  </a:moveTo>
                  <a:cubicBezTo>
                    <a:pt x="1729" y="65"/>
                    <a:pt x="1729" y="65"/>
                    <a:pt x="1729" y="65"/>
                  </a:cubicBezTo>
                  <a:cubicBezTo>
                    <a:pt x="1729" y="65"/>
                    <a:pt x="1730" y="65"/>
                    <a:pt x="1730" y="65"/>
                  </a:cubicBezTo>
                  <a:close/>
                  <a:moveTo>
                    <a:pt x="633" y="66"/>
                  </a:moveTo>
                  <a:cubicBezTo>
                    <a:pt x="633" y="66"/>
                    <a:pt x="633" y="65"/>
                    <a:pt x="633" y="65"/>
                  </a:cubicBezTo>
                  <a:cubicBezTo>
                    <a:pt x="633" y="65"/>
                    <a:pt x="633" y="65"/>
                    <a:pt x="633" y="66"/>
                  </a:cubicBezTo>
                  <a:close/>
                  <a:moveTo>
                    <a:pt x="685" y="65"/>
                  </a:moveTo>
                  <a:cubicBezTo>
                    <a:pt x="685" y="65"/>
                    <a:pt x="686" y="65"/>
                    <a:pt x="686" y="65"/>
                  </a:cubicBezTo>
                  <a:cubicBezTo>
                    <a:pt x="686" y="65"/>
                    <a:pt x="686" y="65"/>
                    <a:pt x="685" y="65"/>
                  </a:cubicBezTo>
                  <a:close/>
                  <a:moveTo>
                    <a:pt x="1683" y="40"/>
                  </a:moveTo>
                  <a:cubicBezTo>
                    <a:pt x="1683" y="41"/>
                    <a:pt x="1683" y="41"/>
                    <a:pt x="1683" y="41"/>
                  </a:cubicBezTo>
                  <a:cubicBezTo>
                    <a:pt x="1683" y="41"/>
                    <a:pt x="1683" y="41"/>
                    <a:pt x="1683" y="40"/>
                  </a:cubicBezTo>
                  <a:close/>
                  <a:moveTo>
                    <a:pt x="1670" y="65"/>
                  </a:moveTo>
                  <a:cubicBezTo>
                    <a:pt x="1670" y="65"/>
                    <a:pt x="1671" y="66"/>
                    <a:pt x="1671" y="66"/>
                  </a:cubicBezTo>
                  <a:cubicBezTo>
                    <a:pt x="1671" y="65"/>
                    <a:pt x="1671" y="65"/>
                    <a:pt x="1670" y="65"/>
                  </a:cubicBezTo>
                  <a:close/>
                  <a:moveTo>
                    <a:pt x="586" y="65"/>
                  </a:moveTo>
                  <a:cubicBezTo>
                    <a:pt x="586" y="66"/>
                    <a:pt x="586" y="66"/>
                    <a:pt x="586" y="66"/>
                  </a:cubicBezTo>
                  <a:cubicBezTo>
                    <a:pt x="586" y="66"/>
                    <a:pt x="586" y="65"/>
                    <a:pt x="586" y="65"/>
                  </a:cubicBezTo>
                  <a:close/>
                  <a:moveTo>
                    <a:pt x="644" y="65"/>
                  </a:moveTo>
                  <a:cubicBezTo>
                    <a:pt x="643" y="65"/>
                    <a:pt x="643" y="66"/>
                    <a:pt x="643" y="66"/>
                  </a:cubicBezTo>
                  <a:cubicBezTo>
                    <a:pt x="644" y="66"/>
                    <a:pt x="644" y="66"/>
                    <a:pt x="644" y="65"/>
                  </a:cubicBezTo>
                  <a:close/>
                  <a:moveTo>
                    <a:pt x="686" y="65"/>
                  </a:moveTo>
                  <a:cubicBezTo>
                    <a:pt x="686" y="66"/>
                    <a:pt x="686" y="66"/>
                    <a:pt x="687" y="66"/>
                  </a:cubicBezTo>
                  <a:cubicBezTo>
                    <a:pt x="687" y="65"/>
                    <a:pt x="686" y="65"/>
                    <a:pt x="686" y="65"/>
                  </a:cubicBezTo>
                  <a:close/>
                  <a:moveTo>
                    <a:pt x="1376" y="65"/>
                  </a:moveTo>
                  <a:cubicBezTo>
                    <a:pt x="1376" y="65"/>
                    <a:pt x="1376" y="65"/>
                    <a:pt x="1376" y="66"/>
                  </a:cubicBezTo>
                  <a:cubicBezTo>
                    <a:pt x="1376" y="66"/>
                    <a:pt x="1376" y="66"/>
                    <a:pt x="1376" y="65"/>
                  </a:cubicBezTo>
                  <a:close/>
                  <a:moveTo>
                    <a:pt x="687" y="66"/>
                  </a:moveTo>
                  <a:cubicBezTo>
                    <a:pt x="687" y="66"/>
                    <a:pt x="687" y="66"/>
                    <a:pt x="687" y="66"/>
                  </a:cubicBezTo>
                  <a:cubicBezTo>
                    <a:pt x="687" y="66"/>
                    <a:pt x="687" y="66"/>
                    <a:pt x="687" y="66"/>
                  </a:cubicBezTo>
                  <a:close/>
                  <a:moveTo>
                    <a:pt x="1560" y="66"/>
                  </a:moveTo>
                  <a:cubicBezTo>
                    <a:pt x="1560" y="66"/>
                    <a:pt x="1560" y="66"/>
                    <a:pt x="1559" y="66"/>
                  </a:cubicBezTo>
                  <a:cubicBezTo>
                    <a:pt x="1560" y="66"/>
                    <a:pt x="1560" y="66"/>
                    <a:pt x="1560" y="66"/>
                  </a:cubicBezTo>
                  <a:close/>
                  <a:moveTo>
                    <a:pt x="1671" y="66"/>
                  </a:moveTo>
                  <a:cubicBezTo>
                    <a:pt x="1671" y="66"/>
                    <a:pt x="1671" y="66"/>
                    <a:pt x="1671" y="66"/>
                  </a:cubicBezTo>
                  <a:cubicBezTo>
                    <a:pt x="1671" y="66"/>
                    <a:pt x="1671" y="66"/>
                    <a:pt x="1671" y="66"/>
                  </a:cubicBezTo>
                  <a:close/>
                  <a:moveTo>
                    <a:pt x="586" y="66"/>
                  </a:moveTo>
                  <a:cubicBezTo>
                    <a:pt x="586" y="66"/>
                    <a:pt x="586" y="67"/>
                    <a:pt x="587" y="67"/>
                  </a:cubicBezTo>
                  <a:cubicBezTo>
                    <a:pt x="587" y="66"/>
                    <a:pt x="586" y="66"/>
                    <a:pt x="586" y="66"/>
                  </a:cubicBezTo>
                  <a:close/>
                  <a:moveTo>
                    <a:pt x="687" y="66"/>
                  </a:moveTo>
                  <a:cubicBezTo>
                    <a:pt x="688" y="66"/>
                    <a:pt x="688" y="66"/>
                    <a:pt x="688" y="66"/>
                  </a:cubicBezTo>
                  <a:cubicBezTo>
                    <a:pt x="688" y="66"/>
                    <a:pt x="688" y="66"/>
                    <a:pt x="687" y="66"/>
                  </a:cubicBezTo>
                  <a:close/>
                  <a:moveTo>
                    <a:pt x="1375" y="66"/>
                  </a:moveTo>
                  <a:cubicBezTo>
                    <a:pt x="1375" y="66"/>
                    <a:pt x="1375" y="66"/>
                    <a:pt x="1375" y="66"/>
                  </a:cubicBezTo>
                  <a:cubicBezTo>
                    <a:pt x="1375" y="66"/>
                    <a:pt x="1375" y="66"/>
                    <a:pt x="1375" y="66"/>
                  </a:cubicBezTo>
                  <a:close/>
                  <a:moveTo>
                    <a:pt x="1544" y="66"/>
                  </a:moveTo>
                  <a:cubicBezTo>
                    <a:pt x="1544" y="66"/>
                    <a:pt x="1544" y="66"/>
                    <a:pt x="1544" y="66"/>
                  </a:cubicBezTo>
                  <a:cubicBezTo>
                    <a:pt x="1544" y="66"/>
                    <a:pt x="1544" y="66"/>
                    <a:pt x="1544" y="66"/>
                  </a:cubicBezTo>
                  <a:close/>
                  <a:moveTo>
                    <a:pt x="605" y="67"/>
                  </a:moveTo>
                  <a:cubicBezTo>
                    <a:pt x="605" y="67"/>
                    <a:pt x="605" y="66"/>
                    <a:pt x="605" y="66"/>
                  </a:cubicBezTo>
                  <a:cubicBezTo>
                    <a:pt x="605" y="67"/>
                    <a:pt x="605" y="67"/>
                    <a:pt x="605" y="67"/>
                  </a:cubicBezTo>
                  <a:close/>
                  <a:moveTo>
                    <a:pt x="665" y="67"/>
                  </a:moveTo>
                  <a:cubicBezTo>
                    <a:pt x="665" y="66"/>
                    <a:pt x="665" y="66"/>
                    <a:pt x="665" y="66"/>
                  </a:cubicBezTo>
                  <a:cubicBezTo>
                    <a:pt x="665" y="67"/>
                    <a:pt x="665" y="67"/>
                    <a:pt x="665" y="67"/>
                  </a:cubicBezTo>
                  <a:close/>
                  <a:moveTo>
                    <a:pt x="688" y="66"/>
                  </a:moveTo>
                  <a:cubicBezTo>
                    <a:pt x="688" y="67"/>
                    <a:pt x="689" y="67"/>
                    <a:pt x="689" y="67"/>
                  </a:cubicBezTo>
                  <a:cubicBezTo>
                    <a:pt x="689" y="66"/>
                    <a:pt x="688" y="66"/>
                    <a:pt x="688" y="66"/>
                  </a:cubicBezTo>
                  <a:close/>
                  <a:moveTo>
                    <a:pt x="1578" y="48"/>
                  </a:moveTo>
                  <a:cubicBezTo>
                    <a:pt x="1577" y="48"/>
                    <a:pt x="1577" y="49"/>
                    <a:pt x="1577" y="49"/>
                  </a:cubicBezTo>
                  <a:cubicBezTo>
                    <a:pt x="1577" y="49"/>
                    <a:pt x="1578" y="49"/>
                    <a:pt x="1578" y="48"/>
                  </a:cubicBezTo>
                  <a:close/>
                  <a:moveTo>
                    <a:pt x="1559" y="66"/>
                  </a:moveTo>
                  <a:cubicBezTo>
                    <a:pt x="1559" y="66"/>
                    <a:pt x="1559" y="66"/>
                    <a:pt x="1558" y="67"/>
                  </a:cubicBezTo>
                  <a:cubicBezTo>
                    <a:pt x="1559" y="67"/>
                    <a:pt x="1559" y="67"/>
                    <a:pt x="1559" y="66"/>
                  </a:cubicBezTo>
                  <a:close/>
                  <a:moveTo>
                    <a:pt x="1727" y="66"/>
                  </a:moveTo>
                  <a:cubicBezTo>
                    <a:pt x="1727" y="66"/>
                    <a:pt x="1727" y="66"/>
                    <a:pt x="1727" y="67"/>
                  </a:cubicBezTo>
                  <a:cubicBezTo>
                    <a:pt x="1727" y="67"/>
                    <a:pt x="1727" y="67"/>
                    <a:pt x="1727" y="66"/>
                  </a:cubicBezTo>
                  <a:close/>
                  <a:moveTo>
                    <a:pt x="636" y="58"/>
                  </a:moveTo>
                  <a:cubicBezTo>
                    <a:pt x="636" y="58"/>
                    <a:pt x="636" y="58"/>
                    <a:pt x="636" y="57"/>
                  </a:cubicBezTo>
                  <a:cubicBezTo>
                    <a:pt x="636" y="58"/>
                    <a:pt x="636" y="58"/>
                    <a:pt x="636" y="58"/>
                  </a:cubicBezTo>
                  <a:close/>
                  <a:moveTo>
                    <a:pt x="1671" y="67"/>
                  </a:moveTo>
                  <a:cubicBezTo>
                    <a:pt x="1671" y="67"/>
                    <a:pt x="1672" y="67"/>
                    <a:pt x="1672" y="67"/>
                  </a:cubicBezTo>
                  <a:cubicBezTo>
                    <a:pt x="1672" y="67"/>
                    <a:pt x="1672" y="67"/>
                    <a:pt x="1671" y="67"/>
                  </a:cubicBezTo>
                  <a:close/>
                  <a:moveTo>
                    <a:pt x="643" y="67"/>
                  </a:moveTo>
                  <a:cubicBezTo>
                    <a:pt x="643" y="67"/>
                    <a:pt x="643" y="67"/>
                    <a:pt x="643" y="68"/>
                  </a:cubicBezTo>
                  <a:cubicBezTo>
                    <a:pt x="643" y="68"/>
                    <a:pt x="643" y="67"/>
                    <a:pt x="643" y="67"/>
                  </a:cubicBezTo>
                  <a:close/>
                  <a:moveTo>
                    <a:pt x="689" y="67"/>
                  </a:moveTo>
                  <a:cubicBezTo>
                    <a:pt x="689" y="67"/>
                    <a:pt x="690" y="67"/>
                    <a:pt x="690" y="67"/>
                  </a:cubicBezTo>
                  <a:cubicBezTo>
                    <a:pt x="690" y="67"/>
                    <a:pt x="690" y="67"/>
                    <a:pt x="689" y="67"/>
                  </a:cubicBezTo>
                  <a:close/>
                  <a:moveTo>
                    <a:pt x="1374" y="67"/>
                  </a:moveTo>
                  <a:cubicBezTo>
                    <a:pt x="1374" y="67"/>
                    <a:pt x="1373" y="67"/>
                    <a:pt x="1373" y="67"/>
                  </a:cubicBezTo>
                  <a:cubicBezTo>
                    <a:pt x="1374" y="67"/>
                    <a:pt x="1374" y="67"/>
                    <a:pt x="1374" y="67"/>
                  </a:cubicBezTo>
                  <a:close/>
                  <a:moveTo>
                    <a:pt x="605" y="68"/>
                  </a:moveTo>
                  <a:cubicBezTo>
                    <a:pt x="605" y="68"/>
                    <a:pt x="605" y="67"/>
                    <a:pt x="605" y="67"/>
                  </a:cubicBezTo>
                  <a:cubicBezTo>
                    <a:pt x="605" y="68"/>
                    <a:pt x="605" y="68"/>
                    <a:pt x="605" y="68"/>
                  </a:cubicBezTo>
                  <a:close/>
                  <a:moveTo>
                    <a:pt x="667" y="68"/>
                  </a:moveTo>
                  <a:cubicBezTo>
                    <a:pt x="666" y="67"/>
                    <a:pt x="666" y="67"/>
                    <a:pt x="666" y="67"/>
                  </a:cubicBezTo>
                  <a:cubicBezTo>
                    <a:pt x="666" y="68"/>
                    <a:pt x="666" y="68"/>
                    <a:pt x="667" y="68"/>
                  </a:cubicBezTo>
                  <a:close/>
                  <a:moveTo>
                    <a:pt x="690" y="67"/>
                  </a:moveTo>
                  <a:cubicBezTo>
                    <a:pt x="690" y="68"/>
                    <a:pt x="690" y="68"/>
                    <a:pt x="691" y="68"/>
                  </a:cubicBezTo>
                  <a:cubicBezTo>
                    <a:pt x="690" y="67"/>
                    <a:pt x="690" y="67"/>
                    <a:pt x="690" y="67"/>
                  </a:cubicBezTo>
                  <a:close/>
                  <a:moveTo>
                    <a:pt x="647" y="57"/>
                  </a:moveTo>
                  <a:cubicBezTo>
                    <a:pt x="646" y="57"/>
                    <a:pt x="646" y="58"/>
                    <a:pt x="646" y="58"/>
                  </a:cubicBezTo>
                  <a:cubicBezTo>
                    <a:pt x="647" y="58"/>
                    <a:pt x="647" y="58"/>
                    <a:pt x="647" y="57"/>
                  </a:cubicBezTo>
                  <a:close/>
                  <a:moveTo>
                    <a:pt x="1558" y="67"/>
                  </a:moveTo>
                  <a:cubicBezTo>
                    <a:pt x="1557" y="67"/>
                    <a:pt x="1557" y="67"/>
                    <a:pt x="1557" y="68"/>
                  </a:cubicBezTo>
                  <a:cubicBezTo>
                    <a:pt x="1557" y="68"/>
                    <a:pt x="1558" y="68"/>
                    <a:pt x="1558" y="67"/>
                  </a:cubicBezTo>
                  <a:close/>
                  <a:moveTo>
                    <a:pt x="1672" y="67"/>
                  </a:moveTo>
                  <a:cubicBezTo>
                    <a:pt x="1672" y="68"/>
                    <a:pt x="1672" y="68"/>
                    <a:pt x="1672" y="68"/>
                  </a:cubicBezTo>
                  <a:cubicBezTo>
                    <a:pt x="1672" y="68"/>
                    <a:pt x="1672" y="68"/>
                    <a:pt x="1672" y="67"/>
                  </a:cubicBezTo>
                  <a:close/>
                  <a:moveTo>
                    <a:pt x="1710" y="68"/>
                  </a:moveTo>
                  <a:cubicBezTo>
                    <a:pt x="1711" y="68"/>
                    <a:pt x="1711" y="68"/>
                    <a:pt x="1711" y="67"/>
                  </a:cubicBezTo>
                  <a:cubicBezTo>
                    <a:pt x="1711" y="67"/>
                    <a:pt x="1710" y="68"/>
                    <a:pt x="1710" y="68"/>
                  </a:cubicBezTo>
                  <a:close/>
                  <a:moveTo>
                    <a:pt x="1726" y="67"/>
                  </a:moveTo>
                  <a:cubicBezTo>
                    <a:pt x="1725" y="67"/>
                    <a:pt x="1725" y="67"/>
                    <a:pt x="1725" y="68"/>
                  </a:cubicBezTo>
                  <a:cubicBezTo>
                    <a:pt x="1725" y="68"/>
                    <a:pt x="1726" y="68"/>
                    <a:pt x="1726" y="67"/>
                  </a:cubicBezTo>
                  <a:close/>
                  <a:moveTo>
                    <a:pt x="616" y="68"/>
                  </a:moveTo>
                  <a:cubicBezTo>
                    <a:pt x="616" y="68"/>
                    <a:pt x="616" y="68"/>
                    <a:pt x="616" y="69"/>
                  </a:cubicBezTo>
                  <a:cubicBezTo>
                    <a:pt x="616" y="68"/>
                    <a:pt x="616" y="68"/>
                    <a:pt x="616" y="68"/>
                  </a:cubicBezTo>
                  <a:close/>
                  <a:moveTo>
                    <a:pt x="632" y="69"/>
                  </a:moveTo>
                  <a:cubicBezTo>
                    <a:pt x="632" y="68"/>
                    <a:pt x="632" y="68"/>
                    <a:pt x="632" y="68"/>
                  </a:cubicBezTo>
                  <a:cubicBezTo>
                    <a:pt x="632" y="68"/>
                    <a:pt x="632" y="68"/>
                    <a:pt x="632" y="69"/>
                  </a:cubicBezTo>
                  <a:close/>
                  <a:moveTo>
                    <a:pt x="1555" y="58"/>
                  </a:moveTo>
                  <a:cubicBezTo>
                    <a:pt x="1556" y="58"/>
                    <a:pt x="1556" y="58"/>
                    <a:pt x="1556" y="57"/>
                  </a:cubicBezTo>
                  <a:cubicBezTo>
                    <a:pt x="1556" y="57"/>
                    <a:pt x="1555" y="57"/>
                    <a:pt x="1555" y="58"/>
                  </a:cubicBezTo>
                  <a:close/>
                  <a:moveTo>
                    <a:pt x="587" y="68"/>
                  </a:moveTo>
                  <a:cubicBezTo>
                    <a:pt x="587" y="68"/>
                    <a:pt x="587" y="69"/>
                    <a:pt x="588" y="69"/>
                  </a:cubicBezTo>
                  <a:cubicBezTo>
                    <a:pt x="588" y="69"/>
                    <a:pt x="587" y="68"/>
                    <a:pt x="587" y="68"/>
                  </a:cubicBezTo>
                  <a:close/>
                  <a:moveTo>
                    <a:pt x="606" y="69"/>
                  </a:moveTo>
                  <a:cubicBezTo>
                    <a:pt x="606" y="68"/>
                    <a:pt x="606" y="68"/>
                    <a:pt x="605" y="68"/>
                  </a:cubicBezTo>
                  <a:cubicBezTo>
                    <a:pt x="605" y="68"/>
                    <a:pt x="605" y="69"/>
                    <a:pt x="606" y="69"/>
                  </a:cubicBezTo>
                  <a:close/>
                  <a:moveTo>
                    <a:pt x="668" y="68"/>
                  </a:moveTo>
                  <a:cubicBezTo>
                    <a:pt x="668" y="68"/>
                    <a:pt x="667" y="68"/>
                    <a:pt x="667" y="68"/>
                  </a:cubicBezTo>
                  <a:cubicBezTo>
                    <a:pt x="667" y="68"/>
                    <a:pt x="667" y="68"/>
                    <a:pt x="668" y="68"/>
                  </a:cubicBezTo>
                  <a:close/>
                  <a:moveTo>
                    <a:pt x="691" y="68"/>
                  </a:moveTo>
                  <a:cubicBezTo>
                    <a:pt x="691" y="68"/>
                    <a:pt x="691" y="68"/>
                    <a:pt x="692" y="69"/>
                  </a:cubicBezTo>
                  <a:cubicBezTo>
                    <a:pt x="692" y="68"/>
                    <a:pt x="691" y="68"/>
                    <a:pt x="691" y="68"/>
                  </a:cubicBezTo>
                  <a:close/>
                  <a:moveTo>
                    <a:pt x="1668" y="57"/>
                  </a:moveTo>
                  <a:cubicBezTo>
                    <a:pt x="1667" y="57"/>
                    <a:pt x="1667" y="57"/>
                    <a:pt x="1667" y="58"/>
                  </a:cubicBezTo>
                  <a:cubicBezTo>
                    <a:pt x="1667" y="58"/>
                    <a:pt x="1667" y="58"/>
                    <a:pt x="1668" y="57"/>
                  </a:cubicBezTo>
                  <a:close/>
                  <a:moveTo>
                    <a:pt x="1672" y="68"/>
                  </a:moveTo>
                  <a:cubicBezTo>
                    <a:pt x="1672" y="68"/>
                    <a:pt x="1672" y="69"/>
                    <a:pt x="1673" y="69"/>
                  </a:cubicBezTo>
                  <a:cubicBezTo>
                    <a:pt x="1673" y="69"/>
                    <a:pt x="1672" y="68"/>
                    <a:pt x="1672" y="68"/>
                  </a:cubicBezTo>
                  <a:close/>
                  <a:moveTo>
                    <a:pt x="1725" y="68"/>
                  </a:moveTo>
                  <a:cubicBezTo>
                    <a:pt x="1724" y="68"/>
                    <a:pt x="1724" y="68"/>
                    <a:pt x="1724" y="68"/>
                  </a:cubicBezTo>
                  <a:cubicBezTo>
                    <a:pt x="1724" y="68"/>
                    <a:pt x="1725" y="68"/>
                    <a:pt x="1725" y="68"/>
                  </a:cubicBezTo>
                  <a:close/>
                  <a:moveTo>
                    <a:pt x="668" y="69"/>
                  </a:moveTo>
                  <a:cubicBezTo>
                    <a:pt x="668" y="69"/>
                    <a:pt x="668" y="68"/>
                    <a:pt x="668" y="68"/>
                  </a:cubicBezTo>
                  <a:cubicBezTo>
                    <a:pt x="668" y="69"/>
                    <a:pt x="668" y="69"/>
                    <a:pt x="668" y="69"/>
                  </a:cubicBezTo>
                  <a:close/>
                  <a:moveTo>
                    <a:pt x="1723" y="58"/>
                  </a:moveTo>
                  <a:cubicBezTo>
                    <a:pt x="1724" y="58"/>
                    <a:pt x="1724" y="58"/>
                    <a:pt x="1724" y="57"/>
                  </a:cubicBezTo>
                  <a:cubicBezTo>
                    <a:pt x="1724" y="57"/>
                    <a:pt x="1723" y="57"/>
                    <a:pt x="1723" y="58"/>
                  </a:cubicBezTo>
                  <a:close/>
                  <a:moveTo>
                    <a:pt x="588" y="69"/>
                  </a:moveTo>
                  <a:cubicBezTo>
                    <a:pt x="588" y="69"/>
                    <a:pt x="588" y="69"/>
                    <a:pt x="588" y="70"/>
                  </a:cubicBezTo>
                  <a:cubicBezTo>
                    <a:pt x="588" y="69"/>
                    <a:pt x="588" y="69"/>
                    <a:pt x="588" y="69"/>
                  </a:cubicBezTo>
                  <a:close/>
                  <a:moveTo>
                    <a:pt x="616" y="69"/>
                  </a:moveTo>
                  <a:cubicBezTo>
                    <a:pt x="616" y="69"/>
                    <a:pt x="616" y="69"/>
                    <a:pt x="617" y="70"/>
                  </a:cubicBezTo>
                  <a:cubicBezTo>
                    <a:pt x="617" y="69"/>
                    <a:pt x="617" y="69"/>
                    <a:pt x="616" y="69"/>
                  </a:cubicBezTo>
                  <a:close/>
                  <a:moveTo>
                    <a:pt x="631" y="70"/>
                  </a:moveTo>
                  <a:cubicBezTo>
                    <a:pt x="632" y="69"/>
                    <a:pt x="632" y="69"/>
                    <a:pt x="632" y="69"/>
                  </a:cubicBezTo>
                  <a:cubicBezTo>
                    <a:pt x="631" y="69"/>
                    <a:pt x="631" y="69"/>
                    <a:pt x="631" y="70"/>
                  </a:cubicBezTo>
                  <a:close/>
                  <a:moveTo>
                    <a:pt x="642" y="69"/>
                  </a:moveTo>
                  <a:cubicBezTo>
                    <a:pt x="642" y="69"/>
                    <a:pt x="642" y="69"/>
                    <a:pt x="642" y="69"/>
                  </a:cubicBezTo>
                  <a:cubicBezTo>
                    <a:pt x="642" y="69"/>
                    <a:pt x="642" y="69"/>
                    <a:pt x="642" y="69"/>
                  </a:cubicBezTo>
                  <a:close/>
                  <a:moveTo>
                    <a:pt x="751" y="50"/>
                  </a:moveTo>
                  <a:cubicBezTo>
                    <a:pt x="751" y="50"/>
                    <a:pt x="752" y="49"/>
                    <a:pt x="752" y="49"/>
                  </a:cubicBezTo>
                  <a:cubicBezTo>
                    <a:pt x="751" y="49"/>
                    <a:pt x="751" y="49"/>
                    <a:pt x="751" y="50"/>
                  </a:cubicBezTo>
                  <a:close/>
                  <a:moveTo>
                    <a:pt x="964" y="69"/>
                  </a:moveTo>
                  <a:cubicBezTo>
                    <a:pt x="964" y="69"/>
                    <a:pt x="964" y="69"/>
                    <a:pt x="964" y="70"/>
                  </a:cubicBezTo>
                  <a:cubicBezTo>
                    <a:pt x="965" y="69"/>
                    <a:pt x="965" y="69"/>
                    <a:pt x="964" y="69"/>
                  </a:cubicBezTo>
                  <a:close/>
                  <a:moveTo>
                    <a:pt x="1371" y="69"/>
                  </a:moveTo>
                  <a:cubicBezTo>
                    <a:pt x="1371" y="69"/>
                    <a:pt x="1371" y="69"/>
                    <a:pt x="1371" y="69"/>
                  </a:cubicBezTo>
                  <a:cubicBezTo>
                    <a:pt x="1371" y="69"/>
                    <a:pt x="1371" y="69"/>
                    <a:pt x="1371" y="69"/>
                  </a:cubicBezTo>
                  <a:close/>
                  <a:moveTo>
                    <a:pt x="1565" y="49"/>
                  </a:moveTo>
                  <a:cubicBezTo>
                    <a:pt x="1565" y="49"/>
                    <a:pt x="1565" y="49"/>
                    <a:pt x="1565" y="48"/>
                  </a:cubicBezTo>
                  <a:cubicBezTo>
                    <a:pt x="1565" y="48"/>
                    <a:pt x="1565" y="49"/>
                    <a:pt x="1565" y="49"/>
                  </a:cubicBezTo>
                  <a:close/>
                  <a:moveTo>
                    <a:pt x="1660" y="69"/>
                  </a:moveTo>
                  <a:cubicBezTo>
                    <a:pt x="1660" y="69"/>
                    <a:pt x="1660" y="69"/>
                    <a:pt x="1660" y="69"/>
                  </a:cubicBezTo>
                  <a:cubicBezTo>
                    <a:pt x="1660" y="69"/>
                    <a:pt x="1660" y="69"/>
                    <a:pt x="1660" y="69"/>
                  </a:cubicBezTo>
                  <a:close/>
                  <a:moveTo>
                    <a:pt x="1673" y="69"/>
                  </a:moveTo>
                  <a:cubicBezTo>
                    <a:pt x="1673" y="69"/>
                    <a:pt x="1673" y="69"/>
                    <a:pt x="1673" y="70"/>
                  </a:cubicBezTo>
                  <a:cubicBezTo>
                    <a:pt x="1673" y="69"/>
                    <a:pt x="1673" y="69"/>
                    <a:pt x="1673" y="69"/>
                  </a:cubicBezTo>
                  <a:close/>
                  <a:moveTo>
                    <a:pt x="606" y="70"/>
                  </a:moveTo>
                  <a:cubicBezTo>
                    <a:pt x="606" y="70"/>
                    <a:pt x="606" y="69"/>
                    <a:pt x="606" y="69"/>
                  </a:cubicBezTo>
                  <a:cubicBezTo>
                    <a:pt x="606" y="69"/>
                    <a:pt x="606" y="70"/>
                    <a:pt x="606" y="70"/>
                  </a:cubicBezTo>
                  <a:close/>
                  <a:moveTo>
                    <a:pt x="669" y="69"/>
                  </a:moveTo>
                  <a:cubicBezTo>
                    <a:pt x="669" y="69"/>
                    <a:pt x="669" y="69"/>
                    <a:pt x="669" y="69"/>
                  </a:cubicBezTo>
                  <a:cubicBezTo>
                    <a:pt x="669" y="69"/>
                    <a:pt x="669" y="69"/>
                    <a:pt x="669" y="69"/>
                  </a:cubicBezTo>
                  <a:close/>
                  <a:moveTo>
                    <a:pt x="1555" y="69"/>
                  </a:moveTo>
                  <a:cubicBezTo>
                    <a:pt x="1555" y="69"/>
                    <a:pt x="1555" y="69"/>
                    <a:pt x="1555" y="70"/>
                  </a:cubicBezTo>
                  <a:cubicBezTo>
                    <a:pt x="1555" y="69"/>
                    <a:pt x="1555" y="69"/>
                    <a:pt x="1555" y="69"/>
                  </a:cubicBezTo>
                  <a:close/>
                  <a:moveTo>
                    <a:pt x="866" y="42"/>
                  </a:moveTo>
                  <a:cubicBezTo>
                    <a:pt x="866" y="42"/>
                    <a:pt x="866" y="42"/>
                    <a:pt x="866" y="42"/>
                  </a:cubicBezTo>
                  <a:cubicBezTo>
                    <a:pt x="866" y="42"/>
                    <a:pt x="866" y="42"/>
                    <a:pt x="866" y="42"/>
                  </a:cubicBezTo>
                  <a:close/>
                  <a:moveTo>
                    <a:pt x="1723" y="69"/>
                  </a:moveTo>
                  <a:cubicBezTo>
                    <a:pt x="1723" y="69"/>
                    <a:pt x="1723" y="69"/>
                    <a:pt x="1723" y="70"/>
                  </a:cubicBezTo>
                  <a:cubicBezTo>
                    <a:pt x="1723" y="69"/>
                    <a:pt x="1723" y="69"/>
                    <a:pt x="1723" y="69"/>
                  </a:cubicBezTo>
                  <a:close/>
                  <a:moveTo>
                    <a:pt x="1112" y="52"/>
                  </a:moveTo>
                  <a:cubicBezTo>
                    <a:pt x="1112" y="53"/>
                    <a:pt x="1112" y="53"/>
                    <a:pt x="1112" y="53"/>
                  </a:cubicBezTo>
                  <a:cubicBezTo>
                    <a:pt x="1112" y="53"/>
                    <a:pt x="1112" y="53"/>
                    <a:pt x="1112" y="52"/>
                  </a:cubicBezTo>
                  <a:close/>
                  <a:moveTo>
                    <a:pt x="1504" y="7"/>
                  </a:moveTo>
                  <a:cubicBezTo>
                    <a:pt x="1504" y="7"/>
                    <a:pt x="1505" y="6"/>
                    <a:pt x="1505" y="6"/>
                  </a:cubicBezTo>
                  <a:cubicBezTo>
                    <a:pt x="1504" y="6"/>
                    <a:pt x="1504" y="6"/>
                    <a:pt x="1504" y="7"/>
                  </a:cubicBezTo>
                  <a:close/>
                  <a:moveTo>
                    <a:pt x="670" y="70"/>
                  </a:moveTo>
                  <a:cubicBezTo>
                    <a:pt x="670" y="70"/>
                    <a:pt x="670" y="69"/>
                    <a:pt x="669" y="69"/>
                  </a:cubicBezTo>
                  <a:cubicBezTo>
                    <a:pt x="669" y="70"/>
                    <a:pt x="670" y="70"/>
                    <a:pt x="670" y="70"/>
                  </a:cubicBezTo>
                  <a:close/>
                  <a:moveTo>
                    <a:pt x="1150" y="41"/>
                  </a:moveTo>
                  <a:cubicBezTo>
                    <a:pt x="1150" y="41"/>
                    <a:pt x="1150" y="41"/>
                    <a:pt x="1150" y="41"/>
                  </a:cubicBezTo>
                  <a:cubicBezTo>
                    <a:pt x="1150" y="41"/>
                    <a:pt x="1150" y="41"/>
                    <a:pt x="1150" y="41"/>
                  </a:cubicBezTo>
                  <a:close/>
                  <a:moveTo>
                    <a:pt x="1085" y="49"/>
                  </a:moveTo>
                  <a:cubicBezTo>
                    <a:pt x="1085" y="49"/>
                    <a:pt x="1085" y="50"/>
                    <a:pt x="1086" y="50"/>
                  </a:cubicBezTo>
                  <a:cubicBezTo>
                    <a:pt x="1086" y="49"/>
                    <a:pt x="1086" y="49"/>
                    <a:pt x="1085" y="49"/>
                  </a:cubicBezTo>
                  <a:close/>
                  <a:moveTo>
                    <a:pt x="749" y="56"/>
                  </a:moveTo>
                  <a:cubicBezTo>
                    <a:pt x="749" y="55"/>
                    <a:pt x="749" y="55"/>
                    <a:pt x="749" y="55"/>
                  </a:cubicBezTo>
                  <a:cubicBezTo>
                    <a:pt x="749" y="55"/>
                    <a:pt x="749" y="55"/>
                    <a:pt x="749" y="56"/>
                  </a:cubicBezTo>
                  <a:close/>
                  <a:moveTo>
                    <a:pt x="1661" y="70"/>
                  </a:moveTo>
                  <a:cubicBezTo>
                    <a:pt x="1661" y="70"/>
                    <a:pt x="1661" y="70"/>
                    <a:pt x="1660" y="69"/>
                  </a:cubicBezTo>
                  <a:cubicBezTo>
                    <a:pt x="1660" y="70"/>
                    <a:pt x="1660" y="70"/>
                    <a:pt x="1661" y="70"/>
                  </a:cubicBezTo>
                  <a:close/>
                  <a:moveTo>
                    <a:pt x="1673" y="69"/>
                  </a:moveTo>
                  <a:cubicBezTo>
                    <a:pt x="1673" y="70"/>
                    <a:pt x="1673" y="70"/>
                    <a:pt x="1673" y="70"/>
                  </a:cubicBezTo>
                  <a:cubicBezTo>
                    <a:pt x="1673" y="70"/>
                    <a:pt x="1673" y="70"/>
                    <a:pt x="1673" y="69"/>
                  </a:cubicBezTo>
                  <a:close/>
                  <a:moveTo>
                    <a:pt x="606" y="71"/>
                  </a:moveTo>
                  <a:cubicBezTo>
                    <a:pt x="606" y="70"/>
                    <a:pt x="606" y="70"/>
                    <a:pt x="606" y="70"/>
                  </a:cubicBezTo>
                  <a:cubicBezTo>
                    <a:pt x="606" y="70"/>
                    <a:pt x="606" y="70"/>
                    <a:pt x="606" y="71"/>
                  </a:cubicBezTo>
                  <a:close/>
                  <a:moveTo>
                    <a:pt x="617" y="70"/>
                  </a:moveTo>
                  <a:cubicBezTo>
                    <a:pt x="617" y="70"/>
                    <a:pt x="617" y="70"/>
                    <a:pt x="617" y="71"/>
                  </a:cubicBezTo>
                  <a:cubicBezTo>
                    <a:pt x="617" y="70"/>
                    <a:pt x="617" y="70"/>
                    <a:pt x="617" y="70"/>
                  </a:cubicBezTo>
                  <a:close/>
                  <a:moveTo>
                    <a:pt x="642" y="70"/>
                  </a:moveTo>
                  <a:cubicBezTo>
                    <a:pt x="642" y="70"/>
                    <a:pt x="641" y="70"/>
                    <a:pt x="641" y="71"/>
                  </a:cubicBezTo>
                  <a:cubicBezTo>
                    <a:pt x="642" y="70"/>
                    <a:pt x="642" y="70"/>
                    <a:pt x="642" y="70"/>
                  </a:cubicBezTo>
                  <a:close/>
                  <a:moveTo>
                    <a:pt x="671" y="70"/>
                  </a:moveTo>
                  <a:cubicBezTo>
                    <a:pt x="671" y="70"/>
                    <a:pt x="670" y="70"/>
                    <a:pt x="670" y="70"/>
                  </a:cubicBezTo>
                  <a:cubicBezTo>
                    <a:pt x="670" y="70"/>
                    <a:pt x="670" y="70"/>
                    <a:pt x="671" y="70"/>
                  </a:cubicBezTo>
                  <a:close/>
                  <a:moveTo>
                    <a:pt x="965" y="70"/>
                  </a:moveTo>
                  <a:cubicBezTo>
                    <a:pt x="965" y="70"/>
                    <a:pt x="965" y="70"/>
                    <a:pt x="965" y="71"/>
                  </a:cubicBezTo>
                  <a:cubicBezTo>
                    <a:pt x="965" y="70"/>
                    <a:pt x="965" y="70"/>
                    <a:pt x="965" y="70"/>
                  </a:cubicBezTo>
                  <a:close/>
                  <a:moveTo>
                    <a:pt x="1370" y="70"/>
                  </a:moveTo>
                  <a:cubicBezTo>
                    <a:pt x="1370" y="70"/>
                    <a:pt x="1370" y="70"/>
                    <a:pt x="1369" y="70"/>
                  </a:cubicBezTo>
                  <a:cubicBezTo>
                    <a:pt x="1370" y="70"/>
                    <a:pt x="1370" y="70"/>
                    <a:pt x="1370" y="70"/>
                  </a:cubicBezTo>
                  <a:close/>
                  <a:moveTo>
                    <a:pt x="671" y="71"/>
                  </a:moveTo>
                  <a:cubicBezTo>
                    <a:pt x="671" y="70"/>
                    <a:pt x="671" y="70"/>
                    <a:pt x="671" y="70"/>
                  </a:cubicBezTo>
                  <a:cubicBezTo>
                    <a:pt x="671" y="70"/>
                    <a:pt x="671" y="71"/>
                    <a:pt x="671" y="71"/>
                  </a:cubicBezTo>
                  <a:close/>
                  <a:moveTo>
                    <a:pt x="1263" y="48"/>
                  </a:moveTo>
                  <a:cubicBezTo>
                    <a:pt x="1263" y="49"/>
                    <a:pt x="1263" y="49"/>
                    <a:pt x="1263" y="49"/>
                  </a:cubicBezTo>
                  <a:cubicBezTo>
                    <a:pt x="1263" y="49"/>
                    <a:pt x="1263" y="48"/>
                    <a:pt x="1263" y="48"/>
                  </a:cubicBezTo>
                  <a:close/>
                  <a:moveTo>
                    <a:pt x="1554" y="70"/>
                  </a:moveTo>
                  <a:cubicBezTo>
                    <a:pt x="1554" y="70"/>
                    <a:pt x="1553" y="70"/>
                    <a:pt x="1553" y="71"/>
                  </a:cubicBezTo>
                  <a:cubicBezTo>
                    <a:pt x="1553" y="71"/>
                    <a:pt x="1554" y="70"/>
                    <a:pt x="1554" y="70"/>
                  </a:cubicBezTo>
                  <a:close/>
                  <a:moveTo>
                    <a:pt x="1673" y="70"/>
                  </a:moveTo>
                  <a:cubicBezTo>
                    <a:pt x="1673" y="70"/>
                    <a:pt x="1673" y="71"/>
                    <a:pt x="1674" y="71"/>
                  </a:cubicBezTo>
                  <a:cubicBezTo>
                    <a:pt x="1674" y="71"/>
                    <a:pt x="1674" y="70"/>
                    <a:pt x="1673" y="70"/>
                  </a:cubicBezTo>
                  <a:close/>
                  <a:moveTo>
                    <a:pt x="1722" y="70"/>
                  </a:moveTo>
                  <a:cubicBezTo>
                    <a:pt x="1722" y="70"/>
                    <a:pt x="1721" y="70"/>
                    <a:pt x="1721" y="71"/>
                  </a:cubicBezTo>
                  <a:cubicBezTo>
                    <a:pt x="1722" y="71"/>
                    <a:pt x="1722" y="70"/>
                    <a:pt x="1722" y="70"/>
                  </a:cubicBezTo>
                  <a:close/>
                  <a:moveTo>
                    <a:pt x="1432" y="7"/>
                  </a:moveTo>
                  <a:cubicBezTo>
                    <a:pt x="1432" y="7"/>
                    <a:pt x="1432" y="7"/>
                    <a:pt x="1433" y="7"/>
                  </a:cubicBezTo>
                  <a:cubicBezTo>
                    <a:pt x="1432" y="7"/>
                    <a:pt x="1432" y="7"/>
                    <a:pt x="1432" y="7"/>
                  </a:cubicBezTo>
                  <a:close/>
                  <a:moveTo>
                    <a:pt x="631" y="71"/>
                  </a:moveTo>
                  <a:cubicBezTo>
                    <a:pt x="631" y="71"/>
                    <a:pt x="631" y="71"/>
                    <a:pt x="631" y="71"/>
                  </a:cubicBezTo>
                  <a:cubicBezTo>
                    <a:pt x="631" y="71"/>
                    <a:pt x="631" y="71"/>
                    <a:pt x="631" y="71"/>
                  </a:cubicBezTo>
                  <a:close/>
                  <a:moveTo>
                    <a:pt x="641" y="70"/>
                  </a:moveTo>
                  <a:cubicBezTo>
                    <a:pt x="641" y="71"/>
                    <a:pt x="641" y="71"/>
                    <a:pt x="641" y="71"/>
                  </a:cubicBezTo>
                  <a:cubicBezTo>
                    <a:pt x="641" y="71"/>
                    <a:pt x="642" y="71"/>
                    <a:pt x="641" y="70"/>
                  </a:cubicBezTo>
                  <a:close/>
                  <a:moveTo>
                    <a:pt x="672" y="71"/>
                  </a:moveTo>
                  <a:cubicBezTo>
                    <a:pt x="672" y="71"/>
                    <a:pt x="672" y="71"/>
                    <a:pt x="671" y="71"/>
                  </a:cubicBezTo>
                  <a:cubicBezTo>
                    <a:pt x="672" y="71"/>
                    <a:pt x="672" y="71"/>
                    <a:pt x="672" y="71"/>
                  </a:cubicBezTo>
                  <a:close/>
                  <a:moveTo>
                    <a:pt x="573" y="54"/>
                  </a:moveTo>
                  <a:cubicBezTo>
                    <a:pt x="573" y="54"/>
                    <a:pt x="574" y="55"/>
                    <a:pt x="574" y="55"/>
                  </a:cubicBezTo>
                  <a:cubicBezTo>
                    <a:pt x="574" y="54"/>
                    <a:pt x="574" y="54"/>
                    <a:pt x="573" y="54"/>
                  </a:cubicBezTo>
                  <a:close/>
                  <a:moveTo>
                    <a:pt x="607" y="72"/>
                  </a:moveTo>
                  <a:cubicBezTo>
                    <a:pt x="607" y="71"/>
                    <a:pt x="607" y="71"/>
                    <a:pt x="606" y="71"/>
                  </a:cubicBezTo>
                  <a:cubicBezTo>
                    <a:pt x="606" y="71"/>
                    <a:pt x="606" y="71"/>
                    <a:pt x="607" y="72"/>
                  </a:cubicBezTo>
                  <a:close/>
                  <a:moveTo>
                    <a:pt x="617" y="71"/>
                  </a:moveTo>
                  <a:cubicBezTo>
                    <a:pt x="617" y="71"/>
                    <a:pt x="617" y="71"/>
                    <a:pt x="617" y="72"/>
                  </a:cubicBezTo>
                  <a:cubicBezTo>
                    <a:pt x="617" y="71"/>
                    <a:pt x="617" y="71"/>
                    <a:pt x="617" y="71"/>
                  </a:cubicBezTo>
                  <a:close/>
                  <a:moveTo>
                    <a:pt x="673" y="71"/>
                  </a:moveTo>
                  <a:cubicBezTo>
                    <a:pt x="673" y="71"/>
                    <a:pt x="672" y="71"/>
                    <a:pt x="672" y="71"/>
                  </a:cubicBezTo>
                  <a:cubicBezTo>
                    <a:pt x="672" y="71"/>
                    <a:pt x="673" y="71"/>
                    <a:pt x="673" y="71"/>
                  </a:cubicBezTo>
                  <a:close/>
                  <a:moveTo>
                    <a:pt x="1450" y="7"/>
                  </a:moveTo>
                  <a:cubicBezTo>
                    <a:pt x="1450" y="7"/>
                    <a:pt x="1450" y="7"/>
                    <a:pt x="1450" y="7"/>
                  </a:cubicBezTo>
                  <a:cubicBezTo>
                    <a:pt x="1450" y="7"/>
                    <a:pt x="1450" y="7"/>
                    <a:pt x="1450" y="7"/>
                  </a:cubicBezTo>
                  <a:close/>
                  <a:moveTo>
                    <a:pt x="965" y="71"/>
                  </a:moveTo>
                  <a:cubicBezTo>
                    <a:pt x="965" y="71"/>
                    <a:pt x="965" y="71"/>
                    <a:pt x="965" y="72"/>
                  </a:cubicBezTo>
                  <a:cubicBezTo>
                    <a:pt x="965" y="71"/>
                    <a:pt x="965" y="71"/>
                    <a:pt x="965" y="71"/>
                  </a:cubicBezTo>
                  <a:close/>
                  <a:moveTo>
                    <a:pt x="1151" y="42"/>
                  </a:moveTo>
                  <a:cubicBezTo>
                    <a:pt x="1151" y="42"/>
                    <a:pt x="1151" y="42"/>
                    <a:pt x="1151" y="42"/>
                  </a:cubicBezTo>
                  <a:cubicBezTo>
                    <a:pt x="1151" y="42"/>
                    <a:pt x="1151" y="42"/>
                    <a:pt x="1151" y="42"/>
                  </a:cubicBezTo>
                  <a:close/>
                  <a:moveTo>
                    <a:pt x="1369" y="71"/>
                  </a:moveTo>
                  <a:cubicBezTo>
                    <a:pt x="1368" y="71"/>
                    <a:pt x="1368" y="71"/>
                    <a:pt x="1368" y="71"/>
                  </a:cubicBezTo>
                  <a:cubicBezTo>
                    <a:pt x="1368" y="71"/>
                    <a:pt x="1369" y="71"/>
                    <a:pt x="1369" y="71"/>
                  </a:cubicBezTo>
                  <a:close/>
                  <a:moveTo>
                    <a:pt x="1154" y="48"/>
                  </a:moveTo>
                  <a:cubicBezTo>
                    <a:pt x="1154" y="49"/>
                    <a:pt x="1154" y="49"/>
                    <a:pt x="1154" y="49"/>
                  </a:cubicBezTo>
                  <a:cubicBezTo>
                    <a:pt x="1154" y="49"/>
                    <a:pt x="1154" y="48"/>
                    <a:pt x="1154" y="48"/>
                  </a:cubicBezTo>
                  <a:close/>
                  <a:moveTo>
                    <a:pt x="1674" y="71"/>
                  </a:moveTo>
                  <a:cubicBezTo>
                    <a:pt x="1674" y="71"/>
                    <a:pt x="1674" y="71"/>
                    <a:pt x="1674" y="72"/>
                  </a:cubicBezTo>
                  <a:cubicBezTo>
                    <a:pt x="1674" y="71"/>
                    <a:pt x="1674" y="71"/>
                    <a:pt x="1674" y="71"/>
                  </a:cubicBezTo>
                  <a:close/>
                  <a:moveTo>
                    <a:pt x="674" y="72"/>
                  </a:moveTo>
                  <a:cubicBezTo>
                    <a:pt x="673" y="71"/>
                    <a:pt x="673" y="71"/>
                    <a:pt x="673" y="71"/>
                  </a:cubicBezTo>
                  <a:cubicBezTo>
                    <a:pt x="673" y="72"/>
                    <a:pt x="673" y="72"/>
                    <a:pt x="674" y="72"/>
                  </a:cubicBezTo>
                  <a:close/>
                  <a:moveTo>
                    <a:pt x="1552" y="71"/>
                  </a:moveTo>
                  <a:cubicBezTo>
                    <a:pt x="1552" y="71"/>
                    <a:pt x="1552" y="71"/>
                    <a:pt x="1552" y="72"/>
                  </a:cubicBezTo>
                  <a:cubicBezTo>
                    <a:pt x="1552" y="72"/>
                    <a:pt x="1552" y="71"/>
                    <a:pt x="1552" y="71"/>
                  </a:cubicBezTo>
                  <a:close/>
                  <a:moveTo>
                    <a:pt x="1662" y="72"/>
                  </a:moveTo>
                  <a:cubicBezTo>
                    <a:pt x="1662" y="72"/>
                    <a:pt x="1662" y="71"/>
                    <a:pt x="1661" y="71"/>
                  </a:cubicBezTo>
                  <a:cubicBezTo>
                    <a:pt x="1661" y="72"/>
                    <a:pt x="1661" y="72"/>
                    <a:pt x="1662" y="72"/>
                  </a:cubicBezTo>
                  <a:close/>
                  <a:moveTo>
                    <a:pt x="1721" y="71"/>
                  </a:moveTo>
                  <a:cubicBezTo>
                    <a:pt x="1720" y="71"/>
                    <a:pt x="1720" y="71"/>
                    <a:pt x="1720" y="72"/>
                  </a:cubicBezTo>
                  <a:cubicBezTo>
                    <a:pt x="1720" y="72"/>
                    <a:pt x="1720" y="71"/>
                    <a:pt x="1721" y="71"/>
                  </a:cubicBezTo>
                  <a:close/>
                  <a:moveTo>
                    <a:pt x="1564" y="7"/>
                  </a:moveTo>
                  <a:cubicBezTo>
                    <a:pt x="1564" y="7"/>
                    <a:pt x="1564" y="7"/>
                    <a:pt x="1565" y="7"/>
                  </a:cubicBezTo>
                  <a:cubicBezTo>
                    <a:pt x="1564" y="7"/>
                    <a:pt x="1564" y="7"/>
                    <a:pt x="1564" y="7"/>
                  </a:cubicBezTo>
                  <a:close/>
                  <a:moveTo>
                    <a:pt x="1732" y="7"/>
                  </a:moveTo>
                  <a:cubicBezTo>
                    <a:pt x="1732" y="7"/>
                    <a:pt x="1732" y="7"/>
                    <a:pt x="1733" y="7"/>
                  </a:cubicBezTo>
                  <a:cubicBezTo>
                    <a:pt x="1733" y="7"/>
                    <a:pt x="1732" y="7"/>
                    <a:pt x="1732" y="7"/>
                  </a:cubicBezTo>
                  <a:close/>
                  <a:moveTo>
                    <a:pt x="630" y="72"/>
                  </a:moveTo>
                  <a:cubicBezTo>
                    <a:pt x="631" y="72"/>
                    <a:pt x="631" y="72"/>
                    <a:pt x="631" y="72"/>
                  </a:cubicBezTo>
                  <a:cubicBezTo>
                    <a:pt x="630" y="72"/>
                    <a:pt x="630" y="72"/>
                    <a:pt x="630" y="72"/>
                  </a:cubicBezTo>
                  <a:close/>
                  <a:moveTo>
                    <a:pt x="641" y="71"/>
                  </a:moveTo>
                  <a:cubicBezTo>
                    <a:pt x="641" y="72"/>
                    <a:pt x="641" y="72"/>
                    <a:pt x="641" y="72"/>
                  </a:cubicBezTo>
                  <a:cubicBezTo>
                    <a:pt x="641" y="72"/>
                    <a:pt x="641" y="72"/>
                    <a:pt x="641" y="71"/>
                  </a:cubicBezTo>
                  <a:close/>
                  <a:moveTo>
                    <a:pt x="674" y="72"/>
                  </a:moveTo>
                  <a:cubicBezTo>
                    <a:pt x="674" y="72"/>
                    <a:pt x="674" y="72"/>
                    <a:pt x="674" y="72"/>
                  </a:cubicBezTo>
                  <a:cubicBezTo>
                    <a:pt x="674" y="72"/>
                    <a:pt x="674" y="72"/>
                    <a:pt x="674" y="72"/>
                  </a:cubicBezTo>
                  <a:close/>
                  <a:moveTo>
                    <a:pt x="1674" y="72"/>
                  </a:moveTo>
                  <a:cubicBezTo>
                    <a:pt x="1674" y="72"/>
                    <a:pt x="1674" y="72"/>
                    <a:pt x="1674" y="72"/>
                  </a:cubicBezTo>
                  <a:cubicBezTo>
                    <a:pt x="1674" y="72"/>
                    <a:pt x="1674" y="72"/>
                    <a:pt x="1674" y="72"/>
                  </a:cubicBezTo>
                  <a:close/>
                  <a:moveTo>
                    <a:pt x="1358" y="7"/>
                  </a:moveTo>
                  <a:cubicBezTo>
                    <a:pt x="1359" y="8"/>
                    <a:pt x="1359" y="7"/>
                    <a:pt x="1359" y="7"/>
                  </a:cubicBezTo>
                  <a:cubicBezTo>
                    <a:pt x="1359" y="7"/>
                    <a:pt x="1358" y="7"/>
                    <a:pt x="1358" y="7"/>
                  </a:cubicBezTo>
                  <a:close/>
                  <a:moveTo>
                    <a:pt x="675" y="72"/>
                  </a:moveTo>
                  <a:cubicBezTo>
                    <a:pt x="675" y="72"/>
                    <a:pt x="675" y="72"/>
                    <a:pt x="675" y="72"/>
                  </a:cubicBezTo>
                  <a:cubicBezTo>
                    <a:pt x="675" y="72"/>
                    <a:pt x="675" y="72"/>
                    <a:pt x="675" y="72"/>
                  </a:cubicBezTo>
                  <a:close/>
                  <a:moveTo>
                    <a:pt x="1381" y="7"/>
                  </a:moveTo>
                  <a:cubicBezTo>
                    <a:pt x="1381" y="8"/>
                    <a:pt x="1381" y="8"/>
                    <a:pt x="1382" y="8"/>
                  </a:cubicBezTo>
                  <a:cubicBezTo>
                    <a:pt x="1381" y="7"/>
                    <a:pt x="1381" y="7"/>
                    <a:pt x="1381" y="7"/>
                  </a:cubicBezTo>
                  <a:close/>
                  <a:moveTo>
                    <a:pt x="965" y="72"/>
                  </a:moveTo>
                  <a:cubicBezTo>
                    <a:pt x="965" y="72"/>
                    <a:pt x="965" y="72"/>
                    <a:pt x="966" y="73"/>
                  </a:cubicBezTo>
                  <a:cubicBezTo>
                    <a:pt x="966" y="72"/>
                    <a:pt x="966" y="72"/>
                    <a:pt x="965" y="72"/>
                  </a:cubicBezTo>
                  <a:close/>
                  <a:moveTo>
                    <a:pt x="908" y="41"/>
                  </a:moveTo>
                  <a:cubicBezTo>
                    <a:pt x="908" y="42"/>
                    <a:pt x="909" y="42"/>
                    <a:pt x="909" y="42"/>
                  </a:cubicBezTo>
                  <a:cubicBezTo>
                    <a:pt x="909" y="42"/>
                    <a:pt x="909" y="41"/>
                    <a:pt x="908" y="41"/>
                  </a:cubicBezTo>
                  <a:close/>
                  <a:moveTo>
                    <a:pt x="865" y="41"/>
                  </a:moveTo>
                  <a:cubicBezTo>
                    <a:pt x="865" y="41"/>
                    <a:pt x="865" y="41"/>
                    <a:pt x="866" y="41"/>
                  </a:cubicBezTo>
                  <a:cubicBezTo>
                    <a:pt x="866" y="41"/>
                    <a:pt x="866" y="41"/>
                    <a:pt x="865" y="41"/>
                  </a:cubicBezTo>
                  <a:close/>
                  <a:moveTo>
                    <a:pt x="1662" y="73"/>
                  </a:moveTo>
                  <a:cubicBezTo>
                    <a:pt x="1662" y="72"/>
                    <a:pt x="1662" y="72"/>
                    <a:pt x="1662" y="72"/>
                  </a:cubicBezTo>
                  <a:cubicBezTo>
                    <a:pt x="1662" y="72"/>
                    <a:pt x="1662" y="72"/>
                    <a:pt x="1662" y="73"/>
                  </a:cubicBezTo>
                  <a:close/>
                  <a:moveTo>
                    <a:pt x="641" y="72"/>
                  </a:moveTo>
                  <a:cubicBezTo>
                    <a:pt x="641" y="72"/>
                    <a:pt x="640" y="73"/>
                    <a:pt x="640" y="73"/>
                  </a:cubicBezTo>
                  <a:cubicBezTo>
                    <a:pt x="641" y="73"/>
                    <a:pt x="641" y="73"/>
                    <a:pt x="641" y="72"/>
                  </a:cubicBezTo>
                  <a:close/>
                  <a:moveTo>
                    <a:pt x="676" y="73"/>
                  </a:moveTo>
                  <a:cubicBezTo>
                    <a:pt x="676" y="72"/>
                    <a:pt x="676" y="72"/>
                    <a:pt x="675" y="72"/>
                  </a:cubicBezTo>
                  <a:cubicBezTo>
                    <a:pt x="675" y="73"/>
                    <a:pt x="676" y="73"/>
                    <a:pt x="676" y="73"/>
                  </a:cubicBezTo>
                  <a:close/>
                  <a:moveTo>
                    <a:pt x="648" y="55"/>
                  </a:moveTo>
                  <a:cubicBezTo>
                    <a:pt x="647" y="55"/>
                    <a:pt x="647" y="55"/>
                    <a:pt x="647" y="56"/>
                  </a:cubicBezTo>
                  <a:cubicBezTo>
                    <a:pt x="648" y="55"/>
                    <a:pt x="648" y="55"/>
                    <a:pt x="648" y="55"/>
                  </a:cubicBezTo>
                  <a:close/>
                  <a:moveTo>
                    <a:pt x="871" y="42"/>
                  </a:moveTo>
                  <a:cubicBezTo>
                    <a:pt x="871" y="42"/>
                    <a:pt x="871" y="42"/>
                    <a:pt x="871" y="41"/>
                  </a:cubicBezTo>
                  <a:cubicBezTo>
                    <a:pt x="871" y="41"/>
                    <a:pt x="871" y="42"/>
                    <a:pt x="871" y="42"/>
                  </a:cubicBezTo>
                  <a:close/>
                  <a:moveTo>
                    <a:pt x="1674" y="72"/>
                  </a:moveTo>
                  <a:cubicBezTo>
                    <a:pt x="1674" y="73"/>
                    <a:pt x="1674" y="73"/>
                    <a:pt x="1675" y="73"/>
                  </a:cubicBezTo>
                  <a:cubicBezTo>
                    <a:pt x="1675" y="73"/>
                    <a:pt x="1675" y="72"/>
                    <a:pt x="1674" y="72"/>
                  </a:cubicBezTo>
                  <a:close/>
                  <a:moveTo>
                    <a:pt x="1032" y="53"/>
                  </a:moveTo>
                  <a:cubicBezTo>
                    <a:pt x="1032" y="53"/>
                    <a:pt x="1032" y="53"/>
                    <a:pt x="1032" y="52"/>
                  </a:cubicBezTo>
                  <a:cubicBezTo>
                    <a:pt x="1032" y="53"/>
                    <a:pt x="1032" y="53"/>
                    <a:pt x="1032" y="53"/>
                  </a:cubicBezTo>
                  <a:close/>
                  <a:moveTo>
                    <a:pt x="607" y="73"/>
                  </a:moveTo>
                  <a:cubicBezTo>
                    <a:pt x="607" y="73"/>
                    <a:pt x="607" y="73"/>
                    <a:pt x="607" y="73"/>
                  </a:cubicBezTo>
                  <a:cubicBezTo>
                    <a:pt x="607" y="73"/>
                    <a:pt x="607" y="73"/>
                    <a:pt x="607" y="73"/>
                  </a:cubicBezTo>
                  <a:close/>
                  <a:moveTo>
                    <a:pt x="1431" y="8"/>
                  </a:moveTo>
                  <a:cubicBezTo>
                    <a:pt x="1431" y="8"/>
                    <a:pt x="1431" y="8"/>
                    <a:pt x="1431" y="7"/>
                  </a:cubicBezTo>
                  <a:cubicBezTo>
                    <a:pt x="1431" y="7"/>
                    <a:pt x="1431" y="7"/>
                    <a:pt x="1431" y="8"/>
                  </a:cubicBezTo>
                  <a:close/>
                  <a:moveTo>
                    <a:pt x="630" y="73"/>
                  </a:moveTo>
                  <a:cubicBezTo>
                    <a:pt x="630" y="73"/>
                    <a:pt x="630" y="73"/>
                    <a:pt x="630" y="73"/>
                  </a:cubicBezTo>
                  <a:cubicBezTo>
                    <a:pt x="630" y="73"/>
                    <a:pt x="630" y="73"/>
                    <a:pt x="630" y="73"/>
                  </a:cubicBezTo>
                  <a:close/>
                  <a:moveTo>
                    <a:pt x="677" y="73"/>
                  </a:moveTo>
                  <a:cubicBezTo>
                    <a:pt x="677" y="73"/>
                    <a:pt x="676" y="73"/>
                    <a:pt x="676" y="73"/>
                  </a:cubicBezTo>
                  <a:cubicBezTo>
                    <a:pt x="676" y="73"/>
                    <a:pt x="676" y="73"/>
                    <a:pt x="677" y="73"/>
                  </a:cubicBezTo>
                  <a:close/>
                  <a:moveTo>
                    <a:pt x="966" y="73"/>
                  </a:moveTo>
                  <a:cubicBezTo>
                    <a:pt x="966" y="73"/>
                    <a:pt x="966" y="73"/>
                    <a:pt x="966" y="73"/>
                  </a:cubicBezTo>
                  <a:cubicBezTo>
                    <a:pt x="966" y="73"/>
                    <a:pt x="966" y="73"/>
                    <a:pt x="966" y="73"/>
                  </a:cubicBezTo>
                  <a:close/>
                  <a:moveTo>
                    <a:pt x="677" y="73"/>
                  </a:moveTo>
                  <a:cubicBezTo>
                    <a:pt x="677" y="73"/>
                    <a:pt x="677" y="73"/>
                    <a:pt x="677" y="73"/>
                  </a:cubicBezTo>
                  <a:cubicBezTo>
                    <a:pt x="677" y="73"/>
                    <a:pt x="677" y="73"/>
                    <a:pt x="677" y="73"/>
                  </a:cubicBezTo>
                  <a:close/>
                  <a:moveTo>
                    <a:pt x="1451" y="7"/>
                  </a:moveTo>
                  <a:cubicBezTo>
                    <a:pt x="1451" y="8"/>
                    <a:pt x="1451" y="8"/>
                    <a:pt x="1452" y="8"/>
                  </a:cubicBezTo>
                  <a:cubicBezTo>
                    <a:pt x="1451" y="7"/>
                    <a:pt x="1451" y="7"/>
                    <a:pt x="1451" y="7"/>
                  </a:cubicBezTo>
                  <a:close/>
                  <a:moveTo>
                    <a:pt x="1663" y="74"/>
                  </a:moveTo>
                  <a:cubicBezTo>
                    <a:pt x="1663" y="73"/>
                    <a:pt x="1662" y="73"/>
                    <a:pt x="1662" y="73"/>
                  </a:cubicBezTo>
                  <a:cubicBezTo>
                    <a:pt x="1662" y="73"/>
                    <a:pt x="1662" y="73"/>
                    <a:pt x="1663" y="74"/>
                  </a:cubicBezTo>
                  <a:close/>
                  <a:moveTo>
                    <a:pt x="1085" y="48"/>
                  </a:moveTo>
                  <a:cubicBezTo>
                    <a:pt x="1085" y="49"/>
                    <a:pt x="1085" y="49"/>
                    <a:pt x="1085" y="49"/>
                  </a:cubicBezTo>
                  <a:cubicBezTo>
                    <a:pt x="1085" y="49"/>
                    <a:pt x="1085" y="48"/>
                    <a:pt x="1085" y="48"/>
                  </a:cubicBezTo>
                  <a:close/>
                  <a:moveTo>
                    <a:pt x="1542" y="8"/>
                  </a:moveTo>
                  <a:cubicBezTo>
                    <a:pt x="1543" y="8"/>
                    <a:pt x="1543" y="8"/>
                    <a:pt x="1543" y="7"/>
                  </a:cubicBezTo>
                  <a:cubicBezTo>
                    <a:pt x="1543" y="7"/>
                    <a:pt x="1543" y="7"/>
                    <a:pt x="1542" y="8"/>
                  </a:cubicBezTo>
                  <a:close/>
                  <a:moveTo>
                    <a:pt x="1565" y="7"/>
                  </a:moveTo>
                  <a:cubicBezTo>
                    <a:pt x="1565" y="7"/>
                    <a:pt x="1565" y="8"/>
                    <a:pt x="1566" y="7"/>
                  </a:cubicBezTo>
                  <a:cubicBezTo>
                    <a:pt x="1565" y="7"/>
                    <a:pt x="1565" y="7"/>
                    <a:pt x="1565" y="7"/>
                  </a:cubicBezTo>
                  <a:close/>
                  <a:moveTo>
                    <a:pt x="640" y="73"/>
                  </a:moveTo>
                  <a:cubicBezTo>
                    <a:pt x="640" y="73"/>
                    <a:pt x="640" y="74"/>
                    <a:pt x="640" y="74"/>
                  </a:cubicBezTo>
                  <a:cubicBezTo>
                    <a:pt x="640" y="74"/>
                    <a:pt x="640" y="74"/>
                    <a:pt x="640" y="73"/>
                  </a:cubicBezTo>
                  <a:close/>
                  <a:moveTo>
                    <a:pt x="678" y="74"/>
                  </a:moveTo>
                  <a:cubicBezTo>
                    <a:pt x="678" y="73"/>
                    <a:pt x="678" y="73"/>
                    <a:pt x="677" y="73"/>
                  </a:cubicBezTo>
                  <a:cubicBezTo>
                    <a:pt x="678" y="74"/>
                    <a:pt x="678" y="74"/>
                    <a:pt x="678" y="74"/>
                  </a:cubicBezTo>
                  <a:close/>
                  <a:moveTo>
                    <a:pt x="697" y="73"/>
                  </a:moveTo>
                  <a:cubicBezTo>
                    <a:pt x="697" y="74"/>
                    <a:pt x="697" y="74"/>
                    <a:pt x="697" y="74"/>
                  </a:cubicBezTo>
                  <a:cubicBezTo>
                    <a:pt x="697" y="74"/>
                    <a:pt x="697" y="73"/>
                    <a:pt x="697" y="73"/>
                  </a:cubicBezTo>
                  <a:close/>
                  <a:moveTo>
                    <a:pt x="953" y="74"/>
                  </a:moveTo>
                  <a:cubicBezTo>
                    <a:pt x="953" y="74"/>
                    <a:pt x="953" y="73"/>
                    <a:pt x="953" y="73"/>
                  </a:cubicBezTo>
                  <a:cubicBezTo>
                    <a:pt x="953" y="74"/>
                    <a:pt x="953" y="74"/>
                    <a:pt x="953" y="74"/>
                  </a:cubicBezTo>
                  <a:close/>
                  <a:moveTo>
                    <a:pt x="966" y="73"/>
                  </a:moveTo>
                  <a:cubicBezTo>
                    <a:pt x="966" y="74"/>
                    <a:pt x="966" y="74"/>
                    <a:pt x="966" y="74"/>
                  </a:cubicBezTo>
                  <a:cubicBezTo>
                    <a:pt x="966" y="74"/>
                    <a:pt x="966" y="74"/>
                    <a:pt x="966" y="73"/>
                  </a:cubicBezTo>
                  <a:close/>
                  <a:moveTo>
                    <a:pt x="662" y="41"/>
                  </a:moveTo>
                  <a:cubicBezTo>
                    <a:pt x="662" y="41"/>
                    <a:pt x="662" y="41"/>
                    <a:pt x="663" y="41"/>
                  </a:cubicBezTo>
                  <a:cubicBezTo>
                    <a:pt x="662" y="41"/>
                    <a:pt x="662" y="41"/>
                    <a:pt x="662" y="41"/>
                  </a:cubicBezTo>
                  <a:close/>
                  <a:moveTo>
                    <a:pt x="1365" y="73"/>
                  </a:moveTo>
                  <a:cubicBezTo>
                    <a:pt x="1365" y="73"/>
                    <a:pt x="1365" y="73"/>
                    <a:pt x="1365" y="74"/>
                  </a:cubicBezTo>
                  <a:cubicBezTo>
                    <a:pt x="1365" y="74"/>
                    <a:pt x="1365" y="74"/>
                    <a:pt x="1365" y="73"/>
                  </a:cubicBezTo>
                  <a:close/>
                  <a:moveTo>
                    <a:pt x="1710" y="8"/>
                  </a:moveTo>
                  <a:cubicBezTo>
                    <a:pt x="1711" y="8"/>
                    <a:pt x="1711" y="8"/>
                    <a:pt x="1711" y="7"/>
                  </a:cubicBezTo>
                  <a:cubicBezTo>
                    <a:pt x="1711" y="7"/>
                    <a:pt x="1711" y="7"/>
                    <a:pt x="1710" y="8"/>
                  </a:cubicBezTo>
                  <a:close/>
                  <a:moveTo>
                    <a:pt x="679" y="74"/>
                  </a:moveTo>
                  <a:cubicBezTo>
                    <a:pt x="679" y="74"/>
                    <a:pt x="678" y="74"/>
                    <a:pt x="678" y="74"/>
                  </a:cubicBezTo>
                  <a:cubicBezTo>
                    <a:pt x="678" y="74"/>
                    <a:pt x="678" y="74"/>
                    <a:pt x="679" y="74"/>
                  </a:cubicBezTo>
                  <a:close/>
                  <a:moveTo>
                    <a:pt x="1733" y="7"/>
                  </a:moveTo>
                  <a:cubicBezTo>
                    <a:pt x="1733" y="7"/>
                    <a:pt x="1734" y="8"/>
                    <a:pt x="1734" y="7"/>
                  </a:cubicBezTo>
                  <a:cubicBezTo>
                    <a:pt x="1734" y="7"/>
                    <a:pt x="1733" y="7"/>
                    <a:pt x="1733" y="7"/>
                  </a:cubicBezTo>
                  <a:close/>
                  <a:moveTo>
                    <a:pt x="1667" y="58"/>
                  </a:moveTo>
                  <a:cubicBezTo>
                    <a:pt x="1666" y="58"/>
                    <a:pt x="1666" y="58"/>
                    <a:pt x="1666" y="58"/>
                  </a:cubicBezTo>
                  <a:cubicBezTo>
                    <a:pt x="1666" y="58"/>
                    <a:pt x="1666" y="58"/>
                    <a:pt x="1667" y="58"/>
                  </a:cubicBezTo>
                  <a:close/>
                  <a:moveTo>
                    <a:pt x="1663" y="74"/>
                  </a:moveTo>
                  <a:cubicBezTo>
                    <a:pt x="1663" y="74"/>
                    <a:pt x="1663" y="74"/>
                    <a:pt x="1662" y="74"/>
                  </a:cubicBezTo>
                  <a:cubicBezTo>
                    <a:pt x="1662" y="74"/>
                    <a:pt x="1663" y="74"/>
                    <a:pt x="1663" y="74"/>
                  </a:cubicBezTo>
                  <a:close/>
                  <a:moveTo>
                    <a:pt x="1717" y="74"/>
                  </a:moveTo>
                  <a:cubicBezTo>
                    <a:pt x="1717" y="74"/>
                    <a:pt x="1717" y="74"/>
                    <a:pt x="1717" y="74"/>
                  </a:cubicBezTo>
                  <a:cubicBezTo>
                    <a:pt x="1717" y="74"/>
                    <a:pt x="1717" y="74"/>
                    <a:pt x="1717" y="74"/>
                  </a:cubicBezTo>
                  <a:close/>
                  <a:moveTo>
                    <a:pt x="640" y="74"/>
                  </a:moveTo>
                  <a:cubicBezTo>
                    <a:pt x="640" y="74"/>
                    <a:pt x="640" y="74"/>
                    <a:pt x="640" y="75"/>
                  </a:cubicBezTo>
                  <a:cubicBezTo>
                    <a:pt x="640" y="75"/>
                    <a:pt x="640" y="74"/>
                    <a:pt x="640" y="74"/>
                  </a:cubicBezTo>
                  <a:close/>
                  <a:moveTo>
                    <a:pt x="679" y="74"/>
                  </a:moveTo>
                  <a:cubicBezTo>
                    <a:pt x="679" y="74"/>
                    <a:pt x="679" y="74"/>
                    <a:pt x="679" y="74"/>
                  </a:cubicBezTo>
                  <a:cubicBezTo>
                    <a:pt x="679" y="74"/>
                    <a:pt x="679" y="74"/>
                    <a:pt x="679" y="74"/>
                  </a:cubicBezTo>
                  <a:close/>
                  <a:moveTo>
                    <a:pt x="697" y="74"/>
                  </a:moveTo>
                  <a:cubicBezTo>
                    <a:pt x="697" y="74"/>
                    <a:pt x="697" y="75"/>
                    <a:pt x="698" y="75"/>
                  </a:cubicBezTo>
                  <a:cubicBezTo>
                    <a:pt x="698" y="74"/>
                    <a:pt x="697" y="74"/>
                    <a:pt x="697" y="74"/>
                  </a:cubicBezTo>
                  <a:close/>
                  <a:moveTo>
                    <a:pt x="582" y="8"/>
                  </a:moveTo>
                  <a:cubicBezTo>
                    <a:pt x="582" y="8"/>
                    <a:pt x="582" y="8"/>
                    <a:pt x="583" y="8"/>
                  </a:cubicBezTo>
                  <a:cubicBezTo>
                    <a:pt x="582" y="8"/>
                    <a:pt x="582" y="8"/>
                    <a:pt x="582" y="8"/>
                  </a:cubicBezTo>
                  <a:close/>
                  <a:moveTo>
                    <a:pt x="1675" y="74"/>
                  </a:moveTo>
                  <a:cubicBezTo>
                    <a:pt x="1675" y="74"/>
                    <a:pt x="1675" y="75"/>
                    <a:pt x="1675" y="75"/>
                  </a:cubicBezTo>
                  <a:cubicBezTo>
                    <a:pt x="1675" y="74"/>
                    <a:pt x="1675" y="74"/>
                    <a:pt x="1675" y="74"/>
                  </a:cubicBezTo>
                  <a:close/>
                  <a:moveTo>
                    <a:pt x="608" y="75"/>
                  </a:moveTo>
                  <a:cubicBezTo>
                    <a:pt x="608" y="75"/>
                    <a:pt x="608" y="74"/>
                    <a:pt x="608" y="74"/>
                  </a:cubicBezTo>
                  <a:cubicBezTo>
                    <a:pt x="608" y="75"/>
                    <a:pt x="608" y="75"/>
                    <a:pt x="608" y="75"/>
                  </a:cubicBezTo>
                  <a:close/>
                  <a:moveTo>
                    <a:pt x="629" y="75"/>
                  </a:moveTo>
                  <a:cubicBezTo>
                    <a:pt x="630" y="75"/>
                    <a:pt x="630" y="75"/>
                    <a:pt x="630" y="74"/>
                  </a:cubicBezTo>
                  <a:cubicBezTo>
                    <a:pt x="629" y="75"/>
                    <a:pt x="629" y="75"/>
                    <a:pt x="629" y="75"/>
                  </a:cubicBezTo>
                  <a:close/>
                  <a:moveTo>
                    <a:pt x="680" y="75"/>
                  </a:moveTo>
                  <a:cubicBezTo>
                    <a:pt x="680" y="74"/>
                    <a:pt x="680" y="74"/>
                    <a:pt x="679" y="74"/>
                  </a:cubicBezTo>
                  <a:cubicBezTo>
                    <a:pt x="680" y="75"/>
                    <a:pt x="680" y="75"/>
                    <a:pt x="680" y="75"/>
                  </a:cubicBezTo>
                  <a:close/>
                  <a:moveTo>
                    <a:pt x="954" y="75"/>
                  </a:moveTo>
                  <a:cubicBezTo>
                    <a:pt x="954" y="75"/>
                    <a:pt x="954" y="74"/>
                    <a:pt x="953" y="74"/>
                  </a:cubicBezTo>
                  <a:cubicBezTo>
                    <a:pt x="953" y="75"/>
                    <a:pt x="953" y="75"/>
                    <a:pt x="954" y="75"/>
                  </a:cubicBezTo>
                  <a:close/>
                  <a:moveTo>
                    <a:pt x="966" y="74"/>
                  </a:moveTo>
                  <a:cubicBezTo>
                    <a:pt x="966" y="75"/>
                    <a:pt x="966" y="75"/>
                    <a:pt x="967" y="75"/>
                  </a:cubicBezTo>
                  <a:cubicBezTo>
                    <a:pt x="967" y="75"/>
                    <a:pt x="967" y="75"/>
                    <a:pt x="966" y="74"/>
                  </a:cubicBezTo>
                  <a:close/>
                  <a:moveTo>
                    <a:pt x="595" y="41"/>
                  </a:moveTo>
                  <a:cubicBezTo>
                    <a:pt x="595" y="41"/>
                    <a:pt x="595" y="41"/>
                    <a:pt x="595" y="41"/>
                  </a:cubicBezTo>
                  <a:cubicBezTo>
                    <a:pt x="595" y="41"/>
                    <a:pt x="595" y="41"/>
                    <a:pt x="595" y="41"/>
                  </a:cubicBezTo>
                  <a:close/>
                  <a:moveTo>
                    <a:pt x="1663" y="75"/>
                  </a:moveTo>
                  <a:cubicBezTo>
                    <a:pt x="1663" y="75"/>
                    <a:pt x="1663" y="75"/>
                    <a:pt x="1663" y="74"/>
                  </a:cubicBezTo>
                  <a:cubicBezTo>
                    <a:pt x="1663" y="75"/>
                    <a:pt x="1663" y="75"/>
                    <a:pt x="1663" y="75"/>
                  </a:cubicBezTo>
                  <a:close/>
                  <a:moveTo>
                    <a:pt x="619" y="75"/>
                  </a:moveTo>
                  <a:cubicBezTo>
                    <a:pt x="619" y="75"/>
                    <a:pt x="619" y="75"/>
                    <a:pt x="619" y="76"/>
                  </a:cubicBezTo>
                  <a:cubicBezTo>
                    <a:pt x="619" y="75"/>
                    <a:pt x="619" y="75"/>
                    <a:pt x="619" y="75"/>
                  </a:cubicBezTo>
                  <a:close/>
                  <a:moveTo>
                    <a:pt x="681" y="75"/>
                  </a:moveTo>
                  <a:cubicBezTo>
                    <a:pt x="681" y="75"/>
                    <a:pt x="680" y="75"/>
                    <a:pt x="680" y="75"/>
                  </a:cubicBezTo>
                  <a:cubicBezTo>
                    <a:pt x="680" y="75"/>
                    <a:pt x="681" y="75"/>
                    <a:pt x="681" y="75"/>
                  </a:cubicBezTo>
                  <a:close/>
                  <a:moveTo>
                    <a:pt x="1357" y="8"/>
                  </a:moveTo>
                  <a:cubicBezTo>
                    <a:pt x="1357" y="8"/>
                    <a:pt x="1358" y="8"/>
                    <a:pt x="1358" y="8"/>
                  </a:cubicBezTo>
                  <a:cubicBezTo>
                    <a:pt x="1358" y="8"/>
                    <a:pt x="1357" y="8"/>
                    <a:pt x="1357" y="8"/>
                  </a:cubicBezTo>
                  <a:close/>
                  <a:moveTo>
                    <a:pt x="799" y="41"/>
                  </a:moveTo>
                  <a:cubicBezTo>
                    <a:pt x="799" y="42"/>
                    <a:pt x="799" y="42"/>
                    <a:pt x="799" y="42"/>
                  </a:cubicBezTo>
                  <a:cubicBezTo>
                    <a:pt x="799" y="42"/>
                    <a:pt x="799" y="41"/>
                    <a:pt x="799" y="41"/>
                  </a:cubicBezTo>
                  <a:close/>
                  <a:moveTo>
                    <a:pt x="1382" y="8"/>
                  </a:moveTo>
                  <a:cubicBezTo>
                    <a:pt x="1382" y="8"/>
                    <a:pt x="1382" y="8"/>
                    <a:pt x="1383" y="8"/>
                  </a:cubicBezTo>
                  <a:cubicBezTo>
                    <a:pt x="1382" y="8"/>
                    <a:pt x="1382" y="8"/>
                    <a:pt x="1382" y="8"/>
                  </a:cubicBezTo>
                  <a:close/>
                  <a:moveTo>
                    <a:pt x="1675" y="75"/>
                  </a:moveTo>
                  <a:cubicBezTo>
                    <a:pt x="1675" y="75"/>
                    <a:pt x="1675" y="75"/>
                    <a:pt x="1676" y="75"/>
                  </a:cubicBezTo>
                  <a:cubicBezTo>
                    <a:pt x="1676" y="75"/>
                    <a:pt x="1676" y="75"/>
                    <a:pt x="1675" y="75"/>
                  </a:cubicBezTo>
                  <a:close/>
                  <a:moveTo>
                    <a:pt x="640" y="75"/>
                  </a:moveTo>
                  <a:cubicBezTo>
                    <a:pt x="639" y="75"/>
                    <a:pt x="639" y="75"/>
                    <a:pt x="639" y="76"/>
                  </a:cubicBezTo>
                  <a:cubicBezTo>
                    <a:pt x="640" y="76"/>
                    <a:pt x="640" y="75"/>
                    <a:pt x="640" y="75"/>
                  </a:cubicBezTo>
                  <a:close/>
                  <a:moveTo>
                    <a:pt x="682" y="75"/>
                  </a:moveTo>
                  <a:cubicBezTo>
                    <a:pt x="681" y="75"/>
                    <a:pt x="681" y="75"/>
                    <a:pt x="681" y="75"/>
                  </a:cubicBezTo>
                  <a:cubicBezTo>
                    <a:pt x="681" y="75"/>
                    <a:pt x="681" y="75"/>
                    <a:pt x="682" y="75"/>
                  </a:cubicBezTo>
                  <a:close/>
                  <a:moveTo>
                    <a:pt x="1502" y="8"/>
                  </a:moveTo>
                  <a:cubicBezTo>
                    <a:pt x="1503" y="8"/>
                    <a:pt x="1503" y="8"/>
                    <a:pt x="1503" y="8"/>
                  </a:cubicBezTo>
                  <a:cubicBezTo>
                    <a:pt x="1503" y="8"/>
                    <a:pt x="1502" y="8"/>
                    <a:pt x="1502" y="8"/>
                  </a:cubicBezTo>
                  <a:close/>
                  <a:moveTo>
                    <a:pt x="967" y="75"/>
                  </a:moveTo>
                  <a:cubicBezTo>
                    <a:pt x="967" y="75"/>
                    <a:pt x="967" y="76"/>
                    <a:pt x="967" y="76"/>
                  </a:cubicBezTo>
                  <a:cubicBezTo>
                    <a:pt x="967" y="75"/>
                    <a:pt x="967" y="75"/>
                    <a:pt x="967" y="75"/>
                  </a:cubicBezTo>
                  <a:close/>
                  <a:moveTo>
                    <a:pt x="1370" y="58"/>
                  </a:moveTo>
                  <a:cubicBezTo>
                    <a:pt x="1370" y="58"/>
                    <a:pt x="1371" y="58"/>
                    <a:pt x="1371" y="58"/>
                  </a:cubicBezTo>
                  <a:cubicBezTo>
                    <a:pt x="1370" y="58"/>
                    <a:pt x="1370" y="58"/>
                    <a:pt x="1370" y="58"/>
                  </a:cubicBezTo>
                  <a:close/>
                  <a:moveTo>
                    <a:pt x="875" y="48"/>
                  </a:moveTo>
                  <a:cubicBezTo>
                    <a:pt x="875" y="48"/>
                    <a:pt x="875" y="49"/>
                    <a:pt x="875" y="49"/>
                  </a:cubicBezTo>
                  <a:cubicBezTo>
                    <a:pt x="875" y="49"/>
                    <a:pt x="875" y="49"/>
                    <a:pt x="875" y="48"/>
                  </a:cubicBezTo>
                  <a:close/>
                  <a:moveTo>
                    <a:pt x="1033" y="49"/>
                  </a:moveTo>
                  <a:cubicBezTo>
                    <a:pt x="1034" y="49"/>
                    <a:pt x="1034" y="49"/>
                    <a:pt x="1034" y="49"/>
                  </a:cubicBezTo>
                  <a:cubicBezTo>
                    <a:pt x="1034" y="49"/>
                    <a:pt x="1033" y="49"/>
                    <a:pt x="1033" y="49"/>
                  </a:cubicBezTo>
                  <a:close/>
                  <a:moveTo>
                    <a:pt x="832" y="48"/>
                  </a:moveTo>
                  <a:cubicBezTo>
                    <a:pt x="832" y="48"/>
                    <a:pt x="832" y="49"/>
                    <a:pt x="832" y="49"/>
                  </a:cubicBezTo>
                  <a:cubicBezTo>
                    <a:pt x="832" y="49"/>
                    <a:pt x="832" y="49"/>
                    <a:pt x="832" y="48"/>
                  </a:cubicBezTo>
                  <a:close/>
                  <a:moveTo>
                    <a:pt x="608" y="76"/>
                  </a:moveTo>
                  <a:cubicBezTo>
                    <a:pt x="608" y="76"/>
                    <a:pt x="608" y="75"/>
                    <a:pt x="608" y="75"/>
                  </a:cubicBezTo>
                  <a:cubicBezTo>
                    <a:pt x="608" y="76"/>
                    <a:pt x="608" y="76"/>
                    <a:pt x="608" y="76"/>
                  </a:cubicBezTo>
                  <a:close/>
                  <a:moveTo>
                    <a:pt x="629" y="76"/>
                  </a:moveTo>
                  <a:cubicBezTo>
                    <a:pt x="629" y="76"/>
                    <a:pt x="629" y="76"/>
                    <a:pt x="629" y="75"/>
                  </a:cubicBezTo>
                  <a:cubicBezTo>
                    <a:pt x="629" y="76"/>
                    <a:pt x="629" y="76"/>
                    <a:pt x="629" y="76"/>
                  </a:cubicBezTo>
                  <a:close/>
                  <a:moveTo>
                    <a:pt x="752" y="49"/>
                  </a:moveTo>
                  <a:cubicBezTo>
                    <a:pt x="752" y="49"/>
                    <a:pt x="752" y="49"/>
                    <a:pt x="752" y="48"/>
                  </a:cubicBezTo>
                  <a:cubicBezTo>
                    <a:pt x="752" y="48"/>
                    <a:pt x="752" y="49"/>
                    <a:pt x="752" y="49"/>
                  </a:cubicBezTo>
                  <a:close/>
                  <a:moveTo>
                    <a:pt x="954" y="76"/>
                  </a:moveTo>
                  <a:cubicBezTo>
                    <a:pt x="954" y="76"/>
                    <a:pt x="954" y="75"/>
                    <a:pt x="954" y="75"/>
                  </a:cubicBezTo>
                  <a:cubicBezTo>
                    <a:pt x="954" y="76"/>
                    <a:pt x="954" y="76"/>
                    <a:pt x="954" y="76"/>
                  </a:cubicBezTo>
                  <a:close/>
                  <a:moveTo>
                    <a:pt x="1664" y="76"/>
                  </a:moveTo>
                  <a:cubicBezTo>
                    <a:pt x="1664" y="76"/>
                    <a:pt x="1664" y="75"/>
                    <a:pt x="1663" y="75"/>
                  </a:cubicBezTo>
                  <a:cubicBezTo>
                    <a:pt x="1663" y="76"/>
                    <a:pt x="1663" y="76"/>
                    <a:pt x="1664" y="76"/>
                  </a:cubicBezTo>
                  <a:close/>
                  <a:moveTo>
                    <a:pt x="1676" y="75"/>
                  </a:moveTo>
                  <a:cubicBezTo>
                    <a:pt x="1676" y="76"/>
                    <a:pt x="1676" y="76"/>
                    <a:pt x="1676" y="76"/>
                  </a:cubicBezTo>
                  <a:cubicBezTo>
                    <a:pt x="1676" y="76"/>
                    <a:pt x="1676" y="76"/>
                    <a:pt x="1676" y="75"/>
                  </a:cubicBezTo>
                  <a:close/>
                  <a:moveTo>
                    <a:pt x="619" y="76"/>
                  </a:moveTo>
                  <a:cubicBezTo>
                    <a:pt x="619" y="76"/>
                    <a:pt x="619" y="76"/>
                    <a:pt x="619" y="77"/>
                  </a:cubicBezTo>
                  <a:cubicBezTo>
                    <a:pt x="619" y="76"/>
                    <a:pt x="619" y="76"/>
                    <a:pt x="619" y="76"/>
                  </a:cubicBezTo>
                  <a:close/>
                  <a:moveTo>
                    <a:pt x="639" y="76"/>
                  </a:moveTo>
                  <a:cubicBezTo>
                    <a:pt x="639" y="76"/>
                    <a:pt x="639" y="76"/>
                    <a:pt x="639" y="76"/>
                  </a:cubicBezTo>
                  <a:cubicBezTo>
                    <a:pt x="639" y="76"/>
                    <a:pt x="639" y="76"/>
                    <a:pt x="639" y="76"/>
                  </a:cubicBezTo>
                  <a:close/>
                  <a:moveTo>
                    <a:pt x="683" y="76"/>
                  </a:moveTo>
                  <a:cubicBezTo>
                    <a:pt x="682" y="76"/>
                    <a:pt x="682" y="76"/>
                    <a:pt x="682" y="76"/>
                  </a:cubicBezTo>
                  <a:cubicBezTo>
                    <a:pt x="682" y="76"/>
                    <a:pt x="682" y="76"/>
                    <a:pt x="683" y="76"/>
                  </a:cubicBezTo>
                  <a:close/>
                  <a:moveTo>
                    <a:pt x="967" y="76"/>
                  </a:moveTo>
                  <a:cubicBezTo>
                    <a:pt x="967" y="76"/>
                    <a:pt x="967" y="76"/>
                    <a:pt x="967" y="76"/>
                  </a:cubicBezTo>
                  <a:cubicBezTo>
                    <a:pt x="967" y="76"/>
                    <a:pt x="967" y="76"/>
                    <a:pt x="967" y="76"/>
                  </a:cubicBezTo>
                  <a:close/>
                  <a:moveTo>
                    <a:pt x="1349" y="76"/>
                  </a:moveTo>
                  <a:cubicBezTo>
                    <a:pt x="1349" y="76"/>
                    <a:pt x="1350" y="76"/>
                    <a:pt x="1350" y="76"/>
                  </a:cubicBezTo>
                  <a:cubicBezTo>
                    <a:pt x="1349" y="76"/>
                    <a:pt x="1349" y="76"/>
                    <a:pt x="1349" y="76"/>
                  </a:cubicBezTo>
                  <a:close/>
                  <a:moveTo>
                    <a:pt x="1541" y="8"/>
                  </a:moveTo>
                  <a:cubicBezTo>
                    <a:pt x="1542" y="8"/>
                    <a:pt x="1542" y="8"/>
                    <a:pt x="1542" y="8"/>
                  </a:cubicBezTo>
                  <a:cubicBezTo>
                    <a:pt x="1542" y="8"/>
                    <a:pt x="1542" y="8"/>
                    <a:pt x="1541" y="8"/>
                  </a:cubicBezTo>
                  <a:close/>
                  <a:moveTo>
                    <a:pt x="609" y="77"/>
                  </a:moveTo>
                  <a:cubicBezTo>
                    <a:pt x="609" y="77"/>
                    <a:pt x="609" y="76"/>
                    <a:pt x="608" y="76"/>
                  </a:cubicBezTo>
                  <a:cubicBezTo>
                    <a:pt x="608" y="76"/>
                    <a:pt x="608" y="77"/>
                    <a:pt x="609" y="77"/>
                  </a:cubicBezTo>
                  <a:close/>
                  <a:moveTo>
                    <a:pt x="1566" y="8"/>
                  </a:moveTo>
                  <a:cubicBezTo>
                    <a:pt x="1566" y="8"/>
                    <a:pt x="1566" y="8"/>
                    <a:pt x="1567" y="8"/>
                  </a:cubicBezTo>
                  <a:cubicBezTo>
                    <a:pt x="1567" y="8"/>
                    <a:pt x="1566" y="8"/>
                    <a:pt x="1566" y="8"/>
                  </a:cubicBezTo>
                  <a:close/>
                  <a:moveTo>
                    <a:pt x="683" y="76"/>
                  </a:moveTo>
                  <a:cubicBezTo>
                    <a:pt x="683" y="76"/>
                    <a:pt x="683" y="76"/>
                    <a:pt x="683" y="76"/>
                  </a:cubicBezTo>
                  <a:cubicBezTo>
                    <a:pt x="683" y="76"/>
                    <a:pt x="683" y="76"/>
                    <a:pt x="683" y="76"/>
                  </a:cubicBezTo>
                  <a:close/>
                  <a:moveTo>
                    <a:pt x="698" y="76"/>
                  </a:moveTo>
                  <a:cubicBezTo>
                    <a:pt x="698" y="76"/>
                    <a:pt x="698" y="77"/>
                    <a:pt x="699" y="77"/>
                  </a:cubicBezTo>
                  <a:cubicBezTo>
                    <a:pt x="699" y="77"/>
                    <a:pt x="699" y="76"/>
                    <a:pt x="698" y="76"/>
                  </a:cubicBezTo>
                  <a:close/>
                  <a:moveTo>
                    <a:pt x="1709" y="8"/>
                  </a:moveTo>
                  <a:cubicBezTo>
                    <a:pt x="1710" y="8"/>
                    <a:pt x="1710" y="8"/>
                    <a:pt x="1710" y="8"/>
                  </a:cubicBezTo>
                  <a:cubicBezTo>
                    <a:pt x="1710" y="8"/>
                    <a:pt x="1710" y="8"/>
                    <a:pt x="1709" y="8"/>
                  </a:cubicBezTo>
                  <a:close/>
                  <a:moveTo>
                    <a:pt x="563" y="48"/>
                  </a:moveTo>
                  <a:cubicBezTo>
                    <a:pt x="563" y="49"/>
                    <a:pt x="564" y="49"/>
                    <a:pt x="564" y="49"/>
                  </a:cubicBezTo>
                  <a:cubicBezTo>
                    <a:pt x="564" y="48"/>
                    <a:pt x="563" y="48"/>
                    <a:pt x="563" y="48"/>
                  </a:cubicBezTo>
                  <a:close/>
                  <a:moveTo>
                    <a:pt x="1734" y="8"/>
                  </a:moveTo>
                  <a:cubicBezTo>
                    <a:pt x="1734" y="8"/>
                    <a:pt x="1735" y="8"/>
                    <a:pt x="1735" y="8"/>
                  </a:cubicBezTo>
                  <a:cubicBezTo>
                    <a:pt x="1735" y="8"/>
                    <a:pt x="1734" y="8"/>
                    <a:pt x="1734" y="8"/>
                  </a:cubicBezTo>
                  <a:close/>
                  <a:moveTo>
                    <a:pt x="1664" y="77"/>
                  </a:moveTo>
                  <a:cubicBezTo>
                    <a:pt x="1664" y="76"/>
                    <a:pt x="1664" y="76"/>
                    <a:pt x="1664" y="76"/>
                  </a:cubicBezTo>
                  <a:cubicBezTo>
                    <a:pt x="1664" y="76"/>
                    <a:pt x="1664" y="77"/>
                    <a:pt x="1664" y="77"/>
                  </a:cubicBezTo>
                  <a:close/>
                  <a:moveTo>
                    <a:pt x="1676" y="76"/>
                  </a:moveTo>
                  <a:cubicBezTo>
                    <a:pt x="1676" y="76"/>
                    <a:pt x="1676" y="77"/>
                    <a:pt x="1676" y="77"/>
                  </a:cubicBezTo>
                  <a:cubicBezTo>
                    <a:pt x="1676" y="77"/>
                    <a:pt x="1676" y="76"/>
                    <a:pt x="1676" y="76"/>
                  </a:cubicBezTo>
                  <a:close/>
                  <a:moveTo>
                    <a:pt x="602" y="59"/>
                  </a:moveTo>
                  <a:cubicBezTo>
                    <a:pt x="602" y="59"/>
                    <a:pt x="602" y="58"/>
                    <a:pt x="602" y="58"/>
                  </a:cubicBezTo>
                  <a:cubicBezTo>
                    <a:pt x="601" y="59"/>
                    <a:pt x="602" y="59"/>
                    <a:pt x="602" y="59"/>
                  </a:cubicBezTo>
                  <a:close/>
                  <a:moveTo>
                    <a:pt x="965" y="40"/>
                  </a:moveTo>
                  <a:cubicBezTo>
                    <a:pt x="965" y="40"/>
                    <a:pt x="965" y="41"/>
                    <a:pt x="965" y="41"/>
                  </a:cubicBezTo>
                  <a:cubicBezTo>
                    <a:pt x="965" y="41"/>
                    <a:pt x="965" y="40"/>
                    <a:pt x="965" y="40"/>
                  </a:cubicBezTo>
                  <a:close/>
                  <a:moveTo>
                    <a:pt x="619" y="77"/>
                  </a:moveTo>
                  <a:cubicBezTo>
                    <a:pt x="619" y="77"/>
                    <a:pt x="619" y="77"/>
                    <a:pt x="620" y="78"/>
                  </a:cubicBezTo>
                  <a:cubicBezTo>
                    <a:pt x="620" y="77"/>
                    <a:pt x="620" y="77"/>
                    <a:pt x="619" y="77"/>
                  </a:cubicBezTo>
                  <a:close/>
                  <a:moveTo>
                    <a:pt x="639" y="77"/>
                  </a:moveTo>
                  <a:cubicBezTo>
                    <a:pt x="639" y="77"/>
                    <a:pt x="639" y="77"/>
                    <a:pt x="639" y="77"/>
                  </a:cubicBezTo>
                  <a:cubicBezTo>
                    <a:pt x="639" y="77"/>
                    <a:pt x="639" y="77"/>
                    <a:pt x="639" y="77"/>
                  </a:cubicBezTo>
                  <a:close/>
                  <a:moveTo>
                    <a:pt x="684" y="77"/>
                  </a:moveTo>
                  <a:cubicBezTo>
                    <a:pt x="684" y="77"/>
                    <a:pt x="684" y="77"/>
                    <a:pt x="684" y="77"/>
                  </a:cubicBezTo>
                  <a:cubicBezTo>
                    <a:pt x="684" y="77"/>
                    <a:pt x="684" y="77"/>
                    <a:pt x="684" y="77"/>
                  </a:cubicBezTo>
                  <a:close/>
                  <a:moveTo>
                    <a:pt x="553" y="8"/>
                  </a:moveTo>
                  <a:cubicBezTo>
                    <a:pt x="553" y="8"/>
                    <a:pt x="553" y="8"/>
                    <a:pt x="553" y="8"/>
                  </a:cubicBezTo>
                  <a:cubicBezTo>
                    <a:pt x="553" y="8"/>
                    <a:pt x="553" y="8"/>
                    <a:pt x="553" y="8"/>
                  </a:cubicBezTo>
                  <a:close/>
                  <a:moveTo>
                    <a:pt x="968" y="77"/>
                  </a:moveTo>
                  <a:cubicBezTo>
                    <a:pt x="968" y="77"/>
                    <a:pt x="968" y="77"/>
                    <a:pt x="968" y="78"/>
                  </a:cubicBezTo>
                  <a:cubicBezTo>
                    <a:pt x="968" y="77"/>
                    <a:pt x="968" y="77"/>
                    <a:pt x="968" y="77"/>
                  </a:cubicBezTo>
                  <a:close/>
                  <a:moveTo>
                    <a:pt x="635" y="59"/>
                  </a:moveTo>
                  <a:cubicBezTo>
                    <a:pt x="636" y="59"/>
                    <a:pt x="636" y="59"/>
                    <a:pt x="636" y="58"/>
                  </a:cubicBezTo>
                  <a:cubicBezTo>
                    <a:pt x="635" y="59"/>
                    <a:pt x="635" y="59"/>
                    <a:pt x="635" y="59"/>
                  </a:cubicBezTo>
                  <a:close/>
                  <a:moveTo>
                    <a:pt x="1533" y="77"/>
                  </a:moveTo>
                  <a:cubicBezTo>
                    <a:pt x="1533" y="77"/>
                    <a:pt x="1533" y="77"/>
                    <a:pt x="1533" y="77"/>
                  </a:cubicBezTo>
                  <a:cubicBezTo>
                    <a:pt x="1533" y="77"/>
                    <a:pt x="1533" y="77"/>
                    <a:pt x="1533" y="77"/>
                  </a:cubicBezTo>
                  <a:close/>
                  <a:moveTo>
                    <a:pt x="1664" y="77"/>
                  </a:moveTo>
                  <a:cubicBezTo>
                    <a:pt x="1664" y="77"/>
                    <a:pt x="1664" y="77"/>
                    <a:pt x="1664" y="77"/>
                  </a:cubicBezTo>
                  <a:cubicBezTo>
                    <a:pt x="1664" y="77"/>
                    <a:pt x="1664" y="77"/>
                    <a:pt x="1664" y="77"/>
                  </a:cubicBezTo>
                  <a:close/>
                  <a:moveTo>
                    <a:pt x="1676" y="77"/>
                  </a:moveTo>
                  <a:cubicBezTo>
                    <a:pt x="1676" y="77"/>
                    <a:pt x="1676" y="77"/>
                    <a:pt x="1677" y="78"/>
                  </a:cubicBezTo>
                  <a:cubicBezTo>
                    <a:pt x="1677" y="77"/>
                    <a:pt x="1677" y="77"/>
                    <a:pt x="1676" y="77"/>
                  </a:cubicBezTo>
                  <a:close/>
                  <a:moveTo>
                    <a:pt x="1701" y="77"/>
                  </a:moveTo>
                  <a:cubicBezTo>
                    <a:pt x="1701" y="77"/>
                    <a:pt x="1701" y="77"/>
                    <a:pt x="1701" y="77"/>
                  </a:cubicBezTo>
                  <a:cubicBezTo>
                    <a:pt x="1701" y="77"/>
                    <a:pt x="1701" y="77"/>
                    <a:pt x="1701" y="77"/>
                  </a:cubicBezTo>
                  <a:close/>
                  <a:moveTo>
                    <a:pt x="609" y="78"/>
                  </a:moveTo>
                  <a:cubicBezTo>
                    <a:pt x="609" y="78"/>
                    <a:pt x="609" y="77"/>
                    <a:pt x="609" y="77"/>
                  </a:cubicBezTo>
                  <a:cubicBezTo>
                    <a:pt x="609" y="77"/>
                    <a:pt x="609" y="78"/>
                    <a:pt x="609" y="78"/>
                  </a:cubicBezTo>
                  <a:close/>
                  <a:moveTo>
                    <a:pt x="628" y="78"/>
                  </a:moveTo>
                  <a:cubicBezTo>
                    <a:pt x="629" y="78"/>
                    <a:pt x="629" y="77"/>
                    <a:pt x="629" y="77"/>
                  </a:cubicBezTo>
                  <a:cubicBezTo>
                    <a:pt x="628" y="77"/>
                    <a:pt x="628" y="78"/>
                    <a:pt x="628" y="78"/>
                  </a:cubicBezTo>
                  <a:close/>
                  <a:moveTo>
                    <a:pt x="955" y="78"/>
                  </a:moveTo>
                  <a:cubicBezTo>
                    <a:pt x="955" y="78"/>
                    <a:pt x="955" y="77"/>
                    <a:pt x="954" y="77"/>
                  </a:cubicBezTo>
                  <a:cubicBezTo>
                    <a:pt x="954" y="77"/>
                    <a:pt x="954" y="78"/>
                    <a:pt x="955" y="78"/>
                  </a:cubicBezTo>
                  <a:close/>
                  <a:moveTo>
                    <a:pt x="1348" y="78"/>
                  </a:moveTo>
                  <a:cubicBezTo>
                    <a:pt x="1348" y="78"/>
                    <a:pt x="1349" y="77"/>
                    <a:pt x="1349" y="77"/>
                  </a:cubicBezTo>
                  <a:cubicBezTo>
                    <a:pt x="1348" y="77"/>
                    <a:pt x="1348" y="78"/>
                    <a:pt x="1348" y="78"/>
                  </a:cubicBezTo>
                  <a:close/>
                  <a:moveTo>
                    <a:pt x="646" y="58"/>
                  </a:moveTo>
                  <a:cubicBezTo>
                    <a:pt x="646" y="58"/>
                    <a:pt x="646" y="59"/>
                    <a:pt x="646" y="59"/>
                  </a:cubicBezTo>
                  <a:cubicBezTo>
                    <a:pt x="646" y="59"/>
                    <a:pt x="646" y="59"/>
                    <a:pt x="646" y="58"/>
                  </a:cubicBezTo>
                  <a:close/>
                  <a:moveTo>
                    <a:pt x="639" y="77"/>
                  </a:moveTo>
                  <a:cubicBezTo>
                    <a:pt x="638" y="78"/>
                    <a:pt x="638" y="78"/>
                    <a:pt x="638" y="78"/>
                  </a:cubicBezTo>
                  <a:cubicBezTo>
                    <a:pt x="639" y="78"/>
                    <a:pt x="639" y="78"/>
                    <a:pt x="639" y="77"/>
                  </a:cubicBezTo>
                  <a:close/>
                  <a:moveTo>
                    <a:pt x="570" y="52"/>
                  </a:moveTo>
                  <a:cubicBezTo>
                    <a:pt x="571" y="53"/>
                    <a:pt x="571" y="53"/>
                    <a:pt x="571" y="53"/>
                  </a:cubicBezTo>
                  <a:cubicBezTo>
                    <a:pt x="571" y="53"/>
                    <a:pt x="571" y="52"/>
                    <a:pt x="570" y="52"/>
                  </a:cubicBezTo>
                  <a:close/>
                  <a:moveTo>
                    <a:pt x="1671" y="55"/>
                  </a:moveTo>
                  <a:cubicBezTo>
                    <a:pt x="1671" y="56"/>
                    <a:pt x="1671" y="56"/>
                    <a:pt x="1671" y="56"/>
                  </a:cubicBezTo>
                  <a:cubicBezTo>
                    <a:pt x="1671" y="56"/>
                    <a:pt x="1671" y="56"/>
                    <a:pt x="1671" y="55"/>
                  </a:cubicBezTo>
                  <a:close/>
                  <a:moveTo>
                    <a:pt x="583" y="8"/>
                  </a:moveTo>
                  <a:cubicBezTo>
                    <a:pt x="583" y="8"/>
                    <a:pt x="583" y="8"/>
                    <a:pt x="584" y="8"/>
                  </a:cubicBezTo>
                  <a:cubicBezTo>
                    <a:pt x="584" y="8"/>
                    <a:pt x="583" y="8"/>
                    <a:pt x="583" y="8"/>
                  </a:cubicBezTo>
                  <a:close/>
                  <a:moveTo>
                    <a:pt x="968" y="78"/>
                  </a:moveTo>
                  <a:cubicBezTo>
                    <a:pt x="968" y="78"/>
                    <a:pt x="968" y="78"/>
                    <a:pt x="968" y="78"/>
                  </a:cubicBezTo>
                  <a:cubicBezTo>
                    <a:pt x="968" y="78"/>
                    <a:pt x="968" y="78"/>
                    <a:pt x="968" y="78"/>
                  </a:cubicBezTo>
                  <a:close/>
                  <a:moveTo>
                    <a:pt x="1016" y="8"/>
                  </a:moveTo>
                  <a:cubicBezTo>
                    <a:pt x="1016" y="8"/>
                    <a:pt x="1017" y="8"/>
                    <a:pt x="1017" y="8"/>
                  </a:cubicBezTo>
                  <a:cubicBezTo>
                    <a:pt x="1017" y="8"/>
                    <a:pt x="1017" y="8"/>
                    <a:pt x="1016" y="8"/>
                  </a:cubicBezTo>
                  <a:close/>
                  <a:moveTo>
                    <a:pt x="1665" y="78"/>
                  </a:moveTo>
                  <a:cubicBezTo>
                    <a:pt x="1665" y="78"/>
                    <a:pt x="1664" y="78"/>
                    <a:pt x="1664" y="77"/>
                  </a:cubicBezTo>
                  <a:cubicBezTo>
                    <a:pt x="1664" y="78"/>
                    <a:pt x="1664" y="78"/>
                    <a:pt x="1665" y="78"/>
                  </a:cubicBezTo>
                  <a:close/>
                  <a:moveTo>
                    <a:pt x="1677" y="78"/>
                  </a:moveTo>
                  <a:cubicBezTo>
                    <a:pt x="1677" y="78"/>
                    <a:pt x="1677" y="78"/>
                    <a:pt x="1677" y="78"/>
                  </a:cubicBezTo>
                  <a:cubicBezTo>
                    <a:pt x="1677" y="78"/>
                    <a:pt x="1677" y="78"/>
                    <a:pt x="1677" y="78"/>
                  </a:cubicBezTo>
                  <a:close/>
                  <a:moveTo>
                    <a:pt x="609" y="79"/>
                  </a:moveTo>
                  <a:cubicBezTo>
                    <a:pt x="609" y="78"/>
                    <a:pt x="609" y="78"/>
                    <a:pt x="609" y="78"/>
                  </a:cubicBezTo>
                  <a:cubicBezTo>
                    <a:pt x="609" y="78"/>
                    <a:pt x="609" y="78"/>
                    <a:pt x="609" y="79"/>
                  </a:cubicBezTo>
                  <a:close/>
                  <a:moveTo>
                    <a:pt x="620" y="78"/>
                  </a:moveTo>
                  <a:cubicBezTo>
                    <a:pt x="620" y="78"/>
                    <a:pt x="620" y="78"/>
                    <a:pt x="620" y="79"/>
                  </a:cubicBezTo>
                  <a:cubicBezTo>
                    <a:pt x="620" y="78"/>
                    <a:pt x="620" y="78"/>
                    <a:pt x="620" y="78"/>
                  </a:cubicBezTo>
                  <a:close/>
                  <a:moveTo>
                    <a:pt x="1356" y="8"/>
                  </a:moveTo>
                  <a:cubicBezTo>
                    <a:pt x="1356" y="8"/>
                    <a:pt x="1357" y="8"/>
                    <a:pt x="1357" y="8"/>
                  </a:cubicBezTo>
                  <a:cubicBezTo>
                    <a:pt x="1357" y="8"/>
                    <a:pt x="1356" y="8"/>
                    <a:pt x="1356" y="8"/>
                  </a:cubicBezTo>
                  <a:close/>
                  <a:moveTo>
                    <a:pt x="955" y="79"/>
                  </a:moveTo>
                  <a:cubicBezTo>
                    <a:pt x="955" y="78"/>
                    <a:pt x="955" y="78"/>
                    <a:pt x="955" y="78"/>
                  </a:cubicBezTo>
                  <a:cubicBezTo>
                    <a:pt x="955" y="78"/>
                    <a:pt x="955" y="78"/>
                    <a:pt x="955" y="79"/>
                  </a:cubicBezTo>
                  <a:close/>
                  <a:moveTo>
                    <a:pt x="1532" y="79"/>
                  </a:moveTo>
                  <a:cubicBezTo>
                    <a:pt x="1532" y="78"/>
                    <a:pt x="1532" y="78"/>
                    <a:pt x="1532" y="78"/>
                  </a:cubicBezTo>
                  <a:cubicBezTo>
                    <a:pt x="1532" y="78"/>
                    <a:pt x="1532" y="78"/>
                    <a:pt x="1532" y="79"/>
                  </a:cubicBezTo>
                  <a:close/>
                  <a:moveTo>
                    <a:pt x="1700" y="79"/>
                  </a:moveTo>
                  <a:cubicBezTo>
                    <a:pt x="1700" y="78"/>
                    <a:pt x="1700" y="78"/>
                    <a:pt x="1700" y="78"/>
                  </a:cubicBezTo>
                  <a:cubicBezTo>
                    <a:pt x="1700" y="78"/>
                    <a:pt x="1700" y="78"/>
                    <a:pt x="1700" y="79"/>
                  </a:cubicBezTo>
                  <a:close/>
                  <a:moveTo>
                    <a:pt x="628" y="79"/>
                  </a:moveTo>
                  <a:cubicBezTo>
                    <a:pt x="628" y="79"/>
                    <a:pt x="628" y="79"/>
                    <a:pt x="628" y="78"/>
                  </a:cubicBezTo>
                  <a:cubicBezTo>
                    <a:pt x="628" y="78"/>
                    <a:pt x="628" y="79"/>
                    <a:pt x="628" y="79"/>
                  </a:cubicBezTo>
                  <a:close/>
                  <a:moveTo>
                    <a:pt x="1554" y="59"/>
                  </a:moveTo>
                  <a:cubicBezTo>
                    <a:pt x="1554" y="59"/>
                    <a:pt x="1554" y="59"/>
                    <a:pt x="1555" y="58"/>
                  </a:cubicBezTo>
                  <a:cubicBezTo>
                    <a:pt x="1554" y="58"/>
                    <a:pt x="1554" y="58"/>
                    <a:pt x="1554" y="59"/>
                  </a:cubicBezTo>
                  <a:close/>
                  <a:moveTo>
                    <a:pt x="1383" y="8"/>
                  </a:moveTo>
                  <a:cubicBezTo>
                    <a:pt x="1383" y="8"/>
                    <a:pt x="1383" y="8"/>
                    <a:pt x="1383" y="8"/>
                  </a:cubicBezTo>
                  <a:cubicBezTo>
                    <a:pt x="1383" y="8"/>
                    <a:pt x="1383" y="8"/>
                    <a:pt x="1383" y="8"/>
                  </a:cubicBezTo>
                  <a:close/>
                  <a:moveTo>
                    <a:pt x="1429" y="8"/>
                  </a:moveTo>
                  <a:cubicBezTo>
                    <a:pt x="1429" y="8"/>
                    <a:pt x="1429" y="8"/>
                    <a:pt x="1430" y="8"/>
                  </a:cubicBezTo>
                  <a:cubicBezTo>
                    <a:pt x="1429" y="8"/>
                    <a:pt x="1429" y="8"/>
                    <a:pt x="1429" y="8"/>
                  </a:cubicBezTo>
                  <a:close/>
                  <a:moveTo>
                    <a:pt x="1347" y="79"/>
                  </a:moveTo>
                  <a:cubicBezTo>
                    <a:pt x="1348" y="79"/>
                    <a:pt x="1348" y="79"/>
                    <a:pt x="1348" y="78"/>
                  </a:cubicBezTo>
                  <a:cubicBezTo>
                    <a:pt x="1348" y="78"/>
                    <a:pt x="1347" y="79"/>
                    <a:pt x="1347" y="79"/>
                  </a:cubicBezTo>
                  <a:close/>
                  <a:moveTo>
                    <a:pt x="1677" y="78"/>
                  </a:moveTo>
                  <a:cubicBezTo>
                    <a:pt x="1677" y="79"/>
                    <a:pt x="1677" y="79"/>
                    <a:pt x="1677" y="79"/>
                  </a:cubicBezTo>
                  <a:cubicBezTo>
                    <a:pt x="1677" y="79"/>
                    <a:pt x="1677" y="78"/>
                    <a:pt x="1677" y="78"/>
                  </a:cubicBezTo>
                  <a:close/>
                  <a:moveTo>
                    <a:pt x="1452" y="8"/>
                  </a:moveTo>
                  <a:cubicBezTo>
                    <a:pt x="1453" y="8"/>
                    <a:pt x="1453" y="8"/>
                    <a:pt x="1453" y="8"/>
                  </a:cubicBezTo>
                  <a:cubicBezTo>
                    <a:pt x="1453" y="8"/>
                    <a:pt x="1453" y="8"/>
                    <a:pt x="1452" y="8"/>
                  </a:cubicBezTo>
                  <a:close/>
                  <a:moveTo>
                    <a:pt x="638" y="78"/>
                  </a:moveTo>
                  <a:cubicBezTo>
                    <a:pt x="638" y="79"/>
                    <a:pt x="638" y="79"/>
                    <a:pt x="638" y="79"/>
                  </a:cubicBezTo>
                  <a:cubicBezTo>
                    <a:pt x="638" y="79"/>
                    <a:pt x="638" y="79"/>
                    <a:pt x="638" y="78"/>
                  </a:cubicBezTo>
                  <a:close/>
                  <a:moveTo>
                    <a:pt x="969" y="79"/>
                  </a:moveTo>
                  <a:cubicBezTo>
                    <a:pt x="969" y="79"/>
                    <a:pt x="969" y="79"/>
                    <a:pt x="969" y="79"/>
                  </a:cubicBezTo>
                  <a:cubicBezTo>
                    <a:pt x="969" y="79"/>
                    <a:pt x="969" y="79"/>
                    <a:pt x="969" y="79"/>
                  </a:cubicBezTo>
                  <a:close/>
                  <a:moveTo>
                    <a:pt x="642" y="42"/>
                  </a:moveTo>
                  <a:cubicBezTo>
                    <a:pt x="642" y="42"/>
                    <a:pt x="642" y="42"/>
                    <a:pt x="642" y="41"/>
                  </a:cubicBezTo>
                  <a:cubicBezTo>
                    <a:pt x="642" y="41"/>
                    <a:pt x="642" y="42"/>
                    <a:pt x="642" y="42"/>
                  </a:cubicBezTo>
                  <a:close/>
                  <a:moveTo>
                    <a:pt x="1541" y="8"/>
                  </a:moveTo>
                  <a:cubicBezTo>
                    <a:pt x="1541" y="8"/>
                    <a:pt x="1541" y="8"/>
                    <a:pt x="1541" y="8"/>
                  </a:cubicBezTo>
                  <a:cubicBezTo>
                    <a:pt x="1541" y="8"/>
                    <a:pt x="1541" y="8"/>
                    <a:pt x="1541" y="8"/>
                  </a:cubicBezTo>
                  <a:close/>
                  <a:moveTo>
                    <a:pt x="1709" y="8"/>
                  </a:moveTo>
                  <a:cubicBezTo>
                    <a:pt x="1709" y="8"/>
                    <a:pt x="1709" y="8"/>
                    <a:pt x="1709" y="8"/>
                  </a:cubicBezTo>
                  <a:cubicBezTo>
                    <a:pt x="1709" y="8"/>
                    <a:pt x="1709" y="8"/>
                    <a:pt x="1709" y="8"/>
                  </a:cubicBezTo>
                  <a:close/>
                  <a:moveTo>
                    <a:pt x="1665" y="79"/>
                  </a:moveTo>
                  <a:cubicBezTo>
                    <a:pt x="1665" y="79"/>
                    <a:pt x="1665" y="79"/>
                    <a:pt x="1665" y="78"/>
                  </a:cubicBezTo>
                  <a:cubicBezTo>
                    <a:pt x="1665" y="79"/>
                    <a:pt x="1665" y="79"/>
                    <a:pt x="1665" y="79"/>
                  </a:cubicBezTo>
                  <a:close/>
                  <a:moveTo>
                    <a:pt x="610" y="80"/>
                  </a:moveTo>
                  <a:cubicBezTo>
                    <a:pt x="610" y="79"/>
                    <a:pt x="610" y="79"/>
                    <a:pt x="610" y="79"/>
                  </a:cubicBezTo>
                  <a:cubicBezTo>
                    <a:pt x="609" y="79"/>
                    <a:pt x="610" y="79"/>
                    <a:pt x="610" y="80"/>
                  </a:cubicBezTo>
                  <a:close/>
                  <a:moveTo>
                    <a:pt x="584" y="8"/>
                  </a:moveTo>
                  <a:cubicBezTo>
                    <a:pt x="584" y="9"/>
                    <a:pt x="584" y="9"/>
                    <a:pt x="584" y="9"/>
                  </a:cubicBezTo>
                  <a:cubicBezTo>
                    <a:pt x="584" y="8"/>
                    <a:pt x="584" y="8"/>
                    <a:pt x="584" y="8"/>
                  </a:cubicBezTo>
                  <a:close/>
                  <a:moveTo>
                    <a:pt x="956" y="80"/>
                  </a:moveTo>
                  <a:cubicBezTo>
                    <a:pt x="956" y="79"/>
                    <a:pt x="955" y="79"/>
                    <a:pt x="955" y="79"/>
                  </a:cubicBezTo>
                  <a:cubicBezTo>
                    <a:pt x="955" y="79"/>
                    <a:pt x="955" y="79"/>
                    <a:pt x="956" y="80"/>
                  </a:cubicBezTo>
                  <a:close/>
                  <a:moveTo>
                    <a:pt x="1531" y="80"/>
                  </a:moveTo>
                  <a:cubicBezTo>
                    <a:pt x="1532" y="79"/>
                    <a:pt x="1532" y="79"/>
                    <a:pt x="1532" y="79"/>
                  </a:cubicBezTo>
                  <a:cubicBezTo>
                    <a:pt x="1531" y="79"/>
                    <a:pt x="1531" y="79"/>
                    <a:pt x="1531" y="80"/>
                  </a:cubicBezTo>
                  <a:close/>
                  <a:moveTo>
                    <a:pt x="1677" y="79"/>
                  </a:moveTo>
                  <a:cubicBezTo>
                    <a:pt x="1677" y="79"/>
                    <a:pt x="1677" y="79"/>
                    <a:pt x="1678" y="80"/>
                  </a:cubicBezTo>
                  <a:cubicBezTo>
                    <a:pt x="1678" y="79"/>
                    <a:pt x="1678" y="79"/>
                    <a:pt x="1677" y="79"/>
                  </a:cubicBezTo>
                  <a:close/>
                  <a:moveTo>
                    <a:pt x="1699" y="80"/>
                  </a:moveTo>
                  <a:cubicBezTo>
                    <a:pt x="1700" y="79"/>
                    <a:pt x="1700" y="79"/>
                    <a:pt x="1700" y="79"/>
                  </a:cubicBezTo>
                  <a:cubicBezTo>
                    <a:pt x="1699" y="79"/>
                    <a:pt x="1699" y="79"/>
                    <a:pt x="1699" y="80"/>
                  </a:cubicBezTo>
                  <a:close/>
                  <a:moveTo>
                    <a:pt x="628" y="80"/>
                  </a:moveTo>
                  <a:cubicBezTo>
                    <a:pt x="628" y="80"/>
                    <a:pt x="628" y="80"/>
                    <a:pt x="628" y="79"/>
                  </a:cubicBezTo>
                  <a:cubicBezTo>
                    <a:pt x="628" y="79"/>
                    <a:pt x="628" y="80"/>
                    <a:pt x="628" y="80"/>
                  </a:cubicBezTo>
                  <a:close/>
                  <a:moveTo>
                    <a:pt x="638" y="79"/>
                  </a:moveTo>
                  <a:cubicBezTo>
                    <a:pt x="638" y="79"/>
                    <a:pt x="638" y="80"/>
                    <a:pt x="638" y="80"/>
                  </a:cubicBezTo>
                  <a:cubicBezTo>
                    <a:pt x="638" y="80"/>
                    <a:pt x="638" y="80"/>
                    <a:pt x="638" y="79"/>
                  </a:cubicBezTo>
                  <a:close/>
                  <a:moveTo>
                    <a:pt x="687" y="80"/>
                  </a:moveTo>
                  <a:cubicBezTo>
                    <a:pt x="687" y="80"/>
                    <a:pt x="687" y="79"/>
                    <a:pt x="687" y="79"/>
                  </a:cubicBezTo>
                  <a:cubicBezTo>
                    <a:pt x="687" y="80"/>
                    <a:pt x="687" y="80"/>
                    <a:pt x="687" y="80"/>
                  </a:cubicBezTo>
                  <a:close/>
                  <a:moveTo>
                    <a:pt x="908" y="40"/>
                  </a:moveTo>
                  <a:cubicBezTo>
                    <a:pt x="908" y="41"/>
                    <a:pt x="908" y="41"/>
                    <a:pt x="908" y="41"/>
                  </a:cubicBezTo>
                  <a:cubicBezTo>
                    <a:pt x="908" y="41"/>
                    <a:pt x="908" y="40"/>
                    <a:pt x="908" y="40"/>
                  </a:cubicBezTo>
                  <a:close/>
                  <a:moveTo>
                    <a:pt x="1355" y="9"/>
                  </a:moveTo>
                  <a:cubicBezTo>
                    <a:pt x="1356" y="9"/>
                    <a:pt x="1356" y="9"/>
                    <a:pt x="1356" y="8"/>
                  </a:cubicBezTo>
                  <a:cubicBezTo>
                    <a:pt x="1356" y="8"/>
                    <a:pt x="1356" y="8"/>
                    <a:pt x="1355" y="9"/>
                  </a:cubicBezTo>
                  <a:close/>
                  <a:moveTo>
                    <a:pt x="1383" y="8"/>
                  </a:moveTo>
                  <a:cubicBezTo>
                    <a:pt x="1383" y="8"/>
                    <a:pt x="1384" y="9"/>
                    <a:pt x="1384" y="9"/>
                  </a:cubicBezTo>
                  <a:cubicBezTo>
                    <a:pt x="1384" y="8"/>
                    <a:pt x="1384" y="8"/>
                    <a:pt x="1383" y="8"/>
                  </a:cubicBezTo>
                  <a:close/>
                  <a:moveTo>
                    <a:pt x="1347" y="80"/>
                  </a:moveTo>
                  <a:cubicBezTo>
                    <a:pt x="1347" y="80"/>
                    <a:pt x="1347" y="80"/>
                    <a:pt x="1347" y="79"/>
                  </a:cubicBezTo>
                  <a:cubicBezTo>
                    <a:pt x="1347" y="79"/>
                    <a:pt x="1347" y="80"/>
                    <a:pt x="1347" y="80"/>
                  </a:cubicBezTo>
                  <a:close/>
                  <a:moveTo>
                    <a:pt x="1722" y="59"/>
                  </a:moveTo>
                  <a:cubicBezTo>
                    <a:pt x="1722" y="59"/>
                    <a:pt x="1723" y="59"/>
                    <a:pt x="1723" y="58"/>
                  </a:cubicBezTo>
                  <a:cubicBezTo>
                    <a:pt x="1722" y="58"/>
                    <a:pt x="1722" y="58"/>
                    <a:pt x="1722" y="59"/>
                  </a:cubicBezTo>
                  <a:close/>
                  <a:moveTo>
                    <a:pt x="1665" y="80"/>
                  </a:moveTo>
                  <a:cubicBezTo>
                    <a:pt x="1665" y="80"/>
                    <a:pt x="1665" y="79"/>
                    <a:pt x="1665" y="79"/>
                  </a:cubicBezTo>
                  <a:cubicBezTo>
                    <a:pt x="1665" y="79"/>
                    <a:pt x="1665" y="80"/>
                    <a:pt x="1665" y="80"/>
                  </a:cubicBezTo>
                  <a:close/>
                  <a:moveTo>
                    <a:pt x="1428" y="9"/>
                  </a:moveTo>
                  <a:cubicBezTo>
                    <a:pt x="1428" y="9"/>
                    <a:pt x="1429" y="9"/>
                    <a:pt x="1429" y="8"/>
                  </a:cubicBezTo>
                  <a:cubicBezTo>
                    <a:pt x="1429" y="8"/>
                    <a:pt x="1428" y="8"/>
                    <a:pt x="1428" y="9"/>
                  </a:cubicBezTo>
                  <a:close/>
                  <a:moveTo>
                    <a:pt x="1453" y="8"/>
                  </a:moveTo>
                  <a:cubicBezTo>
                    <a:pt x="1453" y="9"/>
                    <a:pt x="1454" y="9"/>
                    <a:pt x="1454" y="9"/>
                  </a:cubicBezTo>
                  <a:cubicBezTo>
                    <a:pt x="1454" y="8"/>
                    <a:pt x="1454" y="8"/>
                    <a:pt x="1453" y="8"/>
                  </a:cubicBezTo>
                  <a:close/>
                  <a:moveTo>
                    <a:pt x="1501" y="9"/>
                  </a:moveTo>
                  <a:cubicBezTo>
                    <a:pt x="1502" y="9"/>
                    <a:pt x="1502" y="9"/>
                    <a:pt x="1502" y="8"/>
                  </a:cubicBezTo>
                  <a:cubicBezTo>
                    <a:pt x="1502" y="8"/>
                    <a:pt x="1501" y="8"/>
                    <a:pt x="1501" y="9"/>
                  </a:cubicBezTo>
                  <a:close/>
                  <a:moveTo>
                    <a:pt x="956" y="80"/>
                  </a:moveTo>
                  <a:cubicBezTo>
                    <a:pt x="956" y="80"/>
                    <a:pt x="956" y="80"/>
                    <a:pt x="956" y="80"/>
                  </a:cubicBezTo>
                  <a:cubicBezTo>
                    <a:pt x="956" y="80"/>
                    <a:pt x="956" y="80"/>
                    <a:pt x="956" y="80"/>
                  </a:cubicBezTo>
                  <a:close/>
                  <a:moveTo>
                    <a:pt x="969" y="80"/>
                  </a:moveTo>
                  <a:cubicBezTo>
                    <a:pt x="969" y="80"/>
                    <a:pt x="969" y="80"/>
                    <a:pt x="970" y="80"/>
                  </a:cubicBezTo>
                  <a:cubicBezTo>
                    <a:pt x="970" y="80"/>
                    <a:pt x="970" y="80"/>
                    <a:pt x="969" y="80"/>
                  </a:cubicBezTo>
                  <a:close/>
                  <a:moveTo>
                    <a:pt x="1220" y="80"/>
                  </a:moveTo>
                  <a:cubicBezTo>
                    <a:pt x="1220" y="80"/>
                    <a:pt x="1220" y="80"/>
                    <a:pt x="1220" y="80"/>
                  </a:cubicBezTo>
                  <a:cubicBezTo>
                    <a:pt x="1220" y="80"/>
                    <a:pt x="1220" y="80"/>
                    <a:pt x="1220" y="80"/>
                  </a:cubicBezTo>
                  <a:close/>
                  <a:moveTo>
                    <a:pt x="1678" y="80"/>
                  </a:moveTo>
                  <a:cubicBezTo>
                    <a:pt x="1678" y="80"/>
                    <a:pt x="1678" y="80"/>
                    <a:pt x="1678" y="80"/>
                  </a:cubicBezTo>
                  <a:cubicBezTo>
                    <a:pt x="1678" y="80"/>
                    <a:pt x="1678" y="80"/>
                    <a:pt x="1678" y="80"/>
                  </a:cubicBezTo>
                  <a:close/>
                  <a:moveTo>
                    <a:pt x="1540" y="9"/>
                  </a:moveTo>
                  <a:cubicBezTo>
                    <a:pt x="1540" y="9"/>
                    <a:pt x="1540" y="9"/>
                    <a:pt x="1540" y="8"/>
                  </a:cubicBezTo>
                  <a:cubicBezTo>
                    <a:pt x="1540" y="8"/>
                    <a:pt x="1540" y="8"/>
                    <a:pt x="1540" y="9"/>
                  </a:cubicBezTo>
                  <a:close/>
                  <a:moveTo>
                    <a:pt x="1568" y="8"/>
                  </a:moveTo>
                  <a:cubicBezTo>
                    <a:pt x="1568" y="9"/>
                    <a:pt x="1568" y="9"/>
                    <a:pt x="1568" y="9"/>
                  </a:cubicBezTo>
                  <a:cubicBezTo>
                    <a:pt x="1568" y="8"/>
                    <a:pt x="1568" y="8"/>
                    <a:pt x="1568" y="8"/>
                  </a:cubicBezTo>
                  <a:close/>
                  <a:moveTo>
                    <a:pt x="1708" y="9"/>
                  </a:moveTo>
                  <a:cubicBezTo>
                    <a:pt x="1708" y="9"/>
                    <a:pt x="1708" y="9"/>
                    <a:pt x="1709" y="8"/>
                  </a:cubicBezTo>
                  <a:cubicBezTo>
                    <a:pt x="1708" y="8"/>
                    <a:pt x="1708" y="8"/>
                    <a:pt x="1708" y="9"/>
                  </a:cubicBezTo>
                  <a:close/>
                  <a:moveTo>
                    <a:pt x="1346" y="81"/>
                  </a:moveTo>
                  <a:cubicBezTo>
                    <a:pt x="1347" y="80"/>
                    <a:pt x="1347" y="80"/>
                    <a:pt x="1347" y="80"/>
                  </a:cubicBezTo>
                  <a:cubicBezTo>
                    <a:pt x="1346" y="80"/>
                    <a:pt x="1346" y="80"/>
                    <a:pt x="1346" y="81"/>
                  </a:cubicBezTo>
                  <a:close/>
                  <a:moveTo>
                    <a:pt x="1358" y="80"/>
                  </a:moveTo>
                  <a:cubicBezTo>
                    <a:pt x="1358" y="80"/>
                    <a:pt x="1358" y="80"/>
                    <a:pt x="1358" y="81"/>
                  </a:cubicBezTo>
                  <a:cubicBezTo>
                    <a:pt x="1358" y="81"/>
                    <a:pt x="1358" y="80"/>
                    <a:pt x="1358" y="80"/>
                  </a:cubicBezTo>
                  <a:close/>
                  <a:moveTo>
                    <a:pt x="1736" y="8"/>
                  </a:moveTo>
                  <a:cubicBezTo>
                    <a:pt x="1736" y="9"/>
                    <a:pt x="1736" y="9"/>
                    <a:pt x="1737" y="9"/>
                  </a:cubicBezTo>
                  <a:cubicBezTo>
                    <a:pt x="1736" y="8"/>
                    <a:pt x="1736" y="8"/>
                    <a:pt x="1736" y="8"/>
                  </a:cubicBezTo>
                  <a:close/>
                  <a:moveTo>
                    <a:pt x="1467" y="80"/>
                  </a:moveTo>
                  <a:cubicBezTo>
                    <a:pt x="1467" y="80"/>
                    <a:pt x="1467" y="80"/>
                    <a:pt x="1467" y="81"/>
                  </a:cubicBezTo>
                  <a:cubicBezTo>
                    <a:pt x="1468" y="80"/>
                    <a:pt x="1468" y="80"/>
                    <a:pt x="1467" y="80"/>
                  </a:cubicBezTo>
                  <a:close/>
                  <a:moveTo>
                    <a:pt x="1666" y="81"/>
                  </a:moveTo>
                  <a:cubicBezTo>
                    <a:pt x="1666" y="80"/>
                    <a:pt x="1665" y="80"/>
                    <a:pt x="1665" y="80"/>
                  </a:cubicBezTo>
                  <a:cubicBezTo>
                    <a:pt x="1665" y="80"/>
                    <a:pt x="1665" y="80"/>
                    <a:pt x="1666" y="81"/>
                  </a:cubicBezTo>
                  <a:close/>
                  <a:moveTo>
                    <a:pt x="551" y="9"/>
                  </a:moveTo>
                  <a:cubicBezTo>
                    <a:pt x="551" y="9"/>
                    <a:pt x="552" y="9"/>
                    <a:pt x="552" y="9"/>
                  </a:cubicBezTo>
                  <a:cubicBezTo>
                    <a:pt x="551" y="9"/>
                    <a:pt x="551" y="9"/>
                    <a:pt x="551" y="9"/>
                  </a:cubicBezTo>
                  <a:close/>
                  <a:moveTo>
                    <a:pt x="638" y="80"/>
                  </a:moveTo>
                  <a:cubicBezTo>
                    <a:pt x="637" y="80"/>
                    <a:pt x="637" y="81"/>
                    <a:pt x="637" y="81"/>
                  </a:cubicBezTo>
                  <a:cubicBezTo>
                    <a:pt x="638" y="81"/>
                    <a:pt x="638" y="80"/>
                    <a:pt x="638" y="80"/>
                  </a:cubicBezTo>
                  <a:close/>
                  <a:moveTo>
                    <a:pt x="956" y="81"/>
                  </a:moveTo>
                  <a:cubicBezTo>
                    <a:pt x="956" y="81"/>
                    <a:pt x="956" y="80"/>
                    <a:pt x="956" y="80"/>
                  </a:cubicBezTo>
                  <a:cubicBezTo>
                    <a:pt x="956" y="81"/>
                    <a:pt x="956" y="81"/>
                    <a:pt x="956" y="81"/>
                  </a:cubicBezTo>
                  <a:close/>
                  <a:moveTo>
                    <a:pt x="584" y="9"/>
                  </a:moveTo>
                  <a:cubicBezTo>
                    <a:pt x="585" y="9"/>
                    <a:pt x="585" y="9"/>
                    <a:pt x="585" y="9"/>
                  </a:cubicBezTo>
                  <a:cubicBezTo>
                    <a:pt x="585" y="9"/>
                    <a:pt x="585" y="9"/>
                    <a:pt x="584" y="9"/>
                  </a:cubicBezTo>
                  <a:close/>
                  <a:moveTo>
                    <a:pt x="611" y="81"/>
                  </a:moveTo>
                  <a:cubicBezTo>
                    <a:pt x="611" y="81"/>
                    <a:pt x="611" y="81"/>
                    <a:pt x="610" y="81"/>
                  </a:cubicBezTo>
                  <a:cubicBezTo>
                    <a:pt x="610" y="81"/>
                    <a:pt x="610" y="81"/>
                    <a:pt x="611" y="81"/>
                  </a:cubicBezTo>
                  <a:close/>
                  <a:moveTo>
                    <a:pt x="1018" y="9"/>
                  </a:moveTo>
                  <a:cubicBezTo>
                    <a:pt x="1019" y="9"/>
                    <a:pt x="1019" y="9"/>
                    <a:pt x="1019" y="9"/>
                  </a:cubicBezTo>
                  <a:cubicBezTo>
                    <a:pt x="1019" y="9"/>
                    <a:pt x="1019" y="9"/>
                    <a:pt x="1018" y="9"/>
                  </a:cubicBezTo>
                  <a:close/>
                  <a:moveTo>
                    <a:pt x="1355" y="9"/>
                  </a:moveTo>
                  <a:cubicBezTo>
                    <a:pt x="1355" y="9"/>
                    <a:pt x="1355" y="9"/>
                    <a:pt x="1355" y="9"/>
                  </a:cubicBezTo>
                  <a:cubicBezTo>
                    <a:pt x="1355" y="9"/>
                    <a:pt x="1355" y="9"/>
                    <a:pt x="1355" y="9"/>
                  </a:cubicBezTo>
                  <a:close/>
                  <a:moveTo>
                    <a:pt x="1042" y="81"/>
                  </a:moveTo>
                  <a:cubicBezTo>
                    <a:pt x="1042" y="81"/>
                    <a:pt x="1042" y="81"/>
                    <a:pt x="1042" y="81"/>
                  </a:cubicBezTo>
                  <a:cubicBezTo>
                    <a:pt x="1043" y="81"/>
                    <a:pt x="1042" y="81"/>
                    <a:pt x="1042" y="81"/>
                  </a:cubicBezTo>
                  <a:close/>
                  <a:moveTo>
                    <a:pt x="1220" y="81"/>
                  </a:moveTo>
                  <a:cubicBezTo>
                    <a:pt x="1220" y="81"/>
                    <a:pt x="1220" y="81"/>
                    <a:pt x="1220" y="81"/>
                  </a:cubicBezTo>
                  <a:cubicBezTo>
                    <a:pt x="1220" y="81"/>
                    <a:pt x="1220" y="81"/>
                    <a:pt x="1220" y="81"/>
                  </a:cubicBezTo>
                  <a:close/>
                  <a:moveTo>
                    <a:pt x="1346" y="81"/>
                  </a:moveTo>
                  <a:cubicBezTo>
                    <a:pt x="1346" y="81"/>
                    <a:pt x="1346" y="81"/>
                    <a:pt x="1346" y="81"/>
                  </a:cubicBezTo>
                  <a:cubicBezTo>
                    <a:pt x="1346" y="81"/>
                    <a:pt x="1346" y="81"/>
                    <a:pt x="1346" y="81"/>
                  </a:cubicBezTo>
                  <a:close/>
                  <a:moveTo>
                    <a:pt x="1530" y="81"/>
                  </a:moveTo>
                  <a:cubicBezTo>
                    <a:pt x="1531" y="81"/>
                    <a:pt x="1531" y="81"/>
                    <a:pt x="1531" y="81"/>
                  </a:cubicBezTo>
                  <a:cubicBezTo>
                    <a:pt x="1530" y="81"/>
                    <a:pt x="1530" y="81"/>
                    <a:pt x="1530" y="81"/>
                  </a:cubicBezTo>
                  <a:close/>
                  <a:moveTo>
                    <a:pt x="1698" y="81"/>
                  </a:moveTo>
                  <a:cubicBezTo>
                    <a:pt x="1699" y="81"/>
                    <a:pt x="1699" y="81"/>
                    <a:pt x="1699" y="81"/>
                  </a:cubicBezTo>
                  <a:cubicBezTo>
                    <a:pt x="1698" y="81"/>
                    <a:pt x="1698" y="81"/>
                    <a:pt x="1698" y="81"/>
                  </a:cubicBezTo>
                  <a:close/>
                  <a:moveTo>
                    <a:pt x="627" y="82"/>
                  </a:moveTo>
                  <a:cubicBezTo>
                    <a:pt x="627" y="82"/>
                    <a:pt x="627" y="81"/>
                    <a:pt x="627" y="81"/>
                  </a:cubicBezTo>
                  <a:cubicBezTo>
                    <a:pt x="627" y="81"/>
                    <a:pt x="627" y="81"/>
                    <a:pt x="627" y="82"/>
                  </a:cubicBezTo>
                  <a:close/>
                  <a:moveTo>
                    <a:pt x="1210" y="53"/>
                  </a:moveTo>
                  <a:cubicBezTo>
                    <a:pt x="1210" y="53"/>
                    <a:pt x="1210" y="53"/>
                    <a:pt x="1210" y="52"/>
                  </a:cubicBezTo>
                  <a:cubicBezTo>
                    <a:pt x="1210" y="53"/>
                    <a:pt x="1210" y="53"/>
                    <a:pt x="1210" y="53"/>
                  </a:cubicBezTo>
                  <a:close/>
                  <a:moveTo>
                    <a:pt x="760" y="81"/>
                  </a:moveTo>
                  <a:cubicBezTo>
                    <a:pt x="760" y="81"/>
                    <a:pt x="760" y="82"/>
                    <a:pt x="761" y="82"/>
                  </a:cubicBezTo>
                  <a:cubicBezTo>
                    <a:pt x="761" y="81"/>
                    <a:pt x="761" y="81"/>
                    <a:pt x="760" y="81"/>
                  </a:cubicBezTo>
                  <a:close/>
                  <a:moveTo>
                    <a:pt x="957" y="82"/>
                  </a:moveTo>
                  <a:cubicBezTo>
                    <a:pt x="957" y="81"/>
                    <a:pt x="957" y="81"/>
                    <a:pt x="956" y="81"/>
                  </a:cubicBezTo>
                  <a:cubicBezTo>
                    <a:pt x="956" y="81"/>
                    <a:pt x="956" y="82"/>
                    <a:pt x="957" y="82"/>
                  </a:cubicBezTo>
                  <a:close/>
                  <a:moveTo>
                    <a:pt x="673" y="59"/>
                  </a:moveTo>
                  <a:cubicBezTo>
                    <a:pt x="673" y="59"/>
                    <a:pt x="673" y="59"/>
                    <a:pt x="673" y="59"/>
                  </a:cubicBezTo>
                  <a:cubicBezTo>
                    <a:pt x="673" y="59"/>
                    <a:pt x="673" y="59"/>
                    <a:pt x="673" y="59"/>
                  </a:cubicBezTo>
                  <a:close/>
                  <a:moveTo>
                    <a:pt x="1428" y="9"/>
                  </a:moveTo>
                  <a:cubicBezTo>
                    <a:pt x="1428" y="9"/>
                    <a:pt x="1428" y="9"/>
                    <a:pt x="1428" y="9"/>
                  </a:cubicBezTo>
                  <a:cubicBezTo>
                    <a:pt x="1428" y="9"/>
                    <a:pt x="1428" y="9"/>
                    <a:pt x="1428" y="9"/>
                  </a:cubicBezTo>
                  <a:close/>
                  <a:moveTo>
                    <a:pt x="1467" y="81"/>
                  </a:moveTo>
                  <a:cubicBezTo>
                    <a:pt x="1467" y="81"/>
                    <a:pt x="1467" y="81"/>
                    <a:pt x="1467" y="82"/>
                  </a:cubicBezTo>
                  <a:cubicBezTo>
                    <a:pt x="1467" y="81"/>
                    <a:pt x="1467" y="81"/>
                    <a:pt x="1467" y="81"/>
                  </a:cubicBezTo>
                  <a:close/>
                  <a:moveTo>
                    <a:pt x="1542" y="81"/>
                  </a:moveTo>
                  <a:cubicBezTo>
                    <a:pt x="1541" y="81"/>
                    <a:pt x="1541" y="81"/>
                    <a:pt x="1541" y="82"/>
                  </a:cubicBezTo>
                  <a:cubicBezTo>
                    <a:pt x="1542" y="82"/>
                    <a:pt x="1542" y="81"/>
                    <a:pt x="1542" y="81"/>
                  </a:cubicBezTo>
                  <a:close/>
                  <a:moveTo>
                    <a:pt x="1666" y="82"/>
                  </a:moveTo>
                  <a:cubicBezTo>
                    <a:pt x="1666" y="81"/>
                    <a:pt x="1666" y="81"/>
                    <a:pt x="1666" y="81"/>
                  </a:cubicBezTo>
                  <a:cubicBezTo>
                    <a:pt x="1666" y="81"/>
                    <a:pt x="1666" y="81"/>
                    <a:pt x="1666" y="82"/>
                  </a:cubicBezTo>
                  <a:close/>
                  <a:moveTo>
                    <a:pt x="1710" y="81"/>
                  </a:moveTo>
                  <a:cubicBezTo>
                    <a:pt x="1710" y="81"/>
                    <a:pt x="1709" y="81"/>
                    <a:pt x="1709" y="82"/>
                  </a:cubicBezTo>
                  <a:cubicBezTo>
                    <a:pt x="1710" y="82"/>
                    <a:pt x="1710" y="81"/>
                    <a:pt x="1710" y="81"/>
                  </a:cubicBezTo>
                  <a:close/>
                  <a:moveTo>
                    <a:pt x="1454" y="9"/>
                  </a:moveTo>
                  <a:cubicBezTo>
                    <a:pt x="1454" y="9"/>
                    <a:pt x="1454" y="9"/>
                    <a:pt x="1455" y="9"/>
                  </a:cubicBezTo>
                  <a:cubicBezTo>
                    <a:pt x="1455" y="9"/>
                    <a:pt x="1454" y="9"/>
                    <a:pt x="1454" y="9"/>
                  </a:cubicBezTo>
                  <a:close/>
                  <a:moveTo>
                    <a:pt x="688" y="82"/>
                  </a:moveTo>
                  <a:cubicBezTo>
                    <a:pt x="688" y="82"/>
                    <a:pt x="688" y="81"/>
                    <a:pt x="688" y="81"/>
                  </a:cubicBezTo>
                  <a:cubicBezTo>
                    <a:pt x="688" y="82"/>
                    <a:pt x="688" y="82"/>
                    <a:pt x="688" y="82"/>
                  </a:cubicBezTo>
                  <a:close/>
                  <a:moveTo>
                    <a:pt x="1569" y="42"/>
                  </a:moveTo>
                  <a:cubicBezTo>
                    <a:pt x="1569" y="42"/>
                    <a:pt x="1569" y="42"/>
                    <a:pt x="1569" y="42"/>
                  </a:cubicBezTo>
                  <a:cubicBezTo>
                    <a:pt x="1569" y="42"/>
                    <a:pt x="1568" y="42"/>
                    <a:pt x="1569" y="42"/>
                  </a:cubicBezTo>
                  <a:close/>
                  <a:moveTo>
                    <a:pt x="1042" y="81"/>
                  </a:moveTo>
                  <a:cubicBezTo>
                    <a:pt x="1042" y="82"/>
                    <a:pt x="1043" y="82"/>
                    <a:pt x="1043" y="82"/>
                  </a:cubicBezTo>
                  <a:cubicBezTo>
                    <a:pt x="1043" y="82"/>
                    <a:pt x="1043" y="82"/>
                    <a:pt x="1042" y="81"/>
                  </a:cubicBezTo>
                  <a:close/>
                  <a:moveTo>
                    <a:pt x="1357" y="81"/>
                  </a:moveTo>
                  <a:cubicBezTo>
                    <a:pt x="1357" y="81"/>
                    <a:pt x="1357" y="82"/>
                    <a:pt x="1357" y="82"/>
                  </a:cubicBezTo>
                  <a:cubicBezTo>
                    <a:pt x="1357" y="82"/>
                    <a:pt x="1357" y="82"/>
                    <a:pt x="1357" y="81"/>
                  </a:cubicBezTo>
                  <a:close/>
                  <a:moveTo>
                    <a:pt x="1530" y="82"/>
                  </a:moveTo>
                  <a:cubicBezTo>
                    <a:pt x="1530" y="82"/>
                    <a:pt x="1530" y="82"/>
                    <a:pt x="1530" y="81"/>
                  </a:cubicBezTo>
                  <a:cubicBezTo>
                    <a:pt x="1530" y="81"/>
                    <a:pt x="1530" y="82"/>
                    <a:pt x="1530" y="82"/>
                  </a:cubicBezTo>
                  <a:close/>
                  <a:moveTo>
                    <a:pt x="1679" y="81"/>
                  </a:moveTo>
                  <a:cubicBezTo>
                    <a:pt x="1678" y="82"/>
                    <a:pt x="1679" y="82"/>
                    <a:pt x="1679" y="82"/>
                  </a:cubicBezTo>
                  <a:cubicBezTo>
                    <a:pt x="1679" y="82"/>
                    <a:pt x="1679" y="81"/>
                    <a:pt x="1679" y="81"/>
                  </a:cubicBezTo>
                  <a:close/>
                  <a:moveTo>
                    <a:pt x="1698" y="82"/>
                  </a:moveTo>
                  <a:cubicBezTo>
                    <a:pt x="1698" y="82"/>
                    <a:pt x="1698" y="82"/>
                    <a:pt x="1698" y="81"/>
                  </a:cubicBezTo>
                  <a:cubicBezTo>
                    <a:pt x="1698" y="81"/>
                    <a:pt x="1698" y="82"/>
                    <a:pt x="1698" y="82"/>
                  </a:cubicBezTo>
                  <a:close/>
                  <a:moveTo>
                    <a:pt x="621" y="82"/>
                  </a:moveTo>
                  <a:cubicBezTo>
                    <a:pt x="621" y="82"/>
                    <a:pt x="621" y="82"/>
                    <a:pt x="621" y="83"/>
                  </a:cubicBezTo>
                  <a:cubicBezTo>
                    <a:pt x="621" y="82"/>
                    <a:pt x="621" y="82"/>
                    <a:pt x="621" y="82"/>
                  </a:cubicBezTo>
                  <a:close/>
                  <a:moveTo>
                    <a:pt x="760" y="82"/>
                  </a:moveTo>
                  <a:cubicBezTo>
                    <a:pt x="760" y="82"/>
                    <a:pt x="761" y="82"/>
                    <a:pt x="761" y="83"/>
                  </a:cubicBezTo>
                  <a:cubicBezTo>
                    <a:pt x="761" y="82"/>
                    <a:pt x="761" y="82"/>
                    <a:pt x="760" y="82"/>
                  </a:cubicBezTo>
                  <a:close/>
                  <a:moveTo>
                    <a:pt x="1209" y="82"/>
                  </a:moveTo>
                  <a:cubicBezTo>
                    <a:pt x="1209" y="82"/>
                    <a:pt x="1209" y="82"/>
                    <a:pt x="1209" y="82"/>
                  </a:cubicBezTo>
                  <a:cubicBezTo>
                    <a:pt x="1209" y="82"/>
                    <a:pt x="1209" y="82"/>
                    <a:pt x="1209" y="82"/>
                  </a:cubicBezTo>
                  <a:close/>
                  <a:moveTo>
                    <a:pt x="1220" y="82"/>
                  </a:moveTo>
                  <a:cubicBezTo>
                    <a:pt x="1220" y="82"/>
                    <a:pt x="1220" y="82"/>
                    <a:pt x="1221" y="82"/>
                  </a:cubicBezTo>
                  <a:cubicBezTo>
                    <a:pt x="1221" y="82"/>
                    <a:pt x="1221" y="82"/>
                    <a:pt x="1220" y="82"/>
                  </a:cubicBezTo>
                  <a:close/>
                  <a:moveTo>
                    <a:pt x="1539" y="9"/>
                  </a:moveTo>
                  <a:cubicBezTo>
                    <a:pt x="1539" y="9"/>
                    <a:pt x="1539" y="9"/>
                    <a:pt x="1540" y="9"/>
                  </a:cubicBezTo>
                  <a:cubicBezTo>
                    <a:pt x="1539" y="9"/>
                    <a:pt x="1539" y="9"/>
                    <a:pt x="1539" y="9"/>
                  </a:cubicBezTo>
                  <a:close/>
                  <a:moveTo>
                    <a:pt x="1666" y="82"/>
                  </a:moveTo>
                  <a:cubicBezTo>
                    <a:pt x="1666" y="82"/>
                    <a:pt x="1666" y="82"/>
                    <a:pt x="1666" y="82"/>
                  </a:cubicBezTo>
                  <a:cubicBezTo>
                    <a:pt x="1666" y="82"/>
                    <a:pt x="1666" y="82"/>
                    <a:pt x="1666" y="82"/>
                  </a:cubicBezTo>
                  <a:close/>
                  <a:moveTo>
                    <a:pt x="627" y="83"/>
                  </a:moveTo>
                  <a:cubicBezTo>
                    <a:pt x="627" y="83"/>
                    <a:pt x="627" y="82"/>
                    <a:pt x="627" y="82"/>
                  </a:cubicBezTo>
                  <a:cubicBezTo>
                    <a:pt x="627" y="82"/>
                    <a:pt x="627" y="82"/>
                    <a:pt x="627" y="83"/>
                  </a:cubicBezTo>
                  <a:close/>
                  <a:moveTo>
                    <a:pt x="637" y="82"/>
                  </a:moveTo>
                  <a:cubicBezTo>
                    <a:pt x="637" y="82"/>
                    <a:pt x="637" y="82"/>
                    <a:pt x="637" y="83"/>
                  </a:cubicBezTo>
                  <a:cubicBezTo>
                    <a:pt x="637" y="83"/>
                    <a:pt x="637" y="82"/>
                    <a:pt x="637" y="82"/>
                  </a:cubicBezTo>
                  <a:close/>
                  <a:moveTo>
                    <a:pt x="1568" y="9"/>
                  </a:moveTo>
                  <a:cubicBezTo>
                    <a:pt x="1569" y="9"/>
                    <a:pt x="1569" y="9"/>
                    <a:pt x="1569" y="9"/>
                  </a:cubicBezTo>
                  <a:cubicBezTo>
                    <a:pt x="1569" y="9"/>
                    <a:pt x="1569" y="9"/>
                    <a:pt x="1568" y="9"/>
                  </a:cubicBezTo>
                  <a:close/>
                  <a:moveTo>
                    <a:pt x="1707" y="9"/>
                  </a:moveTo>
                  <a:cubicBezTo>
                    <a:pt x="1707" y="9"/>
                    <a:pt x="1708" y="9"/>
                    <a:pt x="1708" y="9"/>
                  </a:cubicBezTo>
                  <a:cubicBezTo>
                    <a:pt x="1707" y="9"/>
                    <a:pt x="1707" y="9"/>
                    <a:pt x="1707" y="9"/>
                  </a:cubicBezTo>
                  <a:close/>
                  <a:moveTo>
                    <a:pt x="1345" y="83"/>
                  </a:moveTo>
                  <a:cubicBezTo>
                    <a:pt x="1346" y="83"/>
                    <a:pt x="1346" y="82"/>
                    <a:pt x="1346" y="82"/>
                  </a:cubicBezTo>
                  <a:cubicBezTo>
                    <a:pt x="1345" y="82"/>
                    <a:pt x="1345" y="82"/>
                    <a:pt x="1345" y="83"/>
                  </a:cubicBezTo>
                  <a:close/>
                  <a:moveTo>
                    <a:pt x="1737" y="9"/>
                  </a:moveTo>
                  <a:cubicBezTo>
                    <a:pt x="1737" y="9"/>
                    <a:pt x="1737" y="9"/>
                    <a:pt x="1737" y="9"/>
                  </a:cubicBezTo>
                  <a:cubicBezTo>
                    <a:pt x="1737" y="9"/>
                    <a:pt x="1737" y="9"/>
                    <a:pt x="1737" y="9"/>
                  </a:cubicBezTo>
                  <a:close/>
                  <a:moveTo>
                    <a:pt x="1530" y="83"/>
                  </a:moveTo>
                  <a:cubicBezTo>
                    <a:pt x="1530" y="83"/>
                    <a:pt x="1530" y="82"/>
                    <a:pt x="1530" y="82"/>
                  </a:cubicBezTo>
                  <a:cubicBezTo>
                    <a:pt x="1530" y="82"/>
                    <a:pt x="1530" y="83"/>
                    <a:pt x="1530" y="83"/>
                  </a:cubicBezTo>
                  <a:close/>
                  <a:moveTo>
                    <a:pt x="1541" y="82"/>
                  </a:moveTo>
                  <a:cubicBezTo>
                    <a:pt x="1541" y="82"/>
                    <a:pt x="1541" y="82"/>
                    <a:pt x="1541" y="83"/>
                  </a:cubicBezTo>
                  <a:cubicBezTo>
                    <a:pt x="1541" y="83"/>
                    <a:pt x="1541" y="82"/>
                    <a:pt x="1541" y="82"/>
                  </a:cubicBezTo>
                  <a:close/>
                  <a:moveTo>
                    <a:pt x="1679" y="82"/>
                  </a:moveTo>
                  <a:cubicBezTo>
                    <a:pt x="1679" y="82"/>
                    <a:pt x="1679" y="83"/>
                    <a:pt x="1679" y="83"/>
                  </a:cubicBezTo>
                  <a:cubicBezTo>
                    <a:pt x="1679" y="82"/>
                    <a:pt x="1679" y="82"/>
                    <a:pt x="1679" y="82"/>
                  </a:cubicBezTo>
                  <a:close/>
                  <a:moveTo>
                    <a:pt x="1698" y="83"/>
                  </a:moveTo>
                  <a:cubicBezTo>
                    <a:pt x="1698" y="83"/>
                    <a:pt x="1698" y="82"/>
                    <a:pt x="1698" y="82"/>
                  </a:cubicBezTo>
                  <a:cubicBezTo>
                    <a:pt x="1698" y="82"/>
                    <a:pt x="1698" y="82"/>
                    <a:pt x="1698" y="83"/>
                  </a:cubicBezTo>
                  <a:close/>
                  <a:moveTo>
                    <a:pt x="1709" y="82"/>
                  </a:moveTo>
                  <a:cubicBezTo>
                    <a:pt x="1709" y="82"/>
                    <a:pt x="1709" y="82"/>
                    <a:pt x="1709" y="83"/>
                  </a:cubicBezTo>
                  <a:cubicBezTo>
                    <a:pt x="1709" y="83"/>
                    <a:pt x="1709" y="82"/>
                    <a:pt x="1709" y="82"/>
                  </a:cubicBezTo>
                  <a:close/>
                  <a:moveTo>
                    <a:pt x="611" y="83"/>
                  </a:moveTo>
                  <a:cubicBezTo>
                    <a:pt x="611" y="83"/>
                    <a:pt x="611" y="83"/>
                    <a:pt x="611" y="82"/>
                  </a:cubicBezTo>
                  <a:cubicBezTo>
                    <a:pt x="611" y="83"/>
                    <a:pt x="611" y="83"/>
                    <a:pt x="611" y="83"/>
                  </a:cubicBezTo>
                  <a:close/>
                  <a:moveTo>
                    <a:pt x="830" y="52"/>
                  </a:moveTo>
                  <a:cubicBezTo>
                    <a:pt x="830" y="52"/>
                    <a:pt x="830" y="52"/>
                    <a:pt x="830" y="53"/>
                  </a:cubicBezTo>
                  <a:cubicBezTo>
                    <a:pt x="830" y="53"/>
                    <a:pt x="830" y="52"/>
                    <a:pt x="830" y="52"/>
                  </a:cubicBezTo>
                  <a:close/>
                  <a:moveTo>
                    <a:pt x="1043" y="82"/>
                  </a:moveTo>
                  <a:cubicBezTo>
                    <a:pt x="1043" y="83"/>
                    <a:pt x="1043" y="83"/>
                    <a:pt x="1043" y="83"/>
                  </a:cubicBezTo>
                  <a:cubicBezTo>
                    <a:pt x="1043" y="83"/>
                    <a:pt x="1043" y="83"/>
                    <a:pt x="1043" y="82"/>
                  </a:cubicBezTo>
                  <a:close/>
                  <a:moveTo>
                    <a:pt x="1221" y="82"/>
                  </a:moveTo>
                  <a:cubicBezTo>
                    <a:pt x="1221" y="83"/>
                    <a:pt x="1221" y="83"/>
                    <a:pt x="1221" y="83"/>
                  </a:cubicBezTo>
                  <a:cubicBezTo>
                    <a:pt x="1221" y="83"/>
                    <a:pt x="1221" y="83"/>
                    <a:pt x="1221" y="82"/>
                  </a:cubicBezTo>
                  <a:close/>
                  <a:moveTo>
                    <a:pt x="1667" y="83"/>
                  </a:moveTo>
                  <a:cubicBezTo>
                    <a:pt x="1667" y="83"/>
                    <a:pt x="1667" y="83"/>
                    <a:pt x="1666" y="82"/>
                  </a:cubicBezTo>
                  <a:cubicBezTo>
                    <a:pt x="1666" y="83"/>
                    <a:pt x="1666" y="83"/>
                    <a:pt x="1667" y="83"/>
                  </a:cubicBezTo>
                  <a:close/>
                  <a:moveTo>
                    <a:pt x="621" y="83"/>
                  </a:moveTo>
                  <a:cubicBezTo>
                    <a:pt x="621" y="83"/>
                    <a:pt x="621" y="83"/>
                    <a:pt x="622" y="84"/>
                  </a:cubicBezTo>
                  <a:cubicBezTo>
                    <a:pt x="622" y="83"/>
                    <a:pt x="622" y="83"/>
                    <a:pt x="621" y="83"/>
                  </a:cubicBezTo>
                  <a:close/>
                  <a:moveTo>
                    <a:pt x="550" y="9"/>
                  </a:moveTo>
                  <a:cubicBezTo>
                    <a:pt x="551" y="9"/>
                    <a:pt x="551" y="9"/>
                    <a:pt x="551" y="9"/>
                  </a:cubicBezTo>
                  <a:cubicBezTo>
                    <a:pt x="551" y="9"/>
                    <a:pt x="550" y="9"/>
                    <a:pt x="550" y="9"/>
                  </a:cubicBezTo>
                  <a:close/>
                  <a:moveTo>
                    <a:pt x="761" y="83"/>
                  </a:moveTo>
                  <a:cubicBezTo>
                    <a:pt x="761" y="83"/>
                    <a:pt x="761" y="83"/>
                    <a:pt x="761" y="83"/>
                  </a:cubicBezTo>
                  <a:cubicBezTo>
                    <a:pt x="761" y="83"/>
                    <a:pt x="761" y="83"/>
                    <a:pt x="761" y="83"/>
                  </a:cubicBezTo>
                  <a:close/>
                  <a:moveTo>
                    <a:pt x="958" y="83"/>
                  </a:moveTo>
                  <a:cubicBezTo>
                    <a:pt x="958" y="83"/>
                    <a:pt x="957" y="83"/>
                    <a:pt x="957" y="83"/>
                  </a:cubicBezTo>
                  <a:cubicBezTo>
                    <a:pt x="957" y="83"/>
                    <a:pt x="957" y="83"/>
                    <a:pt x="958" y="83"/>
                  </a:cubicBezTo>
                  <a:close/>
                  <a:moveTo>
                    <a:pt x="1031" y="83"/>
                  </a:moveTo>
                  <a:cubicBezTo>
                    <a:pt x="1031" y="83"/>
                    <a:pt x="1031" y="83"/>
                    <a:pt x="1031" y="83"/>
                  </a:cubicBezTo>
                  <a:cubicBezTo>
                    <a:pt x="1031" y="83"/>
                    <a:pt x="1031" y="83"/>
                    <a:pt x="1031" y="83"/>
                  </a:cubicBezTo>
                  <a:close/>
                  <a:moveTo>
                    <a:pt x="980" y="9"/>
                  </a:moveTo>
                  <a:cubicBezTo>
                    <a:pt x="980" y="9"/>
                    <a:pt x="980" y="9"/>
                    <a:pt x="981" y="9"/>
                  </a:cubicBezTo>
                  <a:cubicBezTo>
                    <a:pt x="980" y="9"/>
                    <a:pt x="980" y="9"/>
                    <a:pt x="980" y="9"/>
                  </a:cubicBezTo>
                  <a:close/>
                  <a:moveTo>
                    <a:pt x="1345" y="83"/>
                  </a:moveTo>
                  <a:cubicBezTo>
                    <a:pt x="1345" y="83"/>
                    <a:pt x="1345" y="83"/>
                    <a:pt x="1345" y="83"/>
                  </a:cubicBezTo>
                  <a:cubicBezTo>
                    <a:pt x="1345" y="83"/>
                    <a:pt x="1345" y="83"/>
                    <a:pt x="1345" y="83"/>
                  </a:cubicBezTo>
                  <a:close/>
                  <a:moveTo>
                    <a:pt x="1466" y="83"/>
                  </a:moveTo>
                  <a:cubicBezTo>
                    <a:pt x="1466" y="83"/>
                    <a:pt x="1466" y="83"/>
                    <a:pt x="1466" y="83"/>
                  </a:cubicBezTo>
                  <a:cubicBezTo>
                    <a:pt x="1466" y="83"/>
                    <a:pt x="1466" y="83"/>
                    <a:pt x="1466" y="83"/>
                  </a:cubicBezTo>
                  <a:close/>
                  <a:moveTo>
                    <a:pt x="1541" y="83"/>
                  </a:moveTo>
                  <a:cubicBezTo>
                    <a:pt x="1540" y="83"/>
                    <a:pt x="1540" y="83"/>
                    <a:pt x="1540" y="83"/>
                  </a:cubicBezTo>
                  <a:cubicBezTo>
                    <a:pt x="1541" y="83"/>
                    <a:pt x="1541" y="83"/>
                    <a:pt x="1541" y="83"/>
                  </a:cubicBezTo>
                  <a:close/>
                  <a:moveTo>
                    <a:pt x="1679" y="83"/>
                  </a:moveTo>
                  <a:cubicBezTo>
                    <a:pt x="1679" y="83"/>
                    <a:pt x="1679" y="83"/>
                    <a:pt x="1680" y="83"/>
                  </a:cubicBezTo>
                  <a:cubicBezTo>
                    <a:pt x="1680" y="83"/>
                    <a:pt x="1679" y="83"/>
                    <a:pt x="1679" y="83"/>
                  </a:cubicBezTo>
                  <a:close/>
                  <a:moveTo>
                    <a:pt x="1709" y="83"/>
                  </a:moveTo>
                  <a:cubicBezTo>
                    <a:pt x="1708" y="83"/>
                    <a:pt x="1708" y="83"/>
                    <a:pt x="1708" y="83"/>
                  </a:cubicBezTo>
                  <a:cubicBezTo>
                    <a:pt x="1709" y="83"/>
                    <a:pt x="1709" y="83"/>
                    <a:pt x="1709" y="83"/>
                  </a:cubicBezTo>
                  <a:close/>
                  <a:moveTo>
                    <a:pt x="1019" y="9"/>
                  </a:moveTo>
                  <a:cubicBezTo>
                    <a:pt x="1020" y="9"/>
                    <a:pt x="1020" y="9"/>
                    <a:pt x="1020" y="9"/>
                  </a:cubicBezTo>
                  <a:cubicBezTo>
                    <a:pt x="1020" y="9"/>
                    <a:pt x="1020" y="9"/>
                    <a:pt x="1019" y="9"/>
                  </a:cubicBezTo>
                  <a:close/>
                  <a:moveTo>
                    <a:pt x="626" y="84"/>
                  </a:moveTo>
                  <a:cubicBezTo>
                    <a:pt x="626" y="84"/>
                    <a:pt x="627" y="83"/>
                    <a:pt x="626" y="83"/>
                  </a:cubicBezTo>
                  <a:cubicBezTo>
                    <a:pt x="626" y="83"/>
                    <a:pt x="626" y="84"/>
                    <a:pt x="626" y="84"/>
                  </a:cubicBezTo>
                  <a:close/>
                  <a:moveTo>
                    <a:pt x="750" y="53"/>
                  </a:moveTo>
                  <a:cubicBezTo>
                    <a:pt x="750" y="53"/>
                    <a:pt x="750" y="52"/>
                    <a:pt x="750" y="52"/>
                  </a:cubicBezTo>
                  <a:cubicBezTo>
                    <a:pt x="750" y="52"/>
                    <a:pt x="750" y="53"/>
                    <a:pt x="750" y="53"/>
                  </a:cubicBezTo>
                  <a:close/>
                  <a:moveTo>
                    <a:pt x="1354" y="9"/>
                  </a:moveTo>
                  <a:cubicBezTo>
                    <a:pt x="1354" y="9"/>
                    <a:pt x="1355" y="9"/>
                    <a:pt x="1355" y="9"/>
                  </a:cubicBezTo>
                  <a:cubicBezTo>
                    <a:pt x="1354" y="9"/>
                    <a:pt x="1354" y="9"/>
                    <a:pt x="1354" y="9"/>
                  </a:cubicBezTo>
                  <a:close/>
                  <a:moveTo>
                    <a:pt x="1043" y="83"/>
                  </a:moveTo>
                  <a:cubicBezTo>
                    <a:pt x="1043" y="83"/>
                    <a:pt x="1043" y="84"/>
                    <a:pt x="1044" y="84"/>
                  </a:cubicBezTo>
                  <a:cubicBezTo>
                    <a:pt x="1044" y="83"/>
                    <a:pt x="1043" y="83"/>
                    <a:pt x="1043" y="83"/>
                  </a:cubicBezTo>
                  <a:close/>
                  <a:moveTo>
                    <a:pt x="1221" y="83"/>
                  </a:moveTo>
                  <a:cubicBezTo>
                    <a:pt x="1221" y="83"/>
                    <a:pt x="1221" y="84"/>
                    <a:pt x="1221" y="84"/>
                  </a:cubicBezTo>
                  <a:cubicBezTo>
                    <a:pt x="1221" y="83"/>
                    <a:pt x="1221" y="83"/>
                    <a:pt x="1221" y="83"/>
                  </a:cubicBezTo>
                  <a:close/>
                  <a:moveTo>
                    <a:pt x="1356" y="83"/>
                  </a:moveTo>
                  <a:cubicBezTo>
                    <a:pt x="1356" y="83"/>
                    <a:pt x="1356" y="83"/>
                    <a:pt x="1356" y="84"/>
                  </a:cubicBezTo>
                  <a:cubicBezTo>
                    <a:pt x="1356" y="84"/>
                    <a:pt x="1356" y="83"/>
                    <a:pt x="1356" y="83"/>
                  </a:cubicBezTo>
                  <a:close/>
                  <a:moveTo>
                    <a:pt x="1414" y="84"/>
                  </a:moveTo>
                  <a:cubicBezTo>
                    <a:pt x="1414" y="83"/>
                    <a:pt x="1414" y="83"/>
                    <a:pt x="1413" y="83"/>
                  </a:cubicBezTo>
                  <a:cubicBezTo>
                    <a:pt x="1413" y="83"/>
                    <a:pt x="1413" y="84"/>
                    <a:pt x="1414" y="84"/>
                  </a:cubicBezTo>
                  <a:close/>
                  <a:moveTo>
                    <a:pt x="1529" y="84"/>
                  </a:moveTo>
                  <a:cubicBezTo>
                    <a:pt x="1529" y="84"/>
                    <a:pt x="1529" y="83"/>
                    <a:pt x="1529" y="83"/>
                  </a:cubicBezTo>
                  <a:cubicBezTo>
                    <a:pt x="1529" y="83"/>
                    <a:pt x="1529" y="83"/>
                    <a:pt x="1529" y="84"/>
                  </a:cubicBezTo>
                  <a:close/>
                  <a:moveTo>
                    <a:pt x="1385" y="9"/>
                  </a:moveTo>
                  <a:cubicBezTo>
                    <a:pt x="1385" y="9"/>
                    <a:pt x="1385" y="9"/>
                    <a:pt x="1385" y="9"/>
                  </a:cubicBezTo>
                  <a:cubicBezTo>
                    <a:pt x="1385" y="9"/>
                    <a:pt x="1385" y="9"/>
                    <a:pt x="1385" y="9"/>
                  </a:cubicBezTo>
                  <a:close/>
                  <a:moveTo>
                    <a:pt x="1697" y="84"/>
                  </a:moveTo>
                  <a:cubicBezTo>
                    <a:pt x="1697" y="84"/>
                    <a:pt x="1698" y="83"/>
                    <a:pt x="1698" y="83"/>
                  </a:cubicBezTo>
                  <a:cubicBezTo>
                    <a:pt x="1697" y="83"/>
                    <a:pt x="1697" y="83"/>
                    <a:pt x="1697" y="84"/>
                  </a:cubicBezTo>
                  <a:close/>
                  <a:moveTo>
                    <a:pt x="612" y="84"/>
                  </a:moveTo>
                  <a:cubicBezTo>
                    <a:pt x="612" y="84"/>
                    <a:pt x="612" y="83"/>
                    <a:pt x="611" y="83"/>
                  </a:cubicBezTo>
                  <a:cubicBezTo>
                    <a:pt x="611" y="84"/>
                    <a:pt x="611" y="84"/>
                    <a:pt x="612" y="84"/>
                  </a:cubicBezTo>
                  <a:close/>
                  <a:moveTo>
                    <a:pt x="958" y="84"/>
                  </a:moveTo>
                  <a:cubicBezTo>
                    <a:pt x="958" y="84"/>
                    <a:pt x="958" y="84"/>
                    <a:pt x="958" y="83"/>
                  </a:cubicBezTo>
                  <a:cubicBezTo>
                    <a:pt x="958" y="84"/>
                    <a:pt x="958" y="84"/>
                    <a:pt x="958" y="84"/>
                  </a:cubicBezTo>
                  <a:close/>
                  <a:moveTo>
                    <a:pt x="1345" y="84"/>
                  </a:moveTo>
                  <a:cubicBezTo>
                    <a:pt x="1345" y="84"/>
                    <a:pt x="1345" y="84"/>
                    <a:pt x="1345" y="83"/>
                  </a:cubicBezTo>
                  <a:cubicBezTo>
                    <a:pt x="1345" y="84"/>
                    <a:pt x="1345" y="84"/>
                    <a:pt x="1345" y="84"/>
                  </a:cubicBezTo>
                  <a:close/>
                  <a:moveTo>
                    <a:pt x="1540" y="83"/>
                  </a:moveTo>
                  <a:cubicBezTo>
                    <a:pt x="1540" y="84"/>
                    <a:pt x="1540" y="84"/>
                    <a:pt x="1540" y="84"/>
                  </a:cubicBezTo>
                  <a:cubicBezTo>
                    <a:pt x="1540" y="84"/>
                    <a:pt x="1540" y="84"/>
                    <a:pt x="1540" y="83"/>
                  </a:cubicBezTo>
                  <a:close/>
                  <a:moveTo>
                    <a:pt x="1680" y="83"/>
                  </a:moveTo>
                  <a:cubicBezTo>
                    <a:pt x="1679" y="84"/>
                    <a:pt x="1680" y="84"/>
                    <a:pt x="1680" y="84"/>
                  </a:cubicBezTo>
                  <a:cubicBezTo>
                    <a:pt x="1680" y="84"/>
                    <a:pt x="1680" y="84"/>
                    <a:pt x="1680" y="83"/>
                  </a:cubicBezTo>
                  <a:close/>
                  <a:moveTo>
                    <a:pt x="1708" y="83"/>
                  </a:moveTo>
                  <a:cubicBezTo>
                    <a:pt x="1708" y="84"/>
                    <a:pt x="1708" y="84"/>
                    <a:pt x="1708" y="84"/>
                  </a:cubicBezTo>
                  <a:cubicBezTo>
                    <a:pt x="1708" y="84"/>
                    <a:pt x="1708" y="84"/>
                    <a:pt x="1708" y="83"/>
                  </a:cubicBezTo>
                  <a:close/>
                  <a:moveTo>
                    <a:pt x="622" y="84"/>
                  </a:moveTo>
                  <a:cubicBezTo>
                    <a:pt x="622" y="84"/>
                    <a:pt x="622" y="84"/>
                    <a:pt x="622" y="85"/>
                  </a:cubicBezTo>
                  <a:cubicBezTo>
                    <a:pt x="622" y="84"/>
                    <a:pt x="622" y="84"/>
                    <a:pt x="622" y="84"/>
                  </a:cubicBezTo>
                  <a:close/>
                  <a:moveTo>
                    <a:pt x="1427" y="9"/>
                  </a:moveTo>
                  <a:cubicBezTo>
                    <a:pt x="1427" y="9"/>
                    <a:pt x="1427" y="9"/>
                    <a:pt x="1428" y="9"/>
                  </a:cubicBezTo>
                  <a:cubicBezTo>
                    <a:pt x="1427" y="9"/>
                    <a:pt x="1427" y="9"/>
                    <a:pt x="1427" y="9"/>
                  </a:cubicBezTo>
                  <a:close/>
                  <a:moveTo>
                    <a:pt x="636" y="84"/>
                  </a:moveTo>
                  <a:cubicBezTo>
                    <a:pt x="636" y="84"/>
                    <a:pt x="636" y="84"/>
                    <a:pt x="636" y="84"/>
                  </a:cubicBezTo>
                  <a:cubicBezTo>
                    <a:pt x="636" y="84"/>
                    <a:pt x="636" y="84"/>
                    <a:pt x="636" y="84"/>
                  </a:cubicBezTo>
                  <a:close/>
                  <a:moveTo>
                    <a:pt x="1032" y="84"/>
                  </a:moveTo>
                  <a:cubicBezTo>
                    <a:pt x="1032" y="84"/>
                    <a:pt x="1032" y="84"/>
                    <a:pt x="1031" y="84"/>
                  </a:cubicBezTo>
                  <a:cubicBezTo>
                    <a:pt x="1031" y="84"/>
                    <a:pt x="1031" y="84"/>
                    <a:pt x="1032" y="84"/>
                  </a:cubicBezTo>
                  <a:close/>
                  <a:moveTo>
                    <a:pt x="637" y="55"/>
                  </a:moveTo>
                  <a:cubicBezTo>
                    <a:pt x="637" y="55"/>
                    <a:pt x="637" y="55"/>
                    <a:pt x="637" y="55"/>
                  </a:cubicBezTo>
                  <a:cubicBezTo>
                    <a:pt x="637" y="55"/>
                    <a:pt x="637" y="55"/>
                    <a:pt x="637" y="55"/>
                  </a:cubicBezTo>
                  <a:close/>
                  <a:moveTo>
                    <a:pt x="1210" y="84"/>
                  </a:moveTo>
                  <a:cubicBezTo>
                    <a:pt x="1210" y="84"/>
                    <a:pt x="1210" y="84"/>
                    <a:pt x="1209" y="84"/>
                  </a:cubicBezTo>
                  <a:cubicBezTo>
                    <a:pt x="1209" y="84"/>
                    <a:pt x="1209" y="84"/>
                    <a:pt x="1210" y="84"/>
                  </a:cubicBezTo>
                  <a:close/>
                  <a:moveTo>
                    <a:pt x="1221" y="84"/>
                  </a:moveTo>
                  <a:cubicBezTo>
                    <a:pt x="1221" y="84"/>
                    <a:pt x="1222" y="84"/>
                    <a:pt x="1222" y="84"/>
                  </a:cubicBezTo>
                  <a:cubicBezTo>
                    <a:pt x="1222" y="84"/>
                    <a:pt x="1222" y="84"/>
                    <a:pt x="1221" y="84"/>
                  </a:cubicBezTo>
                  <a:close/>
                  <a:moveTo>
                    <a:pt x="1356" y="84"/>
                  </a:moveTo>
                  <a:cubicBezTo>
                    <a:pt x="1356" y="84"/>
                    <a:pt x="1355" y="84"/>
                    <a:pt x="1355" y="84"/>
                  </a:cubicBezTo>
                  <a:cubicBezTo>
                    <a:pt x="1356" y="84"/>
                    <a:pt x="1356" y="84"/>
                    <a:pt x="1356" y="84"/>
                  </a:cubicBezTo>
                  <a:close/>
                  <a:moveTo>
                    <a:pt x="1466" y="84"/>
                  </a:moveTo>
                  <a:cubicBezTo>
                    <a:pt x="1466" y="84"/>
                    <a:pt x="1466" y="84"/>
                    <a:pt x="1466" y="84"/>
                  </a:cubicBezTo>
                  <a:cubicBezTo>
                    <a:pt x="1466" y="84"/>
                    <a:pt x="1466" y="84"/>
                    <a:pt x="1466" y="84"/>
                  </a:cubicBezTo>
                  <a:close/>
                  <a:moveTo>
                    <a:pt x="1529" y="85"/>
                  </a:moveTo>
                  <a:cubicBezTo>
                    <a:pt x="1529" y="84"/>
                    <a:pt x="1529" y="84"/>
                    <a:pt x="1529" y="84"/>
                  </a:cubicBezTo>
                  <a:cubicBezTo>
                    <a:pt x="1529" y="84"/>
                    <a:pt x="1529" y="84"/>
                    <a:pt x="1529" y="85"/>
                  </a:cubicBezTo>
                  <a:close/>
                  <a:moveTo>
                    <a:pt x="1697" y="85"/>
                  </a:moveTo>
                  <a:cubicBezTo>
                    <a:pt x="1697" y="84"/>
                    <a:pt x="1697" y="84"/>
                    <a:pt x="1697" y="84"/>
                  </a:cubicBezTo>
                  <a:cubicBezTo>
                    <a:pt x="1697" y="84"/>
                    <a:pt x="1697" y="84"/>
                    <a:pt x="1697" y="85"/>
                  </a:cubicBezTo>
                  <a:close/>
                  <a:moveTo>
                    <a:pt x="612" y="85"/>
                  </a:moveTo>
                  <a:cubicBezTo>
                    <a:pt x="612" y="85"/>
                    <a:pt x="612" y="84"/>
                    <a:pt x="612" y="84"/>
                  </a:cubicBezTo>
                  <a:cubicBezTo>
                    <a:pt x="612" y="84"/>
                    <a:pt x="612" y="85"/>
                    <a:pt x="612" y="85"/>
                  </a:cubicBezTo>
                  <a:close/>
                  <a:moveTo>
                    <a:pt x="750" y="85"/>
                  </a:moveTo>
                  <a:cubicBezTo>
                    <a:pt x="750" y="85"/>
                    <a:pt x="750" y="84"/>
                    <a:pt x="749" y="84"/>
                  </a:cubicBezTo>
                  <a:cubicBezTo>
                    <a:pt x="749" y="84"/>
                    <a:pt x="749" y="85"/>
                    <a:pt x="750" y="85"/>
                  </a:cubicBezTo>
                  <a:close/>
                  <a:moveTo>
                    <a:pt x="1044" y="84"/>
                  </a:moveTo>
                  <a:cubicBezTo>
                    <a:pt x="1044" y="84"/>
                    <a:pt x="1044" y="85"/>
                    <a:pt x="1044" y="85"/>
                  </a:cubicBezTo>
                  <a:cubicBezTo>
                    <a:pt x="1044" y="85"/>
                    <a:pt x="1044" y="84"/>
                    <a:pt x="1044" y="84"/>
                  </a:cubicBezTo>
                  <a:close/>
                  <a:moveTo>
                    <a:pt x="1414" y="85"/>
                  </a:moveTo>
                  <a:cubicBezTo>
                    <a:pt x="1414" y="84"/>
                    <a:pt x="1414" y="84"/>
                    <a:pt x="1414" y="84"/>
                  </a:cubicBezTo>
                  <a:cubicBezTo>
                    <a:pt x="1414" y="84"/>
                    <a:pt x="1414" y="85"/>
                    <a:pt x="1414" y="85"/>
                  </a:cubicBezTo>
                  <a:close/>
                  <a:moveTo>
                    <a:pt x="1540" y="84"/>
                  </a:moveTo>
                  <a:cubicBezTo>
                    <a:pt x="1540" y="84"/>
                    <a:pt x="1540" y="85"/>
                    <a:pt x="1540" y="85"/>
                  </a:cubicBezTo>
                  <a:cubicBezTo>
                    <a:pt x="1540" y="85"/>
                    <a:pt x="1540" y="84"/>
                    <a:pt x="1540" y="84"/>
                  </a:cubicBezTo>
                  <a:close/>
                  <a:moveTo>
                    <a:pt x="1667" y="85"/>
                  </a:moveTo>
                  <a:cubicBezTo>
                    <a:pt x="1667" y="84"/>
                    <a:pt x="1667" y="84"/>
                    <a:pt x="1667" y="84"/>
                  </a:cubicBezTo>
                  <a:cubicBezTo>
                    <a:pt x="1667" y="84"/>
                    <a:pt x="1667" y="85"/>
                    <a:pt x="1667" y="85"/>
                  </a:cubicBezTo>
                  <a:close/>
                  <a:moveTo>
                    <a:pt x="1680" y="84"/>
                  </a:moveTo>
                  <a:cubicBezTo>
                    <a:pt x="1680" y="84"/>
                    <a:pt x="1680" y="85"/>
                    <a:pt x="1680" y="85"/>
                  </a:cubicBezTo>
                  <a:cubicBezTo>
                    <a:pt x="1680" y="85"/>
                    <a:pt x="1680" y="84"/>
                    <a:pt x="1680" y="84"/>
                  </a:cubicBezTo>
                  <a:close/>
                  <a:moveTo>
                    <a:pt x="1708" y="84"/>
                  </a:moveTo>
                  <a:cubicBezTo>
                    <a:pt x="1708" y="84"/>
                    <a:pt x="1708" y="85"/>
                    <a:pt x="1708" y="85"/>
                  </a:cubicBezTo>
                  <a:cubicBezTo>
                    <a:pt x="1708" y="85"/>
                    <a:pt x="1708" y="84"/>
                    <a:pt x="1708" y="84"/>
                  </a:cubicBezTo>
                  <a:close/>
                  <a:moveTo>
                    <a:pt x="1683" y="42"/>
                  </a:moveTo>
                  <a:cubicBezTo>
                    <a:pt x="1683" y="42"/>
                    <a:pt x="1683" y="42"/>
                    <a:pt x="1683" y="42"/>
                  </a:cubicBezTo>
                  <a:cubicBezTo>
                    <a:pt x="1683" y="42"/>
                    <a:pt x="1683" y="42"/>
                    <a:pt x="1683" y="42"/>
                  </a:cubicBezTo>
                  <a:close/>
                  <a:moveTo>
                    <a:pt x="1538" y="9"/>
                  </a:moveTo>
                  <a:cubicBezTo>
                    <a:pt x="1539" y="9"/>
                    <a:pt x="1539" y="9"/>
                    <a:pt x="1539" y="9"/>
                  </a:cubicBezTo>
                  <a:cubicBezTo>
                    <a:pt x="1539" y="9"/>
                    <a:pt x="1538" y="9"/>
                    <a:pt x="1538" y="9"/>
                  </a:cubicBezTo>
                  <a:close/>
                  <a:moveTo>
                    <a:pt x="762" y="84"/>
                  </a:moveTo>
                  <a:cubicBezTo>
                    <a:pt x="762" y="85"/>
                    <a:pt x="762" y="85"/>
                    <a:pt x="762" y="85"/>
                  </a:cubicBezTo>
                  <a:cubicBezTo>
                    <a:pt x="762" y="85"/>
                    <a:pt x="762" y="85"/>
                    <a:pt x="762" y="84"/>
                  </a:cubicBezTo>
                  <a:close/>
                  <a:moveTo>
                    <a:pt x="959" y="85"/>
                  </a:moveTo>
                  <a:cubicBezTo>
                    <a:pt x="959" y="85"/>
                    <a:pt x="959" y="85"/>
                    <a:pt x="958" y="84"/>
                  </a:cubicBezTo>
                  <a:cubicBezTo>
                    <a:pt x="958" y="85"/>
                    <a:pt x="958" y="85"/>
                    <a:pt x="959" y="85"/>
                  </a:cubicBezTo>
                  <a:close/>
                  <a:moveTo>
                    <a:pt x="1569" y="9"/>
                  </a:moveTo>
                  <a:cubicBezTo>
                    <a:pt x="1569" y="9"/>
                    <a:pt x="1570" y="9"/>
                    <a:pt x="1570" y="9"/>
                  </a:cubicBezTo>
                  <a:cubicBezTo>
                    <a:pt x="1570" y="9"/>
                    <a:pt x="1569" y="9"/>
                    <a:pt x="1569" y="9"/>
                  </a:cubicBezTo>
                  <a:close/>
                  <a:moveTo>
                    <a:pt x="1344" y="85"/>
                  </a:moveTo>
                  <a:cubicBezTo>
                    <a:pt x="1345" y="85"/>
                    <a:pt x="1345" y="85"/>
                    <a:pt x="1345" y="84"/>
                  </a:cubicBezTo>
                  <a:cubicBezTo>
                    <a:pt x="1344" y="85"/>
                    <a:pt x="1344" y="85"/>
                    <a:pt x="1344" y="85"/>
                  </a:cubicBezTo>
                  <a:close/>
                  <a:moveTo>
                    <a:pt x="1466" y="84"/>
                  </a:moveTo>
                  <a:cubicBezTo>
                    <a:pt x="1465" y="85"/>
                    <a:pt x="1465" y="85"/>
                    <a:pt x="1465" y="85"/>
                  </a:cubicBezTo>
                  <a:cubicBezTo>
                    <a:pt x="1466" y="85"/>
                    <a:pt x="1466" y="85"/>
                    <a:pt x="1466" y="84"/>
                  </a:cubicBezTo>
                  <a:close/>
                  <a:moveTo>
                    <a:pt x="622" y="85"/>
                  </a:moveTo>
                  <a:cubicBezTo>
                    <a:pt x="622" y="85"/>
                    <a:pt x="622" y="85"/>
                    <a:pt x="622" y="86"/>
                  </a:cubicBezTo>
                  <a:cubicBezTo>
                    <a:pt x="622" y="85"/>
                    <a:pt x="622" y="85"/>
                    <a:pt x="622" y="85"/>
                  </a:cubicBezTo>
                  <a:close/>
                  <a:moveTo>
                    <a:pt x="626" y="86"/>
                  </a:moveTo>
                  <a:cubicBezTo>
                    <a:pt x="626" y="85"/>
                    <a:pt x="626" y="85"/>
                    <a:pt x="626" y="85"/>
                  </a:cubicBezTo>
                  <a:cubicBezTo>
                    <a:pt x="626" y="85"/>
                    <a:pt x="626" y="85"/>
                    <a:pt x="626" y="86"/>
                  </a:cubicBezTo>
                  <a:close/>
                  <a:moveTo>
                    <a:pt x="1044" y="85"/>
                  </a:moveTo>
                  <a:cubicBezTo>
                    <a:pt x="1044" y="85"/>
                    <a:pt x="1044" y="85"/>
                    <a:pt x="1045" y="85"/>
                  </a:cubicBezTo>
                  <a:cubicBezTo>
                    <a:pt x="1045" y="85"/>
                    <a:pt x="1045" y="85"/>
                    <a:pt x="1044" y="85"/>
                  </a:cubicBezTo>
                  <a:close/>
                  <a:moveTo>
                    <a:pt x="1210" y="85"/>
                  </a:moveTo>
                  <a:cubicBezTo>
                    <a:pt x="1210" y="85"/>
                    <a:pt x="1210" y="85"/>
                    <a:pt x="1210" y="85"/>
                  </a:cubicBezTo>
                  <a:cubicBezTo>
                    <a:pt x="1210" y="85"/>
                    <a:pt x="1210" y="85"/>
                    <a:pt x="1210" y="85"/>
                  </a:cubicBezTo>
                  <a:close/>
                  <a:moveTo>
                    <a:pt x="1222" y="85"/>
                  </a:moveTo>
                  <a:cubicBezTo>
                    <a:pt x="1222" y="85"/>
                    <a:pt x="1222" y="85"/>
                    <a:pt x="1222" y="86"/>
                  </a:cubicBezTo>
                  <a:cubicBezTo>
                    <a:pt x="1222" y="85"/>
                    <a:pt x="1222" y="85"/>
                    <a:pt x="1222" y="85"/>
                  </a:cubicBezTo>
                  <a:close/>
                  <a:moveTo>
                    <a:pt x="1355" y="85"/>
                  </a:moveTo>
                  <a:cubicBezTo>
                    <a:pt x="1355" y="85"/>
                    <a:pt x="1355" y="85"/>
                    <a:pt x="1355" y="85"/>
                  </a:cubicBezTo>
                  <a:cubicBezTo>
                    <a:pt x="1355" y="85"/>
                    <a:pt x="1355" y="85"/>
                    <a:pt x="1355" y="85"/>
                  </a:cubicBezTo>
                  <a:close/>
                  <a:moveTo>
                    <a:pt x="1414" y="85"/>
                  </a:moveTo>
                  <a:cubicBezTo>
                    <a:pt x="1414" y="85"/>
                    <a:pt x="1414" y="85"/>
                    <a:pt x="1414" y="85"/>
                  </a:cubicBezTo>
                  <a:cubicBezTo>
                    <a:pt x="1414" y="85"/>
                    <a:pt x="1414" y="85"/>
                    <a:pt x="1414" y="85"/>
                  </a:cubicBezTo>
                  <a:close/>
                  <a:moveTo>
                    <a:pt x="1528" y="86"/>
                  </a:moveTo>
                  <a:cubicBezTo>
                    <a:pt x="1529" y="85"/>
                    <a:pt x="1529" y="85"/>
                    <a:pt x="1529" y="85"/>
                  </a:cubicBezTo>
                  <a:cubicBezTo>
                    <a:pt x="1528" y="85"/>
                    <a:pt x="1528" y="85"/>
                    <a:pt x="1528" y="86"/>
                  </a:cubicBezTo>
                  <a:close/>
                  <a:moveTo>
                    <a:pt x="1668" y="86"/>
                  </a:moveTo>
                  <a:cubicBezTo>
                    <a:pt x="1668" y="85"/>
                    <a:pt x="1668" y="85"/>
                    <a:pt x="1667" y="85"/>
                  </a:cubicBezTo>
                  <a:cubicBezTo>
                    <a:pt x="1667" y="85"/>
                    <a:pt x="1667" y="85"/>
                    <a:pt x="1668" y="86"/>
                  </a:cubicBezTo>
                  <a:close/>
                  <a:moveTo>
                    <a:pt x="1680" y="85"/>
                  </a:moveTo>
                  <a:cubicBezTo>
                    <a:pt x="1680" y="85"/>
                    <a:pt x="1680" y="85"/>
                    <a:pt x="1681" y="86"/>
                  </a:cubicBezTo>
                  <a:cubicBezTo>
                    <a:pt x="1681" y="85"/>
                    <a:pt x="1681" y="85"/>
                    <a:pt x="1680" y="85"/>
                  </a:cubicBezTo>
                  <a:close/>
                  <a:moveTo>
                    <a:pt x="1697" y="86"/>
                  </a:moveTo>
                  <a:cubicBezTo>
                    <a:pt x="1697" y="85"/>
                    <a:pt x="1697" y="85"/>
                    <a:pt x="1697" y="85"/>
                  </a:cubicBezTo>
                  <a:cubicBezTo>
                    <a:pt x="1697" y="85"/>
                    <a:pt x="1697" y="85"/>
                    <a:pt x="1697" y="86"/>
                  </a:cubicBezTo>
                  <a:close/>
                  <a:moveTo>
                    <a:pt x="612" y="86"/>
                  </a:moveTo>
                  <a:cubicBezTo>
                    <a:pt x="612" y="86"/>
                    <a:pt x="612" y="85"/>
                    <a:pt x="612" y="85"/>
                  </a:cubicBezTo>
                  <a:cubicBezTo>
                    <a:pt x="612" y="85"/>
                    <a:pt x="612" y="86"/>
                    <a:pt x="612" y="86"/>
                  </a:cubicBezTo>
                  <a:close/>
                  <a:moveTo>
                    <a:pt x="750" y="86"/>
                  </a:moveTo>
                  <a:cubicBezTo>
                    <a:pt x="750" y="86"/>
                    <a:pt x="750" y="85"/>
                    <a:pt x="750" y="85"/>
                  </a:cubicBezTo>
                  <a:cubicBezTo>
                    <a:pt x="750" y="85"/>
                    <a:pt x="750" y="86"/>
                    <a:pt x="750" y="86"/>
                  </a:cubicBezTo>
                  <a:close/>
                  <a:moveTo>
                    <a:pt x="1294" y="48"/>
                  </a:moveTo>
                  <a:cubicBezTo>
                    <a:pt x="1294" y="48"/>
                    <a:pt x="1293" y="48"/>
                    <a:pt x="1293" y="49"/>
                  </a:cubicBezTo>
                  <a:cubicBezTo>
                    <a:pt x="1294" y="48"/>
                    <a:pt x="1294" y="48"/>
                    <a:pt x="1294" y="48"/>
                  </a:cubicBezTo>
                  <a:close/>
                  <a:moveTo>
                    <a:pt x="1465" y="85"/>
                  </a:moveTo>
                  <a:cubicBezTo>
                    <a:pt x="1465" y="85"/>
                    <a:pt x="1465" y="86"/>
                    <a:pt x="1465" y="86"/>
                  </a:cubicBezTo>
                  <a:cubicBezTo>
                    <a:pt x="1465" y="86"/>
                    <a:pt x="1465" y="85"/>
                    <a:pt x="1465" y="85"/>
                  </a:cubicBezTo>
                  <a:close/>
                  <a:moveTo>
                    <a:pt x="1540" y="85"/>
                  </a:moveTo>
                  <a:cubicBezTo>
                    <a:pt x="1539" y="85"/>
                    <a:pt x="1539" y="86"/>
                    <a:pt x="1539" y="86"/>
                  </a:cubicBezTo>
                  <a:cubicBezTo>
                    <a:pt x="1540" y="86"/>
                    <a:pt x="1540" y="85"/>
                    <a:pt x="1540" y="85"/>
                  </a:cubicBezTo>
                  <a:close/>
                  <a:moveTo>
                    <a:pt x="1708" y="85"/>
                  </a:moveTo>
                  <a:cubicBezTo>
                    <a:pt x="1707" y="85"/>
                    <a:pt x="1707" y="86"/>
                    <a:pt x="1707" y="86"/>
                  </a:cubicBezTo>
                  <a:cubicBezTo>
                    <a:pt x="1708" y="86"/>
                    <a:pt x="1708" y="85"/>
                    <a:pt x="1708" y="85"/>
                  </a:cubicBezTo>
                  <a:close/>
                  <a:moveTo>
                    <a:pt x="636" y="85"/>
                  </a:moveTo>
                  <a:cubicBezTo>
                    <a:pt x="635" y="86"/>
                    <a:pt x="635" y="86"/>
                    <a:pt x="635" y="86"/>
                  </a:cubicBezTo>
                  <a:cubicBezTo>
                    <a:pt x="636" y="86"/>
                    <a:pt x="636" y="86"/>
                    <a:pt x="636" y="85"/>
                  </a:cubicBezTo>
                  <a:close/>
                  <a:moveTo>
                    <a:pt x="763" y="86"/>
                  </a:moveTo>
                  <a:cubicBezTo>
                    <a:pt x="763" y="86"/>
                    <a:pt x="763" y="86"/>
                    <a:pt x="763" y="86"/>
                  </a:cubicBezTo>
                  <a:cubicBezTo>
                    <a:pt x="763" y="86"/>
                    <a:pt x="763" y="86"/>
                    <a:pt x="763" y="86"/>
                  </a:cubicBezTo>
                  <a:close/>
                  <a:moveTo>
                    <a:pt x="959" y="86"/>
                  </a:moveTo>
                  <a:cubicBezTo>
                    <a:pt x="959" y="86"/>
                    <a:pt x="959" y="86"/>
                    <a:pt x="959" y="86"/>
                  </a:cubicBezTo>
                  <a:cubicBezTo>
                    <a:pt x="959" y="86"/>
                    <a:pt x="959" y="86"/>
                    <a:pt x="959" y="86"/>
                  </a:cubicBezTo>
                  <a:close/>
                  <a:moveTo>
                    <a:pt x="1668" y="9"/>
                  </a:moveTo>
                  <a:cubicBezTo>
                    <a:pt x="1668" y="9"/>
                    <a:pt x="1668" y="9"/>
                    <a:pt x="1668" y="9"/>
                  </a:cubicBezTo>
                  <a:cubicBezTo>
                    <a:pt x="1668" y="9"/>
                    <a:pt x="1668" y="9"/>
                    <a:pt x="1668" y="9"/>
                  </a:cubicBezTo>
                  <a:close/>
                  <a:moveTo>
                    <a:pt x="1032" y="86"/>
                  </a:moveTo>
                  <a:cubicBezTo>
                    <a:pt x="1032" y="86"/>
                    <a:pt x="1032" y="86"/>
                    <a:pt x="1032" y="85"/>
                  </a:cubicBezTo>
                  <a:cubicBezTo>
                    <a:pt x="1032" y="86"/>
                    <a:pt x="1032" y="86"/>
                    <a:pt x="1032" y="86"/>
                  </a:cubicBezTo>
                  <a:close/>
                  <a:moveTo>
                    <a:pt x="1210" y="86"/>
                  </a:moveTo>
                  <a:cubicBezTo>
                    <a:pt x="1210" y="86"/>
                    <a:pt x="1210" y="86"/>
                    <a:pt x="1210" y="85"/>
                  </a:cubicBezTo>
                  <a:cubicBezTo>
                    <a:pt x="1210" y="86"/>
                    <a:pt x="1210" y="86"/>
                    <a:pt x="1210" y="86"/>
                  </a:cubicBezTo>
                  <a:close/>
                  <a:moveTo>
                    <a:pt x="1706" y="9"/>
                  </a:moveTo>
                  <a:cubicBezTo>
                    <a:pt x="1707" y="9"/>
                    <a:pt x="1707" y="9"/>
                    <a:pt x="1707" y="9"/>
                  </a:cubicBezTo>
                  <a:cubicBezTo>
                    <a:pt x="1707" y="9"/>
                    <a:pt x="1706" y="9"/>
                    <a:pt x="1706" y="9"/>
                  </a:cubicBezTo>
                  <a:close/>
                  <a:moveTo>
                    <a:pt x="1668" y="86"/>
                  </a:moveTo>
                  <a:cubicBezTo>
                    <a:pt x="1668" y="86"/>
                    <a:pt x="1668" y="86"/>
                    <a:pt x="1668" y="85"/>
                  </a:cubicBezTo>
                  <a:cubicBezTo>
                    <a:pt x="1668" y="86"/>
                    <a:pt x="1668" y="86"/>
                    <a:pt x="1668" y="86"/>
                  </a:cubicBezTo>
                  <a:close/>
                  <a:moveTo>
                    <a:pt x="1681" y="86"/>
                  </a:moveTo>
                  <a:cubicBezTo>
                    <a:pt x="1681" y="86"/>
                    <a:pt x="1681" y="86"/>
                    <a:pt x="1681" y="86"/>
                  </a:cubicBezTo>
                  <a:cubicBezTo>
                    <a:pt x="1681" y="86"/>
                    <a:pt x="1681" y="86"/>
                    <a:pt x="1681" y="86"/>
                  </a:cubicBezTo>
                  <a:close/>
                  <a:moveTo>
                    <a:pt x="588" y="86"/>
                  </a:moveTo>
                  <a:cubicBezTo>
                    <a:pt x="588" y="86"/>
                    <a:pt x="588" y="86"/>
                    <a:pt x="588" y="87"/>
                  </a:cubicBezTo>
                  <a:cubicBezTo>
                    <a:pt x="588" y="86"/>
                    <a:pt x="588" y="86"/>
                    <a:pt x="588" y="86"/>
                  </a:cubicBezTo>
                  <a:close/>
                  <a:moveTo>
                    <a:pt x="613" y="87"/>
                  </a:moveTo>
                  <a:cubicBezTo>
                    <a:pt x="613" y="86"/>
                    <a:pt x="613" y="86"/>
                    <a:pt x="612" y="86"/>
                  </a:cubicBezTo>
                  <a:cubicBezTo>
                    <a:pt x="612" y="86"/>
                    <a:pt x="612" y="86"/>
                    <a:pt x="613" y="87"/>
                  </a:cubicBezTo>
                  <a:close/>
                  <a:moveTo>
                    <a:pt x="622" y="86"/>
                  </a:moveTo>
                  <a:cubicBezTo>
                    <a:pt x="622" y="86"/>
                    <a:pt x="622" y="86"/>
                    <a:pt x="623" y="87"/>
                  </a:cubicBezTo>
                  <a:cubicBezTo>
                    <a:pt x="623" y="86"/>
                    <a:pt x="623" y="86"/>
                    <a:pt x="622" y="86"/>
                  </a:cubicBezTo>
                  <a:close/>
                  <a:moveTo>
                    <a:pt x="625" y="87"/>
                  </a:moveTo>
                  <a:cubicBezTo>
                    <a:pt x="625" y="86"/>
                    <a:pt x="625" y="86"/>
                    <a:pt x="625" y="86"/>
                  </a:cubicBezTo>
                  <a:cubicBezTo>
                    <a:pt x="625" y="86"/>
                    <a:pt x="625" y="86"/>
                    <a:pt x="625" y="87"/>
                  </a:cubicBezTo>
                  <a:close/>
                  <a:moveTo>
                    <a:pt x="642" y="41"/>
                  </a:moveTo>
                  <a:cubicBezTo>
                    <a:pt x="642" y="41"/>
                    <a:pt x="642" y="41"/>
                    <a:pt x="642" y="40"/>
                  </a:cubicBezTo>
                  <a:cubicBezTo>
                    <a:pt x="642" y="40"/>
                    <a:pt x="642" y="41"/>
                    <a:pt x="642" y="41"/>
                  </a:cubicBezTo>
                  <a:close/>
                  <a:moveTo>
                    <a:pt x="750" y="87"/>
                  </a:moveTo>
                  <a:cubicBezTo>
                    <a:pt x="750" y="86"/>
                    <a:pt x="750" y="86"/>
                    <a:pt x="750" y="86"/>
                  </a:cubicBezTo>
                  <a:cubicBezTo>
                    <a:pt x="750" y="86"/>
                    <a:pt x="750" y="86"/>
                    <a:pt x="750" y="87"/>
                  </a:cubicBezTo>
                  <a:close/>
                  <a:moveTo>
                    <a:pt x="1737" y="9"/>
                  </a:moveTo>
                  <a:cubicBezTo>
                    <a:pt x="1737" y="9"/>
                    <a:pt x="1738" y="9"/>
                    <a:pt x="1738" y="9"/>
                  </a:cubicBezTo>
                  <a:cubicBezTo>
                    <a:pt x="1738" y="9"/>
                    <a:pt x="1738" y="9"/>
                    <a:pt x="1737" y="9"/>
                  </a:cubicBezTo>
                  <a:close/>
                  <a:moveTo>
                    <a:pt x="550" y="10"/>
                  </a:moveTo>
                  <a:cubicBezTo>
                    <a:pt x="550" y="10"/>
                    <a:pt x="550" y="10"/>
                    <a:pt x="550" y="9"/>
                  </a:cubicBezTo>
                  <a:cubicBezTo>
                    <a:pt x="550" y="9"/>
                    <a:pt x="550" y="9"/>
                    <a:pt x="550" y="10"/>
                  </a:cubicBezTo>
                  <a:close/>
                  <a:moveTo>
                    <a:pt x="1415" y="87"/>
                  </a:moveTo>
                  <a:cubicBezTo>
                    <a:pt x="1415" y="86"/>
                    <a:pt x="1415" y="86"/>
                    <a:pt x="1414" y="86"/>
                  </a:cubicBezTo>
                  <a:cubicBezTo>
                    <a:pt x="1414" y="86"/>
                    <a:pt x="1414" y="86"/>
                    <a:pt x="1415" y="87"/>
                  </a:cubicBezTo>
                  <a:close/>
                  <a:moveTo>
                    <a:pt x="1465" y="86"/>
                  </a:moveTo>
                  <a:cubicBezTo>
                    <a:pt x="1465" y="86"/>
                    <a:pt x="1465" y="86"/>
                    <a:pt x="1465" y="87"/>
                  </a:cubicBezTo>
                  <a:cubicBezTo>
                    <a:pt x="1465" y="86"/>
                    <a:pt x="1465" y="86"/>
                    <a:pt x="1465" y="86"/>
                  </a:cubicBezTo>
                  <a:close/>
                  <a:moveTo>
                    <a:pt x="979" y="10"/>
                  </a:moveTo>
                  <a:cubicBezTo>
                    <a:pt x="979" y="10"/>
                    <a:pt x="980" y="9"/>
                    <a:pt x="980" y="9"/>
                  </a:cubicBezTo>
                  <a:cubicBezTo>
                    <a:pt x="980" y="9"/>
                    <a:pt x="979" y="9"/>
                    <a:pt x="979" y="10"/>
                  </a:cubicBezTo>
                  <a:close/>
                  <a:moveTo>
                    <a:pt x="1020" y="9"/>
                  </a:moveTo>
                  <a:cubicBezTo>
                    <a:pt x="1020" y="10"/>
                    <a:pt x="1021" y="10"/>
                    <a:pt x="1021" y="10"/>
                  </a:cubicBezTo>
                  <a:cubicBezTo>
                    <a:pt x="1021" y="9"/>
                    <a:pt x="1021" y="9"/>
                    <a:pt x="1020" y="9"/>
                  </a:cubicBezTo>
                  <a:close/>
                  <a:moveTo>
                    <a:pt x="1353" y="10"/>
                  </a:moveTo>
                  <a:cubicBezTo>
                    <a:pt x="1354" y="10"/>
                    <a:pt x="1354" y="10"/>
                    <a:pt x="1354" y="9"/>
                  </a:cubicBezTo>
                  <a:cubicBezTo>
                    <a:pt x="1354" y="9"/>
                    <a:pt x="1354" y="9"/>
                    <a:pt x="1353" y="10"/>
                  </a:cubicBezTo>
                  <a:close/>
                  <a:moveTo>
                    <a:pt x="1385" y="9"/>
                  </a:moveTo>
                  <a:cubicBezTo>
                    <a:pt x="1386" y="10"/>
                    <a:pt x="1386" y="10"/>
                    <a:pt x="1386" y="10"/>
                  </a:cubicBezTo>
                  <a:cubicBezTo>
                    <a:pt x="1386" y="9"/>
                    <a:pt x="1386" y="9"/>
                    <a:pt x="1385" y="9"/>
                  </a:cubicBezTo>
                  <a:close/>
                  <a:moveTo>
                    <a:pt x="1292" y="41"/>
                  </a:moveTo>
                  <a:cubicBezTo>
                    <a:pt x="1292" y="40"/>
                    <a:pt x="1292" y="40"/>
                    <a:pt x="1292" y="40"/>
                  </a:cubicBezTo>
                  <a:cubicBezTo>
                    <a:pt x="1292" y="40"/>
                    <a:pt x="1292" y="40"/>
                    <a:pt x="1292" y="41"/>
                  </a:cubicBezTo>
                  <a:close/>
                  <a:moveTo>
                    <a:pt x="1033" y="87"/>
                  </a:moveTo>
                  <a:cubicBezTo>
                    <a:pt x="1033" y="87"/>
                    <a:pt x="1033" y="86"/>
                    <a:pt x="1032" y="86"/>
                  </a:cubicBezTo>
                  <a:cubicBezTo>
                    <a:pt x="1032" y="86"/>
                    <a:pt x="1032" y="87"/>
                    <a:pt x="1033" y="87"/>
                  </a:cubicBezTo>
                  <a:close/>
                  <a:moveTo>
                    <a:pt x="1045" y="86"/>
                  </a:moveTo>
                  <a:cubicBezTo>
                    <a:pt x="1045" y="87"/>
                    <a:pt x="1045" y="87"/>
                    <a:pt x="1046" y="87"/>
                  </a:cubicBezTo>
                  <a:cubicBezTo>
                    <a:pt x="1046" y="87"/>
                    <a:pt x="1046" y="86"/>
                    <a:pt x="1045" y="86"/>
                  </a:cubicBezTo>
                  <a:close/>
                  <a:moveTo>
                    <a:pt x="1737" y="42"/>
                  </a:moveTo>
                  <a:cubicBezTo>
                    <a:pt x="1737" y="42"/>
                    <a:pt x="1737" y="42"/>
                    <a:pt x="1737" y="42"/>
                  </a:cubicBezTo>
                  <a:cubicBezTo>
                    <a:pt x="1737" y="42"/>
                    <a:pt x="1737" y="42"/>
                    <a:pt x="1737" y="42"/>
                  </a:cubicBezTo>
                  <a:close/>
                  <a:moveTo>
                    <a:pt x="1681" y="86"/>
                  </a:moveTo>
                  <a:cubicBezTo>
                    <a:pt x="1681" y="87"/>
                    <a:pt x="1681" y="87"/>
                    <a:pt x="1681" y="87"/>
                  </a:cubicBezTo>
                  <a:cubicBezTo>
                    <a:pt x="1681" y="87"/>
                    <a:pt x="1681" y="86"/>
                    <a:pt x="1681" y="86"/>
                  </a:cubicBezTo>
                  <a:close/>
                  <a:moveTo>
                    <a:pt x="1455" y="9"/>
                  </a:moveTo>
                  <a:cubicBezTo>
                    <a:pt x="1455" y="10"/>
                    <a:pt x="1455" y="10"/>
                    <a:pt x="1456" y="10"/>
                  </a:cubicBezTo>
                  <a:cubicBezTo>
                    <a:pt x="1456" y="9"/>
                    <a:pt x="1455" y="9"/>
                    <a:pt x="1455" y="9"/>
                  </a:cubicBezTo>
                  <a:close/>
                  <a:moveTo>
                    <a:pt x="1500" y="10"/>
                  </a:moveTo>
                  <a:cubicBezTo>
                    <a:pt x="1500" y="10"/>
                    <a:pt x="1500" y="10"/>
                    <a:pt x="1501" y="9"/>
                  </a:cubicBezTo>
                  <a:cubicBezTo>
                    <a:pt x="1500" y="9"/>
                    <a:pt x="1500" y="9"/>
                    <a:pt x="1500" y="10"/>
                  </a:cubicBezTo>
                  <a:close/>
                  <a:moveTo>
                    <a:pt x="1538" y="10"/>
                  </a:moveTo>
                  <a:cubicBezTo>
                    <a:pt x="1538" y="10"/>
                    <a:pt x="1538" y="10"/>
                    <a:pt x="1538" y="9"/>
                  </a:cubicBezTo>
                  <a:cubicBezTo>
                    <a:pt x="1538" y="9"/>
                    <a:pt x="1538" y="9"/>
                    <a:pt x="1538" y="10"/>
                  </a:cubicBezTo>
                  <a:close/>
                  <a:moveTo>
                    <a:pt x="646" y="59"/>
                  </a:moveTo>
                  <a:cubicBezTo>
                    <a:pt x="646" y="59"/>
                    <a:pt x="646" y="59"/>
                    <a:pt x="646" y="60"/>
                  </a:cubicBezTo>
                  <a:cubicBezTo>
                    <a:pt x="646" y="60"/>
                    <a:pt x="646" y="59"/>
                    <a:pt x="646" y="59"/>
                  </a:cubicBezTo>
                  <a:close/>
                  <a:moveTo>
                    <a:pt x="1290" y="54"/>
                  </a:moveTo>
                  <a:cubicBezTo>
                    <a:pt x="1290" y="54"/>
                    <a:pt x="1290" y="54"/>
                    <a:pt x="1290" y="55"/>
                  </a:cubicBezTo>
                  <a:cubicBezTo>
                    <a:pt x="1290" y="54"/>
                    <a:pt x="1290" y="54"/>
                    <a:pt x="1290" y="54"/>
                  </a:cubicBezTo>
                  <a:close/>
                  <a:moveTo>
                    <a:pt x="1669" y="9"/>
                  </a:moveTo>
                  <a:cubicBezTo>
                    <a:pt x="1669" y="10"/>
                    <a:pt x="1669" y="10"/>
                    <a:pt x="1669" y="10"/>
                  </a:cubicBezTo>
                  <a:cubicBezTo>
                    <a:pt x="1669" y="9"/>
                    <a:pt x="1669" y="9"/>
                    <a:pt x="1669" y="9"/>
                  </a:cubicBezTo>
                  <a:close/>
                  <a:moveTo>
                    <a:pt x="660" y="60"/>
                  </a:moveTo>
                  <a:cubicBezTo>
                    <a:pt x="660" y="59"/>
                    <a:pt x="660" y="59"/>
                    <a:pt x="659" y="59"/>
                  </a:cubicBezTo>
                  <a:cubicBezTo>
                    <a:pt x="659" y="59"/>
                    <a:pt x="659" y="60"/>
                    <a:pt x="660" y="60"/>
                  </a:cubicBezTo>
                  <a:close/>
                  <a:moveTo>
                    <a:pt x="1211" y="87"/>
                  </a:moveTo>
                  <a:cubicBezTo>
                    <a:pt x="1211" y="87"/>
                    <a:pt x="1211" y="87"/>
                    <a:pt x="1210" y="86"/>
                  </a:cubicBezTo>
                  <a:cubicBezTo>
                    <a:pt x="1210" y="87"/>
                    <a:pt x="1210" y="87"/>
                    <a:pt x="1211" y="87"/>
                  </a:cubicBezTo>
                  <a:close/>
                  <a:moveTo>
                    <a:pt x="1369" y="59"/>
                  </a:moveTo>
                  <a:cubicBezTo>
                    <a:pt x="1369" y="59"/>
                    <a:pt x="1369" y="59"/>
                    <a:pt x="1369" y="59"/>
                  </a:cubicBezTo>
                  <a:cubicBezTo>
                    <a:pt x="1369" y="59"/>
                    <a:pt x="1369" y="59"/>
                    <a:pt x="1369" y="59"/>
                  </a:cubicBezTo>
                  <a:close/>
                  <a:moveTo>
                    <a:pt x="1415" y="87"/>
                  </a:moveTo>
                  <a:cubicBezTo>
                    <a:pt x="1415" y="87"/>
                    <a:pt x="1415" y="87"/>
                    <a:pt x="1415" y="86"/>
                  </a:cubicBezTo>
                  <a:cubicBezTo>
                    <a:pt x="1415" y="87"/>
                    <a:pt x="1415" y="87"/>
                    <a:pt x="1415" y="87"/>
                  </a:cubicBezTo>
                  <a:close/>
                  <a:moveTo>
                    <a:pt x="1465" y="87"/>
                  </a:moveTo>
                  <a:cubicBezTo>
                    <a:pt x="1464" y="87"/>
                    <a:pt x="1464" y="87"/>
                    <a:pt x="1464" y="87"/>
                  </a:cubicBezTo>
                  <a:cubicBezTo>
                    <a:pt x="1465" y="87"/>
                    <a:pt x="1465" y="87"/>
                    <a:pt x="1465" y="87"/>
                  </a:cubicBezTo>
                  <a:close/>
                  <a:moveTo>
                    <a:pt x="1668" y="87"/>
                  </a:moveTo>
                  <a:cubicBezTo>
                    <a:pt x="1668" y="87"/>
                    <a:pt x="1668" y="87"/>
                    <a:pt x="1668" y="86"/>
                  </a:cubicBezTo>
                  <a:cubicBezTo>
                    <a:pt x="1668" y="87"/>
                    <a:pt x="1668" y="87"/>
                    <a:pt x="1668" y="87"/>
                  </a:cubicBezTo>
                  <a:close/>
                  <a:moveTo>
                    <a:pt x="588" y="87"/>
                  </a:moveTo>
                  <a:cubicBezTo>
                    <a:pt x="588" y="87"/>
                    <a:pt x="588" y="87"/>
                    <a:pt x="588" y="88"/>
                  </a:cubicBezTo>
                  <a:cubicBezTo>
                    <a:pt x="588" y="87"/>
                    <a:pt x="588" y="87"/>
                    <a:pt x="588" y="87"/>
                  </a:cubicBezTo>
                  <a:close/>
                  <a:moveTo>
                    <a:pt x="613" y="88"/>
                  </a:moveTo>
                  <a:cubicBezTo>
                    <a:pt x="613" y="87"/>
                    <a:pt x="613" y="87"/>
                    <a:pt x="613" y="87"/>
                  </a:cubicBezTo>
                  <a:cubicBezTo>
                    <a:pt x="613" y="87"/>
                    <a:pt x="613" y="87"/>
                    <a:pt x="613" y="88"/>
                  </a:cubicBezTo>
                  <a:close/>
                  <a:moveTo>
                    <a:pt x="960" y="88"/>
                  </a:moveTo>
                  <a:cubicBezTo>
                    <a:pt x="960" y="87"/>
                    <a:pt x="960" y="87"/>
                    <a:pt x="960" y="87"/>
                  </a:cubicBezTo>
                  <a:cubicBezTo>
                    <a:pt x="960" y="87"/>
                    <a:pt x="960" y="87"/>
                    <a:pt x="960" y="88"/>
                  </a:cubicBezTo>
                  <a:close/>
                  <a:moveTo>
                    <a:pt x="976" y="87"/>
                  </a:moveTo>
                  <a:cubicBezTo>
                    <a:pt x="977" y="87"/>
                    <a:pt x="977" y="87"/>
                    <a:pt x="977" y="87"/>
                  </a:cubicBezTo>
                  <a:cubicBezTo>
                    <a:pt x="977" y="87"/>
                    <a:pt x="977" y="87"/>
                    <a:pt x="976" y="87"/>
                  </a:cubicBezTo>
                  <a:close/>
                  <a:moveTo>
                    <a:pt x="1020" y="87"/>
                  </a:moveTo>
                  <a:cubicBezTo>
                    <a:pt x="1020" y="87"/>
                    <a:pt x="1020" y="87"/>
                    <a:pt x="1021" y="87"/>
                  </a:cubicBezTo>
                  <a:cubicBezTo>
                    <a:pt x="1020" y="87"/>
                    <a:pt x="1020" y="87"/>
                    <a:pt x="1020" y="87"/>
                  </a:cubicBezTo>
                  <a:close/>
                  <a:moveTo>
                    <a:pt x="1706" y="10"/>
                  </a:moveTo>
                  <a:cubicBezTo>
                    <a:pt x="1706" y="10"/>
                    <a:pt x="1706" y="10"/>
                    <a:pt x="1706" y="9"/>
                  </a:cubicBezTo>
                  <a:cubicBezTo>
                    <a:pt x="1706" y="9"/>
                    <a:pt x="1706" y="9"/>
                    <a:pt x="1706" y="10"/>
                  </a:cubicBezTo>
                  <a:close/>
                  <a:moveTo>
                    <a:pt x="1082" y="87"/>
                  </a:moveTo>
                  <a:cubicBezTo>
                    <a:pt x="1082" y="87"/>
                    <a:pt x="1082" y="87"/>
                    <a:pt x="1083" y="87"/>
                  </a:cubicBezTo>
                  <a:cubicBezTo>
                    <a:pt x="1082" y="87"/>
                    <a:pt x="1082" y="87"/>
                    <a:pt x="1082" y="87"/>
                  </a:cubicBezTo>
                  <a:close/>
                  <a:moveTo>
                    <a:pt x="1212" y="49"/>
                  </a:moveTo>
                  <a:cubicBezTo>
                    <a:pt x="1212" y="48"/>
                    <a:pt x="1212" y="48"/>
                    <a:pt x="1212" y="48"/>
                  </a:cubicBezTo>
                  <a:cubicBezTo>
                    <a:pt x="1212" y="48"/>
                    <a:pt x="1212" y="48"/>
                    <a:pt x="1212" y="49"/>
                  </a:cubicBezTo>
                  <a:close/>
                  <a:moveTo>
                    <a:pt x="749" y="55"/>
                  </a:moveTo>
                  <a:cubicBezTo>
                    <a:pt x="749" y="54"/>
                    <a:pt x="749" y="54"/>
                    <a:pt x="749" y="54"/>
                  </a:cubicBezTo>
                  <a:cubicBezTo>
                    <a:pt x="749" y="54"/>
                    <a:pt x="749" y="54"/>
                    <a:pt x="749" y="55"/>
                  </a:cubicBezTo>
                  <a:close/>
                  <a:moveTo>
                    <a:pt x="1681" y="87"/>
                  </a:moveTo>
                  <a:cubicBezTo>
                    <a:pt x="1681" y="87"/>
                    <a:pt x="1681" y="88"/>
                    <a:pt x="1682" y="88"/>
                  </a:cubicBezTo>
                  <a:cubicBezTo>
                    <a:pt x="1682" y="87"/>
                    <a:pt x="1682" y="87"/>
                    <a:pt x="1681" y="87"/>
                  </a:cubicBezTo>
                  <a:close/>
                  <a:moveTo>
                    <a:pt x="635" y="87"/>
                  </a:moveTo>
                  <a:cubicBezTo>
                    <a:pt x="635" y="87"/>
                    <a:pt x="635" y="88"/>
                    <a:pt x="635" y="88"/>
                  </a:cubicBezTo>
                  <a:cubicBezTo>
                    <a:pt x="635" y="88"/>
                    <a:pt x="635" y="87"/>
                    <a:pt x="635" y="87"/>
                  </a:cubicBezTo>
                  <a:close/>
                  <a:moveTo>
                    <a:pt x="857" y="49"/>
                  </a:moveTo>
                  <a:cubicBezTo>
                    <a:pt x="857" y="49"/>
                    <a:pt x="857" y="49"/>
                    <a:pt x="857" y="49"/>
                  </a:cubicBezTo>
                  <a:cubicBezTo>
                    <a:pt x="857" y="49"/>
                    <a:pt x="857" y="49"/>
                    <a:pt x="857" y="49"/>
                  </a:cubicBezTo>
                  <a:close/>
                  <a:moveTo>
                    <a:pt x="688" y="88"/>
                  </a:moveTo>
                  <a:cubicBezTo>
                    <a:pt x="688" y="88"/>
                    <a:pt x="688" y="88"/>
                    <a:pt x="688" y="87"/>
                  </a:cubicBezTo>
                  <a:cubicBezTo>
                    <a:pt x="688" y="87"/>
                    <a:pt x="688" y="88"/>
                    <a:pt x="688" y="88"/>
                  </a:cubicBezTo>
                  <a:close/>
                  <a:moveTo>
                    <a:pt x="1141" y="49"/>
                  </a:moveTo>
                  <a:cubicBezTo>
                    <a:pt x="1141" y="48"/>
                    <a:pt x="1141" y="48"/>
                    <a:pt x="1141" y="48"/>
                  </a:cubicBezTo>
                  <a:cubicBezTo>
                    <a:pt x="1141" y="48"/>
                    <a:pt x="1141" y="48"/>
                    <a:pt x="1141" y="49"/>
                  </a:cubicBezTo>
                  <a:close/>
                  <a:moveTo>
                    <a:pt x="799" y="88"/>
                  </a:moveTo>
                  <a:cubicBezTo>
                    <a:pt x="800" y="88"/>
                    <a:pt x="800" y="88"/>
                    <a:pt x="800" y="87"/>
                  </a:cubicBezTo>
                  <a:cubicBezTo>
                    <a:pt x="800" y="87"/>
                    <a:pt x="799" y="87"/>
                    <a:pt x="799" y="88"/>
                  </a:cubicBezTo>
                  <a:close/>
                  <a:moveTo>
                    <a:pt x="1019" y="88"/>
                  </a:moveTo>
                  <a:cubicBezTo>
                    <a:pt x="1020" y="88"/>
                    <a:pt x="1020" y="88"/>
                    <a:pt x="1020" y="87"/>
                  </a:cubicBezTo>
                  <a:cubicBezTo>
                    <a:pt x="1020" y="87"/>
                    <a:pt x="1019" y="87"/>
                    <a:pt x="1019" y="88"/>
                  </a:cubicBezTo>
                  <a:close/>
                  <a:moveTo>
                    <a:pt x="1186" y="87"/>
                  </a:moveTo>
                  <a:cubicBezTo>
                    <a:pt x="1186" y="88"/>
                    <a:pt x="1186" y="88"/>
                    <a:pt x="1186" y="88"/>
                  </a:cubicBezTo>
                  <a:cubicBezTo>
                    <a:pt x="1186" y="88"/>
                    <a:pt x="1186" y="87"/>
                    <a:pt x="1186" y="87"/>
                  </a:cubicBezTo>
                  <a:close/>
                  <a:moveTo>
                    <a:pt x="1211" y="88"/>
                  </a:moveTo>
                  <a:cubicBezTo>
                    <a:pt x="1211" y="88"/>
                    <a:pt x="1211" y="87"/>
                    <a:pt x="1211" y="87"/>
                  </a:cubicBezTo>
                  <a:cubicBezTo>
                    <a:pt x="1211" y="87"/>
                    <a:pt x="1211" y="88"/>
                    <a:pt x="1211" y="88"/>
                  </a:cubicBezTo>
                  <a:close/>
                  <a:moveTo>
                    <a:pt x="1664" y="59"/>
                  </a:moveTo>
                  <a:cubicBezTo>
                    <a:pt x="1664" y="59"/>
                    <a:pt x="1665" y="59"/>
                    <a:pt x="1665" y="59"/>
                  </a:cubicBezTo>
                  <a:cubicBezTo>
                    <a:pt x="1665" y="59"/>
                    <a:pt x="1664" y="59"/>
                    <a:pt x="1664" y="59"/>
                  </a:cubicBezTo>
                  <a:close/>
                  <a:moveTo>
                    <a:pt x="1415" y="88"/>
                  </a:moveTo>
                  <a:cubicBezTo>
                    <a:pt x="1415" y="88"/>
                    <a:pt x="1415" y="87"/>
                    <a:pt x="1415" y="87"/>
                  </a:cubicBezTo>
                  <a:cubicBezTo>
                    <a:pt x="1415" y="88"/>
                    <a:pt x="1415" y="88"/>
                    <a:pt x="1415" y="88"/>
                  </a:cubicBezTo>
                  <a:close/>
                  <a:moveTo>
                    <a:pt x="1464" y="87"/>
                  </a:moveTo>
                  <a:cubicBezTo>
                    <a:pt x="1464" y="87"/>
                    <a:pt x="1464" y="88"/>
                    <a:pt x="1464" y="88"/>
                  </a:cubicBezTo>
                  <a:cubicBezTo>
                    <a:pt x="1464" y="88"/>
                    <a:pt x="1464" y="88"/>
                    <a:pt x="1464" y="87"/>
                  </a:cubicBezTo>
                  <a:close/>
                  <a:moveTo>
                    <a:pt x="607" y="42"/>
                  </a:moveTo>
                  <a:cubicBezTo>
                    <a:pt x="607" y="42"/>
                    <a:pt x="607" y="43"/>
                    <a:pt x="607" y="43"/>
                  </a:cubicBezTo>
                  <a:cubicBezTo>
                    <a:pt x="607" y="42"/>
                    <a:pt x="607" y="42"/>
                    <a:pt x="607" y="42"/>
                  </a:cubicBezTo>
                  <a:close/>
                  <a:moveTo>
                    <a:pt x="1669" y="88"/>
                  </a:moveTo>
                  <a:cubicBezTo>
                    <a:pt x="1669" y="88"/>
                    <a:pt x="1669" y="87"/>
                    <a:pt x="1668" y="87"/>
                  </a:cubicBezTo>
                  <a:cubicBezTo>
                    <a:pt x="1668" y="87"/>
                    <a:pt x="1668" y="88"/>
                    <a:pt x="1669" y="88"/>
                  </a:cubicBezTo>
                  <a:close/>
                  <a:moveTo>
                    <a:pt x="978" y="10"/>
                  </a:moveTo>
                  <a:cubicBezTo>
                    <a:pt x="978" y="10"/>
                    <a:pt x="979" y="10"/>
                    <a:pt x="979" y="10"/>
                  </a:cubicBezTo>
                  <a:cubicBezTo>
                    <a:pt x="979" y="10"/>
                    <a:pt x="978" y="10"/>
                    <a:pt x="978" y="10"/>
                  </a:cubicBezTo>
                  <a:close/>
                  <a:moveTo>
                    <a:pt x="1353" y="10"/>
                  </a:moveTo>
                  <a:cubicBezTo>
                    <a:pt x="1353" y="10"/>
                    <a:pt x="1353" y="10"/>
                    <a:pt x="1353" y="10"/>
                  </a:cubicBezTo>
                  <a:cubicBezTo>
                    <a:pt x="1353" y="10"/>
                    <a:pt x="1353" y="10"/>
                    <a:pt x="1353" y="10"/>
                  </a:cubicBezTo>
                  <a:close/>
                  <a:moveTo>
                    <a:pt x="1386" y="10"/>
                  </a:moveTo>
                  <a:cubicBezTo>
                    <a:pt x="1386" y="10"/>
                    <a:pt x="1386" y="10"/>
                    <a:pt x="1387" y="10"/>
                  </a:cubicBezTo>
                  <a:cubicBezTo>
                    <a:pt x="1387" y="10"/>
                    <a:pt x="1386" y="10"/>
                    <a:pt x="1386" y="10"/>
                  </a:cubicBezTo>
                  <a:close/>
                  <a:moveTo>
                    <a:pt x="1426" y="10"/>
                  </a:moveTo>
                  <a:cubicBezTo>
                    <a:pt x="1426" y="10"/>
                    <a:pt x="1426" y="10"/>
                    <a:pt x="1426" y="10"/>
                  </a:cubicBezTo>
                  <a:cubicBezTo>
                    <a:pt x="1426" y="10"/>
                    <a:pt x="1426" y="10"/>
                    <a:pt x="1426" y="10"/>
                  </a:cubicBezTo>
                  <a:close/>
                  <a:moveTo>
                    <a:pt x="625" y="88"/>
                  </a:moveTo>
                  <a:cubicBezTo>
                    <a:pt x="625" y="88"/>
                    <a:pt x="625" y="88"/>
                    <a:pt x="625" y="88"/>
                  </a:cubicBezTo>
                  <a:cubicBezTo>
                    <a:pt x="624" y="88"/>
                    <a:pt x="624" y="88"/>
                    <a:pt x="625" y="88"/>
                  </a:cubicBezTo>
                  <a:close/>
                  <a:moveTo>
                    <a:pt x="661" y="43"/>
                  </a:moveTo>
                  <a:cubicBezTo>
                    <a:pt x="661" y="43"/>
                    <a:pt x="661" y="42"/>
                    <a:pt x="661" y="42"/>
                  </a:cubicBezTo>
                  <a:cubicBezTo>
                    <a:pt x="661" y="42"/>
                    <a:pt x="661" y="42"/>
                    <a:pt x="661" y="43"/>
                  </a:cubicBezTo>
                  <a:close/>
                  <a:moveTo>
                    <a:pt x="977" y="88"/>
                  </a:moveTo>
                  <a:cubicBezTo>
                    <a:pt x="978" y="88"/>
                    <a:pt x="978" y="88"/>
                    <a:pt x="978" y="88"/>
                  </a:cubicBezTo>
                  <a:cubicBezTo>
                    <a:pt x="978" y="88"/>
                    <a:pt x="978" y="88"/>
                    <a:pt x="977" y="88"/>
                  </a:cubicBezTo>
                  <a:close/>
                  <a:moveTo>
                    <a:pt x="1019" y="88"/>
                  </a:moveTo>
                  <a:cubicBezTo>
                    <a:pt x="1019" y="88"/>
                    <a:pt x="1019" y="88"/>
                    <a:pt x="1019" y="88"/>
                  </a:cubicBezTo>
                  <a:cubicBezTo>
                    <a:pt x="1019" y="88"/>
                    <a:pt x="1019" y="88"/>
                    <a:pt x="1019" y="88"/>
                  </a:cubicBezTo>
                  <a:close/>
                  <a:moveTo>
                    <a:pt x="1081" y="88"/>
                  </a:moveTo>
                  <a:cubicBezTo>
                    <a:pt x="1081" y="88"/>
                    <a:pt x="1081" y="88"/>
                    <a:pt x="1082" y="88"/>
                  </a:cubicBezTo>
                  <a:cubicBezTo>
                    <a:pt x="1081" y="88"/>
                    <a:pt x="1081" y="88"/>
                    <a:pt x="1081" y="88"/>
                  </a:cubicBezTo>
                  <a:close/>
                  <a:moveTo>
                    <a:pt x="1259" y="88"/>
                  </a:moveTo>
                  <a:cubicBezTo>
                    <a:pt x="1259" y="88"/>
                    <a:pt x="1259" y="88"/>
                    <a:pt x="1259" y="88"/>
                  </a:cubicBezTo>
                  <a:cubicBezTo>
                    <a:pt x="1259" y="88"/>
                    <a:pt x="1259" y="88"/>
                    <a:pt x="1259" y="88"/>
                  </a:cubicBezTo>
                  <a:close/>
                  <a:moveTo>
                    <a:pt x="649" y="52"/>
                  </a:moveTo>
                  <a:cubicBezTo>
                    <a:pt x="649" y="52"/>
                    <a:pt x="648" y="52"/>
                    <a:pt x="648" y="53"/>
                  </a:cubicBezTo>
                  <a:cubicBezTo>
                    <a:pt x="649" y="53"/>
                    <a:pt x="649" y="52"/>
                    <a:pt x="649" y="52"/>
                  </a:cubicBezTo>
                  <a:close/>
                  <a:moveTo>
                    <a:pt x="1570" y="10"/>
                  </a:moveTo>
                  <a:cubicBezTo>
                    <a:pt x="1570" y="10"/>
                    <a:pt x="1571" y="10"/>
                    <a:pt x="1571" y="10"/>
                  </a:cubicBezTo>
                  <a:cubicBezTo>
                    <a:pt x="1571" y="10"/>
                    <a:pt x="1571" y="10"/>
                    <a:pt x="1570" y="10"/>
                  </a:cubicBezTo>
                  <a:close/>
                  <a:moveTo>
                    <a:pt x="1034" y="49"/>
                  </a:moveTo>
                  <a:cubicBezTo>
                    <a:pt x="1034" y="48"/>
                    <a:pt x="1034" y="48"/>
                    <a:pt x="1034" y="48"/>
                  </a:cubicBezTo>
                  <a:cubicBezTo>
                    <a:pt x="1034" y="48"/>
                    <a:pt x="1034" y="48"/>
                    <a:pt x="1034" y="49"/>
                  </a:cubicBezTo>
                  <a:close/>
                  <a:moveTo>
                    <a:pt x="798" y="88"/>
                  </a:moveTo>
                  <a:cubicBezTo>
                    <a:pt x="798" y="88"/>
                    <a:pt x="799" y="88"/>
                    <a:pt x="799" y="88"/>
                  </a:cubicBezTo>
                  <a:cubicBezTo>
                    <a:pt x="799" y="88"/>
                    <a:pt x="798" y="88"/>
                    <a:pt x="798" y="88"/>
                  </a:cubicBezTo>
                  <a:close/>
                  <a:moveTo>
                    <a:pt x="1211" y="89"/>
                  </a:moveTo>
                  <a:cubicBezTo>
                    <a:pt x="1211" y="88"/>
                    <a:pt x="1211" y="88"/>
                    <a:pt x="1211" y="88"/>
                  </a:cubicBezTo>
                  <a:cubicBezTo>
                    <a:pt x="1211" y="88"/>
                    <a:pt x="1211" y="88"/>
                    <a:pt x="1211" y="89"/>
                  </a:cubicBezTo>
                  <a:close/>
                  <a:moveTo>
                    <a:pt x="1416" y="89"/>
                  </a:moveTo>
                  <a:cubicBezTo>
                    <a:pt x="1416" y="88"/>
                    <a:pt x="1416" y="88"/>
                    <a:pt x="1415" y="88"/>
                  </a:cubicBezTo>
                  <a:cubicBezTo>
                    <a:pt x="1415" y="88"/>
                    <a:pt x="1415" y="88"/>
                    <a:pt x="1416" y="89"/>
                  </a:cubicBezTo>
                  <a:close/>
                  <a:moveTo>
                    <a:pt x="1464" y="88"/>
                  </a:moveTo>
                  <a:cubicBezTo>
                    <a:pt x="1464" y="88"/>
                    <a:pt x="1464" y="88"/>
                    <a:pt x="1464" y="89"/>
                  </a:cubicBezTo>
                  <a:cubicBezTo>
                    <a:pt x="1464" y="88"/>
                    <a:pt x="1464" y="88"/>
                    <a:pt x="1464" y="88"/>
                  </a:cubicBezTo>
                  <a:close/>
                  <a:moveTo>
                    <a:pt x="599" y="53"/>
                  </a:moveTo>
                  <a:cubicBezTo>
                    <a:pt x="599" y="52"/>
                    <a:pt x="599" y="52"/>
                    <a:pt x="599" y="52"/>
                  </a:cubicBezTo>
                  <a:cubicBezTo>
                    <a:pt x="599" y="52"/>
                    <a:pt x="599" y="53"/>
                    <a:pt x="599" y="53"/>
                  </a:cubicBezTo>
                  <a:close/>
                  <a:moveTo>
                    <a:pt x="1669" y="89"/>
                  </a:moveTo>
                  <a:cubicBezTo>
                    <a:pt x="1669" y="88"/>
                    <a:pt x="1669" y="88"/>
                    <a:pt x="1669" y="88"/>
                  </a:cubicBezTo>
                  <a:cubicBezTo>
                    <a:pt x="1669" y="88"/>
                    <a:pt x="1669" y="88"/>
                    <a:pt x="1669" y="89"/>
                  </a:cubicBezTo>
                  <a:close/>
                  <a:moveTo>
                    <a:pt x="648" y="54"/>
                  </a:moveTo>
                  <a:cubicBezTo>
                    <a:pt x="648" y="54"/>
                    <a:pt x="648" y="54"/>
                    <a:pt x="648" y="55"/>
                  </a:cubicBezTo>
                  <a:cubicBezTo>
                    <a:pt x="648" y="54"/>
                    <a:pt x="648" y="54"/>
                    <a:pt x="648" y="54"/>
                  </a:cubicBezTo>
                  <a:close/>
                  <a:moveTo>
                    <a:pt x="634" y="88"/>
                  </a:moveTo>
                  <a:cubicBezTo>
                    <a:pt x="634" y="88"/>
                    <a:pt x="634" y="89"/>
                    <a:pt x="634" y="89"/>
                  </a:cubicBezTo>
                  <a:cubicBezTo>
                    <a:pt x="635" y="89"/>
                    <a:pt x="635" y="88"/>
                    <a:pt x="634" y="88"/>
                  </a:cubicBezTo>
                  <a:close/>
                  <a:moveTo>
                    <a:pt x="612" y="56"/>
                  </a:moveTo>
                  <a:cubicBezTo>
                    <a:pt x="612" y="56"/>
                    <a:pt x="612" y="57"/>
                    <a:pt x="612" y="57"/>
                  </a:cubicBezTo>
                  <a:cubicBezTo>
                    <a:pt x="612" y="56"/>
                    <a:pt x="612" y="56"/>
                    <a:pt x="612" y="56"/>
                  </a:cubicBezTo>
                  <a:close/>
                  <a:moveTo>
                    <a:pt x="687" y="89"/>
                  </a:moveTo>
                  <a:cubicBezTo>
                    <a:pt x="688" y="89"/>
                    <a:pt x="688" y="89"/>
                    <a:pt x="688" y="88"/>
                  </a:cubicBezTo>
                  <a:cubicBezTo>
                    <a:pt x="688" y="88"/>
                    <a:pt x="687" y="89"/>
                    <a:pt x="687" y="89"/>
                  </a:cubicBezTo>
                  <a:close/>
                  <a:moveTo>
                    <a:pt x="1669" y="10"/>
                  </a:moveTo>
                  <a:cubicBezTo>
                    <a:pt x="1670" y="10"/>
                    <a:pt x="1670" y="10"/>
                    <a:pt x="1670" y="10"/>
                  </a:cubicBezTo>
                  <a:cubicBezTo>
                    <a:pt x="1670" y="10"/>
                    <a:pt x="1670" y="10"/>
                    <a:pt x="1669" y="10"/>
                  </a:cubicBezTo>
                  <a:close/>
                  <a:moveTo>
                    <a:pt x="1080" y="89"/>
                  </a:moveTo>
                  <a:cubicBezTo>
                    <a:pt x="1080" y="89"/>
                    <a:pt x="1080" y="89"/>
                    <a:pt x="1080" y="88"/>
                  </a:cubicBezTo>
                  <a:cubicBezTo>
                    <a:pt x="1080" y="88"/>
                    <a:pt x="1080" y="88"/>
                    <a:pt x="1080" y="89"/>
                  </a:cubicBezTo>
                  <a:close/>
                  <a:moveTo>
                    <a:pt x="1186" y="88"/>
                  </a:moveTo>
                  <a:cubicBezTo>
                    <a:pt x="1186" y="89"/>
                    <a:pt x="1186" y="89"/>
                    <a:pt x="1187" y="89"/>
                  </a:cubicBezTo>
                  <a:cubicBezTo>
                    <a:pt x="1187" y="89"/>
                    <a:pt x="1187" y="88"/>
                    <a:pt x="1186" y="88"/>
                  </a:cubicBezTo>
                  <a:close/>
                  <a:moveTo>
                    <a:pt x="1258" y="89"/>
                  </a:moveTo>
                  <a:cubicBezTo>
                    <a:pt x="1258" y="89"/>
                    <a:pt x="1258" y="89"/>
                    <a:pt x="1258" y="88"/>
                  </a:cubicBezTo>
                  <a:cubicBezTo>
                    <a:pt x="1258" y="88"/>
                    <a:pt x="1258" y="88"/>
                    <a:pt x="1258" y="89"/>
                  </a:cubicBezTo>
                  <a:close/>
                  <a:moveTo>
                    <a:pt x="602" y="60"/>
                  </a:moveTo>
                  <a:cubicBezTo>
                    <a:pt x="602" y="60"/>
                    <a:pt x="602" y="59"/>
                    <a:pt x="602" y="59"/>
                  </a:cubicBezTo>
                  <a:cubicBezTo>
                    <a:pt x="602" y="60"/>
                    <a:pt x="602" y="60"/>
                    <a:pt x="602" y="60"/>
                  </a:cubicBezTo>
                  <a:close/>
                  <a:moveTo>
                    <a:pt x="587" y="89"/>
                  </a:moveTo>
                  <a:cubicBezTo>
                    <a:pt x="587" y="89"/>
                    <a:pt x="587" y="89"/>
                    <a:pt x="587" y="89"/>
                  </a:cubicBezTo>
                  <a:cubicBezTo>
                    <a:pt x="587" y="89"/>
                    <a:pt x="587" y="89"/>
                    <a:pt x="587" y="89"/>
                  </a:cubicBezTo>
                  <a:close/>
                  <a:moveTo>
                    <a:pt x="614" y="89"/>
                  </a:moveTo>
                  <a:cubicBezTo>
                    <a:pt x="614" y="89"/>
                    <a:pt x="614" y="89"/>
                    <a:pt x="613" y="89"/>
                  </a:cubicBezTo>
                  <a:cubicBezTo>
                    <a:pt x="613" y="89"/>
                    <a:pt x="613" y="89"/>
                    <a:pt x="614" y="89"/>
                  </a:cubicBezTo>
                  <a:close/>
                  <a:moveTo>
                    <a:pt x="674" y="59"/>
                  </a:moveTo>
                  <a:cubicBezTo>
                    <a:pt x="674" y="60"/>
                    <a:pt x="674" y="60"/>
                    <a:pt x="675" y="60"/>
                  </a:cubicBezTo>
                  <a:cubicBezTo>
                    <a:pt x="674" y="59"/>
                    <a:pt x="674" y="59"/>
                    <a:pt x="674" y="59"/>
                  </a:cubicBezTo>
                  <a:close/>
                  <a:moveTo>
                    <a:pt x="624" y="89"/>
                  </a:moveTo>
                  <a:cubicBezTo>
                    <a:pt x="624" y="89"/>
                    <a:pt x="624" y="89"/>
                    <a:pt x="624" y="89"/>
                  </a:cubicBezTo>
                  <a:cubicBezTo>
                    <a:pt x="624" y="89"/>
                    <a:pt x="624" y="89"/>
                    <a:pt x="624" y="89"/>
                  </a:cubicBezTo>
                  <a:close/>
                  <a:moveTo>
                    <a:pt x="726" y="89"/>
                  </a:moveTo>
                  <a:cubicBezTo>
                    <a:pt x="726" y="89"/>
                    <a:pt x="726" y="89"/>
                    <a:pt x="727" y="89"/>
                  </a:cubicBezTo>
                  <a:cubicBezTo>
                    <a:pt x="727" y="89"/>
                    <a:pt x="727" y="89"/>
                    <a:pt x="726" y="89"/>
                  </a:cubicBezTo>
                  <a:close/>
                  <a:moveTo>
                    <a:pt x="752" y="89"/>
                  </a:moveTo>
                  <a:cubicBezTo>
                    <a:pt x="752" y="89"/>
                    <a:pt x="752" y="89"/>
                    <a:pt x="751" y="89"/>
                  </a:cubicBezTo>
                  <a:cubicBezTo>
                    <a:pt x="752" y="89"/>
                    <a:pt x="752" y="89"/>
                    <a:pt x="752" y="89"/>
                  </a:cubicBezTo>
                  <a:close/>
                  <a:moveTo>
                    <a:pt x="797" y="89"/>
                  </a:moveTo>
                  <a:cubicBezTo>
                    <a:pt x="797" y="89"/>
                    <a:pt x="798" y="89"/>
                    <a:pt x="798" y="89"/>
                  </a:cubicBezTo>
                  <a:cubicBezTo>
                    <a:pt x="798" y="89"/>
                    <a:pt x="797" y="89"/>
                    <a:pt x="797" y="89"/>
                  </a:cubicBezTo>
                  <a:close/>
                  <a:moveTo>
                    <a:pt x="979" y="89"/>
                  </a:moveTo>
                  <a:cubicBezTo>
                    <a:pt x="979" y="89"/>
                    <a:pt x="980" y="89"/>
                    <a:pt x="980" y="89"/>
                  </a:cubicBezTo>
                  <a:cubicBezTo>
                    <a:pt x="980" y="89"/>
                    <a:pt x="979" y="89"/>
                    <a:pt x="979" y="89"/>
                  </a:cubicBezTo>
                  <a:close/>
                  <a:moveTo>
                    <a:pt x="1016" y="89"/>
                  </a:moveTo>
                  <a:cubicBezTo>
                    <a:pt x="1017" y="89"/>
                    <a:pt x="1017" y="89"/>
                    <a:pt x="1017" y="89"/>
                  </a:cubicBezTo>
                  <a:cubicBezTo>
                    <a:pt x="1017" y="89"/>
                    <a:pt x="1017" y="89"/>
                    <a:pt x="1016" y="89"/>
                  </a:cubicBezTo>
                  <a:close/>
                  <a:moveTo>
                    <a:pt x="1212" y="89"/>
                  </a:moveTo>
                  <a:cubicBezTo>
                    <a:pt x="1212" y="89"/>
                    <a:pt x="1212" y="89"/>
                    <a:pt x="1211" y="89"/>
                  </a:cubicBezTo>
                  <a:cubicBezTo>
                    <a:pt x="1211" y="89"/>
                    <a:pt x="1211" y="89"/>
                    <a:pt x="1212" y="89"/>
                  </a:cubicBezTo>
                  <a:close/>
                  <a:moveTo>
                    <a:pt x="1416" y="89"/>
                  </a:moveTo>
                  <a:cubicBezTo>
                    <a:pt x="1416" y="89"/>
                    <a:pt x="1416" y="89"/>
                    <a:pt x="1416" y="89"/>
                  </a:cubicBezTo>
                  <a:cubicBezTo>
                    <a:pt x="1416" y="89"/>
                    <a:pt x="1416" y="89"/>
                    <a:pt x="1416" y="89"/>
                  </a:cubicBezTo>
                  <a:close/>
                  <a:moveTo>
                    <a:pt x="1464" y="89"/>
                  </a:moveTo>
                  <a:cubicBezTo>
                    <a:pt x="1463" y="89"/>
                    <a:pt x="1463" y="89"/>
                    <a:pt x="1463" y="89"/>
                  </a:cubicBezTo>
                  <a:cubicBezTo>
                    <a:pt x="1464" y="89"/>
                    <a:pt x="1464" y="89"/>
                    <a:pt x="1464" y="89"/>
                  </a:cubicBezTo>
                  <a:close/>
                  <a:moveTo>
                    <a:pt x="612" y="55"/>
                  </a:moveTo>
                  <a:cubicBezTo>
                    <a:pt x="612" y="55"/>
                    <a:pt x="612" y="55"/>
                    <a:pt x="612" y="56"/>
                  </a:cubicBezTo>
                  <a:cubicBezTo>
                    <a:pt x="612" y="55"/>
                    <a:pt x="612" y="55"/>
                    <a:pt x="612" y="55"/>
                  </a:cubicBezTo>
                  <a:close/>
                  <a:moveTo>
                    <a:pt x="1682" y="89"/>
                  </a:moveTo>
                  <a:cubicBezTo>
                    <a:pt x="1682" y="89"/>
                    <a:pt x="1682" y="89"/>
                    <a:pt x="1682" y="89"/>
                  </a:cubicBezTo>
                  <a:cubicBezTo>
                    <a:pt x="1682" y="89"/>
                    <a:pt x="1682" y="89"/>
                    <a:pt x="1682" y="89"/>
                  </a:cubicBezTo>
                  <a:close/>
                  <a:moveTo>
                    <a:pt x="857" y="49"/>
                  </a:moveTo>
                  <a:cubicBezTo>
                    <a:pt x="857" y="48"/>
                    <a:pt x="857" y="48"/>
                    <a:pt x="856" y="48"/>
                  </a:cubicBezTo>
                  <a:cubicBezTo>
                    <a:pt x="856" y="48"/>
                    <a:pt x="856" y="48"/>
                    <a:pt x="857" y="49"/>
                  </a:cubicBezTo>
                  <a:close/>
                  <a:moveTo>
                    <a:pt x="634" y="89"/>
                  </a:moveTo>
                  <a:cubicBezTo>
                    <a:pt x="634" y="89"/>
                    <a:pt x="634" y="89"/>
                    <a:pt x="634" y="90"/>
                  </a:cubicBezTo>
                  <a:cubicBezTo>
                    <a:pt x="634" y="90"/>
                    <a:pt x="634" y="89"/>
                    <a:pt x="634" y="89"/>
                  </a:cubicBezTo>
                  <a:close/>
                  <a:moveTo>
                    <a:pt x="980" y="89"/>
                  </a:moveTo>
                  <a:cubicBezTo>
                    <a:pt x="980" y="89"/>
                    <a:pt x="980" y="89"/>
                    <a:pt x="981" y="89"/>
                  </a:cubicBezTo>
                  <a:cubicBezTo>
                    <a:pt x="980" y="89"/>
                    <a:pt x="980" y="89"/>
                    <a:pt x="980" y="89"/>
                  </a:cubicBezTo>
                  <a:close/>
                  <a:moveTo>
                    <a:pt x="1016" y="89"/>
                  </a:moveTo>
                  <a:cubicBezTo>
                    <a:pt x="1016" y="89"/>
                    <a:pt x="1016" y="89"/>
                    <a:pt x="1016" y="89"/>
                  </a:cubicBezTo>
                  <a:cubicBezTo>
                    <a:pt x="1016" y="89"/>
                    <a:pt x="1016" y="89"/>
                    <a:pt x="1016" y="89"/>
                  </a:cubicBezTo>
                  <a:close/>
                  <a:moveTo>
                    <a:pt x="1034" y="90"/>
                  </a:moveTo>
                  <a:cubicBezTo>
                    <a:pt x="1034" y="89"/>
                    <a:pt x="1034" y="89"/>
                    <a:pt x="1034" y="89"/>
                  </a:cubicBezTo>
                  <a:cubicBezTo>
                    <a:pt x="1034" y="89"/>
                    <a:pt x="1034" y="90"/>
                    <a:pt x="1034" y="90"/>
                  </a:cubicBezTo>
                  <a:close/>
                  <a:moveTo>
                    <a:pt x="1079" y="89"/>
                  </a:moveTo>
                  <a:cubicBezTo>
                    <a:pt x="1079" y="89"/>
                    <a:pt x="1079" y="89"/>
                    <a:pt x="1079" y="89"/>
                  </a:cubicBezTo>
                  <a:cubicBezTo>
                    <a:pt x="1079" y="89"/>
                    <a:pt x="1079" y="89"/>
                    <a:pt x="1079" y="89"/>
                  </a:cubicBezTo>
                  <a:close/>
                  <a:moveTo>
                    <a:pt x="1187" y="89"/>
                  </a:moveTo>
                  <a:cubicBezTo>
                    <a:pt x="1187" y="89"/>
                    <a:pt x="1187" y="90"/>
                    <a:pt x="1187" y="90"/>
                  </a:cubicBezTo>
                  <a:cubicBezTo>
                    <a:pt x="1187" y="89"/>
                    <a:pt x="1187" y="89"/>
                    <a:pt x="1187" y="89"/>
                  </a:cubicBezTo>
                  <a:close/>
                  <a:moveTo>
                    <a:pt x="1257" y="89"/>
                  </a:moveTo>
                  <a:cubicBezTo>
                    <a:pt x="1257" y="89"/>
                    <a:pt x="1257" y="89"/>
                    <a:pt x="1257" y="89"/>
                  </a:cubicBezTo>
                  <a:cubicBezTo>
                    <a:pt x="1257" y="89"/>
                    <a:pt x="1257" y="89"/>
                    <a:pt x="1257" y="89"/>
                  </a:cubicBezTo>
                  <a:close/>
                  <a:moveTo>
                    <a:pt x="1669" y="90"/>
                  </a:moveTo>
                  <a:cubicBezTo>
                    <a:pt x="1669" y="89"/>
                    <a:pt x="1669" y="89"/>
                    <a:pt x="1669" y="89"/>
                  </a:cubicBezTo>
                  <a:cubicBezTo>
                    <a:pt x="1669" y="89"/>
                    <a:pt x="1669" y="89"/>
                    <a:pt x="1669" y="90"/>
                  </a:cubicBezTo>
                  <a:close/>
                  <a:moveTo>
                    <a:pt x="587" y="89"/>
                  </a:moveTo>
                  <a:cubicBezTo>
                    <a:pt x="587" y="89"/>
                    <a:pt x="586" y="90"/>
                    <a:pt x="586" y="90"/>
                  </a:cubicBezTo>
                  <a:cubicBezTo>
                    <a:pt x="587" y="90"/>
                    <a:pt x="587" y="90"/>
                    <a:pt x="587" y="89"/>
                  </a:cubicBezTo>
                  <a:close/>
                  <a:moveTo>
                    <a:pt x="1738" y="10"/>
                  </a:moveTo>
                  <a:cubicBezTo>
                    <a:pt x="1738" y="10"/>
                    <a:pt x="1739" y="10"/>
                    <a:pt x="1739" y="10"/>
                  </a:cubicBezTo>
                  <a:cubicBezTo>
                    <a:pt x="1739" y="10"/>
                    <a:pt x="1739" y="10"/>
                    <a:pt x="1738" y="10"/>
                  </a:cubicBezTo>
                  <a:close/>
                  <a:moveTo>
                    <a:pt x="661" y="89"/>
                  </a:moveTo>
                  <a:cubicBezTo>
                    <a:pt x="661" y="90"/>
                    <a:pt x="661" y="90"/>
                    <a:pt x="662" y="90"/>
                  </a:cubicBezTo>
                  <a:cubicBezTo>
                    <a:pt x="662" y="89"/>
                    <a:pt x="661" y="89"/>
                    <a:pt x="661" y="89"/>
                  </a:cubicBezTo>
                  <a:close/>
                  <a:moveTo>
                    <a:pt x="687" y="90"/>
                  </a:moveTo>
                  <a:cubicBezTo>
                    <a:pt x="687" y="90"/>
                    <a:pt x="687" y="90"/>
                    <a:pt x="687" y="89"/>
                  </a:cubicBezTo>
                  <a:cubicBezTo>
                    <a:pt x="687" y="89"/>
                    <a:pt x="687" y="90"/>
                    <a:pt x="687" y="90"/>
                  </a:cubicBezTo>
                  <a:close/>
                  <a:moveTo>
                    <a:pt x="699" y="89"/>
                  </a:moveTo>
                  <a:cubicBezTo>
                    <a:pt x="699" y="89"/>
                    <a:pt x="699" y="90"/>
                    <a:pt x="699" y="90"/>
                  </a:cubicBezTo>
                  <a:cubicBezTo>
                    <a:pt x="699" y="90"/>
                    <a:pt x="699" y="90"/>
                    <a:pt x="699" y="89"/>
                  </a:cubicBezTo>
                  <a:close/>
                  <a:moveTo>
                    <a:pt x="727" y="89"/>
                  </a:moveTo>
                  <a:cubicBezTo>
                    <a:pt x="727" y="90"/>
                    <a:pt x="727" y="90"/>
                    <a:pt x="727" y="90"/>
                  </a:cubicBezTo>
                  <a:cubicBezTo>
                    <a:pt x="727" y="90"/>
                    <a:pt x="727" y="89"/>
                    <a:pt x="727" y="89"/>
                  </a:cubicBezTo>
                  <a:close/>
                  <a:moveTo>
                    <a:pt x="752" y="90"/>
                  </a:moveTo>
                  <a:cubicBezTo>
                    <a:pt x="752" y="90"/>
                    <a:pt x="752" y="89"/>
                    <a:pt x="752" y="89"/>
                  </a:cubicBezTo>
                  <a:cubicBezTo>
                    <a:pt x="752" y="90"/>
                    <a:pt x="752" y="90"/>
                    <a:pt x="752" y="90"/>
                  </a:cubicBezTo>
                  <a:close/>
                  <a:moveTo>
                    <a:pt x="796" y="90"/>
                  </a:moveTo>
                  <a:cubicBezTo>
                    <a:pt x="796" y="90"/>
                    <a:pt x="797" y="90"/>
                    <a:pt x="797" y="89"/>
                  </a:cubicBezTo>
                  <a:cubicBezTo>
                    <a:pt x="796" y="89"/>
                    <a:pt x="796" y="89"/>
                    <a:pt x="796" y="90"/>
                  </a:cubicBezTo>
                  <a:close/>
                  <a:moveTo>
                    <a:pt x="981" y="89"/>
                  </a:moveTo>
                  <a:cubicBezTo>
                    <a:pt x="981" y="90"/>
                    <a:pt x="981" y="90"/>
                    <a:pt x="981" y="90"/>
                  </a:cubicBezTo>
                  <a:cubicBezTo>
                    <a:pt x="981" y="89"/>
                    <a:pt x="981" y="89"/>
                    <a:pt x="981" y="89"/>
                  </a:cubicBezTo>
                  <a:close/>
                  <a:moveTo>
                    <a:pt x="1015" y="90"/>
                  </a:moveTo>
                  <a:cubicBezTo>
                    <a:pt x="1015" y="90"/>
                    <a:pt x="1016" y="90"/>
                    <a:pt x="1016" y="89"/>
                  </a:cubicBezTo>
                  <a:cubicBezTo>
                    <a:pt x="1015" y="89"/>
                    <a:pt x="1015" y="89"/>
                    <a:pt x="1015" y="90"/>
                  </a:cubicBezTo>
                  <a:close/>
                  <a:moveTo>
                    <a:pt x="1048" y="89"/>
                  </a:moveTo>
                  <a:cubicBezTo>
                    <a:pt x="1048" y="90"/>
                    <a:pt x="1048" y="90"/>
                    <a:pt x="1049" y="90"/>
                  </a:cubicBezTo>
                  <a:cubicBezTo>
                    <a:pt x="1049" y="89"/>
                    <a:pt x="1048" y="89"/>
                    <a:pt x="1048" y="89"/>
                  </a:cubicBezTo>
                  <a:close/>
                  <a:moveTo>
                    <a:pt x="1078" y="90"/>
                  </a:moveTo>
                  <a:cubicBezTo>
                    <a:pt x="1078" y="90"/>
                    <a:pt x="1079" y="90"/>
                    <a:pt x="1079" y="89"/>
                  </a:cubicBezTo>
                  <a:cubicBezTo>
                    <a:pt x="1078" y="89"/>
                    <a:pt x="1078" y="89"/>
                    <a:pt x="1078" y="90"/>
                  </a:cubicBezTo>
                  <a:close/>
                  <a:moveTo>
                    <a:pt x="1291" y="42"/>
                  </a:moveTo>
                  <a:cubicBezTo>
                    <a:pt x="1291" y="41"/>
                    <a:pt x="1291" y="41"/>
                    <a:pt x="1291" y="41"/>
                  </a:cubicBezTo>
                  <a:cubicBezTo>
                    <a:pt x="1291" y="41"/>
                    <a:pt x="1291" y="41"/>
                    <a:pt x="1291" y="42"/>
                  </a:cubicBezTo>
                  <a:close/>
                  <a:moveTo>
                    <a:pt x="977" y="10"/>
                  </a:moveTo>
                  <a:cubicBezTo>
                    <a:pt x="978" y="10"/>
                    <a:pt x="978" y="10"/>
                    <a:pt x="978" y="10"/>
                  </a:cubicBezTo>
                  <a:cubicBezTo>
                    <a:pt x="978" y="10"/>
                    <a:pt x="978" y="10"/>
                    <a:pt x="977" y="10"/>
                  </a:cubicBezTo>
                  <a:close/>
                  <a:moveTo>
                    <a:pt x="1256" y="90"/>
                  </a:moveTo>
                  <a:cubicBezTo>
                    <a:pt x="1256" y="90"/>
                    <a:pt x="1256" y="90"/>
                    <a:pt x="1257" y="89"/>
                  </a:cubicBezTo>
                  <a:cubicBezTo>
                    <a:pt x="1256" y="89"/>
                    <a:pt x="1256" y="89"/>
                    <a:pt x="1256" y="90"/>
                  </a:cubicBezTo>
                  <a:close/>
                  <a:moveTo>
                    <a:pt x="1682" y="89"/>
                  </a:moveTo>
                  <a:cubicBezTo>
                    <a:pt x="1682" y="90"/>
                    <a:pt x="1682" y="90"/>
                    <a:pt x="1683" y="90"/>
                  </a:cubicBezTo>
                  <a:cubicBezTo>
                    <a:pt x="1683" y="90"/>
                    <a:pt x="1683" y="89"/>
                    <a:pt x="1682" y="89"/>
                  </a:cubicBezTo>
                  <a:close/>
                  <a:moveTo>
                    <a:pt x="662" y="90"/>
                  </a:moveTo>
                  <a:cubicBezTo>
                    <a:pt x="662" y="90"/>
                    <a:pt x="662" y="90"/>
                    <a:pt x="662" y="90"/>
                  </a:cubicBezTo>
                  <a:cubicBezTo>
                    <a:pt x="662" y="90"/>
                    <a:pt x="662" y="90"/>
                    <a:pt x="662" y="90"/>
                  </a:cubicBezTo>
                  <a:close/>
                  <a:moveTo>
                    <a:pt x="1553" y="60"/>
                  </a:moveTo>
                  <a:cubicBezTo>
                    <a:pt x="1553" y="60"/>
                    <a:pt x="1553" y="60"/>
                    <a:pt x="1553" y="59"/>
                  </a:cubicBezTo>
                  <a:cubicBezTo>
                    <a:pt x="1553" y="59"/>
                    <a:pt x="1553" y="59"/>
                    <a:pt x="1553" y="60"/>
                  </a:cubicBezTo>
                  <a:close/>
                  <a:moveTo>
                    <a:pt x="795" y="90"/>
                  </a:moveTo>
                  <a:cubicBezTo>
                    <a:pt x="796" y="90"/>
                    <a:pt x="796" y="90"/>
                    <a:pt x="796" y="90"/>
                  </a:cubicBezTo>
                  <a:cubicBezTo>
                    <a:pt x="796" y="90"/>
                    <a:pt x="796" y="90"/>
                    <a:pt x="795" y="90"/>
                  </a:cubicBezTo>
                  <a:close/>
                  <a:moveTo>
                    <a:pt x="981" y="90"/>
                  </a:moveTo>
                  <a:cubicBezTo>
                    <a:pt x="981" y="90"/>
                    <a:pt x="982" y="90"/>
                    <a:pt x="982" y="90"/>
                  </a:cubicBezTo>
                  <a:cubicBezTo>
                    <a:pt x="982" y="90"/>
                    <a:pt x="982" y="90"/>
                    <a:pt x="981" y="90"/>
                  </a:cubicBezTo>
                  <a:close/>
                  <a:moveTo>
                    <a:pt x="1291" y="52"/>
                  </a:moveTo>
                  <a:cubicBezTo>
                    <a:pt x="1291" y="53"/>
                    <a:pt x="1291" y="53"/>
                    <a:pt x="1291" y="53"/>
                  </a:cubicBezTo>
                  <a:cubicBezTo>
                    <a:pt x="1291" y="53"/>
                    <a:pt x="1291" y="53"/>
                    <a:pt x="1291" y="52"/>
                  </a:cubicBezTo>
                  <a:close/>
                  <a:moveTo>
                    <a:pt x="1035" y="90"/>
                  </a:moveTo>
                  <a:cubicBezTo>
                    <a:pt x="1035" y="90"/>
                    <a:pt x="1034" y="90"/>
                    <a:pt x="1034" y="90"/>
                  </a:cubicBezTo>
                  <a:cubicBezTo>
                    <a:pt x="1034" y="90"/>
                    <a:pt x="1034" y="90"/>
                    <a:pt x="1035" y="90"/>
                  </a:cubicBezTo>
                  <a:close/>
                  <a:moveTo>
                    <a:pt x="1187" y="90"/>
                  </a:moveTo>
                  <a:cubicBezTo>
                    <a:pt x="1187" y="90"/>
                    <a:pt x="1187" y="90"/>
                    <a:pt x="1187" y="90"/>
                  </a:cubicBezTo>
                  <a:cubicBezTo>
                    <a:pt x="1187" y="90"/>
                    <a:pt x="1187" y="90"/>
                    <a:pt x="1187" y="90"/>
                  </a:cubicBezTo>
                  <a:close/>
                  <a:moveTo>
                    <a:pt x="1212" y="90"/>
                  </a:moveTo>
                  <a:cubicBezTo>
                    <a:pt x="1212" y="90"/>
                    <a:pt x="1212" y="90"/>
                    <a:pt x="1212" y="90"/>
                  </a:cubicBezTo>
                  <a:cubicBezTo>
                    <a:pt x="1212" y="90"/>
                    <a:pt x="1212" y="90"/>
                    <a:pt x="1212" y="90"/>
                  </a:cubicBezTo>
                  <a:close/>
                  <a:moveTo>
                    <a:pt x="1255" y="90"/>
                  </a:moveTo>
                  <a:cubicBezTo>
                    <a:pt x="1256" y="90"/>
                    <a:pt x="1256" y="90"/>
                    <a:pt x="1256" y="90"/>
                  </a:cubicBezTo>
                  <a:cubicBezTo>
                    <a:pt x="1256" y="90"/>
                    <a:pt x="1255" y="90"/>
                    <a:pt x="1255" y="90"/>
                  </a:cubicBezTo>
                  <a:close/>
                  <a:moveTo>
                    <a:pt x="611" y="54"/>
                  </a:moveTo>
                  <a:cubicBezTo>
                    <a:pt x="611" y="54"/>
                    <a:pt x="611" y="54"/>
                    <a:pt x="612" y="55"/>
                  </a:cubicBezTo>
                  <a:cubicBezTo>
                    <a:pt x="612" y="54"/>
                    <a:pt x="612" y="54"/>
                    <a:pt x="611" y="54"/>
                  </a:cubicBezTo>
                  <a:close/>
                  <a:moveTo>
                    <a:pt x="1417" y="90"/>
                  </a:moveTo>
                  <a:cubicBezTo>
                    <a:pt x="1417" y="90"/>
                    <a:pt x="1417" y="90"/>
                    <a:pt x="1416" y="90"/>
                  </a:cubicBezTo>
                  <a:cubicBezTo>
                    <a:pt x="1416" y="90"/>
                    <a:pt x="1416" y="90"/>
                    <a:pt x="1417" y="90"/>
                  </a:cubicBezTo>
                  <a:close/>
                  <a:moveTo>
                    <a:pt x="1463" y="90"/>
                  </a:moveTo>
                  <a:cubicBezTo>
                    <a:pt x="1463" y="90"/>
                    <a:pt x="1463" y="90"/>
                    <a:pt x="1463" y="90"/>
                  </a:cubicBezTo>
                  <a:cubicBezTo>
                    <a:pt x="1463" y="90"/>
                    <a:pt x="1463" y="90"/>
                    <a:pt x="1463" y="90"/>
                  </a:cubicBezTo>
                  <a:close/>
                  <a:moveTo>
                    <a:pt x="1670" y="90"/>
                  </a:moveTo>
                  <a:cubicBezTo>
                    <a:pt x="1670" y="90"/>
                    <a:pt x="1670" y="90"/>
                    <a:pt x="1669" y="90"/>
                  </a:cubicBezTo>
                  <a:cubicBezTo>
                    <a:pt x="1669" y="90"/>
                    <a:pt x="1669" y="90"/>
                    <a:pt x="1670" y="90"/>
                  </a:cubicBezTo>
                  <a:close/>
                  <a:moveTo>
                    <a:pt x="634" y="90"/>
                  </a:moveTo>
                  <a:cubicBezTo>
                    <a:pt x="634" y="90"/>
                    <a:pt x="633" y="90"/>
                    <a:pt x="633" y="91"/>
                  </a:cubicBezTo>
                  <a:cubicBezTo>
                    <a:pt x="634" y="91"/>
                    <a:pt x="634" y="90"/>
                    <a:pt x="634" y="90"/>
                  </a:cubicBezTo>
                  <a:close/>
                  <a:moveTo>
                    <a:pt x="829" y="43"/>
                  </a:moveTo>
                  <a:cubicBezTo>
                    <a:pt x="830" y="43"/>
                    <a:pt x="830" y="42"/>
                    <a:pt x="830" y="42"/>
                  </a:cubicBezTo>
                  <a:cubicBezTo>
                    <a:pt x="830" y="42"/>
                    <a:pt x="829" y="42"/>
                    <a:pt x="829" y="43"/>
                  </a:cubicBezTo>
                  <a:close/>
                  <a:moveTo>
                    <a:pt x="1665" y="59"/>
                  </a:moveTo>
                  <a:cubicBezTo>
                    <a:pt x="1665" y="60"/>
                    <a:pt x="1665" y="60"/>
                    <a:pt x="1666" y="60"/>
                  </a:cubicBezTo>
                  <a:cubicBezTo>
                    <a:pt x="1665" y="59"/>
                    <a:pt x="1665" y="59"/>
                    <a:pt x="1665" y="59"/>
                  </a:cubicBezTo>
                  <a:close/>
                  <a:moveTo>
                    <a:pt x="1721" y="60"/>
                  </a:moveTo>
                  <a:cubicBezTo>
                    <a:pt x="1721" y="60"/>
                    <a:pt x="1721" y="60"/>
                    <a:pt x="1721" y="59"/>
                  </a:cubicBezTo>
                  <a:cubicBezTo>
                    <a:pt x="1721" y="59"/>
                    <a:pt x="1721" y="59"/>
                    <a:pt x="1721" y="60"/>
                  </a:cubicBezTo>
                  <a:close/>
                  <a:moveTo>
                    <a:pt x="795" y="90"/>
                  </a:moveTo>
                  <a:cubicBezTo>
                    <a:pt x="795" y="90"/>
                    <a:pt x="795" y="90"/>
                    <a:pt x="795" y="90"/>
                  </a:cubicBezTo>
                  <a:cubicBezTo>
                    <a:pt x="795" y="90"/>
                    <a:pt x="795" y="90"/>
                    <a:pt x="795" y="90"/>
                  </a:cubicBezTo>
                  <a:close/>
                  <a:moveTo>
                    <a:pt x="982" y="90"/>
                  </a:moveTo>
                  <a:cubicBezTo>
                    <a:pt x="982" y="90"/>
                    <a:pt x="982" y="90"/>
                    <a:pt x="983" y="90"/>
                  </a:cubicBezTo>
                  <a:cubicBezTo>
                    <a:pt x="982" y="90"/>
                    <a:pt x="982" y="90"/>
                    <a:pt x="982" y="90"/>
                  </a:cubicBezTo>
                  <a:close/>
                  <a:moveTo>
                    <a:pt x="1013" y="90"/>
                  </a:moveTo>
                  <a:cubicBezTo>
                    <a:pt x="1014" y="90"/>
                    <a:pt x="1014" y="90"/>
                    <a:pt x="1014" y="90"/>
                  </a:cubicBezTo>
                  <a:cubicBezTo>
                    <a:pt x="1014" y="90"/>
                    <a:pt x="1013" y="90"/>
                    <a:pt x="1013" y="90"/>
                  </a:cubicBezTo>
                  <a:close/>
                  <a:moveTo>
                    <a:pt x="639" y="49"/>
                  </a:moveTo>
                  <a:cubicBezTo>
                    <a:pt x="639" y="48"/>
                    <a:pt x="639" y="48"/>
                    <a:pt x="639" y="48"/>
                  </a:cubicBezTo>
                  <a:cubicBezTo>
                    <a:pt x="639" y="48"/>
                    <a:pt x="639" y="48"/>
                    <a:pt x="639" y="49"/>
                  </a:cubicBezTo>
                  <a:close/>
                  <a:moveTo>
                    <a:pt x="1683" y="90"/>
                  </a:moveTo>
                  <a:cubicBezTo>
                    <a:pt x="1683" y="90"/>
                    <a:pt x="1683" y="91"/>
                    <a:pt x="1683" y="91"/>
                  </a:cubicBezTo>
                  <a:cubicBezTo>
                    <a:pt x="1683" y="90"/>
                    <a:pt x="1683" y="90"/>
                    <a:pt x="1683" y="90"/>
                  </a:cubicBezTo>
                  <a:close/>
                  <a:moveTo>
                    <a:pt x="586" y="90"/>
                  </a:moveTo>
                  <a:cubicBezTo>
                    <a:pt x="586" y="91"/>
                    <a:pt x="586" y="91"/>
                    <a:pt x="586" y="91"/>
                  </a:cubicBezTo>
                  <a:cubicBezTo>
                    <a:pt x="586" y="91"/>
                    <a:pt x="586" y="91"/>
                    <a:pt x="586" y="90"/>
                  </a:cubicBezTo>
                  <a:close/>
                  <a:moveTo>
                    <a:pt x="614" y="91"/>
                  </a:moveTo>
                  <a:cubicBezTo>
                    <a:pt x="614" y="91"/>
                    <a:pt x="614" y="91"/>
                    <a:pt x="614" y="90"/>
                  </a:cubicBezTo>
                  <a:cubicBezTo>
                    <a:pt x="614" y="91"/>
                    <a:pt x="614" y="91"/>
                    <a:pt x="614" y="91"/>
                  </a:cubicBezTo>
                  <a:close/>
                  <a:moveTo>
                    <a:pt x="663" y="90"/>
                  </a:moveTo>
                  <a:cubicBezTo>
                    <a:pt x="663" y="91"/>
                    <a:pt x="663" y="91"/>
                    <a:pt x="663" y="91"/>
                  </a:cubicBezTo>
                  <a:cubicBezTo>
                    <a:pt x="663" y="90"/>
                    <a:pt x="663" y="90"/>
                    <a:pt x="663" y="90"/>
                  </a:cubicBezTo>
                  <a:close/>
                  <a:moveTo>
                    <a:pt x="699" y="90"/>
                  </a:moveTo>
                  <a:cubicBezTo>
                    <a:pt x="698" y="90"/>
                    <a:pt x="698" y="91"/>
                    <a:pt x="698" y="91"/>
                  </a:cubicBezTo>
                  <a:cubicBezTo>
                    <a:pt x="699" y="91"/>
                    <a:pt x="699" y="91"/>
                    <a:pt x="699" y="90"/>
                  </a:cubicBezTo>
                  <a:close/>
                  <a:moveTo>
                    <a:pt x="767" y="90"/>
                  </a:moveTo>
                  <a:cubicBezTo>
                    <a:pt x="768" y="91"/>
                    <a:pt x="768" y="91"/>
                    <a:pt x="768" y="91"/>
                  </a:cubicBezTo>
                  <a:cubicBezTo>
                    <a:pt x="768" y="90"/>
                    <a:pt x="768" y="90"/>
                    <a:pt x="767" y="90"/>
                  </a:cubicBezTo>
                  <a:close/>
                  <a:moveTo>
                    <a:pt x="794" y="91"/>
                  </a:moveTo>
                  <a:cubicBezTo>
                    <a:pt x="794" y="91"/>
                    <a:pt x="795" y="91"/>
                    <a:pt x="795" y="90"/>
                  </a:cubicBezTo>
                  <a:cubicBezTo>
                    <a:pt x="794" y="90"/>
                    <a:pt x="794" y="90"/>
                    <a:pt x="794" y="91"/>
                  </a:cubicBezTo>
                  <a:close/>
                  <a:moveTo>
                    <a:pt x="983" y="90"/>
                  </a:moveTo>
                  <a:cubicBezTo>
                    <a:pt x="983" y="91"/>
                    <a:pt x="983" y="91"/>
                    <a:pt x="984" y="91"/>
                  </a:cubicBezTo>
                  <a:cubicBezTo>
                    <a:pt x="983" y="90"/>
                    <a:pt x="983" y="90"/>
                    <a:pt x="983" y="90"/>
                  </a:cubicBezTo>
                  <a:close/>
                  <a:moveTo>
                    <a:pt x="1012" y="91"/>
                  </a:moveTo>
                  <a:cubicBezTo>
                    <a:pt x="1013" y="91"/>
                    <a:pt x="1013" y="91"/>
                    <a:pt x="1013" y="90"/>
                  </a:cubicBezTo>
                  <a:cubicBezTo>
                    <a:pt x="1013" y="90"/>
                    <a:pt x="1012" y="90"/>
                    <a:pt x="1012" y="91"/>
                  </a:cubicBezTo>
                  <a:close/>
                  <a:moveTo>
                    <a:pt x="1050" y="90"/>
                  </a:moveTo>
                  <a:cubicBezTo>
                    <a:pt x="1050" y="91"/>
                    <a:pt x="1050" y="91"/>
                    <a:pt x="1050" y="91"/>
                  </a:cubicBezTo>
                  <a:cubicBezTo>
                    <a:pt x="1050" y="90"/>
                    <a:pt x="1050" y="90"/>
                    <a:pt x="1050" y="90"/>
                  </a:cubicBezTo>
                  <a:close/>
                  <a:moveTo>
                    <a:pt x="1076" y="91"/>
                  </a:moveTo>
                  <a:cubicBezTo>
                    <a:pt x="1077" y="91"/>
                    <a:pt x="1077" y="91"/>
                    <a:pt x="1077" y="90"/>
                  </a:cubicBezTo>
                  <a:cubicBezTo>
                    <a:pt x="1077" y="90"/>
                    <a:pt x="1076" y="90"/>
                    <a:pt x="1076" y="91"/>
                  </a:cubicBezTo>
                  <a:close/>
                  <a:moveTo>
                    <a:pt x="1425" y="10"/>
                  </a:moveTo>
                  <a:cubicBezTo>
                    <a:pt x="1425" y="10"/>
                    <a:pt x="1426" y="10"/>
                    <a:pt x="1426" y="10"/>
                  </a:cubicBezTo>
                  <a:cubicBezTo>
                    <a:pt x="1425" y="10"/>
                    <a:pt x="1425" y="10"/>
                    <a:pt x="1425" y="10"/>
                  </a:cubicBezTo>
                  <a:close/>
                  <a:moveTo>
                    <a:pt x="1227" y="90"/>
                  </a:moveTo>
                  <a:cubicBezTo>
                    <a:pt x="1227" y="91"/>
                    <a:pt x="1228" y="91"/>
                    <a:pt x="1228" y="91"/>
                  </a:cubicBezTo>
                  <a:cubicBezTo>
                    <a:pt x="1228" y="90"/>
                    <a:pt x="1228" y="90"/>
                    <a:pt x="1227" y="90"/>
                  </a:cubicBezTo>
                  <a:close/>
                  <a:moveTo>
                    <a:pt x="1254" y="91"/>
                  </a:moveTo>
                  <a:cubicBezTo>
                    <a:pt x="1254" y="91"/>
                    <a:pt x="1254" y="91"/>
                    <a:pt x="1255" y="90"/>
                  </a:cubicBezTo>
                  <a:cubicBezTo>
                    <a:pt x="1254" y="90"/>
                    <a:pt x="1254" y="90"/>
                    <a:pt x="1254" y="91"/>
                  </a:cubicBezTo>
                  <a:close/>
                  <a:moveTo>
                    <a:pt x="1417" y="91"/>
                  </a:moveTo>
                  <a:cubicBezTo>
                    <a:pt x="1417" y="91"/>
                    <a:pt x="1417" y="90"/>
                    <a:pt x="1417" y="90"/>
                  </a:cubicBezTo>
                  <a:cubicBezTo>
                    <a:pt x="1417" y="91"/>
                    <a:pt x="1417" y="91"/>
                    <a:pt x="1417" y="91"/>
                  </a:cubicBezTo>
                  <a:close/>
                  <a:moveTo>
                    <a:pt x="660" y="60"/>
                  </a:moveTo>
                  <a:cubicBezTo>
                    <a:pt x="660" y="60"/>
                    <a:pt x="660" y="60"/>
                    <a:pt x="660" y="60"/>
                  </a:cubicBezTo>
                  <a:cubicBezTo>
                    <a:pt x="660" y="60"/>
                    <a:pt x="660" y="60"/>
                    <a:pt x="660" y="60"/>
                  </a:cubicBezTo>
                  <a:close/>
                  <a:moveTo>
                    <a:pt x="1670" y="91"/>
                  </a:moveTo>
                  <a:cubicBezTo>
                    <a:pt x="1670" y="91"/>
                    <a:pt x="1670" y="91"/>
                    <a:pt x="1670" y="90"/>
                  </a:cubicBezTo>
                  <a:cubicBezTo>
                    <a:pt x="1670" y="91"/>
                    <a:pt x="1670" y="91"/>
                    <a:pt x="1670" y="91"/>
                  </a:cubicBezTo>
                  <a:close/>
                  <a:moveTo>
                    <a:pt x="633" y="91"/>
                  </a:moveTo>
                  <a:cubicBezTo>
                    <a:pt x="633" y="91"/>
                    <a:pt x="633" y="91"/>
                    <a:pt x="633" y="91"/>
                  </a:cubicBezTo>
                  <a:cubicBezTo>
                    <a:pt x="633" y="91"/>
                    <a:pt x="633" y="91"/>
                    <a:pt x="633" y="91"/>
                  </a:cubicBezTo>
                  <a:close/>
                  <a:moveTo>
                    <a:pt x="663" y="91"/>
                  </a:moveTo>
                  <a:cubicBezTo>
                    <a:pt x="664" y="91"/>
                    <a:pt x="664" y="91"/>
                    <a:pt x="664" y="91"/>
                  </a:cubicBezTo>
                  <a:cubicBezTo>
                    <a:pt x="664" y="91"/>
                    <a:pt x="664" y="91"/>
                    <a:pt x="663" y="91"/>
                  </a:cubicBezTo>
                  <a:close/>
                  <a:moveTo>
                    <a:pt x="793" y="91"/>
                  </a:moveTo>
                  <a:cubicBezTo>
                    <a:pt x="794" y="91"/>
                    <a:pt x="794" y="91"/>
                    <a:pt x="794" y="91"/>
                  </a:cubicBezTo>
                  <a:cubicBezTo>
                    <a:pt x="794" y="91"/>
                    <a:pt x="793" y="91"/>
                    <a:pt x="793" y="91"/>
                  </a:cubicBezTo>
                  <a:close/>
                  <a:moveTo>
                    <a:pt x="984" y="91"/>
                  </a:moveTo>
                  <a:cubicBezTo>
                    <a:pt x="984" y="91"/>
                    <a:pt x="984" y="91"/>
                    <a:pt x="984" y="91"/>
                  </a:cubicBezTo>
                  <a:cubicBezTo>
                    <a:pt x="984" y="91"/>
                    <a:pt x="984" y="91"/>
                    <a:pt x="984" y="91"/>
                  </a:cubicBezTo>
                  <a:close/>
                  <a:moveTo>
                    <a:pt x="1499" y="10"/>
                  </a:moveTo>
                  <a:cubicBezTo>
                    <a:pt x="1499" y="10"/>
                    <a:pt x="1499" y="10"/>
                    <a:pt x="1500" y="10"/>
                  </a:cubicBezTo>
                  <a:cubicBezTo>
                    <a:pt x="1499" y="10"/>
                    <a:pt x="1499" y="10"/>
                    <a:pt x="1499" y="10"/>
                  </a:cubicBezTo>
                  <a:close/>
                  <a:moveTo>
                    <a:pt x="1035" y="91"/>
                  </a:moveTo>
                  <a:cubicBezTo>
                    <a:pt x="1035" y="91"/>
                    <a:pt x="1035" y="91"/>
                    <a:pt x="1035" y="91"/>
                  </a:cubicBezTo>
                  <a:cubicBezTo>
                    <a:pt x="1035" y="91"/>
                    <a:pt x="1035" y="91"/>
                    <a:pt x="1035" y="91"/>
                  </a:cubicBezTo>
                  <a:close/>
                  <a:moveTo>
                    <a:pt x="1050" y="91"/>
                  </a:moveTo>
                  <a:cubicBezTo>
                    <a:pt x="1050" y="91"/>
                    <a:pt x="1051" y="91"/>
                    <a:pt x="1051" y="91"/>
                  </a:cubicBezTo>
                  <a:cubicBezTo>
                    <a:pt x="1051" y="91"/>
                    <a:pt x="1050" y="91"/>
                    <a:pt x="1050" y="91"/>
                  </a:cubicBezTo>
                  <a:close/>
                  <a:moveTo>
                    <a:pt x="1075" y="91"/>
                  </a:moveTo>
                  <a:cubicBezTo>
                    <a:pt x="1076" y="91"/>
                    <a:pt x="1076" y="91"/>
                    <a:pt x="1076" y="91"/>
                  </a:cubicBezTo>
                  <a:cubicBezTo>
                    <a:pt x="1076" y="91"/>
                    <a:pt x="1075" y="91"/>
                    <a:pt x="1075" y="91"/>
                  </a:cubicBezTo>
                  <a:close/>
                  <a:moveTo>
                    <a:pt x="654" y="40"/>
                  </a:moveTo>
                  <a:cubicBezTo>
                    <a:pt x="653" y="40"/>
                    <a:pt x="653" y="40"/>
                    <a:pt x="653" y="41"/>
                  </a:cubicBezTo>
                  <a:cubicBezTo>
                    <a:pt x="654" y="40"/>
                    <a:pt x="654" y="40"/>
                    <a:pt x="654" y="40"/>
                  </a:cubicBezTo>
                  <a:close/>
                  <a:moveTo>
                    <a:pt x="1228" y="91"/>
                  </a:moveTo>
                  <a:cubicBezTo>
                    <a:pt x="1228" y="91"/>
                    <a:pt x="1228" y="91"/>
                    <a:pt x="1229" y="91"/>
                  </a:cubicBezTo>
                  <a:cubicBezTo>
                    <a:pt x="1229" y="91"/>
                    <a:pt x="1228" y="91"/>
                    <a:pt x="1228" y="91"/>
                  </a:cubicBezTo>
                  <a:close/>
                  <a:moveTo>
                    <a:pt x="1253" y="91"/>
                  </a:moveTo>
                  <a:cubicBezTo>
                    <a:pt x="1253" y="91"/>
                    <a:pt x="1254" y="91"/>
                    <a:pt x="1254" y="91"/>
                  </a:cubicBezTo>
                  <a:cubicBezTo>
                    <a:pt x="1254" y="91"/>
                    <a:pt x="1253" y="91"/>
                    <a:pt x="1253" y="91"/>
                  </a:cubicBezTo>
                  <a:close/>
                  <a:moveTo>
                    <a:pt x="1683" y="91"/>
                  </a:moveTo>
                  <a:cubicBezTo>
                    <a:pt x="1683" y="91"/>
                    <a:pt x="1683" y="91"/>
                    <a:pt x="1683" y="91"/>
                  </a:cubicBezTo>
                  <a:cubicBezTo>
                    <a:pt x="1683" y="91"/>
                    <a:pt x="1683" y="91"/>
                    <a:pt x="1683" y="91"/>
                  </a:cubicBezTo>
                  <a:close/>
                  <a:moveTo>
                    <a:pt x="606" y="40"/>
                  </a:moveTo>
                  <a:cubicBezTo>
                    <a:pt x="606" y="40"/>
                    <a:pt x="606" y="41"/>
                    <a:pt x="607" y="41"/>
                  </a:cubicBezTo>
                  <a:cubicBezTo>
                    <a:pt x="607" y="40"/>
                    <a:pt x="607" y="40"/>
                    <a:pt x="606" y="40"/>
                  </a:cubicBezTo>
                  <a:close/>
                  <a:moveTo>
                    <a:pt x="586" y="91"/>
                  </a:moveTo>
                  <a:cubicBezTo>
                    <a:pt x="586" y="91"/>
                    <a:pt x="585" y="91"/>
                    <a:pt x="585" y="92"/>
                  </a:cubicBezTo>
                  <a:cubicBezTo>
                    <a:pt x="586" y="92"/>
                    <a:pt x="586" y="91"/>
                    <a:pt x="586" y="91"/>
                  </a:cubicBezTo>
                  <a:close/>
                  <a:moveTo>
                    <a:pt x="664" y="91"/>
                  </a:moveTo>
                  <a:cubicBezTo>
                    <a:pt x="664" y="91"/>
                    <a:pt x="665" y="91"/>
                    <a:pt x="665" y="91"/>
                  </a:cubicBezTo>
                  <a:cubicBezTo>
                    <a:pt x="665" y="91"/>
                    <a:pt x="664" y="91"/>
                    <a:pt x="664" y="91"/>
                  </a:cubicBezTo>
                  <a:close/>
                  <a:moveTo>
                    <a:pt x="698" y="91"/>
                  </a:moveTo>
                  <a:cubicBezTo>
                    <a:pt x="698" y="91"/>
                    <a:pt x="698" y="91"/>
                    <a:pt x="698" y="92"/>
                  </a:cubicBezTo>
                  <a:cubicBezTo>
                    <a:pt x="698" y="92"/>
                    <a:pt x="698" y="91"/>
                    <a:pt x="698" y="91"/>
                  </a:cubicBezTo>
                  <a:close/>
                  <a:moveTo>
                    <a:pt x="602" y="61"/>
                  </a:moveTo>
                  <a:cubicBezTo>
                    <a:pt x="603" y="60"/>
                    <a:pt x="602" y="60"/>
                    <a:pt x="602" y="60"/>
                  </a:cubicBezTo>
                  <a:cubicBezTo>
                    <a:pt x="602" y="60"/>
                    <a:pt x="602" y="61"/>
                    <a:pt x="602" y="61"/>
                  </a:cubicBezTo>
                  <a:close/>
                  <a:moveTo>
                    <a:pt x="769" y="91"/>
                  </a:moveTo>
                  <a:cubicBezTo>
                    <a:pt x="769" y="91"/>
                    <a:pt x="769" y="91"/>
                    <a:pt x="769" y="91"/>
                  </a:cubicBezTo>
                  <a:cubicBezTo>
                    <a:pt x="769" y="91"/>
                    <a:pt x="769" y="91"/>
                    <a:pt x="769" y="91"/>
                  </a:cubicBezTo>
                  <a:close/>
                  <a:moveTo>
                    <a:pt x="793" y="91"/>
                  </a:moveTo>
                  <a:cubicBezTo>
                    <a:pt x="793" y="91"/>
                    <a:pt x="793" y="91"/>
                    <a:pt x="793" y="91"/>
                  </a:cubicBezTo>
                  <a:cubicBezTo>
                    <a:pt x="793" y="91"/>
                    <a:pt x="793" y="91"/>
                    <a:pt x="793" y="91"/>
                  </a:cubicBezTo>
                  <a:close/>
                  <a:moveTo>
                    <a:pt x="985" y="91"/>
                  </a:moveTo>
                  <a:cubicBezTo>
                    <a:pt x="985" y="91"/>
                    <a:pt x="985" y="91"/>
                    <a:pt x="985" y="91"/>
                  </a:cubicBezTo>
                  <a:cubicBezTo>
                    <a:pt x="985" y="91"/>
                    <a:pt x="985" y="91"/>
                    <a:pt x="985" y="91"/>
                  </a:cubicBezTo>
                  <a:close/>
                  <a:moveTo>
                    <a:pt x="1536" y="10"/>
                  </a:moveTo>
                  <a:cubicBezTo>
                    <a:pt x="1537" y="10"/>
                    <a:pt x="1537" y="10"/>
                    <a:pt x="1537" y="10"/>
                  </a:cubicBezTo>
                  <a:cubicBezTo>
                    <a:pt x="1537" y="10"/>
                    <a:pt x="1537" y="10"/>
                    <a:pt x="1536" y="10"/>
                  </a:cubicBezTo>
                  <a:close/>
                  <a:moveTo>
                    <a:pt x="1075" y="91"/>
                  </a:moveTo>
                  <a:cubicBezTo>
                    <a:pt x="1075" y="91"/>
                    <a:pt x="1075" y="91"/>
                    <a:pt x="1075" y="91"/>
                  </a:cubicBezTo>
                  <a:cubicBezTo>
                    <a:pt x="1075" y="91"/>
                    <a:pt x="1075" y="91"/>
                    <a:pt x="1075" y="91"/>
                  </a:cubicBezTo>
                  <a:close/>
                  <a:moveTo>
                    <a:pt x="1670" y="10"/>
                  </a:moveTo>
                  <a:cubicBezTo>
                    <a:pt x="1671" y="10"/>
                    <a:pt x="1671" y="10"/>
                    <a:pt x="1671" y="10"/>
                  </a:cubicBezTo>
                  <a:cubicBezTo>
                    <a:pt x="1671" y="10"/>
                    <a:pt x="1671" y="10"/>
                    <a:pt x="1670" y="10"/>
                  </a:cubicBezTo>
                  <a:close/>
                  <a:moveTo>
                    <a:pt x="1252" y="91"/>
                  </a:moveTo>
                  <a:cubicBezTo>
                    <a:pt x="1253" y="91"/>
                    <a:pt x="1253" y="91"/>
                    <a:pt x="1253" y="91"/>
                  </a:cubicBezTo>
                  <a:cubicBezTo>
                    <a:pt x="1253" y="91"/>
                    <a:pt x="1253" y="91"/>
                    <a:pt x="1252" y="91"/>
                  </a:cubicBezTo>
                  <a:close/>
                  <a:moveTo>
                    <a:pt x="1705" y="10"/>
                  </a:moveTo>
                  <a:cubicBezTo>
                    <a:pt x="1705" y="10"/>
                    <a:pt x="1705" y="10"/>
                    <a:pt x="1705" y="10"/>
                  </a:cubicBezTo>
                  <a:cubicBezTo>
                    <a:pt x="1705" y="10"/>
                    <a:pt x="1705" y="10"/>
                    <a:pt x="1705" y="10"/>
                  </a:cubicBezTo>
                  <a:close/>
                  <a:moveTo>
                    <a:pt x="1670" y="92"/>
                  </a:moveTo>
                  <a:cubicBezTo>
                    <a:pt x="1670" y="91"/>
                    <a:pt x="1670" y="91"/>
                    <a:pt x="1670" y="91"/>
                  </a:cubicBezTo>
                  <a:cubicBezTo>
                    <a:pt x="1670" y="91"/>
                    <a:pt x="1670" y="92"/>
                    <a:pt x="1670" y="92"/>
                  </a:cubicBezTo>
                  <a:close/>
                  <a:moveTo>
                    <a:pt x="615" y="92"/>
                  </a:moveTo>
                  <a:cubicBezTo>
                    <a:pt x="615" y="92"/>
                    <a:pt x="615" y="91"/>
                    <a:pt x="614" y="91"/>
                  </a:cubicBezTo>
                  <a:cubicBezTo>
                    <a:pt x="614" y="92"/>
                    <a:pt x="614" y="92"/>
                    <a:pt x="615" y="92"/>
                  </a:cubicBezTo>
                  <a:close/>
                  <a:moveTo>
                    <a:pt x="665" y="91"/>
                  </a:moveTo>
                  <a:cubicBezTo>
                    <a:pt x="665" y="92"/>
                    <a:pt x="665" y="92"/>
                    <a:pt x="666" y="92"/>
                  </a:cubicBezTo>
                  <a:cubicBezTo>
                    <a:pt x="665" y="91"/>
                    <a:pt x="665" y="91"/>
                    <a:pt x="665" y="91"/>
                  </a:cubicBezTo>
                  <a:close/>
                  <a:moveTo>
                    <a:pt x="685" y="92"/>
                  </a:moveTo>
                  <a:cubicBezTo>
                    <a:pt x="685" y="92"/>
                    <a:pt x="685" y="92"/>
                    <a:pt x="685" y="91"/>
                  </a:cubicBezTo>
                  <a:cubicBezTo>
                    <a:pt x="685" y="91"/>
                    <a:pt x="685" y="92"/>
                    <a:pt x="685" y="92"/>
                  </a:cubicBezTo>
                  <a:close/>
                  <a:moveTo>
                    <a:pt x="548" y="11"/>
                  </a:moveTo>
                  <a:cubicBezTo>
                    <a:pt x="548" y="11"/>
                    <a:pt x="548" y="11"/>
                    <a:pt x="549" y="10"/>
                  </a:cubicBezTo>
                  <a:cubicBezTo>
                    <a:pt x="548" y="10"/>
                    <a:pt x="548" y="10"/>
                    <a:pt x="548" y="11"/>
                  </a:cubicBezTo>
                  <a:close/>
                  <a:moveTo>
                    <a:pt x="600" y="55"/>
                  </a:moveTo>
                  <a:cubicBezTo>
                    <a:pt x="600" y="54"/>
                    <a:pt x="600" y="54"/>
                    <a:pt x="600" y="54"/>
                  </a:cubicBezTo>
                  <a:cubicBezTo>
                    <a:pt x="600" y="54"/>
                    <a:pt x="600" y="54"/>
                    <a:pt x="600" y="55"/>
                  </a:cubicBezTo>
                  <a:close/>
                  <a:moveTo>
                    <a:pt x="769" y="91"/>
                  </a:moveTo>
                  <a:cubicBezTo>
                    <a:pt x="769" y="92"/>
                    <a:pt x="770" y="92"/>
                    <a:pt x="770" y="92"/>
                  </a:cubicBezTo>
                  <a:cubicBezTo>
                    <a:pt x="770" y="91"/>
                    <a:pt x="770" y="91"/>
                    <a:pt x="769" y="91"/>
                  </a:cubicBezTo>
                  <a:close/>
                  <a:moveTo>
                    <a:pt x="792" y="92"/>
                  </a:moveTo>
                  <a:cubicBezTo>
                    <a:pt x="792" y="92"/>
                    <a:pt x="792" y="92"/>
                    <a:pt x="792" y="91"/>
                  </a:cubicBezTo>
                  <a:cubicBezTo>
                    <a:pt x="792" y="91"/>
                    <a:pt x="792" y="91"/>
                    <a:pt x="792" y="92"/>
                  </a:cubicBezTo>
                  <a:close/>
                  <a:moveTo>
                    <a:pt x="977" y="11"/>
                  </a:moveTo>
                  <a:cubicBezTo>
                    <a:pt x="977" y="11"/>
                    <a:pt x="977" y="11"/>
                    <a:pt x="977" y="10"/>
                  </a:cubicBezTo>
                  <a:cubicBezTo>
                    <a:pt x="977" y="10"/>
                    <a:pt x="977" y="10"/>
                    <a:pt x="977" y="11"/>
                  </a:cubicBezTo>
                  <a:close/>
                  <a:moveTo>
                    <a:pt x="1352" y="11"/>
                  </a:moveTo>
                  <a:cubicBezTo>
                    <a:pt x="1352" y="11"/>
                    <a:pt x="1352" y="11"/>
                    <a:pt x="1352" y="10"/>
                  </a:cubicBezTo>
                  <a:cubicBezTo>
                    <a:pt x="1352" y="10"/>
                    <a:pt x="1352" y="10"/>
                    <a:pt x="1352" y="11"/>
                  </a:cubicBezTo>
                  <a:close/>
                  <a:moveTo>
                    <a:pt x="1051" y="91"/>
                  </a:moveTo>
                  <a:cubicBezTo>
                    <a:pt x="1052" y="92"/>
                    <a:pt x="1052" y="92"/>
                    <a:pt x="1052" y="92"/>
                  </a:cubicBezTo>
                  <a:cubicBezTo>
                    <a:pt x="1052" y="91"/>
                    <a:pt x="1052" y="91"/>
                    <a:pt x="1051" y="91"/>
                  </a:cubicBezTo>
                  <a:close/>
                  <a:moveTo>
                    <a:pt x="1074" y="92"/>
                  </a:moveTo>
                  <a:cubicBezTo>
                    <a:pt x="1074" y="92"/>
                    <a:pt x="1074" y="92"/>
                    <a:pt x="1075" y="91"/>
                  </a:cubicBezTo>
                  <a:cubicBezTo>
                    <a:pt x="1074" y="91"/>
                    <a:pt x="1074" y="91"/>
                    <a:pt x="1074" y="92"/>
                  </a:cubicBezTo>
                  <a:close/>
                  <a:moveTo>
                    <a:pt x="1202" y="92"/>
                  </a:moveTo>
                  <a:cubicBezTo>
                    <a:pt x="1202" y="92"/>
                    <a:pt x="1202" y="92"/>
                    <a:pt x="1202" y="92"/>
                  </a:cubicBezTo>
                  <a:cubicBezTo>
                    <a:pt x="1202" y="91"/>
                    <a:pt x="1202" y="91"/>
                    <a:pt x="1202" y="92"/>
                  </a:cubicBezTo>
                  <a:close/>
                  <a:moveTo>
                    <a:pt x="1229" y="91"/>
                  </a:moveTo>
                  <a:cubicBezTo>
                    <a:pt x="1229" y="92"/>
                    <a:pt x="1229" y="92"/>
                    <a:pt x="1230" y="92"/>
                  </a:cubicBezTo>
                  <a:cubicBezTo>
                    <a:pt x="1230" y="91"/>
                    <a:pt x="1229" y="91"/>
                    <a:pt x="1229" y="91"/>
                  </a:cubicBezTo>
                  <a:close/>
                  <a:moveTo>
                    <a:pt x="1387" y="10"/>
                  </a:moveTo>
                  <a:cubicBezTo>
                    <a:pt x="1387" y="11"/>
                    <a:pt x="1387" y="11"/>
                    <a:pt x="1388" y="11"/>
                  </a:cubicBezTo>
                  <a:cubicBezTo>
                    <a:pt x="1388" y="10"/>
                    <a:pt x="1387" y="10"/>
                    <a:pt x="1387" y="10"/>
                  </a:cubicBezTo>
                  <a:close/>
                  <a:moveTo>
                    <a:pt x="1418" y="92"/>
                  </a:moveTo>
                  <a:cubicBezTo>
                    <a:pt x="1418" y="92"/>
                    <a:pt x="1418" y="92"/>
                    <a:pt x="1417" y="91"/>
                  </a:cubicBezTo>
                  <a:cubicBezTo>
                    <a:pt x="1417" y="92"/>
                    <a:pt x="1417" y="92"/>
                    <a:pt x="1418" y="92"/>
                  </a:cubicBezTo>
                  <a:close/>
                  <a:moveTo>
                    <a:pt x="1683" y="91"/>
                  </a:moveTo>
                  <a:cubicBezTo>
                    <a:pt x="1683" y="92"/>
                    <a:pt x="1683" y="92"/>
                    <a:pt x="1684" y="92"/>
                  </a:cubicBezTo>
                  <a:cubicBezTo>
                    <a:pt x="1684" y="92"/>
                    <a:pt x="1684" y="92"/>
                    <a:pt x="1683" y="91"/>
                  </a:cubicBezTo>
                  <a:close/>
                  <a:moveTo>
                    <a:pt x="635" y="61"/>
                  </a:moveTo>
                  <a:cubicBezTo>
                    <a:pt x="635" y="61"/>
                    <a:pt x="635" y="60"/>
                    <a:pt x="635" y="60"/>
                  </a:cubicBezTo>
                  <a:cubicBezTo>
                    <a:pt x="635" y="60"/>
                    <a:pt x="635" y="61"/>
                    <a:pt x="635" y="61"/>
                  </a:cubicBezTo>
                  <a:close/>
                  <a:moveTo>
                    <a:pt x="633" y="92"/>
                  </a:moveTo>
                  <a:cubicBezTo>
                    <a:pt x="633" y="92"/>
                    <a:pt x="633" y="92"/>
                    <a:pt x="633" y="92"/>
                  </a:cubicBezTo>
                  <a:cubicBezTo>
                    <a:pt x="633" y="92"/>
                    <a:pt x="633" y="92"/>
                    <a:pt x="633" y="92"/>
                  </a:cubicBezTo>
                  <a:close/>
                  <a:moveTo>
                    <a:pt x="666" y="92"/>
                  </a:moveTo>
                  <a:cubicBezTo>
                    <a:pt x="666" y="92"/>
                    <a:pt x="666" y="92"/>
                    <a:pt x="667" y="92"/>
                  </a:cubicBezTo>
                  <a:cubicBezTo>
                    <a:pt x="666" y="92"/>
                    <a:pt x="666" y="92"/>
                    <a:pt x="666" y="92"/>
                  </a:cubicBezTo>
                  <a:close/>
                  <a:moveTo>
                    <a:pt x="698" y="92"/>
                  </a:moveTo>
                  <a:cubicBezTo>
                    <a:pt x="698" y="92"/>
                    <a:pt x="698" y="92"/>
                    <a:pt x="698" y="92"/>
                  </a:cubicBezTo>
                  <a:cubicBezTo>
                    <a:pt x="698" y="92"/>
                    <a:pt x="698" y="92"/>
                    <a:pt x="698" y="92"/>
                  </a:cubicBezTo>
                  <a:close/>
                  <a:moveTo>
                    <a:pt x="729" y="92"/>
                  </a:moveTo>
                  <a:cubicBezTo>
                    <a:pt x="729" y="92"/>
                    <a:pt x="729" y="92"/>
                    <a:pt x="729" y="92"/>
                  </a:cubicBezTo>
                  <a:cubicBezTo>
                    <a:pt x="729" y="92"/>
                    <a:pt x="729" y="92"/>
                    <a:pt x="729" y="92"/>
                  </a:cubicBezTo>
                  <a:close/>
                  <a:moveTo>
                    <a:pt x="741" y="92"/>
                  </a:moveTo>
                  <a:cubicBezTo>
                    <a:pt x="741" y="92"/>
                    <a:pt x="742" y="92"/>
                    <a:pt x="742" y="92"/>
                  </a:cubicBezTo>
                  <a:cubicBezTo>
                    <a:pt x="741" y="92"/>
                    <a:pt x="741" y="92"/>
                    <a:pt x="741" y="92"/>
                  </a:cubicBezTo>
                  <a:close/>
                  <a:moveTo>
                    <a:pt x="770" y="92"/>
                  </a:moveTo>
                  <a:cubicBezTo>
                    <a:pt x="770" y="92"/>
                    <a:pt x="770" y="92"/>
                    <a:pt x="771" y="92"/>
                  </a:cubicBezTo>
                  <a:cubicBezTo>
                    <a:pt x="770" y="92"/>
                    <a:pt x="770" y="92"/>
                    <a:pt x="770" y="92"/>
                  </a:cubicBezTo>
                  <a:close/>
                  <a:moveTo>
                    <a:pt x="1290" y="55"/>
                  </a:moveTo>
                  <a:cubicBezTo>
                    <a:pt x="1290" y="55"/>
                    <a:pt x="1290" y="55"/>
                    <a:pt x="1290" y="56"/>
                  </a:cubicBezTo>
                  <a:cubicBezTo>
                    <a:pt x="1290" y="55"/>
                    <a:pt x="1290" y="55"/>
                    <a:pt x="1290" y="55"/>
                  </a:cubicBezTo>
                  <a:close/>
                  <a:moveTo>
                    <a:pt x="646" y="60"/>
                  </a:moveTo>
                  <a:cubicBezTo>
                    <a:pt x="645" y="60"/>
                    <a:pt x="645" y="60"/>
                    <a:pt x="645" y="61"/>
                  </a:cubicBezTo>
                  <a:cubicBezTo>
                    <a:pt x="646" y="61"/>
                    <a:pt x="646" y="60"/>
                    <a:pt x="646" y="60"/>
                  </a:cubicBezTo>
                  <a:close/>
                  <a:moveTo>
                    <a:pt x="675" y="60"/>
                  </a:moveTo>
                  <a:cubicBezTo>
                    <a:pt x="675" y="60"/>
                    <a:pt x="675" y="60"/>
                    <a:pt x="676" y="60"/>
                  </a:cubicBezTo>
                  <a:cubicBezTo>
                    <a:pt x="675" y="60"/>
                    <a:pt x="675" y="60"/>
                    <a:pt x="675" y="60"/>
                  </a:cubicBezTo>
                  <a:close/>
                  <a:moveTo>
                    <a:pt x="1036" y="92"/>
                  </a:moveTo>
                  <a:cubicBezTo>
                    <a:pt x="1036" y="92"/>
                    <a:pt x="1036" y="92"/>
                    <a:pt x="1036" y="92"/>
                  </a:cubicBezTo>
                  <a:cubicBezTo>
                    <a:pt x="1036" y="92"/>
                    <a:pt x="1036" y="92"/>
                    <a:pt x="1036" y="92"/>
                  </a:cubicBezTo>
                  <a:close/>
                  <a:moveTo>
                    <a:pt x="1052" y="92"/>
                  </a:moveTo>
                  <a:cubicBezTo>
                    <a:pt x="1052" y="92"/>
                    <a:pt x="1053" y="92"/>
                    <a:pt x="1053" y="92"/>
                  </a:cubicBezTo>
                  <a:cubicBezTo>
                    <a:pt x="1053" y="92"/>
                    <a:pt x="1053" y="92"/>
                    <a:pt x="1052" y="92"/>
                  </a:cubicBezTo>
                  <a:close/>
                  <a:moveTo>
                    <a:pt x="1073" y="92"/>
                  </a:moveTo>
                  <a:cubicBezTo>
                    <a:pt x="1073" y="92"/>
                    <a:pt x="1073" y="92"/>
                    <a:pt x="1074" y="92"/>
                  </a:cubicBezTo>
                  <a:cubicBezTo>
                    <a:pt x="1073" y="92"/>
                    <a:pt x="1073" y="92"/>
                    <a:pt x="1073" y="92"/>
                  </a:cubicBezTo>
                  <a:close/>
                  <a:moveTo>
                    <a:pt x="803" y="49"/>
                  </a:moveTo>
                  <a:cubicBezTo>
                    <a:pt x="803" y="49"/>
                    <a:pt x="803" y="49"/>
                    <a:pt x="803" y="49"/>
                  </a:cubicBezTo>
                  <a:cubicBezTo>
                    <a:pt x="803" y="49"/>
                    <a:pt x="803" y="49"/>
                    <a:pt x="803" y="49"/>
                  </a:cubicBezTo>
                  <a:close/>
                  <a:moveTo>
                    <a:pt x="1214" y="92"/>
                  </a:moveTo>
                  <a:cubicBezTo>
                    <a:pt x="1214" y="92"/>
                    <a:pt x="1214" y="92"/>
                    <a:pt x="1213" y="92"/>
                  </a:cubicBezTo>
                  <a:cubicBezTo>
                    <a:pt x="1213" y="92"/>
                    <a:pt x="1214" y="92"/>
                    <a:pt x="1214" y="92"/>
                  </a:cubicBezTo>
                  <a:close/>
                  <a:moveTo>
                    <a:pt x="1230" y="92"/>
                  </a:moveTo>
                  <a:cubicBezTo>
                    <a:pt x="1230" y="92"/>
                    <a:pt x="1230" y="92"/>
                    <a:pt x="1231" y="92"/>
                  </a:cubicBezTo>
                  <a:cubicBezTo>
                    <a:pt x="1231" y="92"/>
                    <a:pt x="1230" y="92"/>
                    <a:pt x="1230" y="92"/>
                  </a:cubicBezTo>
                  <a:close/>
                  <a:moveTo>
                    <a:pt x="1251" y="92"/>
                  </a:moveTo>
                  <a:cubicBezTo>
                    <a:pt x="1251" y="92"/>
                    <a:pt x="1251" y="92"/>
                    <a:pt x="1251" y="92"/>
                  </a:cubicBezTo>
                  <a:cubicBezTo>
                    <a:pt x="1251" y="92"/>
                    <a:pt x="1251" y="92"/>
                    <a:pt x="1251" y="92"/>
                  </a:cubicBezTo>
                  <a:close/>
                  <a:moveTo>
                    <a:pt x="1462" y="92"/>
                  </a:moveTo>
                  <a:cubicBezTo>
                    <a:pt x="1461" y="92"/>
                    <a:pt x="1461" y="92"/>
                    <a:pt x="1461" y="92"/>
                  </a:cubicBezTo>
                  <a:cubicBezTo>
                    <a:pt x="1462" y="92"/>
                    <a:pt x="1462" y="92"/>
                    <a:pt x="1462" y="92"/>
                  </a:cubicBezTo>
                  <a:close/>
                  <a:moveTo>
                    <a:pt x="637" y="54"/>
                  </a:moveTo>
                  <a:cubicBezTo>
                    <a:pt x="637" y="54"/>
                    <a:pt x="637" y="54"/>
                    <a:pt x="637" y="53"/>
                  </a:cubicBezTo>
                  <a:cubicBezTo>
                    <a:pt x="637" y="54"/>
                    <a:pt x="637" y="54"/>
                    <a:pt x="637" y="54"/>
                  </a:cubicBezTo>
                  <a:close/>
                  <a:moveTo>
                    <a:pt x="572" y="53"/>
                  </a:moveTo>
                  <a:cubicBezTo>
                    <a:pt x="572" y="54"/>
                    <a:pt x="573" y="54"/>
                    <a:pt x="573" y="54"/>
                  </a:cubicBezTo>
                  <a:cubicBezTo>
                    <a:pt x="573" y="54"/>
                    <a:pt x="573" y="53"/>
                    <a:pt x="572" y="53"/>
                  </a:cubicBezTo>
                  <a:close/>
                  <a:moveTo>
                    <a:pt x="615" y="93"/>
                  </a:moveTo>
                  <a:cubicBezTo>
                    <a:pt x="615" y="93"/>
                    <a:pt x="615" y="92"/>
                    <a:pt x="615" y="92"/>
                  </a:cubicBezTo>
                  <a:cubicBezTo>
                    <a:pt x="615" y="92"/>
                    <a:pt x="615" y="93"/>
                    <a:pt x="615" y="93"/>
                  </a:cubicBezTo>
                  <a:close/>
                  <a:moveTo>
                    <a:pt x="1498" y="11"/>
                  </a:moveTo>
                  <a:cubicBezTo>
                    <a:pt x="1499" y="11"/>
                    <a:pt x="1499" y="11"/>
                    <a:pt x="1499" y="10"/>
                  </a:cubicBezTo>
                  <a:cubicBezTo>
                    <a:pt x="1499" y="10"/>
                    <a:pt x="1498" y="10"/>
                    <a:pt x="1498" y="11"/>
                  </a:cubicBezTo>
                  <a:close/>
                  <a:moveTo>
                    <a:pt x="684" y="92"/>
                  </a:moveTo>
                  <a:cubicBezTo>
                    <a:pt x="684" y="92"/>
                    <a:pt x="684" y="92"/>
                    <a:pt x="684" y="92"/>
                  </a:cubicBezTo>
                  <a:cubicBezTo>
                    <a:pt x="684" y="92"/>
                    <a:pt x="684" y="92"/>
                    <a:pt x="684" y="92"/>
                  </a:cubicBezTo>
                  <a:close/>
                  <a:moveTo>
                    <a:pt x="740" y="93"/>
                  </a:moveTo>
                  <a:cubicBezTo>
                    <a:pt x="741" y="93"/>
                    <a:pt x="741" y="92"/>
                    <a:pt x="741" y="92"/>
                  </a:cubicBezTo>
                  <a:cubicBezTo>
                    <a:pt x="741" y="92"/>
                    <a:pt x="741" y="92"/>
                    <a:pt x="740" y="93"/>
                  </a:cubicBezTo>
                  <a:close/>
                  <a:moveTo>
                    <a:pt x="771" y="92"/>
                  </a:moveTo>
                  <a:cubicBezTo>
                    <a:pt x="771" y="92"/>
                    <a:pt x="771" y="92"/>
                    <a:pt x="772" y="92"/>
                  </a:cubicBezTo>
                  <a:cubicBezTo>
                    <a:pt x="771" y="92"/>
                    <a:pt x="771" y="92"/>
                    <a:pt x="771" y="92"/>
                  </a:cubicBezTo>
                  <a:close/>
                  <a:moveTo>
                    <a:pt x="1536" y="11"/>
                  </a:moveTo>
                  <a:cubicBezTo>
                    <a:pt x="1536" y="11"/>
                    <a:pt x="1536" y="11"/>
                    <a:pt x="1536" y="10"/>
                  </a:cubicBezTo>
                  <a:cubicBezTo>
                    <a:pt x="1536" y="10"/>
                    <a:pt x="1536" y="10"/>
                    <a:pt x="1536" y="11"/>
                  </a:cubicBezTo>
                  <a:close/>
                  <a:moveTo>
                    <a:pt x="1367" y="61"/>
                  </a:moveTo>
                  <a:cubicBezTo>
                    <a:pt x="1368" y="60"/>
                    <a:pt x="1368" y="60"/>
                    <a:pt x="1368" y="60"/>
                  </a:cubicBezTo>
                  <a:cubicBezTo>
                    <a:pt x="1368" y="60"/>
                    <a:pt x="1367" y="60"/>
                    <a:pt x="1367" y="61"/>
                  </a:cubicBezTo>
                  <a:close/>
                  <a:moveTo>
                    <a:pt x="1671" y="10"/>
                  </a:moveTo>
                  <a:cubicBezTo>
                    <a:pt x="1671" y="11"/>
                    <a:pt x="1672" y="11"/>
                    <a:pt x="1672" y="11"/>
                  </a:cubicBezTo>
                  <a:cubicBezTo>
                    <a:pt x="1672" y="10"/>
                    <a:pt x="1671" y="10"/>
                    <a:pt x="1671" y="10"/>
                  </a:cubicBezTo>
                  <a:close/>
                  <a:moveTo>
                    <a:pt x="1053" y="92"/>
                  </a:moveTo>
                  <a:cubicBezTo>
                    <a:pt x="1053" y="92"/>
                    <a:pt x="1053" y="92"/>
                    <a:pt x="1054" y="92"/>
                  </a:cubicBezTo>
                  <a:cubicBezTo>
                    <a:pt x="1053" y="92"/>
                    <a:pt x="1053" y="92"/>
                    <a:pt x="1053" y="92"/>
                  </a:cubicBezTo>
                  <a:close/>
                  <a:moveTo>
                    <a:pt x="1072" y="92"/>
                  </a:moveTo>
                  <a:cubicBezTo>
                    <a:pt x="1072" y="92"/>
                    <a:pt x="1072" y="92"/>
                    <a:pt x="1073" y="92"/>
                  </a:cubicBezTo>
                  <a:cubicBezTo>
                    <a:pt x="1072" y="92"/>
                    <a:pt x="1072" y="92"/>
                    <a:pt x="1072" y="92"/>
                  </a:cubicBezTo>
                  <a:close/>
                  <a:moveTo>
                    <a:pt x="1704" y="11"/>
                  </a:moveTo>
                  <a:cubicBezTo>
                    <a:pt x="1704" y="11"/>
                    <a:pt x="1704" y="11"/>
                    <a:pt x="1705" y="10"/>
                  </a:cubicBezTo>
                  <a:cubicBezTo>
                    <a:pt x="1704" y="10"/>
                    <a:pt x="1704" y="10"/>
                    <a:pt x="1704" y="11"/>
                  </a:cubicBezTo>
                  <a:close/>
                  <a:moveTo>
                    <a:pt x="1189" y="92"/>
                  </a:moveTo>
                  <a:cubicBezTo>
                    <a:pt x="1189" y="92"/>
                    <a:pt x="1189" y="93"/>
                    <a:pt x="1190" y="93"/>
                  </a:cubicBezTo>
                  <a:cubicBezTo>
                    <a:pt x="1190" y="92"/>
                    <a:pt x="1189" y="92"/>
                    <a:pt x="1189" y="92"/>
                  </a:cubicBezTo>
                  <a:close/>
                  <a:moveTo>
                    <a:pt x="1201" y="92"/>
                  </a:moveTo>
                  <a:cubicBezTo>
                    <a:pt x="1201" y="92"/>
                    <a:pt x="1201" y="92"/>
                    <a:pt x="1201" y="92"/>
                  </a:cubicBezTo>
                  <a:cubicBezTo>
                    <a:pt x="1201" y="92"/>
                    <a:pt x="1201" y="92"/>
                    <a:pt x="1201" y="92"/>
                  </a:cubicBezTo>
                  <a:close/>
                  <a:moveTo>
                    <a:pt x="1231" y="92"/>
                  </a:moveTo>
                  <a:cubicBezTo>
                    <a:pt x="1231" y="92"/>
                    <a:pt x="1231" y="92"/>
                    <a:pt x="1232" y="92"/>
                  </a:cubicBezTo>
                  <a:cubicBezTo>
                    <a:pt x="1231" y="92"/>
                    <a:pt x="1231" y="92"/>
                    <a:pt x="1231" y="92"/>
                  </a:cubicBezTo>
                  <a:close/>
                  <a:moveTo>
                    <a:pt x="1250" y="92"/>
                  </a:moveTo>
                  <a:cubicBezTo>
                    <a:pt x="1250" y="92"/>
                    <a:pt x="1250" y="92"/>
                    <a:pt x="1250" y="92"/>
                  </a:cubicBezTo>
                  <a:cubicBezTo>
                    <a:pt x="1250" y="92"/>
                    <a:pt x="1250" y="92"/>
                    <a:pt x="1250" y="92"/>
                  </a:cubicBezTo>
                  <a:close/>
                  <a:moveTo>
                    <a:pt x="1671" y="93"/>
                  </a:moveTo>
                  <a:cubicBezTo>
                    <a:pt x="1671" y="92"/>
                    <a:pt x="1671" y="92"/>
                    <a:pt x="1671" y="92"/>
                  </a:cubicBezTo>
                  <a:cubicBezTo>
                    <a:pt x="1670" y="92"/>
                    <a:pt x="1671" y="93"/>
                    <a:pt x="1671" y="93"/>
                  </a:cubicBezTo>
                  <a:close/>
                  <a:moveTo>
                    <a:pt x="1684" y="92"/>
                  </a:moveTo>
                  <a:cubicBezTo>
                    <a:pt x="1684" y="92"/>
                    <a:pt x="1684" y="93"/>
                    <a:pt x="1684" y="93"/>
                  </a:cubicBezTo>
                  <a:cubicBezTo>
                    <a:pt x="1684" y="93"/>
                    <a:pt x="1684" y="92"/>
                    <a:pt x="1684" y="92"/>
                  </a:cubicBezTo>
                  <a:close/>
                  <a:moveTo>
                    <a:pt x="585" y="92"/>
                  </a:moveTo>
                  <a:cubicBezTo>
                    <a:pt x="584" y="93"/>
                    <a:pt x="584" y="93"/>
                    <a:pt x="584" y="93"/>
                  </a:cubicBezTo>
                  <a:cubicBezTo>
                    <a:pt x="585" y="93"/>
                    <a:pt x="585" y="93"/>
                    <a:pt x="585" y="92"/>
                  </a:cubicBezTo>
                  <a:close/>
                  <a:moveTo>
                    <a:pt x="633" y="92"/>
                  </a:moveTo>
                  <a:cubicBezTo>
                    <a:pt x="633" y="93"/>
                    <a:pt x="632" y="93"/>
                    <a:pt x="632" y="93"/>
                  </a:cubicBezTo>
                  <a:cubicBezTo>
                    <a:pt x="633" y="93"/>
                    <a:pt x="633" y="93"/>
                    <a:pt x="633" y="92"/>
                  </a:cubicBezTo>
                  <a:close/>
                  <a:moveTo>
                    <a:pt x="1739" y="10"/>
                  </a:moveTo>
                  <a:cubicBezTo>
                    <a:pt x="1740" y="11"/>
                    <a:pt x="1740" y="11"/>
                    <a:pt x="1740" y="11"/>
                  </a:cubicBezTo>
                  <a:cubicBezTo>
                    <a:pt x="1740" y="10"/>
                    <a:pt x="1740" y="10"/>
                    <a:pt x="1739" y="10"/>
                  </a:cubicBezTo>
                  <a:close/>
                  <a:moveTo>
                    <a:pt x="683" y="93"/>
                  </a:moveTo>
                  <a:cubicBezTo>
                    <a:pt x="683" y="93"/>
                    <a:pt x="683" y="93"/>
                    <a:pt x="683" y="93"/>
                  </a:cubicBezTo>
                  <a:cubicBezTo>
                    <a:pt x="683" y="92"/>
                    <a:pt x="683" y="92"/>
                    <a:pt x="683" y="93"/>
                  </a:cubicBezTo>
                  <a:close/>
                  <a:moveTo>
                    <a:pt x="698" y="92"/>
                  </a:moveTo>
                  <a:cubicBezTo>
                    <a:pt x="697" y="93"/>
                    <a:pt x="697" y="93"/>
                    <a:pt x="697" y="93"/>
                  </a:cubicBezTo>
                  <a:cubicBezTo>
                    <a:pt x="697" y="93"/>
                    <a:pt x="698" y="93"/>
                    <a:pt x="698" y="92"/>
                  </a:cubicBezTo>
                  <a:close/>
                  <a:moveTo>
                    <a:pt x="976" y="11"/>
                  </a:moveTo>
                  <a:cubicBezTo>
                    <a:pt x="976" y="11"/>
                    <a:pt x="977" y="11"/>
                    <a:pt x="977" y="11"/>
                  </a:cubicBezTo>
                  <a:cubicBezTo>
                    <a:pt x="976" y="11"/>
                    <a:pt x="976" y="11"/>
                    <a:pt x="976" y="11"/>
                  </a:cubicBezTo>
                  <a:close/>
                  <a:moveTo>
                    <a:pt x="730" y="92"/>
                  </a:moveTo>
                  <a:cubicBezTo>
                    <a:pt x="730" y="93"/>
                    <a:pt x="730" y="93"/>
                    <a:pt x="730" y="93"/>
                  </a:cubicBezTo>
                  <a:cubicBezTo>
                    <a:pt x="730" y="93"/>
                    <a:pt x="730" y="92"/>
                    <a:pt x="730" y="92"/>
                  </a:cubicBezTo>
                  <a:close/>
                  <a:moveTo>
                    <a:pt x="740" y="93"/>
                  </a:moveTo>
                  <a:cubicBezTo>
                    <a:pt x="740" y="93"/>
                    <a:pt x="740" y="93"/>
                    <a:pt x="740" y="93"/>
                  </a:cubicBezTo>
                  <a:cubicBezTo>
                    <a:pt x="740" y="92"/>
                    <a:pt x="740" y="93"/>
                    <a:pt x="740" y="93"/>
                  </a:cubicBezTo>
                  <a:close/>
                  <a:moveTo>
                    <a:pt x="1290" y="56"/>
                  </a:moveTo>
                  <a:cubicBezTo>
                    <a:pt x="1289" y="56"/>
                    <a:pt x="1289" y="56"/>
                    <a:pt x="1289" y="57"/>
                  </a:cubicBezTo>
                  <a:cubicBezTo>
                    <a:pt x="1290" y="56"/>
                    <a:pt x="1290" y="56"/>
                    <a:pt x="1290" y="56"/>
                  </a:cubicBezTo>
                  <a:close/>
                  <a:moveTo>
                    <a:pt x="909" y="42"/>
                  </a:moveTo>
                  <a:cubicBezTo>
                    <a:pt x="909" y="42"/>
                    <a:pt x="909" y="43"/>
                    <a:pt x="909" y="43"/>
                  </a:cubicBezTo>
                  <a:cubicBezTo>
                    <a:pt x="909" y="42"/>
                    <a:pt x="909" y="42"/>
                    <a:pt x="909" y="42"/>
                  </a:cubicBezTo>
                  <a:close/>
                  <a:moveTo>
                    <a:pt x="1081" y="42"/>
                  </a:moveTo>
                  <a:cubicBezTo>
                    <a:pt x="1081" y="42"/>
                    <a:pt x="1082" y="43"/>
                    <a:pt x="1082" y="43"/>
                  </a:cubicBezTo>
                  <a:cubicBezTo>
                    <a:pt x="1082" y="42"/>
                    <a:pt x="1082" y="42"/>
                    <a:pt x="1081" y="42"/>
                  </a:cubicBezTo>
                  <a:close/>
                  <a:moveTo>
                    <a:pt x="609" y="48"/>
                  </a:moveTo>
                  <a:cubicBezTo>
                    <a:pt x="609" y="48"/>
                    <a:pt x="609" y="49"/>
                    <a:pt x="609" y="49"/>
                  </a:cubicBezTo>
                  <a:cubicBezTo>
                    <a:pt x="609" y="48"/>
                    <a:pt x="609" y="48"/>
                    <a:pt x="609" y="48"/>
                  </a:cubicBezTo>
                  <a:close/>
                  <a:moveTo>
                    <a:pt x="600" y="56"/>
                  </a:moveTo>
                  <a:cubicBezTo>
                    <a:pt x="600" y="55"/>
                    <a:pt x="600" y="55"/>
                    <a:pt x="600" y="55"/>
                  </a:cubicBezTo>
                  <a:cubicBezTo>
                    <a:pt x="600" y="55"/>
                    <a:pt x="600" y="55"/>
                    <a:pt x="600" y="56"/>
                  </a:cubicBezTo>
                  <a:close/>
                  <a:moveTo>
                    <a:pt x="1054" y="93"/>
                  </a:moveTo>
                  <a:cubicBezTo>
                    <a:pt x="1054" y="93"/>
                    <a:pt x="1054" y="93"/>
                    <a:pt x="1055" y="93"/>
                  </a:cubicBezTo>
                  <a:cubicBezTo>
                    <a:pt x="1054" y="92"/>
                    <a:pt x="1054" y="92"/>
                    <a:pt x="1054" y="93"/>
                  </a:cubicBezTo>
                  <a:close/>
                  <a:moveTo>
                    <a:pt x="1672" y="11"/>
                  </a:moveTo>
                  <a:cubicBezTo>
                    <a:pt x="1672" y="11"/>
                    <a:pt x="1672" y="11"/>
                    <a:pt x="1673" y="11"/>
                  </a:cubicBezTo>
                  <a:cubicBezTo>
                    <a:pt x="1672" y="11"/>
                    <a:pt x="1672" y="11"/>
                    <a:pt x="1672" y="11"/>
                  </a:cubicBezTo>
                  <a:close/>
                  <a:moveTo>
                    <a:pt x="1190" y="93"/>
                  </a:moveTo>
                  <a:cubicBezTo>
                    <a:pt x="1190" y="93"/>
                    <a:pt x="1190" y="93"/>
                    <a:pt x="1190" y="93"/>
                  </a:cubicBezTo>
                  <a:cubicBezTo>
                    <a:pt x="1190" y="93"/>
                    <a:pt x="1190" y="92"/>
                    <a:pt x="1190" y="93"/>
                  </a:cubicBezTo>
                  <a:close/>
                  <a:moveTo>
                    <a:pt x="1200" y="93"/>
                  </a:moveTo>
                  <a:cubicBezTo>
                    <a:pt x="1200" y="93"/>
                    <a:pt x="1200" y="93"/>
                    <a:pt x="1201" y="92"/>
                  </a:cubicBezTo>
                  <a:cubicBezTo>
                    <a:pt x="1200" y="92"/>
                    <a:pt x="1200" y="93"/>
                    <a:pt x="1200" y="93"/>
                  </a:cubicBezTo>
                  <a:close/>
                  <a:moveTo>
                    <a:pt x="1232" y="93"/>
                  </a:moveTo>
                  <a:cubicBezTo>
                    <a:pt x="1232" y="93"/>
                    <a:pt x="1232" y="93"/>
                    <a:pt x="1233" y="93"/>
                  </a:cubicBezTo>
                  <a:cubicBezTo>
                    <a:pt x="1232" y="92"/>
                    <a:pt x="1232" y="92"/>
                    <a:pt x="1232" y="93"/>
                  </a:cubicBezTo>
                  <a:close/>
                  <a:moveTo>
                    <a:pt x="547" y="11"/>
                  </a:moveTo>
                  <a:cubicBezTo>
                    <a:pt x="547" y="11"/>
                    <a:pt x="547" y="11"/>
                    <a:pt x="548" y="11"/>
                  </a:cubicBezTo>
                  <a:cubicBezTo>
                    <a:pt x="547" y="11"/>
                    <a:pt x="547" y="11"/>
                    <a:pt x="547" y="11"/>
                  </a:cubicBezTo>
                  <a:close/>
                  <a:moveTo>
                    <a:pt x="1671" y="56"/>
                  </a:moveTo>
                  <a:cubicBezTo>
                    <a:pt x="1671" y="56"/>
                    <a:pt x="1670" y="56"/>
                    <a:pt x="1670" y="56"/>
                  </a:cubicBezTo>
                  <a:cubicBezTo>
                    <a:pt x="1670" y="56"/>
                    <a:pt x="1671" y="56"/>
                    <a:pt x="1671" y="56"/>
                  </a:cubicBezTo>
                  <a:close/>
                  <a:moveTo>
                    <a:pt x="975" y="11"/>
                  </a:moveTo>
                  <a:cubicBezTo>
                    <a:pt x="976" y="11"/>
                    <a:pt x="976" y="11"/>
                    <a:pt x="976" y="11"/>
                  </a:cubicBezTo>
                  <a:cubicBezTo>
                    <a:pt x="976" y="11"/>
                    <a:pt x="975" y="11"/>
                    <a:pt x="975" y="11"/>
                  </a:cubicBezTo>
                  <a:close/>
                  <a:moveTo>
                    <a:pt x="1497" y="11"/>
                  </a:moveTo>
                  <a:cubicBezTo>
                    <a:pt x="1497" y="11"/>
                    <a:pt x="1498" y="11"/>
                    <a:pt x="1498" y="11"/>
                  </a:cubicBezTo>
                  <a:cubicBezTo>
                    <a:pt x="1498" y="11"/>
                    <a:pt x="1497" y="11"/>
                    <a:pt x="1497" y="11"/>
                  </a:cubicBezTo>
                  <a:close/>
                  <a:moveTo>
                    <a:pt x="730" y="93"/>
                  </a:moveTo>
                  <a:cubicBezTo>
                    <a:pt x="731" y="93"/>
                    <a:pt x="731" y="93"/>
                    <a:pt x="731" y="93"/>
                  </a:cubicBezTo>
                  <a:cubicBezTo>
                    <a:pt x="731" y="93"/>
                    <a:pt x="731" y="93"/>
                    <a:pt x="730" y="93"/>
                  </a:cubicBezTo>
                  <a:close/>
                  <a:moveTo>
                    <a:pt x="739" y="93"/>
                  </a:moveTo>
                  <a:cubicBezTo>
                    <a:pt x="739" y="93"/>
                    <a:pt x="740" y="93"/>
                    <a:pt x="740" y="93"/>
                  </a:cubicBezTo>
                  <a:cubicBezTo>
                    <a:pt x="739" y="93"/>
                    <a:pt x="739" y="93"/>
                    <a:pt x="739" y="93"/>
                  </a:cubicBezTo>
                  <a:close/>
                  <a:moveTo>
                    <a:pt x="1535" y="11"/>
                  </a:moveTo>
                  <a:cubicBezTo>
                    <a:pt x="1535" y="11"/>
                    <a:pt x="1535" y="11"/>
                    <a:pt x="1535" y="11"/>
                  </a:cubicBezTo>
                  <a:cubicBezTo>
                    <a:pt x="1535" y="11"/>
                    <a:pt x="1535" y="11"/>
                    <a:pt x="1535" y="11"/>
                  </a:cubicBezTo>
                  <a:close/>
                  <a:moveTo>
                    <a:pt x="676" y="60"/>
                  </a:moveTo>
                  <a:cubicBezTo>
                    <a:pt x="676" y="61"/>
                    <a:pt x="676" y="61"/>
                    <a:pt x="676" y="61"/>
                  </a:cubicBezTo>
                  <a:cubicBezTo>
                    <a:pt x="676" y="61"/>
                    <a:pt x="676" y="60"/>
                    <a:pt x="676" y="60"/>
                  </a:cubicBezTo>
                  <a:close/>
                  <a:moveTo>
                    <a:pt x="650" y="49"/>
                  </a:moveTo>
                  <a:cubicBezTo>
                    <a:pt x="650" y="49"/>
                    <a:pt x="650" y="49"/>
                    <a:pt x="650" y="49"/>
                  </a:cubicBezTo>
                  <a:cubicBezTo>
                    <a:pt x="650" y="49"/>
                    <a:pt x="650" y="49"/>
                    <a:pt x="650" y="49"/>
                  </a:cubicBezTo>
                  <a:close/>
                  <a:moveTo>
                    <a:pt x="1746" y="48"/>
                  </a:moveTo>
                  <a:cubicBezTo>
                    <a:pt x="1746" y="48"/>
                    <a:pt x="1746" y="48"/>
                    <a:pt x="1746" y="48"/>
                  </a:cubicBezTo>
                  <a:cubicBezTo>
                    <a:pt x="1746" y="48"/>
                    <a:pt x="1746" y="48"/>
                    <a:pt x="1746" y="48"/>
                  </a:cubicBezTo>
                  <a:close/>
                  <a:moveTo>
                    <a:pt x="1572" y="11"/>
                  </a:moveTo>
                  <a:cubicBezTo>
                    <a:pt x="1572" y="11"/>
                    <a:pt x="1573" y="11"/>
                    <a:pt x="1573" y="11"/>
                  </a:cubicBezTo>
                  <a:cubicBezTo>
                    <a:pt x="1573" y="11"/>
                    <a:pt x="1573" y="11"/>
                    <a:pt x="1572" y="11"/>
                  </a:cubicBezTo>
                  <a:close/>
                  <a:moveTo>
                    <a:pt x="670" y="56"/>
                  </a:moveTo>
                  <a:cubicBezTo>
                    <a:pt x="670" y="56"/>
                    <a:pt x="670" y="56"/>
                    <a:pt x="671" y="56"/>
                  </a:cubicBezTo>
                  <a:cubicBezTo>
                    <a:pt x="671" y="56"/>
                    <a:pt x="671" y="56"/>
                    <a:pt x="670" y="56"/>
                  </a:cubicBezTo>
                  <a:close/>
                  <a:moveTo>
                    <a:pt x="1190" y="93"/>
                  </a:moveTo>
                  <a:cubicBezTo>
                    <a:pt x="1191" y="93"/>
                    <a:pt x="1191" y="93"/>
                    <a:pt x="1191" y="93"/>
                  </a:cubicBezTo>
                  <a:cubicBezTo>
                    <a:pt x="1191" y="93"/>
                    <a:pt x="1191" y="93"/>
                    <a:pt x="1190" y="93"/>
                  </a:cubicBezTo>
                  <a:close/>
                  <a:moveTo>
                    <a:pt x="1199" y="93"/>
                  </a:moveTo>
                  <a:cubicBezTo>
                    <a:pt x="1199" y="93"/>
                    <a:pt x="1199" y="93"/>
                    <a:pt x="1200" y="93"/>
                  </a:cubicBezTo>
                  <a:cubicBezTo>
                    <a:pt x="1199" y="93"/>
                    <a:pt x="1199" y="93"/>
                    <a:pt x="1199" y="93"/>
                  </a:cubicBezTo>
                  <a:close/>
                  <a:moveTo>
                    <a:pt x="1703" y="11"/>
                  </a:moveTo>
                  <a:cubicBezTo>
                    <a:pt x="1703" y="11"/>
                    <a:pt x="1703" y="11"/>
                    <a:pt x="1704" y="11"/>
                  </a:cubicBezTo>
                  <a:cubicBezTo>
                    <a:pt x="1703" y="11"/>
                    <a:pt x="1703" y="11"/>
                    <a:pt x="1703" y="11"/>
                  </a:cubicBezTo>
                  <a:close/>
                  <a:moveTo>
                    <a:pt x="1290" y="43"/>
                  </a:moveTo>
                  <a:cubicBezTo>
                    <a:pt x="1291" y="43"/>
                    <a:pt x="1291" y="42"/>
                    <a:pt x="1291" y="42"/>
                  </a:cubicBezTo>
                  <a:cubicBezTo>
                    <a:pt x="1290" y="42"/>
                    <a:pt x="1290" y="42"/>
                    <a:pt x="1290" y="43"/>
                  </a:cubicBezTo>
                  <a:close/>
                  <a:moveTo>
                    <a:pt x="1671" y="94"/>
                  </a:moveTo>
                  <a:cubicBezTo>
                    <a:pt x="1671" y="93"/>
                    <a:pt x="1671" y="93"/>
                    <a:pt x="1671" y="93"/>
                  </a:cubicBezTo>
                  <a:cubicBezTo>
                    <a:pt x="1671" y="93"/>
                    <a:pt x="1671" y="93"/>
                    <a:pt x="1671" y="94"/>
                  </a:cubicBezTo>
                  <a:close/>
                  <a:moveTo>
                    <a:pt x="1684" y="93"/>
                  </a:moveTo>
                  <a:cubicBezTo>
                    <a:pt x="1684" y="93"/>
                    <a:pt x="1684" y="93"/>
                    <a:pt x="1684" y="94"/>
                  </a:cubicBezTo>
                  <a:cubicBezTo>
                    <a:pt x="1684" y="93"/>
                    <a:pt x="1684" y="93"/>
                    <a:pt x="1684" y="93"/>
                  </a:cubicBezTo>
                  <a:close/>
                  <a:moveTo>
                    <a:pt x="615" y="94"/>
                  </a:moveTo>
                  <a:cubicBezTo>
                    <a:pt x="615" y="94"/>
                    <a:pt x="615" y="93"/>
                    <a:pt x="615" y="93"/>
                  </a:cubicBezTo>
                  <a:cubicBezTo>
                    <a:pt x="615" y="93"/>
                    <a:pt x="615" y="94"/>
                    <a:pt x="615" y="94"/>
                  </a:cubicBezTo>
                  <a:close/>
                  <a:moveTo>
                    <a:pt x="975" y="12"/>
                  </a:moveTo>
                  <a:cubicBezTo>
                    <a:pt x="975" y="12"/>
                    <a:pt x="975" y="12"/>
                    <a:pt x="975" y="11"/>
                  </a:cubicBezTo>
                  <a:cubicBezTo>
                    <a:pt x="975" y="11"/>
                    <a:pt x="975" y="11"/>
                    <a:pt x="975" y="12"/>
                  </a:cubicBezTo>
                  <a:close/>
                  <a:moveTo>
                    <a:pt x="1551" y="61"/>
                  </a:moveTo>
                  <a:cubicBezTo>
                    <a:pt x="1551" y="61"/>
                    <a:pt x="1552" y="61"/>
                    <a:pt x="1552" y="60"/>
                  </a:cubicBezTo>
                  <a:cubicBezTo>
                    <a:pt x="1551" y="60"/>
                    <a:pt x="1551" y="61"/>
                    <a:pt x="1551" y="61"/>
                  </a:cubicBezTo>
                  <a:close/>
                  <a:moveTo>
                    <a:pt x="596" y="43"/>
                  </a:moveTo>
                  <a:cubicBezTo>
                    <a:pt x="596" y="43"/>
                    <a:pt x="596" y="42"/>
                    <a:pt x="595" y="42"/>
                  </a:cubicBezTo>
                  <a:cubicBezTo>
                    <a:pt x="595" y="43"/>
                    <a:pt x="595" y="43"/>
                    <a:pt x="596" y="43"/>
                  </a:cubicBezTo>
                  <a:close/>
                  <a:moveTo>
                    <a:pt x="614" y="61"/>
                  </a:moveTo>
                  <a:cubicBezTo>
                    <a:pt x="614" y="61"/>
                    <a:pt x="614" y="61"/>
                    <a:pt x="614" y="62"/>
                  </a:cubicBezTo>
                  <a:cubicBezTo>
                    <a:pt x="614" y="61"/>
                    <a:pt x="614" y="61"/>
                    <a:pt x="614" y="61"/>
                  </a:cubicBezTo>
                  <a:close/>
                  <a:moveTo>
                    <a:pt x="1673" y="11"/>
                  </a:moveTo>
                  <a:cubicBezTo>
                    <a:pt x="1673" y="12"/>
                    <a:pt x="1673" y="12"/>
                    <a:pt x="1674" y="12"/>
                  </a:cubicBezTo>
                  <a:cubicBezTo>
                    <a:pt x="1673" y="11"/>
                    <a:pt x="1673" y="11"/>
                    <a:pt x="1673" y="11"/>
                  </a:cubicBezTo>
                  <a:close/>
                  <a:moveTo>
                    <a:pt x="676" y="61"/>
                  </a:moveTo>
                  <a:cubicBezTo>
                    <a:pt x="676" y="61"/>
                    <a:pt x="677" y="61"/>
                    <a:pt x="677" y="61"/>
                  </a:cubicBezTo>
                  <a:cubicBezTo>
                    <a:pt x="677" y="61"/>
                    <a:pt x="677" y="61"/>
                    <a:pt x="676" y="61"/>
                  </a:cubicBezTo>
                  <a:close/>
                  <a:moveTo>
                    <a:pt x="1393" y="49"/>
                  </a:moveTo>
                  <a:cubicBezTo>
                    <a:pt x="1393" y="49"/>
                    <a:pt x="1393" y="49"/>
                    <a:pt x="1393" y="49"/>
                  </a:cubicBezTo>
                  <a:cubicBezTo>
                    <a:pt x="1393" y="49"/>
                    <a:pt x="1393" y="49"/>
                    <a:pt x="1393" y="49"/>
                  </a:cubicBezTo>
                  <a:close/>
                  <a:moveTo>
                    <a:pt x="1291" y="52"/>
                  </a:moveTo>
                  <a:cubicBezTo>
                    <a:pt x="1291" y="52"/>
                    <a:pt x="1291" y="52"/>
                    <a:pt x="1291" y="52"/>
                  </a:cubicBezTo>
                  <a:cubicBezTo>
                    <a:pt x="1291" y="52"/>
                    <a:pt x="1291" y="52"/>
                    <a:pt x="1291" y="52"/>
                  </a:cubicBezTo>
                  <a:close/>
                  <a:moveTo>
                    <a:pt x="1176" y="94"/>
                  </a:moveTo>
                  <a:cubicBezTo>
                    <a:pt x="1176" y="94"/>
                    <a:pt x="1176" y="93"/>
                    <a:pt x="1176" y="93"/>
                  </a:cubicBezTo>
                  <a:cubicBezTo>
                    <a:pt x="1176" y="93"/>
                    <a:pt x="1176" y="94"/>
                    <a:pt x="1176" y="94"/>
                  </a:cubicBezTo>
                  <a:close/>
                  <a:moveTo>
                    <a:pt x="974" y="12"/>
                  </a:moveTo>
                  <a:cubicBezTo>
                    <a:pt x="974" y="12"/>
                    <a:pt x="975" y="12"/>
                    <a:pt x="975" y="12"/>
                  </a:cubicBezTo>
                  <a:cubicBezTo>
                    <a:pt x="974" y="12"/>
                    <a:pt x="974" y="12"/>
                    <a:pt x="974" y="12"/>
                  </a:cubicBezTo>
                  <a:close/>
                  <a:moveTo>
                    <a:pt x="1350" y="12"/>
                  </a:moveTo>
                  <a:cubicBezTo>
                    <a:pt x="1350" y="12"/>
                    <a:pt x="1350" y="12"/>
                    <a:pt x="1350" y="12"/>
                  </a:cubicBezTo>
                  <a:cubicBezTo>
                    <a:pt x="1350" y="12"/>
                    <a:pt x="1350" y="12"/>
                    <a:pt x="1350" y="12"/>
                  </a:cubicBezTo>
                  <a:close/>
                  <a:moveTo>
                    <a:pt x="603" y="62"/>
                  </a:moveTo>
                  <a:cubicBezTo>
                    <a:pt x="603" y="62"/>
                    <a:pt x="603" y="61"/>
                    <a:pt x="603" y="61"/>
                  </a:cubicBezTo>
                  <a:cubicBezTo>
                    <a:pt x="603" y="61"/>
                    <a:pt x="603" y="62"/>
                    <a:pt x="603" y="62"/>
                  </a:cubicBezTo>
                  <a:close/>
                  <a:moveTo>
                    <a:pt x="634" y="62"/>
                  </a:moveTo>
                  <a:cubicBezTo>
                    <a:pt x="635" y="62"/>
                    <a:pt x="635" y="61"/>
                    <a:pt x="635" y="61"/>
                  </a:cubicBezTo>
                  <a:cubicBezTo>
                    <a:pt x="634" y="61"/>
                    <a:pt x="634" y="62"/>
                    <a:pt x="634" y="62"/>
                  </a:cubicBezTo>
                  <a:close/>
                  <a:moveTo>
                    <a:pt x="677" y="61"/>
                  </a:moveTo>
                  <a:cubicBezTo>
                    <a:pt x="677" y="61"/>
                    <a:pt x="677" y="62"/>
                    <a:pt x="678" y="62"/>
                  </a:cubicBezTo>
                  <a:cubicBezTo>
                    <a:pt x="678" y="61"/>
                    <a:pt x="677" y="61"/>
                    <a:pt x="677" y="61"/>
                  </a:cubicBezTo>
                  <a:close/>
                  <a:moveTo>
                    <a:pt x="1461" y="93"/>
                  </a:moveTo>
                  <a:cubicBezTo>
                    <a:pt x="1460" y="93"/>
                    <a:pt x="1460" y="94"/>
                    <a:pt x="1460" y="94"/>
                  </a:cubicBezTo>
                  <a:cubicBezTo>
                    <a:pt x="1460" y="94"/>
                    <a:pt x="1461" y="93"/>
                    <a:pt x="1461" y="93"/>
                  </a:cubicBezTo>
                  <a:close/>
                  <a:moveTo>
                    <a:pt x="632" y="93"/>
                  </a:moveTo>
                  <a:cubicBezTo>
                    <a:pt x="632" y="94"/>
                    <a:pt x="632" y="94"/>
                    <a:pt x="632" y="94"/>
                  </a:cubicBezTo>
                  <a:cubicBezTo>
                    <a:pt x="632" y="94"/>
                    <a:pt x="632" y="94"/>
                    <a:pt x="632" y="93"/>
                  </a:cubicBezTo>
                  <a:close/>
                  <a:moveTo>
                    <a:pt x="1578" y="48"/>
                  </a:moveTo>
                  <a:cubicBezTo>
                    <a:pt x="1578" y="48"/>
                    <a:pt x="1578" y="48"/>
                    <a:pt x="1577" y="48"/>
                  </a:cubicBezTo>
                  <a:cubicBezTo>
                    <a:pt x="1578" y="48"/>
                    <a:pt x="1578" y="48"/>
                    <a:pt x="1578" y="48"/>
                  </a:cubicBezTo>
                  <a:close/>
                  <a:moveTo>
                    <a:pt x="697" y="94"/>
                  </a:moveTo>
                  <a:cubicBezTo>
                    <a:pt x="697" y="94"/>
                    <a:pt x="696" y="94"/>
                    <a:pt x="696" y="94"/>
                  </a:cubicBezTo>
                  <a:cubicBezTo>
                    <a:pt x="697" y="94"/>
                    <a:pt x="697" y="94"/>
                    <a:pt x="697" y="94"/>
                  </a:cubicBezTo>
                  <a:close/>
                  <a:moveTo>
                    <a:pt x="716" y="94"/>
                  </a:moveTo>
                  <a:cubicBezTo>
                    <a:pt x="716" y="94"/>
                    <a:pt x="716" y="94"/>
                    <a:pt x="716" y="93"/>
                  </a:cubicBezTo>
                  <a:cubicBezTo>
                    <a:pt x="716" y="94"/>
                    <a:pt x="716" y="94"/>
                    <a:pt x="716" y="94"/>
                  </a:cubicBezTo>
                  <a:close/>
                  <a:moveTo>
                    <a:pt x="1143" y="52"/>
                  </a:moveTo>
                  <a:cubicBezTo>
                    <a:pt x="1143" y="52"/>
                    <a:pt x="1143" y="52"/>
                    <a:pt x="1142" y="52"/>
                  </a:cubicBezTo>
                  <a:cubicBezTo>
                    <a:pt x="1142" y="52"/>
                    <a:pt x="1142" y="52"/>
                    <a:pt x="1143" y="52"/>
                  </a:cubicBezTo>
                  <a:close/>
                  <a:moveTo>
                    <a:pt x="1113" y="52"/>
                  </a:moveTo>
                  <a:cubicBezTo>
                    <a:pt x="1113" y="52"/>
                    <a:pt x="1112" y="52"/>
                    <a:pt x="1112" y="52"/>
                  </a:cubicBezTo>
                  <a:cubicBezTo>
                    <a:pt x="1113" y="52"/>
                    <a:pt x="1113" y="52"/>
                    <a:pt x="1113" y="52"/>
                  </a:cubicBezTo>
                  <a:close/>
                  <a:moveTo>
                    <a:pt x="598" y="49"/>
                  </a:moveTo>
                  <a:cubicBezTo>
                    <a:pt x="598" y="49"/>
                    <a:pt x="598" y="49"/>
                    <a:pt x="598" y="49"/>
                  </a:cubicBezTo>
                  <a:cubicBezTo>
                    <a:pt x="598" y="49"/>
                    <a:pt x="598" y="49"/>
                    <a:pt x="598" y="49"/>
                  </a:cubicBezTo>
                  <a:close/>
                  <a:moveTo>
                    <a:pt x="1496" y="12"/>
                  </a:moveTo>
                  <a:cubicBezTo>
                    <a:pt x="1496" y="12"/>
                    <a:pt x="1497" y="12"/>
                    <a:pt x="1497" y="12"/>
                  </a:cubicBezTo>
                  <a:cubicBezTo>
                    <a:pt x="1496" y="12"/>
                    <a:pt x="1496" y="12"/>
                    <a:pt x="1496" y="12"/>
                  </a:cubicBezTo>
                  <a:close/>
                  <a:moveTo>
                    <a:pt x="1674" y="12"/>
                  </a:moveTo>
                  <a:cubicBezTo>
                    <a:pt x="1674" y="12"/>
                    <a:pt x="1674" y="12"/>
                    <a:pt x="1674" y="12"/>
                  </a:cubicBezTo>
                  <a:cubicBezTo>
                    <a:pt x="1674" y="12"/>
                    <a:pt x="1674" y="12"/>
                    <a:pt x="1674" y="12"/>
                  </a:cubicBezTo>
                  <a:close/>
                  <a:moveTo>
                    <a:pt x="1209" y="55"/>
                  </a:moveTo>
                  <a:cubicBezTo>
                    <a:pt x="1209" y="55"/>
                    <a:pt x="1209" y="54"/>
                    <a:pt x="1209" y="54"/>
                  </a:cubicBezTo>
                  <a:cubicBezTo>
                    <a:pt x="1209" y="54"/>
                    <a:pt x="1209" y="55"/>
                    <a:pt x="1209" y="55"/>
                  </a:cubicBezTo>
                  <a:close/>
                  <a:moveTo>
                    <a:pt x="1671" y="94"/>
                  </a:moveTo>
                  <a:cubicBezTo>
                    <a:pt x="1672" y="94"/>
                    <a:pt x="1671" y="94"/>
                    <a:pt x="1671" y="94"/>
                  </a:cubicBezTo>
                  <a:cubicBezTo>
                    <a:pt x="1671" y="94"/>
                    <a:pt x="1671" y="94"/>
                    <a:pt x="1671" y="94"/>
                  </a:cubicBezTo>
                  <a:close/>
                  <a:moveTo>
                    <a:pt x="1684" y="94"/>
                  </a:moveTo>
                  <a:cubicBezTo>
                    <a:pt x="1684" y="94"/>
                    <a:pt x="1684" y="94"/>
                    <a:pt x="1685" y="94"/>
                  </a:cubicBezTo>
                  <a:cubicBezTo>
                    <a:pt x="1685" y="94"/>
                    <a:pt x="1685" y="94"/>
                    <a:pt x="1684" y="94"/>
                  </a:cubicBezTo>
                  <a:close/>
                  <a:moveTo>
                    <a:pt x="616" y="95"/>
                  </a:moveTo>
                  <a:cubicBezTo>
                    <a:pt x="616" y="94"/>
                    <a:pt x="616" y="94"/>
                    <a:pt x="615" y="94"/>
                  </a:cubicBezTo>
                  <a:cubicBezTo>
                    <a:pt x="615" y="94"/>
                    <a:pt x="615" y="94"/>
                    <a:pt x="616" y="95"/>
                  </a:cubicBezTo>
                  <a:close/>
                  <a:moveTo>
                    <a:pt x="632" y="94"/>
                  </a:moveTo>
                  <a:cubicBezTo>
                    <a:pt x="632" y="94"/>
                    <a:pt x="632" y="95"/>
                    <a:pt x="632" y="95"/>
                  </a:cubicBezTo>
                  <a:cubicBezTo>
                    <a:pt x="632" y="95"/>
                    <a:pt x="632" y="94"/>
                    <a:pt x="632" y="94"/>
                  </a:cubicBezTo>
                  <a:close/>
                  <a:moveTo>
                    <a:pt x="717" y="95"/>
                  </a:moveTo>
                  <a:cubicBezTo>
                    <a:pt x="717" y="95"/>
                    <a:pt x="717" y="94"/>
                    <a:pt x="716" y="94"/>
                  </a:cubicBezTo>
                  <a:cubicBezTo>
                    <a:pt x="716" y="94"/>
                    <a:pt x="716" y="95"/>
                    <a:pt x="717" y="95"/>
                  </a:cubicBezTo>
                  <a:close/>
                  <a:moveTo>
                    <a:pt x="1177" y="95"/>
                  </a:moveTo>
                  <a:cubicBezTo>
                    <a:pt x="1177" y="95"/>
                    <a:pt x="1177" y="94"/>
                    <a:pt x="1176" y="94"/>
                  </a:cubicBezTo>
                  <a:cubicBezTo>
                    <a:pt x="1176" y="94"/>
                    <a:pt x="1176" y="95"/>
                    <a:pt x="1177" y="95"/>
                  </a:cubicBezTo>
                  <a:close/>
                  <a:moveTo>
                    <a:pt x="866" y="42"/>
                  </a:moveTo>
                  <a:cubicBezTo>
                    <a:pt x="866" y="43"/>
                    <a:pt x="866" y="43"/>
                    <a:pt x="867" y="43"/>
                  </a:cubicBezTo>
                  <a:cubicBezTo>
                    <a:pt x="867" y="43"/>
                    <a:pt x="867" y="42"/>
                    <a:pt x="866" y="42"/>
                  </a:cubicBezTo>
                  <a:close/>
                  <a:moveTo>
                    <a:pt x="1685" y="94"/>
                  </a:moveTo>
                  <a:cubicBezTo>
                    <a:pt x="1685" y="95"/>
                    <a:pt x="1685" y="95"/>
                    <a:pt x="1685" y="95"/>
                  </a:cubicBezTo>
                  <a:cubicBezTo>
                    <a:pt x="1685" y="95"/>
                    <a:pt x="1685" y="94"/>
                    <a:pt x="1685" y="94"/>
                  </a:cubicBezTo>
                  <a:close/>
                  <a:moveTo>
                    <a:pt x="968" y="95"/>
                  </a:moveTo>
                  <a:cubicBezTo>
                    <a:pt x="968" y="95"/>
                    <a:pt x="968" y="95"/>
                    <a:pt x="967" y="94"/>
                  </a:cubicBezTo>
                  <a:cubicBezTo>
                    <a:pt x="967" y="95"/>
                    <a:pt x="968" y="95"/>
                    <a:pt x="968" y="95"/>
                  </a:cubicBezTo>
                  <a:close/>
                  <a:moveTo>
                    <a:pt x="1672" y="95"/>
                  </a:moveTo>
                  <a:cubicBezTo>
                    <a:pt x="1672" y="95"/>
                    <a:pt x="1672" y="95"/>
                    <a:pt x="1672" y="94"/>
                  </a:cubicBezTo>
                  <a:cubicBezTo>
                    <a:pt x="1672" y="95"/>
                    <a:pt x="1672" y="95"/>
                    <a:pt x="1672" y="95"/>
                  </a:cubicBezTo>
                  <a:close/>
                  <a:moveTo>
                    <a:pt x="616" y="96"/>
                  </a:moveTo>
                  <a:cubicBezTo>
                    <a:pt x="616" y="95"/>
                    <a:pt x="616" y="95"/>
                    <a:pt x="616" y="95"/>
                  </a:cubicBezTo>
                  <a:cubicBezTo>
                    <a:pt x="616" y="95"/>
                    <a:pt x="616" y="95"/>
                    <a:pt x="616" y="96"/>
                  </a:cubicBezTo>
                  <a:close/>
                  <a:moveTo>
                    <a:pt x="873" y="52"/>
                  </a:moveTo>
                  <a:cubicBezTo>
                    <a:pt x="872" y="53"/>
                    <a:pt x="872" y="53"/>
                    <a:pt x="872" y="53"/>
                  </a:cubicBezTo>
                  <a:cubicBezTo>
                    <a:pt x="873" y="53"/>
                    <a:pt x="873" y="53"/>
                    <a:pt x="873" y="52"/>
                  </a:cubicBezTo>
                  <a:close/>
                  <a:moveTo>
                    <a:pt x="717" y="96"/>
                  </a:moveTo>
                  <a:cubicBezTo>
                    <a:pt x="717" y="95"/>
                    <a:pt x="717" y="95"/>
                    <a:pt x="717" y="95"/>
                  </a:cubicBezTo>
                  <a:cubicBezTo>
                    <a:pt x="717" y="95"/>
                    <a:pt x="717" y="95"/>
                    <a:pt x="717" y="96"/>
                  </a:cubicBezTo>
                  <a:close/>
                  <a:moveTo>
                    <a:pt x="1177" y="96"/>
                  </a:moveTo>
                  <a:cubicBezTo>
                    <a:pt x="1177" y="95"/>
                    <a:pt x="1177" y="95"/>
                    <a:pt x="1177" y="95"/>
                  </a:cubicBezTo>
                  <a:cubicBezTo>
                    <a:pt x="1177" y="95"/>
                    <a:pt x="1177" y="95"/>
                    <a:pt x="1177" y="96"/>
                  </a:cubicBezTo>
                  <a:close/>
                  <a:moveTo>
                    <a:pt x="632" y="95"/>
                  </a:moveTo>
                  <a:cubicBezTo>
                    <a:pt x="631" y="95"/>
                    <a:pt x="631" y="96"/>
                    <a:pt x="631" y="96"/>
                  </a:cubicBezTo>
                  <a:cubicBezTo>
                    <a:pt x="632" y="96"/>
                    <a:pt x="632" y="95"/>
                    <a:pt x="632" y="95"/>
                  </a:cubicBezTo>
                  <a:close/>
                  <a:moveTo>
                    <a:pt x="883" y="42"/>
                  </a:moveTo>
                  <a:cubicBezTo>
                    <a:pt x="883" y="42"/>
                    <a:pt x="883" y="42"/>
                    <a:pt x="883" y="43"/>
                  </a:cubicBezTo>
                  <a:cubicBezTo>
                    <a:pt x="883" y="43"/>
                    <a:pt x="883" y="43"/>
                    <a:pt x="883" y="42"/>
                  </a:cubicBezTo>
                  <a:close/>
                  <a:moveTo>
                    <a:pt x="1672" y="96"/>
                  </a:moveTo>
                  <a:cubicBezTo>
                    <a:pt x="1672" y="96"/>
                    <a:pt x="1672" y="95"/>
                    <a:pt x="1672" y="95"/>
                  </a:cubicBezTo>
                  <a:cubicBezTo>
                    <a:pt x="1672" y="96"/>
                    <a:pt x="1672" y="96"/>
                    <a:pt x="1672" y="96"/>
                  </a:cubicBezTo>
                  <a:close/>
                  <a:moveTo>
                    <a:pt x="1495" y="12"/>
                  </a:moveTo>
                  <a:cubicBezTo>
                    <a:pt x="1496" y="12"/>
                    <a:pt x="1496" y="12"/>
                    <a:pt x="1496" y="12"/>
                  </a:cubicBezTo>
                  <a:cubicBezTo>
                    <a:pt x="1496" y="12"/>
                    <a:pt x="1496" y="12"/>
                    <a:pt x="1495" y="12"/>
                  </a:cubicBezTo>
                  <a:close/>
                  <a:moveTo>
                    <a:pt x="717" y="96"/>
                  </a:moveTo>
                  <a:cubicBezTo>
                    <a:pt x="717" y="96"/>
                    <a:pt x="717" y="96"/>
                    <a:pt x="717" y="96"/>
                  </a:cubicBezTo>
                  <a:cubicBezTo>
                    <a:pt x="717" y="96"/>
                    <a:pt x="717" y="96"/>
                    <a:pt x="717" y="96"/>
                  </a:cubicBezTo>
                  <a:close/>
                  <a:moveTo>
                    <a:pt x="631" y="96"/>
                  </a:moveTo>
                  <a:cubicBezTo>
                    <a:pt x="631" y="96"/>
                    <a:pt x="631" y="96"/>
                    <a:pt x="631" y="97"/>
                  </a:cubicBezTo>
                  <a:cubicBezTo>
                    <a:pt x="631" y="96"/>
                    <a:pt x="631" y="96"/>
                    <a:pt x="631" y="96"/>
                  </a:cubicBezTo>
                  <a:close/>
                  <a:moveTo>
                    <a:pt x="1533" y="13"/>
                  </a:moveTo>
                  <a:cubicBezTo>
                    <a:pt x="1534" y="12"/>
                    <a:pt x="1534" y="12"/>
                    <a:pt x="1534" y="12"/>
                  </a:cubicBezTo>
                  <a:cubicBezTo>
                    <a:pt x="1534" y="12"/>
                    <a:pt x="1533" y="12"/>
                    <a:pt x="1533" y="13"/>
                  </a:cubicBezTo>
                  <a:close/>
                  <a:moveTo>
                    <a:pt x="1178" y="97"/>
                  </a:moveTo>
                  <a:cubicBezTo>
                    <a:pt x="1178" y="96"/>
                    <a:pt x="1177" y="96"/>
                    <a:pt x="1177" y="96"/>
                  </a:cubicBezTo>
                  <a:cubicBezTo>
                    <a:pt x="1177" y="96"/>
                    <a:pt x="1177" y="97"/>
                    <a:pt x="1178" y="97"/>
                  </a:cubicBezTo>
                  <a:close/>
                  <a:moveTo>
                    <a:pt x="1673" y="97"/>
                  </a:moveTo>
                  <a:cubicBezTo>
                    <a:pt x="1673" y="96"/>
                    <a:pt x="1672" y="96"/>
                    <a:pt x="1672" y="96"/>
                  </a:cubicBezTo>
                  <a:cubicBezTo>
                    <a:pt x="1672" y="96"/>
                    <a:pt x="1672" y="96"/>
                    <a:pt x="1673" y="97"/>
                  </a:cubicBezTo>
                  <a:close/>
                  <a:moveTo>
                    <a:pt x="1685" y="96"/>
                  </a:moveTo>
                  <a:cubicBezTo>
                    <a:pt x="1685" y="96"/>
                    <a:pt x="1686" y="96"/>
                    <a:pt x="1686" y="97"/>
                  </a:cubicBezTo>
                  <a:cubicBezTo>
                    <a:pt x="1686" y="96"/>
                    <a:pt x="1686" y="96"/>
                    <a:pt x="1685" y="96"/>
                  </a:cubicBezTo>
                  <a:close/>
                  <a:moveTo>
                    <a:pt x="581" y="96"/>
                  </a:moveTo>
                  <a:cubicBezTo>
                    <a:pt x="581" y="96"/>
                    <a:pt x="581" y="96"/>
                    <a:pt x="581" y="97"/>
                  </a:cubicBezTo>
                  <a:cubicBezTo>
                    <a:pt x="581" y="97"/>
                    <a:pt x="581" y="97"/>
                    <a:pt x="581" y="96"/>
                  </a:cubicBezTo>
                  <a:close/>
                  <a:moveTo>
                    <a:pt x="765" y="35"/>
                  </a:moveTo>
                  <a:cubicBezTo>
                    <a:pt x="765" y="35"/>
                    <a:pt x="766" y="35"/>
                    <a:pt x="766" y="35"/>
                  </a:cubicBezTo>
                  <a:cubicBezTo>
                    <a:pt x="766" y="35"/>
                    <a:pt x="765" y="35"/>
                    <a:pt x="765" y="35"/>
                  </a:cubicBezTo>
                  <a:close/>
                  <a:moveTo>
                    <a:pt x="678" y="62"/>
                  </a:moveTo>
                  <a:cubicBezTo>
                    <a:pt x="678" y="62"/>
                    <a:pt x="678" y="62"/>
                    <a:pt x="678" y="62"/>
                  </a:cubicBezTo>
                  <a:cubicBezTo>
                    <a:pt x="678" y="62"/>
                    <a:pt x="678" y="61"/>
                    <a:pt x="678" y="62"/>
                  </a:cubicBezTo>
                  <a:close/>
                  <a:moveTo>
                    <a:pt x="617" y="97"/>
                  </a:moveTo>
                  <a:cubicBezTo>
                    <a:pt x="617" y="97"/>
                    <a:pt x="617" y="97"/>
                    <a:pt x="616" y="97"/>
                  </a:cubicBezTo>
                  <a:cubicBezTo>
                    <a:pt x="616" y="97"/>
                    <a:pt x="616" y="97"/>
                    <a:pt x="617" y="97"/>
                  </a:cubicBezTo>
                  <a:close/>
                  <a:moveTo>
                    <a:pt x="1151" y="42"/>
                  </a:moveTo>
                  <a:cubicBezTo>
                    <a:pt x="1151" y="43"/>
                    <a:pt x="1151" y="43"/>
                    <a:pt x="1151" y="43"/>
                  </a:cubicBezTo>
                  <a:cubicBezTo>
                    <a:pt x="1151" y="43"/>
                    <a:pt x="1151" y="42"/>
                    <a:pt x="1151" y="42"/>
                  </a:cubicBezTo>
                  <a:close/>
                  <a:moveTo>
                    <a:pt x="971" y="97"/>
                  </a:moveTo>
                  <a:cubicBezTo>
                    <a:pt x="971" y="97"/>
                    <a:pt x="971" y="97"/>
                    <a:pt x="970" y="97"/>
                  </a:cubicBezTo>
                  <a:cubicBezTo>
                    <a:pt x="971" y="97"/>
                    <a:pt x="971" y="97"/>
                    <a:pt x="971" y="97"/>
                  </a:cubicBezTo>
                  <a:close/>
                  <a:moveTo>
                    <a:pt x="564" y="49"/>
                  </a:moveTo>
                  <a:cubicBezTo>
                    <a:pt x="564" y="49"/>
                    <a:pt x="564" y="49"/>
                    <a:pt x="565" y="49"/>
                  </a:cubicBezTo>
                  <a:cubicBezTo>
                    <a:pt x="564" y="49"/>
                    <a:pt x="564" y="49"/>
                    <a:pt x="564" y="49"/>
                  </a:cubicBezTo>
                  <a:close/>
                  <a:moveTo>
                    <a:pt x="1686" y="97"/>
                  </a:moveTo>
                  <a:cubicBezTo>
                    <a:pt x="1686" y="97"/>
                    <a:pt x="1686" y="97"/>
                    <a:pt x="1686" y="97"/>
                  </a:cubicBezTo>
                  <a:cubicBezTo>
                    <a:pt x="1686" y="97"/>
                    <a:pt x="1686" y="97"/>
                    <a:pt x="1686" y="97"/>
                  </a:cubicBezTo>
                  <a:close/>
                  <a:moveTo>
                    <a:pt x="631" y="97"/>
                  </a:moveTo>
                  <a:cubicBezTo>
                    <a:pt x="631" y="97"/>
                    <a:pt x="631" y="97"/>
                    <a:pt x="631" y="98"/>
                  </a:cubicBezTo>
                  <a:cubicBezTo>
                    <a:pt x="631" y="97"/>
                    <a:pt x="631" y="97"/>
                    <a:pt x="631" y="97"/>
                  </a:cubicBezTo>
                  <a:close/>
                  <a:moveTo>
                    <a:pt x="1112" y="54"/>
                  </a:moveTo>
                  <a:cubicBezTo>
                    <a:pt x="1111" y="54"/>
                    <a:pt x="1111" y="55"/>
                    <a:pt x="1111" y="55"/>
                  </a:cubicBezTo>
                  <a:cubicBezTo>
                    <a:pt x="1112" y="55"/>
                    <a:pt x="1112" y="54"/>
                    <a:pt x="1112" y="54"/>
                  </a:cubicBezTo>
                  <a:close/>
                  <a:moveTo>
                    <a:pt x="1178" y="98"/>
                  </a:moveTo>
                  <a:cubicBezTo>
                    <a:pt x="1178" y="97"/>
                    <a:pt x="1178" y="97"/>
                    <a:pt x="1178" y="97"/>
                  </a:cubicBezTo>
                  <a:cubicBezTo>
                    <a:pt x="1178" y="97"/>
                    <a:pt x="1178" y="98"/>
                    <a:pt x="1178" y="98"/>
                  </a:cubicBezTo>
                  <a:close/>
                  <a:moveTo>
                    <a:pt x="1261" y="97"/>
                  </a:moveTo>
                  <a:cubicBezTo>
                    <a:pt x="1260" y="97"/>
                    <a:pt x="1260" y="97"/>
                    <a:pt x="1260" y="97"/>
                  </a:cubicBezTo>
                  <a:cubicBezTo>
                    <a:pt x="1260" y="97"/>
                    <a:pt x="1261" y="97"/>
                    <a:pt x="1261" y="97"/>
                  </a:cubicBezTo>
                  <a:close/>
                  <a:moveTo>
                    <a:pt x="603" y="63"/>
                  </a:moveTo>
                  <a:cubicBezTo>
                    <a:pt x="603" y="62"/>
                    <a:pt x="603" y="62"/>
                    <a:pt x="603" y="62"/>
                  </a:cubicBezTo>
                  <a:cubicBezTo>
                    <a:pt x="603" y="62"/>
                    <a:pt x="603" y="62"/>
                    <a:pt x="603" y="63"/>
                  </a:cubicBezTo>
                  <a:close/>
                  <a:moveTo>
                    <a:pt x="1673" y="98"/>
                  </a:moveTo>
                  <a:cubicBezTo>
                    <a:pt x="1673" y="97"/>
                    <a:pt x="1673" y="97"/>
                    <a:pt x="1673" y="97"/>
                  </a:cubicBezTo>
                  <a:cubicBezTo>
                    <a:pt x="1673" y="97"/>
                    <a:pt x="1673" y="97"/>
                    <a:pt x="1673" y="98"/>
                  </a:cubicBezTo>
                  <a:close/>
                  <a:moveTo>
                    <a:pt x="580" y="97"/>
                  </a:moveTo>
                  <a:cubicBezTo>
                    <a:pt x="580" y="97"/>
                    <a:pt x="579" y="97"/>
                    <a:pt x="579" y="98"/>
                  </a:cubicBezTo>
                  <a:cubicBezTo>
                    <a:pt x="580" y="98"/>
                    <a:pt x="580" y="98"/>
                    <a:pt x="580" y="97"/>
                  </a:cubicBezTo>
                  <a:close/>
                  <a:moveTo>
                    <a:pt x="1702" y="12"/>
                  </a:moveTo>
                  <a:cubicBezTo>
                    <a:pt x="1702" y="12"/>
                    <a:pt x="1702" y="12"/>
                    <a:pt x="1702" y="12"/>
                  </a:cubicBezTo>
                  <a:cubicBezTo>
                    <a:pt x="1702" y="12"/>
                    <a:pt x="1702" y="12"/>
                    <a:pt x="1702" y="12"/>
                  </a:cubicBezTo>
                  <a:close/>
                  <a:moveTo>
                    <a:pt x="972" y="98"/>
                  </a:moveTo>
                  <a:cubicBezTo>
                    <a:pt x="972" y="97"/>
                    <a:pt x="972" y="97"/>
                    <a:pt x="972" y="97"/>
                  </a:cubicBezTo>
                  <a:cubicBezTo>
                    <a:pt x="972" y="98"/>
                    <a:pt x="972" y="98"/>
                    <a:pt x="972" y="98"/>
                  </a:cubicBezTo>
                  <a:close/>
                  <a:moveTo>
                    <a:pt x="1082" y="97"/>
                  </a:moveTo>
                  <a:cubicBezTo>
                    <a:pt x="1082" y="97"/>
                    <a:pt x="1082" y="97"/>
                    <a:pt x="1082" y="98"/>
                  </a:cubicBezTo>
                  <a:cubicBezTo>
                    <a:pt x="1082" y="98"/>
                    <a:pt x="1082" y="98"/>
                    <a:pt x="1082" y="97"/>
                  </a:cubicBezTo>
                  <a:close/>
                  <a:moveTo>
                    <a:pt x="614" y="62"/>
                  </a:moveTo>
                  <a:cubicBezTo>
                    <a:pt x="614" y="62"/>
                    <a:pt x="614" y="62"/>
                    <a:pt x="614" y="63"/>
                  </a:cubicBezTo>
                  <a:cubicBezTo>
                    <a:pt x="614" y="62"/>
                    <a:pt x="614" y="62"/>
                    <a:pt x="614" y="62"/>
                  </a:cubicBezTo>
                  <a:close/>
                  <a:moveTo>
                    <a:pt x="1686" y="97"/>
                  </a:moveTo>
                  <a:cubicBezTo>
                    <a:pt x="1686" y="98"/>
                    <a:pt x="1686" y="98"/>
                    <a:pt x="1686" y="98"/>
                  </a:cubicBezTo>
                  <a:cubicBezTo>
                    <a:pt x="1686" y="98"/>
                    <a:pt x="1686" y="97"/>
                    <a:pt x="1686" y="97"/>
                  </a:cubicBezTo>
                  <a:close/>
                  <a:moveTo>
                    <a:pt x="631" y="98"/>
                  </a:moveTo>
                  <a:cubicBezTo>
                    <a:pt x="630" y="98"/>
                    <a:pt x="630" y="98"/>
                    <a:pt x="630" y="98"/>
                  </a:cubicBezTo>
                  <a:cubicBezTo>
                    <a:pt x="631" y="98"/>
                    <a:pt x="631" y="98"/>
                    <a:pt x="631" y="98"/>
                  </a:cubicBezTo>
                  <a:close/>
                  <a:moveTo>
                    <a:pt x="800" y="98"/>
                  </a:moveTo>
                  <a:cubicBezTo>
                    <a:pt x="800" y="98"/>
                    <a:pt x="799" y="98"/>
                    <a:pt x="799" y="98"/>
                  </a:cubicBezTo>
                  <a:cubicBezTo>
                    <a:pt x="799" y="98"/>
                    <a:pt x="800" y="98"/>
                    <a:pt x="800" y="98"/>
                  </a:cubicBezTo>
                  <a:close/>
                  <a:moveTo>
                    <a:pt x="973" y="98"/>
                  </a:moveTo>
                  <a:cubicBezTo>
                    <a:pt x="973" y="98"/>
                    <a:pt x="973" y="98"/>
                    <a:pt x="972" y="98"/>
                  </a:cubicBezTo>
                  <a:cubicBezTo>
                    <a:pt x="972" y="98"/>
                    <a:pt x="973" y="98"/>
                    <a:pt x="973" y="98"/>
                  </a:cubicBezTo>
                  <a:close/>
                  <a:moveTo>
                    <a:pt x="1042" y="98"/>
                  </a:moveTo>
                  <a:cubicBezTo>
                    <a:pt x="1042" y="98"/>
                    <a:pt x="1041" y="98"/>
                    <a:pt x="1041" y="98"/>
                  </a:cubicBezTo>
                  <a:cubicBezTo>
                    <a:pt x="1041" y="98"/>
                    <a:pt x="1041" y="98"/>
                    <a:pt x="1042" y="98"/>
                  </a:cubicBezTo>
                  <a:close/>
                  <a:moveTo>
                    <a:pt x="1082" y="98"/>
                  </a:moveTo>
                  <a:cubicBezTo>
                    <a:pt x="1082" y="98"/>
                    <a:pt x="1081" y="98"/>
                    <a:pt x="1081" y="98"/>
                  </a:cubicBezTo>
                  <a:cubicBezTo>
                    <a:pt x="1081" y="98"/>
                    <a:pt x="1082" y="98"/>
                    <a:pt x="1082" y="98"/>
                  </a:cubicBezTo>
                  <a:close/>
                  <a:moveTo>
                    <a:pt x="1260" y="98"/>
                  </a:moveTo>
                  <a:cubicBezTo>
                    <a:pt x="1259" y="98"/>
                    <a:pt x="1259" y="98"/>
                    <a:pt x="1259" y="98"/>
                  </a:cubicBezTo>
                  <a:cubicBezTo>
                    <a:pt x="1259" y="98"/>
                    <a:pt x="1260" y="98"/>
                    <a:pt x="1260" y="98"/>
                  </a:cubicBezTo>
                  <a:close/>
                  <a:moveTo>
                    <a:pt x="1673" y="98"/>
                  </a:moveTo>
                  <a:cubicBezTo>
                    <a:pt x="1673" y="98"/>
                    <a:pt x="1673" y="98"/>
                    <a:pt x="1673" y="98"/>
                  </a:cubicBezTo>
                  <a:cubicBezTo>
                    <a:pt x="1673" y="98"/>
                    <a:pt x="1673" y="98"/>
                    <a:pt x="1673" y="98"/>
                  </a:cubicBezTo>
                  <a:close/>
                  <a:moveTo>
                    <a:pt x="579" y="98"/>
                  </a:moveTo>
                  <a:cubicBezTo>
                    <a:pt x="579" y="98"/>
                    <a:pt x="578" y="98"/>
                    <a:pt x="578" y="98"/>
                  </a:cubicBezTo>
                  <a:cubicBezTo>
                    <a:pt x="578" y="98"/>
                    <a:pt x="579" y="98"/>
                    <a:pt x="579" y="98"/>
                  </a:cubicBezTo>
                  <a:close/>
                  <a:moveTo>
                    <a:pt x="1384" y="43"/>
                  </a:moveTo>
                  <a:cubicBezTo>
                    <a:pt x="1384" y="43"/>
                    <a:pt x="1384" y="43"/>
                    <a:pt x="1384" y="42"/>
                  </a:cubicBezTo>
                  <a:cubicBezTo>
                    <a:pt x="1384" y="43"/>
                    <a:pt x="1384" y="43"/>
                    <a:pt x="1384" y="43"/>
                  </a:cubicBezTo>
                  <a:close/>
                  <a:moveTo>
                    <a:pt x="645" y="62"/>
                  </a:moveTo>
                  <a:cubicBezTo>
                    <a:pt x="645" y="62"/>
                    <a:pt x="645" y="62"/>
                    <a:pt x="645" y="63"/>
                  </a:cubicBezTo>
                  <a:cubicBezTo>
                    <a:pt x="645" y="62"/>
                    <a:pt x="645" y="62"/>
                    <a:pt x="645" y="62"/>
                  </a:cubicBezTo>
                  <a:close/>
                  <a:moveTo>
                    <a:pt x="799" y="98"/>
                  </a:moveTo>
                  <a:cubicBezTo>
                    <a:pt x="799" y="98"/>
                    <a:pt x="799" y="98"/>
                    <a:pt x="799" y="98"/>
                  </a:cubicBezTo>
                  <a:cubicBezTo>
                    <a:pt x="799" y="98"/>
                    <a:pt x="799" y="98"/>
                    <a:pt x="799" y="98"/>
                  </a:cubicBezTo>
                  <a:close/>
                  <a:moveTo>
                    <a:pt x="974" y="98"/>
                  </a:moveTo>
                  <a:cubicBezTo>
                    <a:pt x="973" y="98"/>
                    <a:pt x="973" y="98"/>
                    <a:pt x="973" y="98"/>
                  </a:cubicBezTo>
                  <a:cubicBezTo>
                    <a:pt x="973" y="98"/>
                    <a:pt x="973" y="98"/>
                    <a:pt x="974" y="98"/>
                  </a:cubicBezTo>
                  <a:close/>
                  <a:moveTo>
                    <a:pt x="1220" y="98"/>
                  </a:moveTo>
                  <a:cubicBezTo>
                    <a:pt x="1220" y="98"/>
                    <a:pt x="1220" y="98"/>
                    <a:pt x="1219" y="98"/>
                  </a:cubicBezTo>
                  <a:cubicBezTo>
                    <a:pt x="1219" y="98"/>
                    <a:pt x="1220" y="98"/>
                    <a:pt x="1220" y="98"/>
                  </a:cubicBezTo>
                  <a:close/>
                  <a:moveTo>
                    <a:pt x="1686" y="98"/>
                  </a:moveTo>
                  <a:cubicBezTo>
                    <a:pt x="1686" y="98"/>
                    <a:pt x="1687" y="99"/>
                    <a:pt x="1687" y="99"/>
                  </a:cubicBezTo>
                  <a:cubicBezTo>
                    <a:pt x="1687" y="98"/>
                    <a:pt x="1687" y="98"/>
                    <a:pt x="1686" y="98"/>
                  </a:cubicBezTo>
                  <a:close/>
                  <a:moveTo>
                    <a:pt x="617" y="99"/>
                  </a:moveTo>
                  <a:cubicBezTo>
                    <a:pt x="617" y="99"/>
                    <a:pt x="617" y="99"/>
                    <a:pt x="617" y="98"/>
                  </a:cubicBezTo>
                  <a:cubicBezTo>
                    <a:pt x="617" y="99"/>
                    <a:pt x="617" y="99"/>
                    <a:pt x="617" y="99"/>
                  </a:cubicBezTo>
                  <a:close/>
                  <a:moveTo>
                    <a:pt x="692" y="98"/>
                  </a:moveTo>
                  <a:cubicBezTo>
                    <a:pt x="692" y="98"/>
                    <a:pt x="692" y="98"/>
                    <a:pt x="692" y="99"/>
                  </a:cubicBezTo>
                  <a:cubicBezTo>
                    <a:pt x="692" y="99"/>
                    <a:pt x="692" y="99"/>
                    <a:pt x="692" y="98"/>
                  </a:cubicBezTo>
                  <a:close/>
                  <a:moveTo>
                    <a:pt x="974" y="99"/>
                  </a:moveTo>
                  <a:cubicBezTo>
                    <a:pt x="974" y="98"/>
                    <a:pt x="974" y="98"/>
                    <a:pt x="974" y="98"/>
                  </a:cubicBezTo>
                  <a:cubicBezTo>
                    <a:pt x="974" y="99"/>
                    <a:pt x="974" y="99"/>
                    <a:pt x="974" y="99"/>
                  </a:cubicBezTo>
                  <a:close/>
                  <a:moveTo>
                    <a:pt x="1043" y="99"/>
                  </a:moveTo>
                  <a:cubicBezTo>
                    <a:pt x="1043" y="99"/>
                    <a:pt x="1042" y="98"/>
                    <a:pt x="1042" y="98"/>
                  </a:cubicBezTo>
                  <a:cubicBezTo>
                    <a:pt x="1042" y="99"/>
                    <a:pt x="1043" y="99"/>
                    <a:pt x="1043" y="99"/>
                  </a:cubicBezTo>
                  <a:close/>
                  <a:moveTo>
                    <a:pt x="1081" y="98"/>
                  </a:moveTo>
                  <a:cubicBezTo>
                    <a:pt x="1080" y="98"/>
                    <a:pt x="1080" y="98"/>
                    <a:pt x="1080" y="99"/>
                  </a:cubicBezTo>
                  <a:cubicBezTo>
                    <a:pt x="1080" y="99"/>
                    <a:pt x="1081" y="99"/>
                    <a:pt x="1081" y="98"/>
                  </a:cubicBezTo>
                  <a:close/>
                  <a:moveTo>
                    <a:pt x="1259" y="98"/>
                  </a:moveTo>
                  <a:cubicBezTo>
                    <a:pt x="1258" y="98"/>
                    <a:pt x="1258" y="98"/>
                    <a:pt x="1258" y="99"/>
                  </a:cubicBezTo>
                  <a:cubicBezTo>
                    <a:pt x="1258" y="99"/>
                    <a:pt x="1259" y="99"/>
                    <a:pt x="1259" y="98"/>
                  </a:cubicBezTo>
                  <a:close/>
                  <a:moveTo>
                    <a:pt x="661" y="62"/>
                  </a:moveTo>
                  <a:cubicBezTo>
                    <a:pt x="661" y="62"/>
                    <a:pt x="661" y="62"/>
                    <a:pt x="661" y="62"/>
                  </a:cubicBezTo>
                  <a:cubicBezTo>
                    <a:pt x="661" y="62"/>
                    <a:pt x="661" y="62"/>
                    <a:pt x="661" y="62"/>
                  </a:cubicBezTo>
                  <a:close/>
                  <a:moveTo>
                    <a:pt x="1455" y="98"/>
                  </a:moveTo>
                  <a:cubicBezTo>
                    <a:pt x="1455" y="98"/>
                    <a:pt x="1455" y="98"/>
                    <a:pt x="1455" y="99"/>
                  </a:cubicBezTo>
                  <a:cubicBezTo>
                    <a:pt x="1455" y="99"/>
                    <a:pt x="1455" y="99"/>
                    <a:pt x="1455" y="98"/>
                  </a:cubicBezTo>
                  <a:close/>
                  <a:moveTo>
                    <a:pt x="1674" y="99"/>
                  </a:moveTo>
                  <a:cubicBezTo>
                    <a:pt x="1674" y="99"/>
                    <a:pt x="1674" y="99"/>
                    <a:pt x="1673" y="98"/>
                  </a:cubicBezTo>
                  <a:cubicBezTo>
                    <a:pt x="1673" y="99"/>
                    <a:pt x="1673" y="99"/>
                    <a:pt x="1674" y="99"/>
                  </a:cubicBezTo>
                  <a:close/>
                  <a:moveTo>
                    <a:pt x="578" y="99"/>
                  </a:moveTo>
                  <a:cubicBezTo>
                    <a:pt x="577" y="99"/>
                    <a:pt x="577" y="99"/>
                    <a:pt x="577" y="99"/>
                  </a:cubicBezTo>
                  <a:cubicBezTo>
                    <a:pt x="577" y="99"/>
                    <a:pt x="578" y="99"/>
                    <a:pt x="578" y="99"/>
                  </a:cubicBezTo>
                  <a:close/>
                  <a:moveTo>
                    <a:pt x="630" y="99"/>
                  </a:moveTo>
                  <a:cubicBezTo>
                    <a:pt x="630" y="99"/>
                    <a:pt x="630" y="99"/>
                    <a:pt x="630" y="99"/>
                  </a:cubicBezTo>
                  <a:cubicBezTo>
                    <a:pt x="630" y="99"/>
                    <a:pt x="630" y="99"/>
                    <a:pt x="630" y="99"/>
                  </a:cubicBezTo>
                  <a:close/>
                  <a:moveTo>
                    <a:pt x="761" y="99"/>
                  </a:moveTo>
                  <a:cubicBezTo>
                    <a:pt x="761" y="99"/>
                    <a:pt x="761" y="99"/>
                    <a:pt x="761" y="99"/>
                  </a:cubicBezTo>
                  <a:cubicBezTo>
                    <a:pt x="761" y="99"/>
                    <a:pt x="761" y="99"/>
                    <a:pt x="761" y="99"/>
                  </a:cubicBezTo>
                  <a:close/>
                  <a:moveTo>
                    <a:pt x="798" y="99"/>
                  </a:moveTo>
                  <a:cubicBezTo>
                    <a:pt x="798" y="99"/>
                    <a:pt x="798" y="99"/>
                    <a:pt x="797" y="99"/>
                  </a:cubicBezTo>
                  <a:cubicBezTo>
                    <a:pt x="798" y="99"/>
                    <a:pt x="798" y="99"/>
                    <a:pt x="798" y="99"/>
                  </a:cubicBezTo>
                  <a:close/>
                  <a:moveTo>
                    <a:pt x="975" y="99"/>
                  </a:moveTo>
                  <a:cubicBezTo>
                    <a:pt x="975" y="99"/>
                    <a:pt x="975" y="99"/>
                    <a:pt x="974" y="99"/>
                  </a:cubicBezTo>
                  <a:cubicBezTo>
                    <a:pt x="974" y="99"/>
                    <a:pt x="975" y="99"/>
                    <a:pt x="975" y="99"/>
                  </a:cubicBezTo>
                  <a:close/>
                  <a:moveTo>
                    <a:pt x="1019" y="99"/>
                  </a:moveTo>
                  <a:cubicBezTo>
                    <a:pt x="1019" y="99"/>
                    <a:pt x="1018" y="99"/>
                    <a:pt x="1018" y="99"/>
                  </a:cubicBezTo>
                  <a:cubicBezTo>
                    <a:pt x="1018" y="99"/>
                    <a:pt x="1019" y="99"/>
                    <a:pt x="1019" y="99"/>
                  </a:cubicBezTo>
                  <a:close/>
                  <a:moveTo>
                    <a:pt x="1080" y="99"/>
                  </a:moveTo>
                  <a:cubicBezTo>
                    <a:pt x="1080" y="99"/>
                    <a:pt x="1080" y="99"/>
                    <a:pt x="1079" y="99"/>
                  </a:cubicBezTo>
                  <a:cubicBezTo>
                    <a:pt x="1080" y="99"/>
                    <a:pt x="1080" y="99"/>
                    <a:pt x="1080" y="99"/>
                  </a:cubicBezTo>
                  <a:close/>
                  <a:moveTo>
                    <a:pt x="1221" y="99"/>
                  </a:moveTo>
                  <a:cubicBezTo>
                    <a:pt x="1221" y="99"/>
                    <a:pt x="1221" y="99"/>
                    <a:pt x="1220" y="99"/>
                  </a:cubicBezTo>
                  <a:cubicBezTo>
                    <a:pt x="1221" y="99"/>
                    <a:pt x="1221" y="99"/>
                    <a:pt x="1221" y="99"/>
                  </a:cubicBezTo>
                  <a:close/>
                  <a:moveTo>
                    <a:pt x="1258" y="99"/>
                  </a:moveTo>
                  <a:cubicBezTo>
                    <a:pt x="1258" y="99"/>
                    <a:pt x="1257" y="99"/>
                    <a:pt x="1257" y="99"/>
                  </a:cubicBezTo>
                  <a:cubicBezTo>
                    <a:pt x="1258" y="99"/>
                    <a:pt x="1258" y="99"/>
                    <a:pt x="1258" y="99"/>
                  </a:cubicBezTo>
                  <a:close/>
                  <a:moveTo>
                    <a:pt x="1687" y="99"/>
                  </a:moveTo>
                  <a:cubicBezTo>
                    <a:pt x="1687" y="99"/>
                    <a:pt x="1687" y="99"/>
                    <a:pt x="1687" y="99"/>
                  </a:cubicBezTo>
                  <a:cubicBezTo>
                    <a:pt x="1687" y="99"/>
                    <a:pt x="1687" y="99"/>
                    <a:pt x="1687" y="99"/>
                  </a:cubicBezTo>
                  <a:close/>
                  <a:moveTo>
                    <a:pt x="577" y="99"/>
                  </a:moveTo>
                  <a:cubicBezTo>
                    <a:pt x="577" y="99"/>
                    <a:pt x="577" y="99"/>
                    <a:pt x="576" y="99"/>
                  </a:cubicBezTo>
                  <a:cubicBezTo>
                    <a:pt x="577" y="99"/>
                    <a:pt x="577" y="99"/>
                    <a:pt x="577" y="99"/>
                  </a:cubicBezTo>
                  <a:close/>
                  <a:moveTo>
                    <a:pt x="691" y="99"/>
                  </a:moveTo>
                  <a:cubicBezTo>
                    <a:pt x="691" y="99"/>
                    <a:pt x="691" y="99"/>
                    <a:pt x="691" y="99"/>
                  </a:cubicBezTo>
                  <a:cubicBezTo>
                    <a:pt x="691" y="99"/>
                    <a:pt x="691" y="99"/>
                    <a:pt x="691" y="99"/>
                  </a:cubicBezTo>
                  <a:close/>
                  <a:moveTo>
                    <a:pt x="797" y="99"/>
                  </a:moveTo>
                  <a:cubicBezTo>
                    <a:pt x="797" y="99"/>
                    <a:pt x="797" y="99"/>
                    <a:pt x="797" y="99"/>
                  </a:cubicBezTo>
                  <a:cubicBezTo>
                    <a:pt x="797" y="99"/>
                    <a:pt x="797" y="99"/>
                    <a:pt x="797" y="99"/>
                  </a:cubicBezTo>
                  <a:close/>
                  <a:moveTo>
                    <a:pt x="976" y="99"/>
                  </a:moveTo>
                  <a:cubicBezTo>
                    <a:pt x="976" y="99"/>
                    <a:pt x="975" y="99"/>
                    <a:pt x="975" y="99"/>
                  </a:cubicBezTo>
                  <a:cubicBezTo>
                    <a:pt x="975" y="99"/>
                    <a:pt x="975" y="99"/>
                    <a:pt x="976" y="99"/>
                  </a:cubicBezTo>
                  <a:close/>
                  <a:moveTo>
                    <a:pt x="1018" y="99"/>
                  </a:moveTo>
                  <a:cubicBezTo>
                    <a:pt x="1018" y="99"/>
                    <a:pt x="1018" y="99"/>
                    <a:pt x="1017" y="99"/>
                  </a:cubicBezTo>
                  <a:cubicBezTo>
                    <a:pt x="1018" y="99"/>
                    <a:pt x="1018" y="99"/>
                    <a:pt x="1018" y="99"/>
                  </a:cubicBezTo>
                  <a:close/>
                  <a:moveTo>
                    <a:pt x="1044" y="99"/>
                  </a:moveTo>
                  <a:cubicBezTo>
                    <a:pt x="1044" y="99"/>
                    <a:pt x="1044" y="99"/>
                    <a:pt x="1043" y="99"/>
                  </a:cubicBezTo>
                  <a:cubicBezTo>
                    <a:pt x="1043" y="99"/>
                    <a:pt x="1044" y="99"/>
                    <a:pt x="1044" y="99"/>
                  </a:cubicBezTo>
                  <a:close/>
                  <a:moveTo>
                    <a:pt x="1079" y="99"/>
                  </a:moveTo>
                  <a:cubicBezTo>
                    <a:pt x="1079" y="99"/>
                    <a:pt x="1079" y="99"/>
                    <a:pt x="1079" y="99"/>
                  </a:cubicBezTo>
                  <a:cubicBezTo>
                    <a:pt x="1079" y="99"/>
                    <a:pt x="1079" y="99"/>
                    <a:pt x="1079" y="99"/>
                  </a:cubicBezTo>
                  <a:close/>
                  <a:moveTo>
                    <a:pt x="1222" y="99"/>
                  </a:moveTo>
                  <a:cubicBezTo>
                    <a:pt x="1222" y="99"/>
                    <a:pt x="1221" y="99"/>
                    <a:pt x="1221" y="99"/>
                  </a:cubicBezTo>
                  <a:cubicBezTo>
                    <a:pt x="1221" y="99"/>
                    <a:pt x="1221" y="99"/>
                    <a:pt x="1222" y="99"/>
                  </a:cubicBezTo>
                  <a:close/>
                  <a:moveTo>
                    <a:pt x="1257" y="99"/>
                  </a:moveTo>
                  <a:cubicBezTo>
                    <a:pt x="1257" y="99"/>
                    <a:pt x="1257" y="99"/>
                    <a:pt x="1257" y="99"/>
                  </a:cubicBezTo>
                  <a:cubicBezTo>
                    <a:pt x="1257" y="99"/>
                    <a:pt x="1257" y="99"/>
                    <a:pt x="1257" y="99"/>
                  </a:cubicBezTo>
                  <a:close/>
                  <a:moveTo>
                    <a:pt x="1454" y="99"/>
                  </a:moveTo>
                  <a:cubicBezTo>
                    <a:pt x="1454" y="99"/>
                    <a:pt x="1454" y="99"/>
                    <a:pt x="1454" y="99"/>
                  </a:cubicBezTo>
                  <a:cubicBezTo>
                    <a:pt x="1454" y="99"/>
                    <a:pt x="1454" y="99"/>
                    <a:pt x="1454" y="99"/>
                  </a:cubicBezTo>
                  <a:close/>
                  <a:moveTo>
                    <a:pt x="1674" y="100"/>
                  </a:moveTo>
                  <a:cubicBezTo>
                    <a:pt x="1674" y="99"/>
                    <a:pt x="1674" y="99"/>
                    <a:pt x="1674" y="99"/>
                  </a:cubicBezTo>
                  <a:cubicBezTo>
                    <a:pt x="1674" y="99"/>
                    <a:pt x="1674" y="100"/>
                    <a:pt x="1674" y="100"/>
                  </a:cubicBezTo>
                  <a:close/>
                  <a:moveTo>
                    <a:pt x="576" y="99"/>
                  </a:moveTo>
                  <a:cubicBezTo>
                    <a:pt x="576" y="99"/>
                    <a:pt x="576" y="99"/>
                    <a:pt x="576" y="100"/>
                  </a:cubicBezTo>
                  <a:cubicBezTo>
                    <a:pt x="576" y="100"/>
                    <a:pt x="576" y="100"/>
                    <a:pt x="576" y="99"/>
                  </a:cubicBezTo>
                  <a:close/>
                  <a:moveTo>
                    <a:pt x="618" y="100"/>
                  </a:moveTo>
                  <a:cubicBezTo>
                    <a:pt x="618" y="100"/>
                    <a:pt x="618" y="99"/>
                    <a:pt x="618" y="99"/>
                  </a:cubicBezTo>
                  <a:cubicBezTo>
                    <a:pt x="618" y="100"/>
                    <a:pt x="618" y="100"/>
                    <a:pt x="618" y="100"/>
                  </a:cubicBezTo>
                  <a:close/>
                  <a:moveTo>
                    <a:pt x="630" y="99"/>
                  </a:moveTo>
                  <a:cubicBezTo>
                    <a:pt x="630" y="100"/>
                    <a:pt x="630" y="100"/>
                    <a:pt x="630" y="100"/>
                  </a:cubicBezTo>
                  <a:cubicBezTo>
                    <a:pt x="630" y="100"/>
                    <a:pt x="630" y="100"/>
                    <a:pt x="630" y="99"/>
                  </a:cubicBezTo>
                  <a:close/>
                  <a:moveTo>
                    <a:pt x="659" y="100"/>
                  </a:moveTo>
                  <a:cubicBezTo>
                    <a:pt x="659" y="99"/>
                    <a:pt x="659" y="99"/>
                    <a:pt x="659" y="99"/>
                  </a:cubicBezTo>
                  <a:cubicBezTo>
                    <a:pt x="659" y="100"/>
                    <a:pt x="659" y="100"/>
                    <a:pt x="659" y="100"/>
                  </a:cubicBezTo>
                  <a:close/>
                  <a:moveTo>
                    <a:pt x="762" y="100"/>
                  </a:moveTo>
                  <a:cubicBezTo>
                    <a:pt x="762" y="99"/>
                    <a:pt x="762" y="99"/>
                    <a:pt x="762" y="99"/>
                  </a:cubicBezTo>
                  <a:cubicBezTo>
                    <a:pt x="762" y="100"/>
                    <a:pt x="762" y="100"/>
                    <a:pt x="762" y="100"/>
                  </a:cubicBezTo>
                  <a:close/>
                  <a:moveTo>
                    <a:pt x="797" y="99"/>
                  </a:moveTo>
                  <a:cubicBezTo>
                    <a:pt x="796" y="99"/>
                    <a:pt x="796" y="99"/>
                    <a:pt x="796" y="100"/>
                  </a:cubicBezTo>
                  <a:cubicBezTo>
                    <a:pt x="796" y="100"/>
                    <a:pt x="797" y="100"/>
                    <a:pt x="797" y="99"/>
                  </a:cubicBezTo>
                  <a:close/>
                  <a:moveTo>
                    <a:pt x="977" y="100"/>
                  </a:moveTo>
                  <a:cubicBezTo>
                    <a:pt x="976" y="99"/>
                    <a:pt x="976" y="99"/>
                    <a:pt x="976" y="99"/>
                  </a:cubicBezTo>
                  <a:cubicBezTo>
                    <a:pt x="976" y="100"/>
                    <a:pt x="976" y="100"/>
                    <a:pt x="977" y="100"/>
                  </a:cubicBezTo>
                  <a:close/>
                  <a:moveTo>
                    <a:pt x="973" y="13"/>
                  </a:moveTo>
                  <a:cubicBezTo>
                    <a:pt x="973" y="13"/>
                    <a:pt x="973" y="13"/>
                    <a:pt x="974" y="12"/>
                  </a:cubicBezTo>
                  <a:cubicBezTo>
                    <a:pt x="973" y="12"/>
                    <a:pt x="973" y="12"/>
                    <a:pt x="973" y="13"/>
                  </a:cubicBezTo>
                  <a:close/>
                  <a:moveTo>
                    <a:pt x="1045" y="100"/>
                  </a:moveTo>
                  <a:cubicBezTo>
                    <a:pt x="1044" y="100"/>
                    <a:pt x="1044" y="99"/>
                    <a:pt x="1044" y="99"/>
                  </a:cubicBezTo>
                  <a:cubicBezTo>
                    <a:pt x="1044" y="100"/>
                    <a:pt x="1044" y="100"/>
                    <a:pt x="1045" y="100"/>
                  </a:cubicBezTo>
                  <a:close/>
                  <a:moveTo>
                    <a:pt x="1079" y="99"/>
                  </a:moveTo>
                  <a:cubicBezTo>
                    <a:pt x="1078" y="99"/>
                    <a:pt x="1078" y="99"/>
                    <a:pt x="1078" y="100"/>
                  </a:cubicBezTo>
                  <a:cubicBezTo>
                    <a:pt x="1078" y="100"/>
                    <a:pt x="1079" y="100"/>
                    <a:pt x="1079" y="99"/>
                  </a:cubicBezTo>
                  <a:close/>
                  <a:moveTo>
                    <a:pt x="1257" y="99"/>
                  </a:moveTo>
                  <a:cubicBezTo>
                    <a:pt x="1256" y="99"/>
                    <a:pt x="1256" y="99"/>
                    <a:pt x="1256" y="100"/>
                  </a:cubicBezTo>
                  <a:cubicBezTo>
                    <a:pt x="1256" y="100"/>
                    <a:pt x="1256" y="100"/>
                    <a:pt x="1257" y="99"/>
                  </a:cubicBezTo>
                  <a:close/>
                  <a:moveTo>
                    <a:pt x="1426" y="100"/>
                  </a:moveTo>
                  <a:cubicBezTo>
                    <a:pt x="1426" y="99"/>
                    <a:pt x="1425" y="99"/>
                    <a:pt x="1425" y="99"/>
                  </a:cubicBezTo>
                  <a:cubicBezTo>
                    <a:pt x="1425" y="100"/>
                    <a:pt x="1425" y="100"/>
                    <a:pt x="1426" y="100"/>
                  </a:cubicBezTo>
                  <a:close/>
                  <a:moveTo>
                    <a:pt x="1687" y="99"/>
                  </a:moveTo>
                  <a:cubicBezTo>
                    <a:pt x="1687" y="100"/>
                    <a:pt x="1687" y="100"/>
                    <a:pt x="1687" y="100"/>
                  </a:cubicBezTo>
                  <a:cubicBezTo>
                    <a:pt x="1688" y="100"/>
                    <a:pt x="1687" y="100"/>
                    <a:pt x="1687" y="99"/>
                  </a:cubicBezTo>
                  <a:close/>
                  <a:moveTo>
                    <a:pt x="576" y="100"/>
                  </a:moveTo>
                  <a:cubicBezTo>
                    <a:pt x="575" y="100"/>
                    <a:pt x="575" y="100"/>
                    <a:pt x="575" y="100"/>
                  </a:cubicBezTo>
                  <a:cubicBezTo>
                    <a:pt x="575" y="100"/>
                    <a:pt x="576" y="100"/>
                    <a:pt x="576" y="100"/>
                  </a:cubicBezTo>
                  <a:close/>
                  <a:moveTo>
                    <a:pt x="660" y="100"/>
                  </a:moveTo>
                  <a:cubicBezTo>
                    <a:pt x="660" y="100"/>
                    <a:pt x="660" y="100"/>
                    <a:pt x="659" y="100"/>
                  </a:cubicBezTo>
                  <a:cubicBezTo>
                    <a:pt x="659" y="100"/>
                    <a:pt x="660" y="100"/>
                    <a:pt x="660" y="100"/>
                  </a:cubicBezTo>
                  <a:close/>
                  <a:moveTo>
                    <a:pt x="763" y="100"/>
                  </a:moveTo>
                  <a:cubicBezTo>
                    <a:pt x="763" y="100"/>
                    <a:pt x="763" y="100"/>
                    <a:pt x="762" y="100"/>
                  </a:cubicBezTo>
                  <a:cubicBezTo>
                    <a:pt x="762" y="100"/>
                    <a:pt x="763" y="100"/>
                    <a:pt x="763" y="100"/>
                  </a:cubicBezTo>
                  <a:close/>
                  <a:moveTo>
                    <a:pt x="796" y="100"/>
                  </a:moveTo>
                  <a:cubicBezTo>
                    <a:pt x="796" y="100"/>
                    <a:pt x="795" y="100"/>
                    <a:pt x="795" y="100"/>
                  </a:cubicBezTo>
                  <a:cubicBezTo>
                    <a:pt x="796" y="100"/>
                    <a:pt x="796" y="100"/>
                    <a:pt x="796" y="100"/>
                  </a:cubicBezTo>
                  <a:close/>
                  <a:moveTo>
                    <a:pt x="977" y="100"/>
                  </a:moveTo>
                  <a:cubicBezTo>
                    <a:pt x="977" y="100"/>
                    <a:pt x="977" y="100"/>
                    <a:pt x="977" y="100"/>
                  </a:cubicBezTo>
                  <a:cubicBezTo>
                    <a:pt x="977" y="100"/>
                    <a:pt x="977" y="100"/>
                    <a:pt x="977" y="100"/>
                  </a:cubicBezTo>
                  <a:close/>
                  <a:moveTo>
                    <a:pt x="1016" y="100"/>
                  </a:moveTo>
                  <a:cubicBezTo>
                    <a:pt x="1016" y="100"/>
                    <a:pt x="1016" y="100"/>
                    <a:pt x="1016" y="100"/>
                  </a:cubicBezTo>
                  <a:cubicBezTo>
                    <a:pt x="1016" y="100"/>
                    <a:pt x="1016" y="100"/>
                    <a:pt x="1016" y="100"/>
                  </a:cubicBezTo>
                  <a:close/>
                  <a:moveTo>
                    <a:pt x="1078" y="100"/>
                  </a:moveTo>
                  <a:cubicBezTo>
                    <a:pt x="1078" y="100"/>
                    <a:pt x="1077" y="100"/>
                    <a:pt x="1077" y="100"/>
                  </a:cubicBezTo>
                  <a:cubicBezTo>
                    <a:pt x="1078" y="100"/>
                    <a:pt x="1078" y="100"/>
                    <a:pt x="1078" y="100"/>
                  </a:cubicBezTo>
                  <a:close/>
                  <a:moveTo>
                    <a:pt x="1181" y="100"/>
                  </a:moveTo>
                  <a:cubicBezTo>
                    <a:pt x="1181" y="100"/>
                    <a:pt x="1181" y="100"/>
                    <a:pt x="1180" y="100"/>
                  </a:cubicBezTo>
                  <a:cubicBezTo>
                    <a:pt x="1180" y="100"/>
                    <a:pt x="1181" y="100"/>
                    <a:pt x="1181" y="100"/>
                  </a:cubicBezTo>
                  <a:close/>
                  <a:moveTo>
                    <a:pt x="1256" y="100"/>
                  </a:moveTo>
                  <a:cubicBezTo>
                    <a:pt x="1256" y="100"/>
                    <a:pt x="1255" y="100"/>
                    <a:pt x="1255" y="100"/>
                  </a:cubicBezTo>
                  <a:cubicBezTo>
                    <a:pt x="1255" y="100"/>
                    <a:pt x="1256" y="100"/>
                    <a:pt x="1256" y="100"/>
                  </a:cubicBezTo>
                  <a:close/>
                  <a:moveTo>
                    <a:pt x="1426" y="100"/>
                  </a:moveTo>
                  <a:cubicBezTo>
                    <a:pt x="1426" y="100"/>
                    <a:pt x="1426" y="100"/>
                    <a:pt x="1426" y="100"/>
                  </a:cubicBezTo>
                  <a:cubicBezTo>
                    <a:pt x="1426" y="100"/>
                    <a:pt x="1426" y="100"/>
                    <a:pt x="1426" y="100"/>
                  </a:cubicBezTo>
                  <a:close/>
                  <a:moveTo>
                    <a:pt x="1453" y="100"/>
                  </a:moveTo>
                  <a:cubicBezTo>
                    <a:pt x="1453" y="100"/>
                    <a:pt x="1453" y="100"/>
                    <a:pt x="1453" y="100"/>
                  </a:cubicBezTo>
                  <a:cubicBezTo>
                    <a:pt x="1453" y="100"/>
                    <a:pt x="1453" y="100"/>
                    <a:pt x="1453" y="100"/>
                  </a:cubicBezTo>
                  <a:close/>
                  <a:moveTo>
                    <a:pt x="575" y="100"/>
                  </a:moveTo>
                  <a:cubicBezTo>
                    <a:pt x="575" y="100"/>
                    <a:pt x="574" y="100"/>
                    <a:pt x="574" y="100"/>
                  </a:cubicBezTo>
                  <a:cubicBezTo>
                    <a:pt x="574" y="100"/>
                    <a:pt x="575" y="100"/>
                    <a:pt x="575" y="100"/>
                  </a:cubicBezTo>
                  <a:close/>
                  <a:moveTo>
                    <a:pt x="618" y="101"/>
                  </a:moveTo>
                  <a:cubicBezTo>
                    <a:pt x="618" y="101"/>
                    <a:pt x="618" y="100"/>
                    <a:pt x="618" y="100"/>
                  </a:cubicBezTo>
                  <a:cubicBezTo>
                    <a:pt x="618" y="100"/>
                    <a:pt x="618" y="101"/>
                    <a:pt x="618" y="101"/>
                  </a:cubicBezTo>
                  <a:close/>
                  <a:moveTo>
                    <a:pt x="661" y="100"/>
                  </a:moveTo>
                  <a:cubicBezTo>
                    <a:pt x="661" y="100"/>
                    <a:pt x="660" y="100"/>
                    <a:pt x="660" y="100"/>
                  </a:cubicBezTo>
                  <a:cubicBezTo>
                    <a:pt x="660" y="100"/>
                    <a:pt x="660" y="100"/>
                    <a:pt x="661" y="100"/>
                  </a:cubicBezTo>
                  <a:close/>
                  <a:moveTo>
                    <a:pt x="690" y="100"/>
                  </a:moveTo>
                  <a:cubicBezTo>
                    <a:pt x="689" y="100"/>
                    <a:pt x="689" y="100"/>
                    <a:pt x="689" y="100"/>
                  </a:cubicBezTo>
                  <a:cubicBezTo>
                    <a:pt x="689" y="100"/>
                    <a:pt x="689" y="100"/>
                    <a:pt x="690" y="100"/>
                  </a:cubicBezTo>
                  <a:close/>
                  <a:moveTo>
                    <a:pt x="722" y="100"/>
                  </a:moveTo>
                  <a:cubicBezTo>
                    <a:pt x="721" y="100"/>
                    <a:pt x="721" y="100"/>
                    <a:pt x="721" y="100"/>
                  </a:cubicBezTo>
                  <a:cubicBezTo>
                    <a:pt x="721" y="100"/>
                    <a:pt x="721" y="100"/>
                    <a:pt x="722" y="100"/>
                  </a:cubicBezTo>
                  <a:close/>
                  <a:moveTo>
                    <a:pt x="764" y="100"/>
                  </a:moveTo>
                  <a:cubicBezTo>
                    <a:pt x="764" y="100"/>
                    <a:pt x="763" y="100"/>
                    <a:pt x="763" y="100"/>
                  </a:cubicBezTo>
                  <a:cubicBezTo>
                    <a:pt x="763" y="100"/>
                    <a:pt x="763" y="100"/>
                    <a:pt x="764" y="100"/>
                  </a:cubicBezTo>
                  <a:close/>
                  <a:moveTo>
                    <a:pt x="795" y="100"/>
                  </a:moveTo>
                  <a:cubicBezTo>
                    <a:pt x="795" y="100"/>
                    <a:pt x="794" y="100"/>
                    <a:pt x="794" y="100"/>
                  </a:cubicBezTo>
                  <a:cubicBezTo>
                    <a:pt x="795" y="100"/>
                    <a:pt x="795" y="100"/>
                    <a:pt x="795" y="100"/>
                  </a:cubicBezTo>
                  <a:close/>
                  <a:moveTo>
                    <a:pt x="978" y="100"/>
                  </a:moveTo>
                  <a:cubicBezTo>
                    <a:pt x="978" y="100"/>
                    <a:pt x="978" y="100"/>
                    <a:pt x="977" y="100"/>
                  </a:cubicBezTo>
                  <a:cubicBezTo>
                    <a:pt x="978" y="100"/>
                    <a:pt x="978" y="100"/>
                    <a:pt x="978" y="100"/>
                  </a:cubicBezTo>
                  <a:close/>
                  <a:moveTo>
                    <a:pt x="1015" y="100"/>
                  </a:moveTo>
                  <a:cubicBezTo>
                    <a:pt x="1015" y="100"/>
                    <a:pt x="1015" y="100"/>
                    <a:pt x="1015" y="100"/>
                  </a:cubicBezTo>
                  <a:cubicBezTo>
                    <a:pt x="1015" y="100"/>
                    <a:pt x="1015" y="100"/>
                    <a:pt x="1015" y="100"/>
                  </a:cubicBezTo>
                  <a:close/>
                  <a:moveTo>
                    <a:pt x="1077" y="100"/>
                  </a:moveTo>
                  <a:cubicBezTo>
                    <a:pt x="1077" y="100"/>
                    <a:pt x="1077" y="100"/>
                    <a:pt x="1076" y="100"/>
                  </a:cubicBezTo>
                  <a:cubicBezTo>
                    <a:pt x="1077" y="100"/>
                    <a:pt x="1077" y="100"/>
                    <a:pt x="1077" y="100"/>
                  </a:cubicBezTo>
                  <a:close/>
                  <a:moveTo>
                    <a:pt x="1224" y="100"/>
                  </a:moveTo>
                  <a:cubicBezTo>
                    <a:pt x="1223" y="100"/>
                    <a:pt x="1223" y="100"/>
                    <a:pt x="1223" y="100"/>
                  </a:cubicBezTo>
                  <a:cubicBezTo>
                    <a:pt x="1223" y="100"/>
                    <a:pt x="1223" y="100"/>
                    <a:pt x="1224" y="100"/>
                  </a:cubicBezTo>
                  <a:close/>
                  <a:moveTo>
                    <a:pt x="832" y="49"/>
                  </a:moveTo>
                  <a:cubicBezTo>
                    <a:pt x="831" y="49"/>
                    <a:pt x="831" y="50"/>
                    <a:pt x="831" y="50"/>
                  </a:cubicBezTo>
                  <a:cubicBezTo>
                    <a:pt x="831" y="50"/>
                    <a:pt x="832" y="50"/>
                    <a:pt x="832" y="49"/>
                  </a:cubicBezTo>
                  <a:close/>
                  <a:moveTo>
                    <a:pt x="1427" y="100"/>
                  </a:moveTo>
                  <a:cubicBezTo>
                    <a:pt x="1427" y="100"/>
                    <a:pt x="1427" y="100"/>
                    <a:pt x="1426" y="100"/>
                  </a:cubicBezTo>
                  <a:cubicBezTo>
                    <a:pt x="1427" y="100"/>
                    <a:pt x="1427" y="100"/>
                    <a:pt x="1427" y="100"/>
                  </a:cubicBezTo>
                  <a:close/>
                  <a:moveTo>
                    <a:pt x="1453" y="100"/>
                  </a:moveTo>
                  <a:cubicBezTo>
                    <a:pt x="1452" y="100"/>
                    <a:pt x="1452" y="100"/>
                    <a:pt x="1452" y="100"/>
                  </a:cubicBezTo>
                  <a:cubicBezTo>
                    <a:pt x="1452" y="100"/>
                    <a:pt x="1452" y="100"/>
                    <a:pt x="1453" y="100"/>
                  </a:cubicBezTo>
                  <a:close/>
                  <a:moveTo>
                    <a:pt x="1674" y="101"/>
                  </a:moveTo>
                  <a:cubicBezTo>
                    <a:pt x="1674" y="100"/>
                    <a:pt x="1674" y="100"/>
                    <a:pt x="1674" y="100"/>
                  </a:cubicBezTo>
                  <a:cubicBezTo>
                    <a:pt x="1674" y="100"/>
                    <a:pt x="1674" y="101"/>
                    <a:pt x="1674" y="101"/>
                  </a:cubicBezTo>
                  <a:close/>
                  <a:moveTo>
                    <a:pt x="1687" y="100"/>
                  </a:moveTo>
                  <a:cubicBezTo>
                    <a:pt x="1687" y="100"/>
                    <a:pt x="1688" y="101"/>
                    <a:pt x="1688" y="101"/>
                  </a:cubicBezTo>
                  <a:cubicBezTo>
                    <a:pt x="1688" y="101"/>
                    <a:pt x="1688" y="100"/>
                    <a:pt x="1687" y="100"/>
                  </a:cubicBezTo>
                  <a:close/>
                  <a:moveTo>
                    <a:pt x="574" y="100"/>
                  </a:moveTo>
                  <a:cubicBezTo>
                    <a:pt x="574" y="100"/>
                    <a:pt x="573" y="101"/>
                    <a:pt x="573" y="101"/>
                  </a:cubicBezTo>
                  <a:cubicBezTo>
                    <a:pt x="574" y="101"/>
                    <a:pt x="574" y="101"/>
                    <a:pt x="574" y="100"/>
                  </a:cubicBezTo>
                  <a:close/>
                  <a:moveTo>
                    <a:pt x="630" y="100"/>
                  </a:moveTo>
                  <a:cubicBezTo>
                    <a:pt x="629" y="101"/>
                    <a:pt x="629" y="101"/>
                    <a:pt x="629" y="101"/>
                  </a:cubicBezTo>
                  <a:cubicBezTo>
                    <a:pt x="630" y="101"/>
                    <a:pt x="630" y="101"/>
                    <a:pt x="630" y="100"/>
                  </a:cubicBezTo>
                  <a:close/>
                  <a:moveTo>
                    <a:pt x="662" y="101"/>
                  </a:moveTo>
                  <a:cubicBezTo>
                    <a:pt x="662" y="101"/>
                    <a:pt x="661" y="100"/>
                    <a:pt x="661" y="101"/>
                  </a:cubicBezTo>
                  <a:cubicBezTo>
                    <a:pt x="661" y="101"/>
                    <a:pt x="661" y="101"/>
                    <a:pt x="662" y="101"/>
                  </a:cubicBezTo>
                  <a:close/>
                  <a:moveTo>
                    <a:pt x="689" y="100"/>
                  </a:moveTo>
                  <a:cubicBezTo>
                    <a:pt x="689" y="100"/>
                    <a:pt x="688" y="100"/>
                    <a:pt x="688" y="101"/>
                  </a:cubicBezTo>
                  <a:cubicBezTo>
                    <a:pt x="688" y="101"/>
                    <a:pt x="689" y="101"/>
                    <a:pt x="689" y="100"/>
                  </a:cubicBezTo>
                  <a:close/>
                  <a:moveTo>
                    <a:pt x="764" y="101"/>
                  </a:moveTo>
                  <a:cubicBezTo>
                    <a:pt x="764" y="100"/>
                    <a:pt x="764" y="100"/>
                    <a:pt x="764" y="100"/>
                  </a:cubicBezTo>
                  <a:cubicBezTo>
                    <a:pt x="764" y="101"/>
                    <a:pt x="764" y="101"/>
                    <a:pt x="764" y="101"/>
                  </a:cubicBezTo>
                  <a:close/>
                  <a:moveTo>
                    <a:pt x="857" y="50"/>
                  </a:moveTo>
                  <a:cubicBezTo>
                    <a:pt x="857" y="50"/>
                    <a:pt x="857" y="49"/>
                    <a:pt x="857" y="49"/>
                  </a:cubicBezTo>
                  <a:cubicBezTo>
                    <a:pt x="857" y="50"/>
                    <a:pt x="857" y="50"/>
                    <a:pt x="857" y="50"/>
                  </a:cubicBezTo>
                  <a:close/>
                  <a:moveTo>
                    <a:pt x="979" y="101"/>
                  </a:moveTo>
                  <a:cubicBezTo>
                    <a:pt x="979" y="101"/>
                    <a:pt x="979" y="100"/>
                    <a:pt x="978" y="100"/>
                  </a:cubicBezTo>
                  <a:cubicBezTo>
                    <a:pt x="979" y="101"/>
                    <a:pt x="979" y="101"/>
                    <a:pt x="979" y="101"/>
                  </a:cubicBezTo>
                  <a:close/>
                  <a:moveTo>
                    <a:pt x="1014" y="101"/>
                  </a:moveTo>
                  <a:cubicBezTo>
                    <a:pt x="1014" y="100"/>
                    <a:pt x="1014" y="101"/>
                    <a:pt x="1013" y="101"/>
                  </a:cubicBezTo>
                  <a:cubicBezTo>
                    <a:pt x="1014" y="101"/>
                    <a:pt x="1014" y="101"/>
                    <a:pt x="1014" y="101"/>
                  </a:cubicBezTo>
                  <a:close/>
                  <a:moveTo>
                    <a:pt x="1047" y="101"/>
                  </a:moveTo>
                  <a:cubicBezTo>
                    <a:pt x="1047" y="101"/>
                    <a:pt x="1046" y="100"/>
                    <a:pt x="1046" y="100"/>
                  </a:cubicBezTo>
                  <a:cubicBezTo>
                    <a:pt x="1046" y="101"/>
                    <a:pt x="1046" y="101"/>
                    <a:pt x="1047" y="101"/>
                  </a:cubicBezTo>
                  <a:close/>
                  <a:moveTo>
                    <a:pt x="1076" y="100"/>
                  </a:moveTo>
                  <a:cubicBezTo>
                    <a:pt x="1076" y="100"/>
                    <a:pt x="1076" y="101"/>
                    <a:pt x="1076" y="101"/>
                  </a:cubicBezTo>
                  <a:cubicBezTo>
                    <a:pt x="1076" y="101"/>
                    <a:pt x="1076" y="101"/>
                    <a:pt x="1076" y="100"/>
                  </a:cubicBezTo>
                  <a:close/>
                  <a:moveTo>
                    <a:pt x="1182" y="101"/>
                  </a:moveTo>
                  <a:cubicBezTo>
                    <a:pt x="1182" y="101"/>
                    <a:pt x="1182" y="100"/>
                    <a:pt x="1181" y="100"/>
                  </a:cubicBezTo>
                  <a:cubicBezTo>
                    <a:pt x="1182" y="101"/>
                    <a:pt x="1182" y="101"/>
                    <a:pt x="1182" y="101"/>
                  </a:cubicBezTo>
                  <a:close/>
                  <a:moveTo>
                    <a:pt x="1225" y="101"/>
                  </a:moveTo>
                  <a:cubicBezTo>
                    <a:pt x="1224" y="101"/>
                    <a:pt x="1224" y="100"/>
                    <a:pt x="1224" y="101"/>
                  </a:cubicBezTo>
                  <a:cubicBezTo>
                    <a:pt x="1224" y="101"/>
                    <a:pt x="1224" y="101"/>
                    <a:pt x="1225" y="101"/>
                  </a:cubicBezTo>
                  <a:close/>
                  <a:moveTo>
                    <a:pt x="1254" y="100"/>
                  </a:moveTo>
                  <a:cubicBezTo>
                    <a:pt x="1254" y="100"/>
                    <a:pt x="1254" y="101"/>
                    <a:pt x="1253" y="101"/>
                  </a:cubicBezTo>
                  <a:cubicBezTo>
                    <a:pt x="1254" y="101"/>
                    <a:pt x="1254" y="101"/>
                    <a:pt x="1254" y="100"/>
                  </a:cubicBezTo>
                  <a:close/>
                  <a:moveTo>
                    <a:pt x="1428" y="101"/>
                  </a:moveTo>
                  <a:cubicBezTo>
                    <a:pt x="1428" y="101"/>
                    <a:pt x="1427" y="100"/>
                    <a:pt x="1427" y="100"/>
                  </a:cubicBezTo>
                  <a:cubicBezTo>
                    <a:pt x="1427" y="101"/>
                    <a:pt x="1428" y="101"/>
                    <a:pt x="1428" y="101"/>
                  </a:cubicBezTo>
                  <a:close/>
                  <a:moveTo>
                    <a:pt x="1452" y="100"/>
                  </a:moveTo>
                  <a:cubicBezTo>
                    <a:pt x="1452" y="100"/>
                    <a:pt x="1451" y="100"/>
                    <a:pt x="1451" y="101"/>
                  </a:cubicBezTo>
                  <a:cubicBezTo>
                    <a:pt x="1451" y="101"/>
                    <a:pt x="1452" y="101"/>
                    <a:pt x="1452" y="100"/>
                  </a:cubicBezTo>
                  <a:close/>
                  <a:moveTo>
                    <a:pt x="676" y="43"/>
                  </a:moveTo>
                  <a:cubicBezTo>
                    <a:pt x="676" y="43"/>
                    <a:pt x="676" y="43"/>
                    <a:pt x="676" y="43"/>
                  </a:cubicBezTo>
                  <a:cubicBezTo>
                    <a:pt x="676" y="43"/>
                    <a:pt x="676" y="43"/>
                    <a:pt x="676" y="43"/>
                  </a:cubicBezTo>
                  <a:close/>
                  <a:moveTo>
                    <a:pt x="662" y="101"/>
                  </a:moveTo>
                  <a:cubicBezTo>
                    <a:pt x="662" y="101"/>
                    <a:pt x="662" y="101"/>
                    <a:pt x="662" y="101"/>
                  </a:cubicBezTo>
                  <a:cubicBezTo>
                    <a:pt x="662" y="101"/>
                    <a:pt x="662" y="101"/>
                    <a:pt x="662" y="101"/>
                  </a:cubicBezTo>
                  <a:close/>
                  <a:moveTo>
                    <a:pt x="688" y="101"/>
                  </a:moveTo>
                  <a:cubicBezTo>
                    <a:pt x="688" y="101"/>
                    <a:pt x="687" y="101"/>
                    <a:pt x="687" y="101"/>
                  </a:cubicBezTo>
                  <a:cubicBezTo>
                    <a:pt x="687" y="101"/>
                    <a:pt x="688" y="101"/>
                    <a:pt x="688" y="101"/>
                  </a:cubicBezTo>
                  <a:close/>
                  <a:moveTo>
                    <a:pt x="723" y="101"/>
                  </a:moveTo>
                  <a:cubicBezTo>
                    <a:pt x="723" y="101"/>
                    <a:pt x="722" y="101"/>
                    <a:pt x="722" y="101"/>
                  </a:cubicBezTo>
                  <a:cubicBezTo>
                    <a:pt x="722" y="101"/>
                    <a:pt x="722" y="101"/>
                    <a:pt x="723" y="101"/>
                  </a:cubicBezTo>
                  <a:close/>
                  <a:moveTo>
                    <a:pt x="1495" y="13"/>
                  </a:moveTo>
                  <a:cubicBezTo>
                    <a:pt x="1495" y="13"/>
                    <a:pt x="1495" y="13"/>
                    <a:pt x="1495" y="12"/>
                  </a:cubicBezTo>
                  <a:cubicBezTo>
                    <a:pt x="1495" y="12"/>
                    <a:pt x="1495" y="12"/>
                    <a:pt x="1495" y="13"/>
                  </a:cubicBezTo>
                  <a:close/>
                  <a:moveTo>
                    <a:pt x="793" y="101"/>
                  </a:moveTo>
                  <a:cubicBezTo>
                    <a:pt x="793" y="101"/>
                    <a:pt x="793" y="101"/>
                    <a:pt x="792" y="101"/>
                  </a:cubicBezTo>
                  <a:cubicBezTo>
                    <a:pt x="793" y="101"/>
                    <a:pt x="793" y="101"/>
                    <a:pt x="793" y="101"/>
                  </a:cubicBezTo>
                  <a:close/>
                  <a:moveTo>
                    <a:pt x="980" y="101"/>
                  </a:moveTo>
                  <a:cubicBezTo>
                    <a:pt x="980" y="101"/>
                    <a:pt x="980" y="101"/>
                    <a:pt x="980" y="101"/>
                  </a:cubicBezTo>
                  <a:cubicBezTo>
                    <a:pt x="980" y="101"/>
                    <a:pt x="980" y="101"/>
                    <a:pt x="980" y="101"/>
                  </a:cubicBezTo>
                  <a:close/>
                  <a:moveTo>
                    <a:pt x="874" y="49"/>
                  </a:moveTo>
                  <a:cubicBezTo>
                    <a:pt x="874" y="49"/>
                    <a:pt x="874" y="50"/>
                    <a:pt x="874" y="50"/>
                  </a:cubicBezTo>
                  <a:cubicBezTo>
                    <a:pt x="874" y="50"/>
                    <a:pt x="874" y="50"/>
                    <a:pt x="874" y="49"/>
                  </a:cubicBezTo>
                  <a:close/>
                  <a:moveTo>
                    <a:pt x="1047" y="101"/>
                  </a:moveTo>
                  <a:cubicBezTo>
                    <a:pt x="1047" y="101"/>
                    <a:pt x="1047" y="101"/>
                    <a:pt x="1047" y="101"/>
                  </a:cubicBezTo>
                  <a:cubicBezTo>
                    <a:pt x="1047" y="101"/>
                    <a:pt x="1047" y="101"/>
                    <a:pt x="1047" y="101"/>
                  </a:cubicBezTo>
                  <a:close/>
                  <a:moveTo>
                    <a:pt x="800" y="43"/>
                  </a:moveTo>
                  <a:cubicBezTo>
                    <a:pt x="800" y="43"/>
                    <a:pt x="800" y="43"/>
                    <a:pt x="800" y="43"/>
                  </a:cubicBezTo>
                  <a:cubicBezTo>
                    <a:pt x="800" y="43"/>
                    <a:pt x="800" y="43"/>
                    <a:pt x="800" y="43"/>
                  </a:cubicBezTo>
                  <a:close/>
                  <a:moveTo>
                    <a:pt x="1183" y="101"/>
                  </a:moveTo>
                  <a:cubicBezTo>
                    <a:pt x="1183" y="101"/>
                    <a:pt x="1182" y="101"/>
                    <a:pt x="1182" y="101"/>
                  </a:cubicBezTo>
                  <a:cubicBezTo>
                    <a:pt x="1182" y="101"/>
                    <a:pt x="1182" y="101"/>
                    <a:pt x="1183" y="101"/>
                  </a:cubicBezTo>
                  <a:close/>
                  <a:moveTo>
                    <a:pt x="1225" y="101"/>
                  </a:moveTo>
                  <a:cubicBezTo>
                    <a:pt x="1225" y="101"/>
                    <a:pt x="1225" y="101"/>
                    <a:pt x="1225" y="101"/>
                  </a:cubicBezTo>
                  <a:cubicBezTo>
                    <a:pt x="1225" y="101"/>
                    <a:pt x="1225" y="101"/>
                    <a:pt x="1225" y="101"/>
                  </a:cubicBezTo>
                  <a:close/>
                  <a:moveTo>
                    <a:pt x="1253" y="101"/>
                  </a:moveTo>
                  <a:cubicBezTo>
                    <a:pt x="1253" y="101"/>
                    <a:pt x="1253" y="101"/>
                    <a:pt x="1252" y="101"/>
                  </a:cubicBezTo>
                  <a:cubicBezTo>
                    <a:pt x="1253" y="101"/>
                    <a:pt x="1253" y="101"/>
                    <a:pt x="1253" y="101"/>
                  </a:cubicBezTo>
                  <a:close/>
                  <a:moveTo>
                    <a:pt x="1429" y="101"/>
                  </a:moveTo>
                  <a:cubicBezTo>
                    <a:pt x="1428" y="101"/>
                    <a:pt x="1428" y="101"/>
                    <a:pt x="1428" y="101"/>
                  </a:cubicBezTo>
                  <a:cubicBezTo>
                    <a:pt x="1428" y="101"/>
                    <a:pt x="1428" y="101"/>
                    <a:pt x="1429" y="101"/>
                  </a:cubicBezTo>
                  <a:close/>
                  <a:moveTo>
                    <a:pt x="1451" y="101"/>
                  </a:moveTo>
                  <a:cubicBezTo>
                    <a:pt x="1451" y="101"/>
                    <a:pt x="1451" y="101"/>
                    <a:pt x="1450" y="101"/>
                  </a:cubicBezTo>
                  <a:cubicBezTo>
                    <a:pt x="1451" y="101"/>
                    <a:pt x="1451" y="101"/>
                    <a:pt x="1451" y="101"/>
                  </a:cubicBezTo>
                  <a:close/>
                  <a:moveTo>
                    <a:pt x="1675" y="101"/>
                  </a:moveTo>
                  <a:cubicBezTo>
                    <a:pt x="1675" y="101"/>
                    <a:pt x="1675" y="101"/>
                    <a:pt x="1674" y="101"/>
                  </a:cubicBezTo>
                  <a:cubicBezTo>
                    <a:pt x="1674" y="101"/>
                    <a:pt x="1674" y="101"/>
                    <a:pt x="1675" y="101"/>
                  </a:cubicBezTo>
                  <a:close/>
                  <a:moveTo>
                    <a:pt x="900" y="50"/>
                  </a:moveTo>
                  <a:cubicBezTo>
                    <a:pt x="900" y="50"/>
                    <a:pt x="900" y="49"/>
                    <a:pt x="899" y="49"/>
                  </a:cubicBezTo>
                  <a:cubicBezTo>
                    <a:pt x="899" y="50"/>
                    <a:pt x="899" y="50"/>
                    <a:pt x="900" y="50"/>
                  </a:cubicBezTo>
                  <a:close/>
                  <a:moveTo>
                    <a:pt x="840" y="43"/>
                  </a:moveTo>
                  <a:cubicBezTo>
                    <a:pt x="839" y="43"/>
                    <a:pt x="839" y="43"/>
                    <a:pt x="839" y="43"/>
                  </a:cubicBezTo>
                  <a:cubicBezTo>
                    <a:pt x="839" y="43"/>
                    <a:pt x="839" y="43"/>
                    <a:pt x="840" y="43"/>
                  </a:cubicBezTo>
                  <a:close/>
                  <a:moveTo>
                    <a:pt x="663" y="101"/>
                  </a:moveTo>
                  <a:cubicBezTo>
                    <a:pt x="663" y="101"/>
                    <a:pt x="663" y="101"/>
                    <a:pt x="663" y="101"/>
                  </a:cubicBezTo>
                  <a:cubicBezTo>
                    <a:pt x="663" y="101"/>
                    <a:pt x="663" y="102"/>
                    <a:pt x="663" y="101"/>
                  </a:cubicBezTo>
                  <a:close/>
                  <a:moveTo>
                    <a:pt x="687" y="101"/>
                  </a:moveTo>
                  <a:cubicBezTo>
                    <a:pt x="687" y="101"/>
                    <a:pt x="686" y="101"/>
                    <a:pt x="686" y="101"/>
                  </a:cubicBezTo>
                  <a:cubicBezTo>
                    <a:pt x="687" y="102"/>
                    <a:pt x="687" y="101"/>
                    <a:pt x="687" y="101"/>
                  </a:cubicBezTo>
                  <a:close/>
                  <a:moveTo>
                    <a:pt x="723" y="101"/>
                  </a:moveTo>
                  <a:cubicBezTo>
                    <a:pt x="723" y="101"/>
                    <a:pt x="723" y="101"/>
                    <a:pt x="723" y="101"/>
                  </a:cubicBezTo>
                  <a:cubicBezTo>
                    <a:pt x="723" y="101"/>
                    <a:pt x="723" y="101"/>
                    <a:pt x="723" y="101"/>
                  </a:cubicBezTo>
                  <a:close/>
                  <a:moveTo>
                    <a:pt x="742" y="101"/>
                  </a:moveTo>
                  <a:cubicBezTo>
                    <a:pt x="741" y="101"/>
                    <a:pt x="741" y="101"/>
                    <a:pt x="741" y="102"/>
                  </a:cubicBezTo>
                  <a:cubicBezTo>
                    <a:pt x="741" y="102"/>
                    <a:pt x="742" y="101"/>
                    <a:pt x="742" y="101"/>
                  </a:cubicBezTo>
                  <a:close/>
                  <a:moveTo>
                    <a:pt x="766" y="101"/>
                  </a:moveTo>
                  <a:cubicBezTo>
                    <a:pt x="766" y="101"/>
                    <a:pt x="766" y="101"/>
                    <a:pt x="765" y="101"/>
                  </a:cubicBezTo>
                  <a:cubicBezTo>
                    <a:pt x="766" y="101"/>
                    <a:pt x="766" y="102"/>
                    <a:pt x="766" y="101"/>
                  </a:cubicBezTo>
                  <a:close/>
                  <a:moveTo>
                    <a:pt x="972" y="13"/>
                  </a:moveTo>
                  <a:cubicBezTo>
                    <a:pt x="973" y="13"/>
                    <a:pt x="973" y="13"/>
                    <a:pt x="973" y="13"/>
                  </a:cubicBezTo>
                  <a:cubicBezTo>
                    <a:pt x="973" y="13"/>
                    <a:pt x="972" y="13"/>
                    <a:pt x="972" y="13"/>
                  </a:cubicBezTo>
                  <a:close/>
                  <a:moveTo>
                    <a:pt x="870" y="43"/>
                  </a:moveTo>
                  <a:cubicBezTo>
                    <a:pt x="870" y="43"/>
                    <a:pt x="870" y="43"/>
                    <a:pt x="870" y="43"/>
                  </a:cubicBezTo>
                  <a:cubicBezTo>
                    <a:pt x="870" y="43"/>
                    <a:pt x="870" y="43"/>
                    <a:pt x="870" y="43"/>
                  </a:cubicBezTo>
                  <a:close/>
                  <a:moveTo>
                    <a:pt x="882" y="43"/>
                  </a:moveTo>
                  <a:cubicBezTo>
                    <a:pt x="882" y="43"/>
                    <a:pt x="882" y="43"/>
                    <a:pt x="882" y="43"/>
                  </a:cubicBezTo>
                  <a:cubicBezTo>
                    <a:pt x="882" y="43"/>
                    <a:pt x="882" y="43"/>
                    <a:pt x="882" y="43"/>
                  </a:cubicBezTo>
                  <a:close/>
                  <a:moveTo>
                    <a:pt x="909" y="43"/>
                  </a:moveTo>
                  <a:cubicBezTo>
                    <a:pt x="909" y="43"/>
                    <a:pt x="909" y="43"/>
                    <a:pt x="910" y="43"/>
                  </a:cubicBezTo>
                  <a:cubicBezTo>
                    <a:pt x="910" y="43"/>
                    <a:pt x="909" y="43"/>
                    <a:pt x="909" y="43"/>
                  </a:cubicBezTo>
                  <a:close/>
                  <a:moveTo>
                    <a:pt x="1033" y="50"/>
                  </a:moveTo>
                  <a:cubicBezTo>
                    <a:pt x="1033" y="50"/>
                    <a:pt x="1033" y="50"/>
                    <a:pt x="1033" y="49"/>
                  </a:cubicBezTo>
                  <a:cubicBezTo>
                    <a:pt x="1033" y="49"/>
                    <a:pt x="1033" y="50"/>
                    <a:pt x="1033" y="50"/>
                  </a:cubicBezTo>
                  <a:close/>
                  <a:moveTo>
                    <a:pt x="1183" y="102"/>
                  </a:moveTo>
                  <a:cubicBezTo>
                    <a:pt x="1183" y="101"/>
                    <a:pt x="1183" y="101"/>
                    <a:pt x="1183" y="101"/>
                  </a:cubicBezTo>
                  <a:cubicBezTo>
                    <a:pt x="1183" y="101"/>
                    <a:pt x="1183" y="102"/>
                    <a:pt x="1183" y="102"/>
                  </a:cubicBezTo>
                  <a:close/>
                  <a:moveTo>
                    <a:pt x="1202" y="101"/>
                  </a:moveTo>
                  <a:cubicBezTo>
                    <a:pt x="1202" y="101"/>
                    <a:pt x="1201" y="101"/>
                    <a:pt x="1201" y="101"/>
                  </a:cubicBezTo>
                  <a:cubicBezTo>
                    <a:pt x="1201" y="101"/>
                    <a:pt x="1202" y="101"/>
                    <a:pt x="1202" y="101"/>
                  </a:cubicBezTo>
                  <a:close/>
                  <a:moveTo>
                    <a:pt x="1290" y="43"/>
                  </a:moveTo>
                  <a:cubicBezTo>
                    <a:pt x="1290" y="43"/>
                    <a:pt x="1290" y="43"/>
                    <a:pt x="1290" y="43"/>
                  </a:cubicBezTo>
                  <a:cubicBezTo>
                    <a:pt x="1290" y="43"/>
                    <a:pt x="1290" y="43"/>
                    <a:pt x="1290" y="43"/>
                  </a:cubicBezTo>
                  <a:close/>
                  <a:moveTo>
                    <a:pt x="1252" y="101"/>
                  </a:moveTo>
                  <a:cubicBezTo>
                    <a:pt x="1252" y="101"/>
                    <a:pt x="1251" y="101"/>
                    <a:pt x="1251" y="101"/>
                  </a:cubicBezTo>
                  <a:cubicBezTo>
                    <a:pt x="1252" y="102"/>
                    <a:pt x="1252" y="101"/>
                    <a:pt x="1252" y="101"/>
                  </a:cubicBezTo>
                  <a:close/>
                  <a:moveTo>
                    <a:pt x="1429" y="101"/>
                  </a:moveTo>
                  <a:cubicBezTo>
                    <a:pt x="1429" y="101"/>
                    <a:pt x="1429" y="101"/>
                    <a:pt x="1429" y="101"/>
                  </a:cubicBezTo>
                  <a:cubicBezTo>
                    <a:pt x="1429" y="101"/>
                    <a:pt x="1429" y="102"/>
                    <a:pt x="1429" y="101"/>
                  </a:cubicBezTo>
                  <a:close/>
                  <a:moveTo>
                    <a:pt x="1450" y="101"/>
                  </a:moveTo>
                  <a:cubicBezTo>
                    <a:pt x="1450" y="101"/>
                    <a:pt x="1450" y="101"/>
                    <a:pt x="1449" y="102"/>
                  </a:cubicBezTo>
                  <a:cubicBezTo>
                    <a:pt x="1450" y="102"/>
                    <a:pt x="1450" y="101"/>
                    <a:pt x="1450" y="101"/>
                  </a:cubicBezTo>
                  <a:close/>
                  <a:moveTo>
                    <a:pt x="1396" y="43"/>
                  </a:moveTo>
                  <a:cubicBezTo>
                    <a:pt x="1395" y="43"/>
                    <a:pt x="1395" y="43"/>
                    <a:pt x="1395" y="43"/>
                  </a:cubicBezTo>
                  <a:cubicBezTo>
                    <a:pt x="1396" y="43"/>
                    <a:pt x="1396" y="43"/>
                    <a:pt x="1396" y="43"/>
                  </a:cubicBezTo>
                  <a:close/>
                  <a:moveTo>
                    <a:pt x="1568" y="43"/>
                  </a:moveTo>
                  <a:cubicBezTo>
                    <a:pt x="1568" y="43"/>
                    <a:pt x="1568" y="43"/>
                    <a:pt x="1568" y="43"/>
                  </a:cubicBezTo>
                  <a:cubicBezTo>
                    <a:pt x="1568" y="43"/>
                    <a:pt x="1568" y="43"/>
                    <a:pt x="1568" y="43"/>
                  </a:cubicBezTo>
                  <a:close/>
                  <a:moveTo>
                    <a:pt x="1683" y="43"/>
                  </a:moveTo>
                  <a:cubicBezTo>
                    <a:pt x="1682" y="43"/>
                    <a:pt x="1682" y="43"/>
                    <a:pt x="1682" y="43"/>
                  </a:cubicBezTo>
                  <a:cubicBezTo>
                    <a:pt x="1683" y="43"/>
                    <a:pt x="1683" y="43"/>
                    <a:pt x="1683" y="43"/>
                  </a:cubicBezTo>
                  <a:close/>
                  <a:moveTo>
                    <a:pt x="686" y="102"/>
                  </a:moveTo>
                  <a:cubicBezTo>
                    <a:pt x="686" y="102"/>
                    <a:pt x="685" y="102"/>
                    <a:pt x="685" y="102"/>
                  </a:cubicBezTo>
                  <a:cubicBezTo>
                    <a:pt x="686" y="102"/>
                    <a:pt x="686" y="102"/>
                    <a:pt x="686" y="102"/>
                  </a:cubicBezTo>
                  <a:close/>
                  <a:moveTo>
                    <a:pt x="1494" y="13"/>
                  </a:moveTo>
                  <a:cubicBezTo>
                    <a:pt x="1494" y="13"/>
                    <a:pt x="1494" y="13"/>
                    <a:pt x="1494" y="13"/>
                  </a:cubicBezTo>
                  <a:cubicBezTo>
                    <a:pt x="1494" y="13"/>
                    <a:pt x="1494" y="13"/>
                    <a:pt x="1494" y="13"/>
                  </a:cubicBezTo>
                  <a:close/>
                  <a:moveTo>
                    <a:pt x="741" y="102"/>
                  </a:moveTo>
                  <a:cubicBezTo>
                    <a:pt x="741" y="101"/>
                    <a:pt x="740" y="102"/>
                    <a:pt x="740" y="102"/>
                  </a:cubicBezTo>
                  <a:cubicBezTo>
                    <a:pt x="741" y="102"/>
                    <a:pt x="741" y="102"/>
                    <a:pt x="741" y="102"/>
                  </a:cubicBezTo>
                  <a:close/>
                  <a:moveTo>
                    <a:pt x="767" y="102"/>
                  </a:moveTo>
                  <a:cubicBezTo>
                    <a:pt x="767" y="102"/>
                    <a:pt x="767" y="101"/>
                    <a:pt x="766" y="102"/>
                  </a:cubicBezTo>
                  <a:cubicBezTo>
                    <a:pt x="767" y="102"/>
                    <a:pt x="767" y="102"/>
                    <a:pt x="767" y="102"/>
                  </a:cubicBezTo>
                  <a:close/>
                  <a:moveTo>
                    <a:pt x="1736" y="43"/>
                  </a:moveTo>
                  <a:cubicBezTo>
                    <a:pt x="1736" y="43"/>
                    <a:pt x="1737" y="43"/>
                    <a:pt x="1737" y="43"/>
                  </a:cubicBezTo>
                  <a:cubicBezTo>
                    <a:pt x="1736" y="43"/>
                    <a:pt x="1736" y="43"/>
                    <a:pt x="1736" y="43"/>
                  </a:cubicBezTo>
                  <a:close/>
                  <a:moveTo>
                    <a:pt x="678" y="62"/>
                  </a:moveTo>
                  <a:cubicBezTo>
                    <a:pt x="679" y="62"/>
                    <a:pt x="679" y="62"/>
                    <a:pt x="679" y="62"/>
                  </a:cubicBezTo>
                  <a:cubicBezTo>
                    <a:pt x="679" y="62"/>
                    <a:pt x="679" y="62"/>
                    <a:pt x="678" y="62"/>
                  </a:cubicBezTo>
                  <a:close/>
                  <a:moveTo>
                    <a:pt x="641" y="44"/>
                  </a:moveTo>
                  <a:cubicBezTo>
                    <a:pt x="641" y="44"/>
                    <a:pt x="641" y="43"/>
                    <a:pt x="641" y="43"/>
                  </a:cubicBezTo>
                  <a:cubicBezTo>
                    <a:pt x="641" y="43"/>
                    <a:pt x="641" y="44"/>
                    <a:pt x="641" y="44"/>
                  </a:cubicBezTo>
                  <a:close/>
                  <a:moveTo>
                    <a:pt x="1746" y="48"/>
                  </a:moveTo>
                  <a:cubicBezTo>
                    <a:pt x="1745" y="48"/>
                    <a:pt x="1745" y="49"/>
                    <a:pt x="1745" y="49"/>
                  </a:cubicBezTo>
                  <a:cubicBezTo>
                    <a:pt x="1746" y="49"/>
                    <a:pt x="1746" y="49"/>
                    <a:pt x="1746" y="48"/>
                  </a:cubicBezTo>
                  <a:close/>
                  <a:moveTo>
                    <a:pt x="660" y="44"/>
                  </a:moveTo>
                  <a:cubicBezTo>
                    <a:pt x="661" y="44"/>
                    <a:pt x="661" y="43"/>
                    <a:pt x="661" y="43"/>
                  </a:cubicBezTo>
                  <a:cubicBezTo>
                    <a:pt x="660" y="43"/>
                    <a:pt x="660" y="43"/>
                    <a:pt x="660" y="44"/>
                  </a:cubicBezTo>
                  <a:close/>
                  <a:moveTo>
                    <a:pt x="676" y="43"/>
                  </a:moveTo>
                  <a:cubicBezTo>
                    <a:pt x="675" y="43"/>
                    <a:pt x="675" y="43"/>
                    <a:pt x="675" y="43"/>
                  </a:cubicBezTo>
                  <a:cubicBezTo>
                    <a:pt x="675" y="43"/>
                    <a:pt x="675" y="43"/>
                    <a:pt x="676" y="43"/>
                  </a:cubicBezTo>
                  <a:close/>
                  <a:moveTo>
                    <a:pt x="1184" y="102"/>
                  </a:moveTo>
                  <a:cubicBezTo>
                    <a:pt x="1184" y="102"/>
                    <a:pt x="1184" y="102"/>
                    <a:pt x="1183" y="102"/>
                  </a:cubicBezTo>
                  <a:cubicBezTo>
                    <a:pt x="1184" y="102"/>
                    <a:pt x="1184" y="102"/>
                    <a:pt x="1184" y="102"/>
                  </a:cubicBezTo>
                  <a:close/>
                  <a:moveTo>
                    <a:pt x="1201" y="102"/>
                  </a:moveTo>
                  <a:cubicBezTo>
                    <a:pt x="1201" y="102"/>
                    <a:pt x="1200" y="102"/>
                    <a:pt x="1200" y="102"/>
                  </a:cubicBezTo>
                  <a:cubicBezTo>
                    <a:pt x="1200" y="102"/>
                    <a:pt x="1201" y="102"/>
                    <a:pt x="1201" y="102"/>
                  </a:cubicBezTo>
                  <a:close/>
                  <a:moveTo>
                    <a:pt x="971" y="14"/>
                  </a:moveTo>
                  <a:cubicBezTo>
                    <a:pt x="972" y="14"/>
                    <a:pt x="972" y="14"/>
                    <a:pt x="972" y="13"/>
                  </a:cubicBezTo>
                  <a:cubicBezTo>
                    <a:pt x="972" y="13"/>
                    <a:pt x="971" y="14"/>
                    <a:pt x="971" y="14"/>
                  </a:cubicBezTo>
                  <a:close/>
                  <a:moveTo>
                    <a:pt x="829" y="44"/>
                  </a:moveTo>
                  <a:cubicBezTo>
                    <a:pt x="829" y="44"/>
                    <a:pt x="829" y="43"/>
                    <a:pt x="829" y="43"/>
                  </a:cubicBezTo>
                  <a:cubicBezTo>
                    <a:pt x="829" y="43"/>
                    <a:pt x="829" y="43"/>
                    <a:pt x="829" y="44"/>
                  </a:cubicBezTo>
                  <a:close/>
                  <a:moveTo>
                    <a:pt x="839" y="43"/>
                  </a:moveTo>
                  <a:cubicBezTo>
                    <a:pt x="839" y="43"/>
                    <a:pt x="838" y="43"/>
                    <a:pt x="838" y="43"/>
                  </a:cubicBezTo>
                  <a:cubicBezTo>
                    <a:pt x="838" y="43"/>
                    <a:pt x="839" y="43"/>
                    <a:pt x="839" y="43"/>
                  </a:cubicBezTo>
                  <a:close/>
                  <a:moveTo>
                    <a:pt x="1449" y="101"/>
                  </a:moveTo>
                  <a:cubicBezTo>
                    <a:pt x="1449" y="101"/>
                    <a:pt x="1449" y="102"/>
                    <a:pt x="1449" y="102"/>
                  </a:cubicBezTo>
                  <a:cubicBezTo>
                    <a:pt x="1449" y="102"/>
                    <a:pt x="1449" y="102"/>
                    <a:pt x="1449" y="101"/>
                  </a:cubicBezTo>
                  <a:close/>
                  <a:moveTo>
                    <a:pt x="1291" y="53"/>
                  </a:moveTo>
                  <a:cubicBezTo>
                    <a:pt x="1290" y="53"/>
                    <a:pt x="1290" y="54"/>
                    <a:pt x="1290" y="54"/>
                  </a:cubicBezTo>
                  <a:cubicBezTo>
                    <a:pt x="1291" y="54"/>
                    <a:pt x="1291" y="53"/>
                    <a:pt x="1291" y="53"/>
                  </a:cubicBezTo>
                  <a:close/>
                  <a:moveTo>
                    <a:pt x="1493" y="14"/>
                  </a:moveTo>
                  <a:cubicBezTo>
                    <a:pt x="1493" y="14"/>
                    <a:pt x="1493" y="14"/>
                    <a:pt x="1494" y="13"/>
                  </a:cubicBezTo>
                  <a:cubicBezTo>
                    <a:pt x="1493" y="13"/>
                    <a:pt x="1493" y="14"/>
                    <a:pt x="1493" y="14"/>
                  </a:cubicBezTo>
                  <a:close/>
                  <a:moveTo>
                    <a:pt x="851" y="43"/>
                  </a:moveTo>
                  <a:cubicBezTo>
                    <a:pt x="851" y="43"/>
                    <a:pt x="851" y="43"/>
                    <a:pt x="850" y="43"/>
                  </a:cubicBezTo>
                  <a:cubicBezTo>
                    <a:pt x="851" y="43"/>
                    <a:pt x="851" y="43"/>
                    <a:pt x="851" y="43"/>
                  </a:cubicBezTo>
                  <a:close/>
                  <a:moveTo>
                    <a:pt x="867" y="43"/>
                  </a:moveTo>
                  <a:cubicBezTo>
                    <a:pt x="867" y="43"/>
                    <a:pt x="867" y="44"/>
                    <a:pt x="867" y="44"/>
                  </a:cubicBezTo>
                  <a:cubicBezTo>
                    <a:pt x="867" y="43"/>
                    <a:pt x="867" y="43"/>
                    <a:pt x="867" y="43"/>
                  </a:cubicBezTo>
                  <a:close/>
                  <a:moveTo>
                    <a:pt x="725" y="102"/>
                  </a:moveTo>
                  <a:cubicBezTo>
                    <a:pt x="725" y="102"/>
                    <a:pt x="725" y="102"/>
                    <a:pt x="724" y="102"/>
                  </a:cubicBezTo>
                  <a:cubicBezTo>
                    <a:pt x="725" y="102"/>
                    <a:pt x="725" y="102"/>
                    <a:pt x="725" y="102"/>
                  </a:cubicBezTo>
                  <a:close/>
                  <a:moveTo>
                    <a:pt x="882" y="43"/>
                  </a:moveTo>
                  <a:cubicBezTo>
                    <a:pt x="881" y="43"/>
                    <a:pt x="881" y="43"/>
                    <a:pt x="881" y="43"/>
                  </a:cubicBezTo>
                  <a:cubicBezTo>
                    <a:pt x="881" y="43"/>
                    <a:pt x="882" y="43"/>
                    <a:pt x="882" y="43"/>
                  </a:cubicBezTo>
                  <a:close/>
                  <a:moveTo>
                    <a:pt x="894" y="43"/>
                  </a:moveTo>
                  <a:cubicBezTo>
                    <a:pt x="894" y="43"/>
                    <a:pt x="893" y="43"/>
                    <a:pt x="893" y="43"/>
                  </a:cubicBezTo>
                  <a:cubicBezTo>
                    <a:pt x="893" y="43"/>
                    <a:pt x="894" y="43"/>
                    <a:pt x="894" y="43"/>
                  </a:cubicBezTo>
                  <a:close/>
                  <a:moveTo>
                    <a:pt x="1123" y="43"/>
                  </a:moveTo>
                  <a:cubicBezTo>
                    <a:pt x="1122" y="43"/>
                    <a:pt x="1122" y="43"/>
                    <a:pt x="1122" y="43"/>
                  </a:cubicBezTo>
                  <a:cubicBezTo>
                    <a:pt x="1122" y="43"/>
                    <a:pt x="1122" y="43"/>
                    <a:pt x="1123" y="43"/>
                  </a:cubicBezTo>
                  <a:close/>
                  <a:moveTo>
                    <a:pt x="1670" y="56"/>
                  </a:moveTo>
                  <a:cubicBezTo>
                    <a:pt x="1670" y="56"/>
                    <a:pt x="1670" y="56"/>
                    <a:pt x="1669" y="57"/>
                  </a:cubicBezTo>
                  <a:cubicBezTo>
                    <a:pt x="1670" y="57"/>
                    <a:pt x="1670" y="57"/>
                    <a:pt x="1670" y="56"/>
                  </a:cubicBezTo>
                  <a:close/>
                  <a:moveTo>
                    <a:pt x="1135" y="43"/>
                  </a:moveTo>
                  <a:cubicBezTo>
                    <a:pt x="1135" y="43"/>
                    <a:pt x="1135" y="43"/>
                    <a:pt x="1135" y="43"/>
                  </a:cubicBezTo>
                  <a:cubicBezTo>
                    <a:pt x="1135" y="43"/>
                    <a:pt x="1135" y="43"/>
                    <a:pt x="1135" y="43"/>
                  </a:cubicBezTo>
                  <a:close/>
                  <a:moveTo>
                    <a:pt x="1151" y="43"/>
                  </a:moveTo>
                  <a:cubicBezTo>
                    <a:pt x="1151" y="43"/>
                    <a:pt x="1152" y="44"/>
                    <a:pt x="1152" y="44"/>
                  </a:cubicBezTo>
                  <a:cubicBezTo>
                    <a:pt x="1152" y="43"/>
                    <a:pt x="1152" y="43"/>
                    <a:pt x="1151" y="43"/>
                  </a:cubicBezTo>
                  <a:close/>
                  <a:moveTo>
                    <a:pt x="1492" y="14"/>
                  </a:moveTo>
                  <a:cubicBezTo>
                    <a:pt x="1493" y="14"/>
                    <a:pt x="1493" y="14"/>
                    <a:pt x="1493" y="14"/>
                  </a:cubicBezTo>
                  <a:cubicBezTo>
                    <a:pt x="1493" y="14"/>
                    <a:pt x="1492" y="14"/>
                    <a:pt x="1492" y="14"/>
                  </a:cubicBezTo>
                  <a:close/>
                  <a:moveTo>
                    <a:pt x="1260" y="43"/>
                  </a:moveTo>
                  <a:cubicBezTo>
                    <a:pt x="1260" y="43"/>
                    <a:pt x="1260" y="44"/>
                    <a:pt x="1260" y="44"/>
                  </a:cubicBezTo>
                  <a:cubicBezTo>
                    <a:pt x="1260" y="43"/>
                    <a:pt x="1260" y="43"/>
                    <a:pt x="1260" y="43"/>
                  </a:cubicBezTo>
                  <a:close/>
                  <a:moveTo>
                    <a:pt x="1384" y="44"/>
                  </a:moveTo>
                  <a:cubicBezTo>
                    <a:pt x="1384" y="44"/>
                    <a:pt x="1384" y="43"/>
                    <a:pt x="1384" y="43"/>
                  </a:cubicBezTo>
                  <a:cubicBezTo>
                    <a:pt x="1384" y="43"/>
                    <a:pt x="1384" y="43"/>
                    <a:pt x="1384" y="44"/>
                  </a:cubicBezTo>
                  <a:close/>
                  <a:moveTo>
                    <a:pt x="725" y="14"/>
                  </a:moveTo>
                  <a:cubicBezTo>
                    <a:pt x="725" y="15"/>
                    <a:pt x="725" y="15"/>
                    <a:pt x="725" y="15"/>
                  </a:cubicBezTo>
                  <a:cubicBezTo>
                    <a:pt x="725" y="14"/>
                    <a:pt x="725" y="14"/>
                    <a:pt x="725" y="14"/>
                  </a:cubicBezTo>
                  <a:close/>
                  <a:moveTo>
                    <a:pt x="1580" y="43"/>
                  </a:moveTo>
                  <a:cubicBezTo>
                    <a:pt x="1580" y="43"/>
                    <a:pt x="1580" y="43"/>
                    <a:pt x="1580" y="44"/>
                  </a:cubicBezTo>
                  <a:cubicBezTo>
                    <a:pt x="1580" y="44"/>
                    <a:pt x="1580" y="43"/>
                    <a:pt x="1580" y="43"/>
                  </a:cubicBezTo>
                  <a:close/>
                  <a:moveTo>
                    <a:pt x="596" y="44"/>
                  </a:moveTo>
                  <a:cubicBezTo>
                    <a:pt x="596" y="44"/>
                    <a:pt x="596" y="43"/>
                    <a:pt x="596" y="43"/>
                  </a:cubicBezTo>
                  <a:cubicBezTo>
                    <a:pt x="596" y="44"/>
                    <a:pt x="596" y="44"/>
                    <a:pt x="596" y="44"/>
                  </a:cubicBezTo>
                  <a:close/>
                  <a:moveTo>
                    <a:pt x="1492" y="15"/>
                  </a:moveTo>
                  <a:cubicBezTo>
                    <a:pt x="1492" y="15"/>
                    <a:pt x="1492" y="14"/>
                    <a:pt x="1492" y="14"/>
                  </a:cubicBezTo>
                  <a:cubicBezTo>
                    <a:pt x="1492" y="14"/>
                    <a:pt x="1492" y="14"/>
                    <a:pt x="1492" y="15"/>
                  </a:cubicBezTo>
                  <a:close/>
                  <a:moveTo>
                    <a:pt x="1211" y="50"/>
                  </a:moveTo>
                  <a:cubicBezTo>
                    <a:pt x="1211" y="50"/>
                    <a:pt x="1211" y="50"/>
                    <a:pt x="1211" y="49"/>
                  </a:cubicBezTo>
                  <a:cubicBezTo>
                    <a:pt x="1211" y="49"/>
                    <a:pt x="1211" y="50"/>
                    <a:pt x="1211" y="50"/>
                  </a:cubicBezTo>
                  <a:close/>
                  <a:moveTo>
                    <a:pt x="629" y="102"/>
                  </a:moveTo>
                  <a:cubicBezTo>
                    <a:pt x="629" y="102"/>
                    <a:pt x="629" y="103"/>
                    <a:pt x="629" y="103"/>
                  </a:cubicBezTo>
                  <a:cubicBezTo>
                    <a:pt x="629" y="103"/>
                    <a:pt x="629" y="102"/>
                    <a:pt x="629" y="102"/>
                  </a:cubicBezTo>
                  <a:close/>
                  <a:moveTo>
                    <a:pt x="1293" y="49"/>
                  </a:moveTo>
                  <a:cubicBezTo>
                    <a:pt x="1293" y="49"/>
                    <a:pt x="1292" y="50"/>
                    <a:pt x="1292" y="50"/>
                  </a:cubicBezTo>
                  <a:cubicBezTo>
                    <a:pt x="1293" y="50"/>
                    <a:pt x="1293" y="50"/>
                    <a:pt x="1293" y="49"/>
                  </a:cubicBezTo>
                  <a:close/>
                  <a:moveTo>
                    <a:pt x="577" y="57"/>
                  </a:moveTo>
                  <a:cubicBezTo>
                    <a:pt x="577" y="57"/>
                    <a:pt x="577" y="57"/>
                    <a:pt x="577" y="57"/>
                  </a:cubicBezTo>
                  <a:cubicBezTo>
                    <a:pt x="577" y="57"/>
                    <a:pt x="577" y="57"/>
                    <a:pt x="577" y="57"/>
                  </a:cubicBezTo>
                  <a:close/>
                  <a:moveTo>
                    <a:pt x="724" y="15"/>
                  </a:moveTo>
                  <a:cubicBezTo>
                    <a:pt x="724" y="15"/>
                    <a:pt x="724" y="15"/>
                    <a:pt x="725" y="15"/>
                  </a:cubicBezTo>
                  <a:cubicBezTo>
                    <a:pt x="724" y="15"/>
                    <a:pt x="724" y="15"/>
                    <a:pt x="724" y="15"/>
                  </a:cubicBezTo>
                  <a:close/>
                  <a:moveTo>
                    <a:pt x="970" y="15"/>
                  </a:moveTo>
                  <a:cubicBezTo>
                    <a:pt x="970" y="15"/>
                    <a:pt x="970" y="15"/>
                    <a:pt x="970" y="14"/>
                  </a:cubicBezTo>
                  <a:cubicBezTo>
                    <a:pt x="970" y="15"/>
                    <a:pt x="970" y="15"/>
                    <a:pt x="970" y="15"/>
                  </a:cubicBezTo>
                  <a:close/>
                  <a:moveTo>
                    <a:pt x="1392" y="15"/>
                  </a:moveTo>
                  <a:cubicBezTo>
                    <a:pt x="1392" y="15"/>
                    <a:pt x="1392" y="15"/>
                    <a:pt x="1392" y="15"/>
                  </a:cubicBezTo>
                  <a:cubicBezTo>
                    <a:pt x="1392" y="15"/>
                    <a:pt x="1392" y="15"/>
                    <a:pt x="1392" y="15"/>
                  </a:cubicBezTo>
                  <a:close/>
                  <a:moveTo>
                    <a:pt x="1263" y="48"/>
                  </a:moveTo>
                  <a:cubicBezTo>
                    <a:pt x="1263" y="48"/>
                    <a:pt x="1263" y="48"/>
                    <a:pt x="1263" y="48"/>
                  </a:cubicBezTo>
                  <a:cubicBezTo>
                    <a:pt x="1263" y="48"/>
                    <a:pt x="1263" y="48"/>
                    <a:pt x="1263" y="48"/>
                  </a:cubicBezTo>
                  <a:close/>
                  <a:moveTo>
                    <a:pt x="634" y="63"/>
                  </a:moveTo>
                  <a:cubicBezTo>
                    <a:pt x="634" y="63"/>
                    <a:pt x="634" y="62"/>
                    <a:pt x="634" y="62"/>
                  </a:cubicBezTo>
                  <a:cubicBezTo>
                    <a:pt x="634" y="62"/>
                    <a:pt x="634" y="63"/>
                    <a:pt x="634" y="63"/>
                  </a:cubicBezTo>
                  <a:close/>
                  <a:moveTo>
                    <a:pt x="873" y="52"/>
                  </a:moveTo>
                  <a:cubicBezTo>
                    <a:pt x="873" y="52"/>
                    <a:pt x="873" y="52"/>
                    <a:pt x="873" y="52"/>
                  </a:cubicBezTo>
                  <a:cubicBezTo>
                    <a:pt x="873" y="52"/>
                    <a:pt x="873" y="52"/>
                    <a:pt x="873" y="52"/>
                  </a:cubicBezTo>
                  <a:close/>
                  <a:moveTo>
                    <a:pt x="679" y="62"/>
                  </a:moveTo>
                  <a:cubicBezTo>
                    <a:pt x="679" y="62"/>
                    <a:pt x="679" y="63"/>
                    <a:pt x="680" y="63"/>
                  </a:cubicBezTo>
                  <a:cubicBezTo>
                    <a:pt x="680" y="62"/>
                    <a:pt x="679" y="62"/>
                    <a:pt x="679" y="62"/>
                  </a:cubicBezTo>
                  <a:close/>
                  <a:moveTo>
                    <a:pt x="1380" y="62"/>
                  </a:moveTo>
                  <a:cubicBezTo>
                    <a:pt x="1380" y="62"/>
                    <a:pt x="1380" y="62"/>
                    <a:pt x="1380" y="63"/>
                  </a:cubicBezTo>
                  <a:cubicBezTo>
                    <a:pt x="1380" y="63"/>
                    <a:pt x="1380" y="62"/>
                    <a:pt x="1380" y="62"/>
                  </a:cubicBezTo>
                  <a:close/>
                  <a:moveTo>
                    <a:pt x="611" y="53"/>
                  </a:moveTo>
                  <a:cubicBezTo>
                    <a:pt x="611" y="53"/>
                    <a:pt x="611" y="53"/>
                    <a:pt x="611" y="54"/>
                  </a:cubicBezTo>
                  <a:cubicBezTo>
                    <a:pt x="611" y="53"/>
                    <a:pt x="611" y="53"/>
                    <a:pt x="611" y="53"/>
                  </a:cubicBezTo>
                  <a:close/>
                  <a:moveTo>
                    <a:pt x="1491" y="15"/>
                  </a:moveTo>
                  <a:cubicBezTo>
                    <a:pt x="1491" y="15"/>
                    <a:pt x="1491" y="15"/>
                    <a:pt x="1492" y="15"/>
                  </a:cubicBezTo>
                  <a:cubicBezTo>
                    <a:pt x="1491" y="15"/>
                    <a:pt x="1491" y="15"/>
                    <a:pt x="1491" y="15"/>
                  </a:cubicBezTo>
                  <a:close/>
                  <a:moveTo>
                    <a:pt x="1733" y="49"/>
                  </a:moveTo>
                  <a:cubicBezTo>
                    <a:pt x="1733" y="49"/>
                    <a:pt x="1733" y="49"/>
                    <a:pt x="1733" y="48"/>
                  </a:cubicBezTo>
                  <a:cubicBezTo>
                    <a:pt x="1733" y="48"/>
                    <a:pt x="1733" y="49"/>
                    <a:pt x="1733" y="49"/>
                  </a:cubicBezTo>
                  <a:close/>
                  <a:moveTo>
                    <a:pt x="601" y="57"/>
                  </a:moveTo>
                  <a:cubicBezTo>
                    <a:pt x="601" y="57"/>
                    <a:pt x="601" y="57"/>
                    <a:pt x="601" y="57"/>
                  </a:cubicBezTo>
                  <a:cubicBezTo>
                    <a:pt x="601" y="57"/>
                    <a:pt x="601" y="57"/>
                    <a:pt x="601" y="57"/>
                  </a:cubicBezTo>
                  <a:close/>
                  <a:moveTo>
                    <a:pt x="1653" y="62"/>
                  </a:moveTo>
                  <a:cubicBezTo>
                    <a:pt x="1653" y="62"/>
                    <a:pt x="1652" y="62"/>
                    <a:pt x="1652" y="62"/>
                  </a:cubicBezTo>
                  <a:cubicBezTo>
                    <a:pt x="1652" y="63"/>
                    <a:pt x="1653" y="63"/>
                    <a:pt x="1653" y="62"/>
                  </a:cubicBezTo>
                  <a:close/>
                  <a:moveTo>
                    <a:pt x="647" y="56"/>
                  </a:moveTo>
                  <a:cubicBezTo>
                    <a:pt x="647" y="57"/>
                    <a:pt x="647" y="57"/>
                    <a:pt x="647" y="57"/>
                  </a:cubicBezTo>
                  <a:cubicBezTo>
                    <a:pt x="647" y="57"/>
                    <a:pt x="647" y="57"/>
                    <a:pt x="647" y="56"/>
                  </a:cubicBezTo>
                  <a:close/>
                  <a:moveTo>
                    <a:pt x="965" y="39"/>
                  </a:moveTo>
                  <a:cubicBezTo>
                    <a:pt x="965" y="39"/>
                    <a:pt x="965" y="40"/>
                    <a:pt x="965" y="40"/>
                  </a:cubicBezTo>
                  <a:cubicBezTo>
                    <a:pt x="965" y="40"/>
                    <a:pt x="965" y="39"/>
                    <a:pt x="965" y="39"/>
                  </a:cubicBezTo>
                  <a:close/>
                  <a:moveTo>
                    <a:pt x="618" y="103"/>
                  </a:moveTo>
                  <a:cubicBezTo>
                    <a:pt x="618" y="103"/>
                    <a:pt x="618" y="103"/>
                    <a:pt x="618" y="103"/>
                  </a:cubicBezTo>
                  <a:cubicBezTo>
                    <a:pt x="618" y="103"/>
                    <a:pt x="617" y="103"/>
                    <a:pt x="618" y="103"/>
                  </a:cubicBezTo>
                  <a:close/>
                  <a:moveTo>
                    <a:pt x="852" y="44"/>
                  </a:moveTo>
                  <a:cubicBezTo>
                    <a:pt x="852" y="43"/>
                    <a:pt x="851" y="43"/>
                    <a:pt x="851" y="43"/>
                  </a:cubicBezTo>
                  <a:cubicBezTo>
                    <a:pt x="851" y="44"/>
                    <a:pt x="851" y="44"/>
                    <a:pt x="852" y="44"/>
                  </a:cubicBezTo>
                  <a:close/>
                  <a:moveTo>
                    <a:pt x="671" y="57"/>
                  </a:moveTo>
                  <a:cubicBezTo>
                    <a:pt x="671" y="57"/>
                    <a:pt x="671" y="57"/>
                    <a:pt x="671" y="57"/>
                  </a:cubicBezTo>
                  <a:cubicBezTo>
                    <a:pt x="671" y="57"/>
                    <a:pt x="671" y="57"/>
                    <a:pt x="671" y="57"/>
                  </a:cubicBezTo>
                  <a:close/>
                  <a:moveTo>
                    <a:pt x="749" y="54"/>
                  </a:moveTo>
                  <a:cubicBezTo>
                    <a:pt x="750" y="53"/>
                    <a:pt x="750" y="53"/>
                    <a:pt x="750" y="53"/>
                  </a:cubicBezTo>
                  <a:cubicBezTo>
                    <a:pt x="749" y="53"/>
                    <a:pt x="749" y="53"/>
                    <a:pt x="749" y="54"/>
                  </a:cubicBezTo>
                  <a:close/>
                  <a:moveTo>
                    <a:pt x="680" y="63"/>
                  </a:moveTo>
                  <a:cubicBezTo>
                    <a:pt x="680" y="63"/>
                    <a:pt x="680" y="63"/>
                    <a:pt x="680" y="63"/>
                  </a:cubicBezTo>
                  <a:cubicBezTo>
                    <a:pt x="680" y="63"/>
                    <a:pt x="680" y="63"/>
                    <a:pt x="680" y="63"/>
                  </a:cubicBezTo>
                  <a:close/>
                  <a:moveTo>
                    <a:pt x="638" y="52"/>
                  </a:moveTo>
                  <a:cubicBezTo>
                    <a:pt x="638" y="52"/>
                    <a:pt x="638" y="52"/>
                    <a:pt x="638" y="52"/>
                  </a:cubicBezTo>
                  <a:cubicBezTo>
                    <a:pt x="638" y="52"/>
                    <a:pt x="638" y="52"/>
                    <a:pt x="638" y="52"/>
                  </a:cubicBezTo>
                  <a:close/>
                  <a:moveTo>
                    <a:pt x="1577" y="49"/>
                  </a:moveTo>
                  <a:cubicBezTo>
                    <a:pt x="1577" y="49"/>
                    <a:pt x="1576" y="50"/>
                    <a:pt x="1576" y="50"/>
                  </a:cubicBezTo>
                  <a:cubicBezTo>
                    <a:pt x="1577" y="50"/>
                    <a:pt x="1577" y="50"/>
                    <a:pt x="1577" y="49"/>
                  </a:cubicBezTo>
                  <a:close/>
                  <a:moveTo>
                    <a:pt x="574" y="55"/>
                  </a:moveTo>
                  <a:cubicBezTo>
                    <a:pt x="574" y="55"/>
                    <a:pt x="575" y="55"/>
                    <a:pt x="575" y="55"/>
                  </a:cubicBezTo>
                  <a:cubicBezTo>
                    <a:pt x="575" y="55"/>
                    <a:pt x="575" y="55"/>
                    <a:pt x="574" y="55"/>
                  </a:cubicBezTo>
                  <a:close/>
                  <a:moveTo>
                    <a:pt x="723" y="15"/>
                  </a:moveTo>
                  <a:cubicBezTo>
                    <a:pt x="723" y="15"/>
                    <a:pt x="723" y="15"/>
                    <a:pt x="723" y="15"/>
                  </a:cubicBezTo>
                  <a:cubicBezTo>
                    <a:pt x="723" y="15"/>
                    <a:pt x="723" y="15"/>
                    <a:pt x="723" y="15"/>
                  </a:cubicBezTo>
                  <a:close/>
                  <a:moveTo>
                    <a:pt x="1564" y="62"/>
                  </a:moveTo>
                  <a:cubicBezTo>
                    <a:pt x="1564" y="62"/>
                    <a:pt x="1564" y="63"/>
                    <a:pt x="1564" y="63"/>
                  </a:cubicBezTo>
                  <a:cubicBezTo>
                    <a:pt x="1564" y="63"/>
                    <a:pt x="1564" y="63"/>
                    <a:pt x="1564" y="62"/>
                  </a:cubicBezTo>
                  <a:close/>
                  <a:moveTo>
                    <a:pt x="1744" y="51"/>
                  </a:moveTo>
                  <a:cubicBezTo>
                    <a:pt x="1743" y="51"/>
                    <a:pt x="1743" y="52"/>
                    <a:pt x="1743" y="52"/>
                  </a:cubicBezTo>
                  <a:cubicBezTo>
                    <a:pt x="1743" y="52"/>
                    <a:pt x="1744" y="52"/>
                    <a:pt x="1744" y="51"/>
                  </a:cubicBezTo>
                  <a:close/>
                  <a:moveTo>
                    <a:pt x="895" y="44"/>
                  </a:moveTo>
                  <a:cubicBezTo>
                    <a:pt x="894" y="43"/>
                    <a:pt x="894" y="43"/>
                    <a:pt x="894" y="43"/>
                  </a:cubicBezTo>
                  <a:cubicBezTo>
                    <a:pt x="894" y="44"/>
                    <a:pt x="894" y="44"/>
                    <a:pt x="895" y="44"/>
                  </a:cubicBezTo>
                  <a:close/>
                  <a:moveTo>
                    <a:pt x="752" y="48"/>
                  </a:moveTo>
                  <a:cubicBezTo>
                    <a:pt x="752" y="48"/>
                    <a:pt x="752" y="48"/>
                    <a:pt x="752" y="48"/>
                  </a:cubicBezTo>
                  <a:cubicBezTo>
                    <a:pt x="752" y="48"/>
                    <a:pt x="752" y="48"/>
                    <a:pt x="752" y="48"/>
                  </a:cubicBezTo>
                  <a:close/>
                  <a:moveTo>
                    <a:pt x="1654" y="63"/>
                  </a:moveTo>
                  <a:cubicBezTo>
                    <a:pt x="1654" y="63"/>
                    <a:pt x="1653" y="63"/>
                    <a:pt x="1653" y="63"/>
                  </a:cubicBezTo>
                  <a:cubicBezTo>
                    <a:pt x="1653" y="63"/>
                    <a:pt x="1653" y="63"/>
                    <a:pt x="1654" y="63"/>
                  </a:cubicBezTo>
                  <a:close/>
                  <a:moveTo>
                    <a:pt x="1490" y="15"/>
                  </a:moveTo>
                  <a:cubicBezTo>
                    <a:pt x="1490" y="15"/>
                    <a:pt x="1491" y="15"/>
                    <a:pt x="1491" y="15"/>
                  </a:cubicBezTo>
                  <a:cubicBezTo>
                    <a:pt x="1491" y="15"/>
                    <a:pt x="1490" y="15"/>
                    <a:pt x="1490" y="15"/>
                  </a:cubicBezTo>
                  <a:close/>
                  <a:moveTo>
                    <a:pt x="1732" y="62"/>
                  </a:moveTo>
                  <a:cubicBezTo>
                    <a:pt x="1732" y="62"/>
                    <a:pt x="1732" y="63"/>
                    <a:pt x="1732" y="63"/>
                  </a:cubicBezTo>
                  <a:cubicBezTo>
                    <a:pt x="1732" y="63"/>
                    <a:pt x="1732" y="63"/>
                    <a:pt x="1732" y="62"/>
                  </a:cubicBezTo>
                  <a:close/>
                  <a:moveTo>
                    <a:pt x="604" y="64"/>
                  </a:moveTo>
                  <a:cubicBezTo>
                    <a:pt x="604" y="63"/>
                    <a:pt x="604" y="63"/>
                    <a:pt x="603" y="63"/>
                  </a:cubicBezTo>
                  <a:cubicBezTo>
                    <a:pt x="603" y="63"/>
                    <a:pt x="603" y="63"/>
                    <a:pt x="604" y="64"/>
                  </a:cubicBezTo>
                  <a:close/>
                  <a:moveTo>
                    <a:pt x="910" y="43"/>
                  </a:moveTo>
                  <a:cubicBezTo>
                    <a:pt x="910" y="44"/>
                    <a:pt x="910" y="44"/>
                    <a:pt x="910" y="44"/>
                  </a:cubicBezTo>
                  <a:cubicBezTo>
                    <a:pt x="910" y="44"/>
                    <a:pt x="910" y="44"/>
                    <a:pt x="910" y="43"/>
                  </a:cubicBezTo>
                  <a:close/>
                  <a:moveTo>
                    <a:pt x="722" y="16"/>
                  </a:moveTo>
                  <a:cubicBezTo>
                    <a:pt x="722" y="16"/>
                    <a:pt x="722" y="16"/>
                    <a:pt x="722" y="15"/>
                  </a:cubicBezTo>
                  <a:cubicBezTo>
                    <a:pt x="722" y="15"/>
                    <a:pt x="722" y="15"/>
                    <a:pt x="722" y="16"/>
                  </a:cubicBezTo>
                  <a:close/>
                  <a:moveTo>
                    <a:pt x="1489" y="16"/>
                  </a:moveTo>
                  <a:cubicBezTo>
                    <a:pt x="1490" y="16"/>
                    <a:pt x="1490" y="16"/>
                    <a:pt x="1490" y="15"/>
                  </a:cubicBezTo>
                  <a:cubicBezTo>
                    <a:pt x="1490" y="15"/>
                    <a:pt x="1490" y="15"/>
                    <a:pt x="1489" y="16"/>
                  </a:cubicBezTo>
                  <a:close/>
                  <a:moveTo>
                    <a:pt x="562" y="48"/>
                  </a:moveTo>
                  <a:cubicBezTo>
                    <a:pt x="562" y="48"/>
                    <a:pt x="562" y="48"/>
                    <a:pt x="563" y="48"/>
                  </a:cubicBezTo>
                  <a:cubicBezTo>
                    <a:pt x="563" y="48"/>
                    <a:pt x="562" y="48"/>
                    <a:pt x="562" y="48"/>
                  </a:cubicBezTo>
                  <a:close/>
                  <a:moveTo>
                    <a:pt x="1680" y="47"/>
                  </a:moveTo>
                  <a:cubicBezTo>
                    <a:pt x="1680" y="47"/>
                    <a:pt x="1680" y="48"/>
                    <a:pt x="1680" y="48"/>
                  </a:cubicBezTo>
                  <a:cubicBezTo>
                    <a:pt x="1680" y="48"/>
                    <a:pt x="1680" y="48"/>
                    <a:pt x="1680" y="47"/>
                  </a:cubicBezTo>
                  <a:close/>
                  <a:moveTo>
                    <a:pt x="654" y="39"/>
                  </a:moveTo>
                  <a:cubicBezTo>
                    <a:pt x="654" y="39"/>
                    <a:pt x="654" y="39"/>
                    <a:pt x="654" y="40"/>
                  </a:cubicBezTo>
                  <a:cubicBezTo>
                    <a:pt x="654" y="39"/>
                    <a:pt x="654" y="39"/>
                    <a:pt x="654" y="39"/>
                  </a:cubicBezTo>
                  <a:close/>
                  <a:moveTo>
                    <a:pt x="606" y="39"/>
                  </a:moveTo>
                  <a:cubicBezTo>
                    <a:pt x="606" y="39"/>
                    <a:pt x="606" y="39"/>
                    <a:pt x="606" y="40"/>
                  </a:cubicBezTo>
                  <a:cubicBezTo>
                    <a:pt x="606" y="39"/>
                    <a:pt x="606" y="39"/>
                    <a:pt x="606" y="39"/>
                  </a:cubicBezTo>
                  <a:close/>
                  <a:moveTo>
                    <a:pt x="594" y="40"/>
                  </a:moveTo>
                  <a:cubicBezTo>
                    <a:pt x="594" y="39"/>
                    <a:pt x="594" y="39"/>
                    <a:pt x="594" y="39"/>
                  </a:cubicBezTo>
                  <a:cubicBezTo>
                    <a:pt x="594" y="39"/>
                    <a:pt x="594" y="39"/>
                    <a:pt x="594" y="40"/>
                  </a:cubicBezTo>
                  <a:close/>
                  <a:moveTo>
                    <a:pt x="1381" y="48"/>
                  </a:moveTo>
                  <a:cubicBezTo>
                    <a:pt x="1381" y="48"/>
                    <a:pt x="1382" y="48"/>
                    <a:pt x="1382" y="47"/>
                  </a:cubicBezTo>
                  <a:cubicBezTo>
                    <a:pt x="1381" y="47"/>
                    <a:pt x="1381" y="48"/>
                    <a:pt x="1381" y="48"/>
                  </a:cubicBezTo>
                  <a:close/>
                  <a:moveTo>
                    <a:pt x="1575" y="51"/>
                  </a:moveTo>
                  <a:cubicBezTo>
                    <a:pt x="1575" y="52"/>
                    <a:pt x="1575" y="52"/>
                    <a:pt x="1575" y="52"/>
                  </a:cubicBezTo>
                  <a:cubicBezTo>
                    <a:pt x="1575" y="52"/>
                    <a:pt x="1575" y="52"/>
                    <a:pt x="1575" y="51"/>
                  </a:cubicBezTo>
                  <a:close/>
                  <a:moveTo>
                    <a:pt x="1212" y="48"/>
                  </a:moveTo>
                  <a:cubicBezTo>
                    <a:pt x="1212" y="48"/>
                    <a:pt x="1212" y="48"/>
                    <a:pt x="1212" y="47"/>
                  </a:cubicBezTo>
                  <a:cubicBezTo>
                    <a:pt x="1212" y="47"/>
                    <a:pt x="1212" y="48"/>
                    <a:pt x="1212" y="48"/>
                  </a:cubicBezTo>
                  <a:close/>
                  <a:moveTo>
                    <a:pt x="647" y="56"/>
                  </a:moveTo>
                  <a:cubicBezTo>
                    <a:pt x="647" y="56"/>
                    <a:pt x="647" y="56"/>
                    <a:pt x="647" y="56"/>
                  </a:cubicBezTo>
                  <a:cubicBezTo>
                    <a:pt x="647" y="56"/>
                    <a:pt x="647" y="56"/>
                    <a:pt x="647" y="56"/>
                  </a:cubicBezTo>
                  <a:close/>
                  <a:moveTo>
                    <a:pt x="1085" y="47"/>
                  </a:moveTo>
                  <a:cubicBezTo>
                    <a:pt x="1085" y="48"/>
                    <a:pt x="1085" y="48"/>
                    <a:pt x="1085" y="48"/>
                  </a:cubicBezTo>
                  <a:cubicBezTo>
                    <a:pt x="1085" y="48"/>
                    <a:pt x="1085" y="47"/>
                    <a:pt x="1085" y="47"/>
                  </a:cubicBezTo>
                  <a:close/>
                  <a:moveTo>
                    <a:pt x="1034" y="48"/>
                  </a:moveTo>
                  <a:cubicBezTo>
                    <a:pt x="1034" y="48"/>
                    <a:pt x="1035" y="48"/>
                    <a:pt x="1035" y="47"/>
                  </a:cubicBezTo>
                  <a:cubicBezTo>
                    <a:pt x="1034" y="47"/>
                    <a:pt x="1034" y="48"/>
                    <a:pt x="1034" y="48"/>
                  </a:cubicBezTo>
                  <a:close/>
                  <a:moveTo>
                    <a:pt x="899" y="48"/>
                  </a:moveTo>
                  <a:cubicBezTo>
                    <a:pt x="899" y="48"/>
                    <a:pt x="899" y="47"/>
                    <a:pt x="898" y="47"/>
                  </a:cubicBezTo>
                  <a:cubicBezTo>
                    <a:pt x="898" y="47"/>
                    <a:pt x="898" y="48"/>
                    <a:pt x="899" y="48"/>
                  </a:cubicBezTo>
                  <a:close/>
                  <a:moveTo>
                    <a:pt x="636" y="56"/>
                  </a:moveTo>
                  <a:cubicBezTo>
                    <a:pt x="637" y="56"/>
                    <a:pt x="637" y="56"/>
                    <a:pt x="637" y="56"/>
                  </a:cubicBezTo>
                  <a:cubicBezTo>
                    <a:pt x="636" y="56"/>
                    <a:pt x="636" y="56"/>
                    <a:pt x="636" y="56"/>
                  </a:cubicBezTo>
                  <a:close/>
                  <a:moveTo>
                    <a:pt x="1210" y="52"/>
                  </a:moveTo>
                  <a:cubicBezTo>
                    <a:pt x="1210" y="52"/>
                    <a:pt x="1210" y="52"/>
                    <a:pt x="1210" y="51"/>
                  </a:cubicBezTo>
                  <a:cubicBezTo>
                    <a:pt x="1210" y="52"/>
                    <a:pt x="1210" y="52"/>
                    <a:pt x="1210" y="52"/>
                  </a:cubicBezTo>
                  <a:close/>
                  <a:moveTo>
                    <a:pt x="617" y="104"/>
                  </a:moveTo>
                  <a:cubicBezTo>
                    <a:pt x="617" y="104"/>
                    <a:pt x="618" y="104"/>
                    <a:pt x="618" y="103"/>
                  </a:cubicBezTo>
                  <a:cubicBezTo>
                    <a:pt x="617" y="103"/>
                    <a:pt x="617" y="104"/>
                    <a:pt x="617" y="104"/>
                  </a:cubicBezTo>
                  <a:close/>
                  <a:moveTo>
                    <a:pt x="628" y="104"/>
                  </a:moveTo>
                  <a:cubicBezTo>
                    <a:pt x="628" y="104"/>
                    <a:pt x="628" y="104"/>
                    <a:pt x="628" y="105"/>
                  </a:cubicBezTo>
                  <a:cubicBezTo>
                    <a:pt x="628" y="104"/>
                    <a:pt x="628" y="104"/>
                    <a:pt x="628" y="104"/>
                  </a:cubicBezTo>
                  <a:close/>
                  <a:moveTo>
                    <a:pt x="617" y="105"/>
                  </a:moveTo>
                  <a:cubicBezTo>
                    <a:pt x="617" y="105"/>
                    <a:pt x="617" y="105"/>
                    <a:pt x="617" y="104"/>
                  </a:cubicBezTo>
                  <a:cubicBezTo>
                    <a:pt x="617" y="104"/>
                    <a:pt x="617" y="105"/>
                    <a:pt x="617" y="105"/>
                  </a:cubicBezTo>
                  <a:close/>
                  <a:moveTo>
                    <a:pt x="721" y="16"/>
                  </a:moveTo>
                  <a:cubicBezTo>
                    <a:pt x="721" y="16"/>
                    <a:pt x="721" y="16"/>
                    <a:pt x="721" y="16"/>
                  </a:cubicBezTo>
                  <a:cubicBezTo>
                    <a:pt x="721" y="16"/>
                    <a:pt x="721" y="16"/>
                    <a:pt x="721" y="16"/>
                  </a:cubicBezTo>
                  <a:close/>
                  <a:moveTo>
                    <a:pt x="616" y="106"/>
                  </a:moveTo>
                  <a:cubicBezTo>
                    <a:pt x="617" y="106"/>
                    <a:pt x="617" y="105"/>
                    <a:pt x="617" y="105"/>
                  </a:cubicBezTo>
                  <a:cubicBezTo>
                    <a:pt x="616" y="105"/>
                    <a:pt x="616" y="105"/>
                    <a:pt x="616" y="106"/>
                  </a:cubicBezTo>
                  <a:close/>
                  <a:moveTo>
                    <a:pt x="616" y="107"/>
                  </a:moveTo>
                  <a:cubicBezTo>
                    <a:pt x="616" y="106"/>
                    <a:pt x="616" y="106"/>
                    <a:pt x="617" y="106"/>
                  </a:cubicBezTo>
                  <a:cubicBezTo>
                    <a:pt x="616" y="106"/>
                    <a:pt x="616" y="106"/>
                    <a:pt x="616" y="107"/>
                  </a:cubicBezTo>
                  <a:close/>
                  <a:moveTo>
                    <a:pt x="628" y="106"/>
                  </a:moveTo>
                  <a:cubicBezTo>
                    <a:pt x="627" y="106"/>
                    <a:pt x="627" y="106"/>
                    <a:pt x="627" y="106"/>
                  </a:cubicBezTo>
                  <a:cubicBezTo>
                    <a:pt x="628" y="106"/>
                    <a:pt x="628" y="106"/>
                    <a:pt x="628" y="106"/>
                  </a:cubicBezTo>
                  <a:close/>
                  <a:moveTo>
                    <a:pt x="1745" y="49"/>
                  </a:moveTo>
                  <a:cubicBezTo>
                    <a:pt x="1745" y="49"/>
                    <a:pt x="1745" y="50"/>
                    <a:pt x="1745" y="50"/>
                  </a:cubicBezTo>
                  <a:cubicBezTo>
                    <a:pt x="1745" y="50"/>
                    <a:pt x="1745" y="50"/>
                    <a:pt x="1745" y="49"/>
                  </a:cubicBezTo>
                  <a:close/>
                  <a:moveTo>
                    <a:pt x="616" y="107"/>
                  </a:moveTo>
                  <a:cubicBezTo>
                    <a:pt x="616" y="107"/>
                    <a:pt x="616" y="107"/>
                    <a:pt x="616" y="107"/>
                  </a:cubicBezTo>
                  <a:cubicBezTo>
                    <a:pt x="616" y="107"/>
                    <a:pt x="616" y="107"/>
                    <a:pt x="616" y="107"/>
                  </a:cubicBezTo>
                  <a:close/>
                  <a:moveTo>
                    <a:pt x="615" y="108"/>
                  </a:moveTo>
                  <a:cubicBezTo>
                    <a:pt x="616" y="108"/>
                    <a:pt x="616" y="108"/>
                    <a:pt x="616" y="107"/>
                  </a:cubicBezTo>
                  <a:cubicBezTo>
                    <a:pt x="615" y="108"/>
                    <a:pt x="615" y="108"/>
                    <a:pt x="615" y="108"/>
                  </a:cubicBezTo>
                  <a:close/>
                  <a:moveTo>
                    <a:pt x="627" y="107"/>
                  </a:moveTo>
                  <a:cubicBezTo>
                    <a:pt x="627" y="108"/>
                    <a:pt x="627" y="108"/>
                    <a:pt x="627" y="108"/>
                  </a:cubicBezTo>
                  <a:cubicBezTo>
                    <a:pt x="627" y="108"/>
                    <a:pt x="627" y="108"/>
                    <a:pt x="627" y="107"/>
                  </a:cubicBezTo>
                  <a:close/>
                  <a:moveTo>
                    <a:pt x="615" y="109"/>
                  </a:moveTo>
                  <a:cubicBezTo>
                    <a:pt x="615" y="109"/>
                    <a:pt x="615" y="109"/>
                    <a:pt x="615" y="108"/>
                  </a:cubicBezTo>
                  <a:cubicBezTo>
                    <a:pt x="615" y="109"/>
                    <a:pt x="615" y="109"/>
                    <a:pt x="615" y="109"/>
                  </a:cubicBezTo>
                  <a:close/>
                  <a:moveTo>
                    <a:pt x="626" y="108"/>
                  </a:moveTo>
                  <a:cubicBezTo>
                    <a:pt x="626" y="109"/>
                    <a:pt x="626" y="109"/>
                    <a:pt x="626" y="109"/>
                  </a:cubicBezTo>
                  <a:cubicBezTo>
                    <a:pt x="627" y="109"/>
                    <a:pt x="627" y="109"/>
                    <a:pt x="626" y="108"/>
                  </a:cubicBezTo>
                  <a:close/>
                  <a:moveTo>
                    <a:pt x="615" y="110"/>
                  </a:moveTo>
                  <a:cubicBezTo>
                    <a:pt x="615" y="110"/>
                    <a:pt x="615" y="109"/>
                    <a:pt x="615" y="109"/>
                  </a:cubicBezTo>
                  <a:cubicBezTo>
                    <a:pt x="615" y="109"/>
                    <a:pt x="615" y="110"/>
                    <a:pt x="615" y="110"/>
                  </a:cubicBezTo>
                  <a:close/>
                  <a:moveTo>
                    <a:pt x="626" y="109"/>
                  </a:moveTo>
                  <a:cubicBezTo>
                    <a:pt x="626" y="109"/>
                    <a:pt x="626" y="110"/>
                    <a:pt x="626" y="110"/>
                  </a:cubicBezTo>
                  <a:cubicBezTo>
                    <a:pt x="626" y="110"/>
                    <a:pt x="626" y="109"/>
                    <a:pt x="626" y="109"/>
                  </a:cubicBezTo>
                  <a:close/>
                  <a:moveTo>
                    <a:pt x="614" y="111"/>
                  </a:moveTo>
                  <a:cubicBezTo>
                    <a:pt x="615" y="111"/>
                    <a:pt x="615" y="110"/>
                    <a:pt x="615" y="110"/>
                  </a:cubicBezTo>
                  <a:cubicBezTo>
                    <a:pt x="614" y="110"/>
                    <a:pt x="614" y="110"/>
                    <a:pt x="614" y="111"/>
                  </a:cubicBezTo>
                  <a:close/>
                  <a:moveTo>
                    <a:pt x="626" y="110"/>
                  </a:moveTo>
                  <a:cubicBezTo>
                    <a:pt x="626" y="110"/>
                    <a:pt x="625" y="111"/>
                    <a:pt x="625" y="111"/>
                  </a:cubicBezTo>
                  <a:cubicBezTo>
                    <a:pt x="626" y="111"/>
                    <a:pt x="626" y="110"/>
                    <a:pt x="626" y="110"/>
                  </a:cubicBezTo>
                  <a:close/>
                  <a:moveTo>
                    <a:pt x="614" y="112"/>
                  </a:moveTo>
                  <a:cubicBezTo>
                    <a:pt x="614" y="111"/>
                    <a:pt x="614" y="111"/>
                    <a:pt x="614" y="111"/>
                  </a:cubicBezTo>
                  <a:cubicBezTo>
                    <a:pt x="614" y="111"/>
                    <a:pt x="614" y="111"/>
                    <a:pt x="614" y="112"/>
                  </a:cubicBezTo>
                  <a:close/>
                  <a:moveTo>
                    <a:pt x="625" y="111"/>
                  </a:moveTo>
                  <a:cubicBezTo>
                    <a:pt x="625" y="111"/>
                    <a:pt x="625" y="111"/>
                    <a:pt x="625" y="112"/>
                  </a:cubicBezTo>
                  <a:cubicBezTo>
                    <a:pt x="625" y="111"/>
                    <a:pt x="625" y="111"/>
                    <a:pt x="625" y="111"/>
                  </a:cubicBezTo>
                  <a:close/>
                  <a:moveTo>
                    <a:pt x="614" y="112"/>
                  </a:moveTo>
                  <a:cubicBezTo>
                    <a:pt x="614" y="112"/>
                    <a:pt x="614" y="112"/>
                    <a:pt x="614" y="112"/>
                  </a:cubicBezTo>
                  <a:cubicBezTo>
                    <a:pt x="614" y="112"/>
                    <a:pt x="614" y="112"/>
                    <a:pt x="614" y="112"/>
                  </a:cubicBezTo>
                  <a:close/>
                  <a:moveTo>
                    <a:pt x="625" y="112"/>
                  </a:moveTo>
                  <a:cubicBezTo>
                    <a:pt x="625" y="112"/>
                    <a:pt x="625" y="112"/>
                    <a:pt x="625" y="113"/>
                  </a:cubicBezTo>
                  <a:cubicBezTo>
                    <a:pt x="625" y="112"/>
                    <a:pt x="625" y="112"/>
                    <a:pt x="625" y="112"/>
                  </a:cubicBezTo>
                  <a:close/>
                  <a:moveTo>
                    <a:pt x="613" y="113"/>
                  </a:moveTo>
                  <a:cubicBezTo>
                    <a:pt x="614" y="113"/>
                    <a:pt x="614" y="113"/>
                    <a:pt x="614" y="112"/>
                  </a:cubicBezTo>
                  <a:cubicBezTo>
                    <a:pt x="613" y="113"/>
                    <a:pt x="613" y="113"/>
                    <a:pt x="613" y="113"/>
                  </a:cubicBezTo>
                  <a:close/>
                  <a:moveTo>
                    <a:pt x="625" y="113"/>
                  </a:moveTo>
                  <a:cubicBezTo>
                    <a:pt x="625" y="113"/>
                    <a:pt x="624" y="113"/>
                    <a:pt x="624" y="113"/>
                  </a:cubicBezTo>
                  <a:cubicBezTo>
                    <a:pt x="625" y="113"/>
                    <a:pt x="625" y="113"/>
                    <a:pt x="625" y="113"/>
                  </a:cubicBezTo>
                  <a:close/>
                  <a:moveTo>
                    <a:pt x="613" y="114"/>
                  </a:moveTo>
                  <a:cubicBezTo>
                    <a:pt x="613" y="114"/>
                    <a:pt x="613" y="114"/>
                    <a:pt x="613" y="113"/>
                  </a:cubicBezTo>
                  <a:cubicBezTo>
                    <a:pt x="613" y="114"/>
                    <a:pt x="613" y="114"/>
                    <a:pt x="613" y="114"/>
                  </a:cubicBezTo>
                  <a:close/>
                  <a:moveTo>
                    <a:pt x="624" y="114"/>
                  </a:moveTo>
                  <a:cubicBezTo>
                    <a:pt x="624" y="114"/>
                    <a:pt x="624" y="114"/>
                    <a:pt x="624" y="114"/>
                  </a:cubicBezTo>
                  <a:cubicBezTo>
                    <a:pt x="624" y="114"/>
                    <a:pt x="624" y="114"/>
                    <a:pt x="624" y="114"/>
                  </a:cubicBezTo>
                  <a:close/>
                  <a:moveTo>
                    <a:pt x="613" y="115"/>
                  </a:moveTo>
                  <a:cubicBezTo>
                    <a:pt x="613" y="115"/>
                    <a:pt x="613" y="114"/>
                    <a:pt x="613" y="114"/>
                  </a:cubicBezTo>
                  <a:cubicBezTo>
                    <a:pt x="613" y="114"/>
                    <a:pt x="613" y="114"/>
                    <a:pt x="613" y="115"/>
                  </a:cubicBezTo>
                  <a:close/>
                  <a:moveTo>
                    <a:pt x="624" y="114"/>
                  </a:moveTo>
                  <a:cubicBezTo>
                    <a:pt x="624" y="115"/>
                    <a:pt x="624" y="115"/>
                    <a:pt x="624" y="115"/>
                  </a:cubicBezTo>
                  <a:cubicBezTo>
                    <a:pt x="624" y="115"/>
                    <a:pt x="624" y="115"/>
                    <a:pt x="624" y="114"/>
                  </a:cubicBezTo>
                  <a:close/>
                  <a:moveTo>
                    <a:pt x="612" y="116"/>
                  </a:moveTo>
                  <a:cubicBezTo>
                    <a:pt x="613" y="115"/>
                    <a:pt x="613" y="115"/>
                    <a:pt x="613" y="115"/>
                  </a:cubicBezTo>
                  <a:cubicBezTo>
                    <a:pt x="612" y="115"/>
                    <a:pt x="612" y="115"/>
                    <a:pt x="612" y="116"/>
                  </a:cubicBezTo>
                  <a:close/>
                  <a:moveTo>
                    <a:pt x="624" y="115"/>
                  </a:moveTo>
                  <a:cubicBezTo>
                    <a:pt x="623" y="115"/>
                    <a:pt x="623" y="115"/>
                    <a:pt x="623" y="116"/>
                  </a:cubicBezTo>
                  <a:cubicBezTo>
                    <a:pt x="624" y="116"/>
                    <a:pt x="624" y="115"/>
                    <a:pt x="624" y="115"/>
                  </a:cubicBezTo>
                  <a:close/>
                  <a:moveTo>
                    <a:pt x="612" y="116"/>
                  </a:moveTo>
                  <a:cubicBezTo>
                    <a:pt x="612" y="116"/>
                    <a:pt x="612" y="116"/>
                    <a:pt x="612" y="115"/>
                  </a:cubicBezTo>
                  <a:cubicBezTo>
                    <a:pt x="612" y="116"/>
                    <a:pt x="612" y="116"/>
                    <a:pt x="612" y="116"/>
                  </a:cubicBezTo>
                  <a:close/>
                  <a:moveTo>
                    <a:pt x="623" y="116"/>
                  </a:moveTo>
                  <a:cubicBezTo>
                    <a:pt x="623" y="116"/>
                    <a:pt x="623" y="116"/>
                    <a:pt x="623" y="116"/>
                  </a:cubicBezTo>
                  <a:cubicBezTo>
                    <a:pt x="623" y="116"/>
                    <a:pt x="623" y="116"/>
                    <a:pt x="623" y="116"/>
                  </a:cubicBezTo>
                  <a:close/>
                  <a:moveTo>
                    <a:pt x="612" y="117"/>
                  </a:moveTo>
                  <a:cubicBezTo>
                    <a:pt x="612" y="117"/>
                    <a:pt x="612" y="116"/>
                    <a:pt x="612" y="116"/>
                  </a:cubicBezTo>
                  <a:cubicBezTo>
                    <a:pt x="612" y="116"/>
                    <a:pt x="612" y="117"/>
                    <a:pt x="612" y="117"/>
                  </a:cubicBezTo>
                  <a:close/>
                  <a:moveTo>
                    <a:pt x="623" y="116"/>
                  </a:moveTo>
                  <a:cubicBezTo>
                    <a:pt x="623" y="117"/>
                    <a:pt x="623" y="117"/>
                    <a:pt x="623" y="117"/>
                  </a:cubicBezTo>
                  <a:cubicBezTo>
                    <a:pt x="623" y="117"/>
                    <a:pt x="623" y="117"/>
                    <a:pt x="623" y="116"/>
                  </a:cubicBezTo>
                  <a:close/>
                  <a:moveTo>
                    <a:pt x="611" y="118"/>
                  </a:moveTo>
                  <a:cubicBezTo>
                    <a:pt x="611" y="117"/>
                    <a:pt x="612" y="117"/>
                    <a:pt x="612" y="117"/>
                  </a:cubicBezTo>
                  <a:cubicBezTo>
                    <a:pt x="611" y="117"/>
                    <a:pt x="611" y="117"/>
                    <a:pt x="611" y="118"/>
                  </a:cubicBezTo>
                  <a:close/>
                  <a:moveTo>
                    <a:pt x="623" y="117"/>
                  </a:moveTo>
                  <a:cubicBezTo>
                    <a:pt x="622" y="117"/>
                    <a:pt x="622" y="118"/>
                    <a:pt x="622" y="118"/>
                  </a:cubicBezTo>
                  <a:cubicBezTo>
                    <a:pt x="623" y="118"/>
                    <a:pt x="623" y="117"/>
                    <a:pt x="623" y="117"/>
                  </a:cubicBezTo>
                  <a:close/>
                  <a:moveTo>
                    <a:pt x="611" y="119"/>
                  </a:moveTo>
                  <a:cubicBezTo>
                    <a:pt x="611" y="118"/>
                    <a:pt x="611" y="118"/>
                    <a:pt x="611" y="118"/>
                  </a:cubicBezTo>
                  <a:cubicBezTo>
                    <a:pt x="611" y="118"/>
                    <a:pt x="611" y="118"/>
                    <a:pt x="611" y="119"/>
                  </a:cubicBezTo>
                  <a:close/>
                  <a:moveTo>
                    <a:pt x="622" y="118"/>
                  </a:moveTo>
                  <a:cubicBezTo>
                    <a:pt x="622" y="118"/>
                    <a:pt x="622" y="118"/>
                    <a:pt x="622" y="119"/>
                  </a:cubicBezTo>
                  <a:cubicBezTo>
                    <a:pt x="622" y="118"/>
                    <a:pt x="622" y="118"/>
                    <a:pt x="622" y="118"/>
                  </a:cubicBezTo>
                  <a:close/>
                  <a:moveTo>
                    <a:pt x="622" y="119"/>
                  </a:moveTo>
                  <a:cubicBezTo>
                    <a:pt x="622" y="119"/>
                    <a:pt x="622" y="119"/>
                    <a:pt x="622" y="119"/>
                  </a:cubicBezTo>
                  <a:cubicBezTo>
                    <a:pt x="622" y="119"/>
                    <a:pt x="622" y="119"/>
                    <a:pt x="622" y="119"/>
                  </a:cubicBezTo>
                  <a:close/>
                  <a:moveTo>
                    <a:pt x="622" y="119"/>
                  </a:moveTo>
                  <a:cubicBezTo>
                    <a:pt x="621" y="119"/>
                    <a:pt x="621" y="120"/>
                    <a:pt x="621" y="120"/>
                  </a:cubicBezTo>
                  <a:cubicBezTo>
                    <a:pt x="622" y="120"/>
                    <a:pt x="622" y="120"/>
                    <a:pt x="622" y="119"/>
                  </a:cubicBezTo>
                  <a:close/>
                  <a:moveTo>
                    <a:pt x="621" y="120"/>
                  </a:moveTo>
                  <a:cubicBezTo>
                    <a:pt x="621" y="120"/>
                    <a:pt x="621" y="121"/>
                    <a:pt x="621" y="121"/>
                  </a:cubicBezTo>
                  <a:cubicBezTo>
                    <a:pt x="621" y="121"/>
                    <a:pt x="621" y="121"/>
                    <a:pt x="621" y="120"/>
                  </a:cubicBezTo>
                  <a:close/>
                  <a:moveTo>
                    <a:pt x="621" y="121"/>
                  </a:moveTo>
                  <a:cubicBezTo>
                    <a:pt x="620" y="121"/>
                    <a:pt x="620" y="121"/>
                    <a:pt x="620" y="122"/>
                  </a:cubicBezTo>
                  <a:cubicBezTo>
                    <a:pt x="621" y="122"/>
                    <a:pt x="621" y="121"/>
                    <a:pt x="621" y="121"/>
                  </a:cubicBezTo>
                  <a:close/>
                  <a:moveTo>
                    <a:pt x="614" y="63"/>
                  </a:moveTo>
                  <a:cubicBezTo>
                    <a:pt x="614" y="63"/>
                    <a:pt x="614" y="63"/>
                    <a:pt x="615" y="64"/>
                  </a:cubicBezTo>
                  <a:cubicBezTo>
                    <a:pt x="615" y="63"/>
                    <a:pt x="615" y="63"/>
                    <a:pt x="614" y="63"/>
                  </a:cubicBezTo>
                  <a:close/>
                  <a:moveTo>
                    <a:pt x="606" y="122"/>
                  </a:moveTo>
                  <a:cubicBezTo>
                    <a:pt x="606" y="122"/>
                    <a:pt x="607" y="122"/>
                    <a:pt x="607" y="122"/>
                  </a:cubicBezTo>
                  <a:cubicBezTo>
                    <a:pt x="606" y="122"/>
                    <a:pt x="606" y="122"/>
                    <a:pt x="606" y="122"/>
                  </a:cubicBezTo>
                  <a:close/>
                  <a:moveTo>
                    <a:pt x="620" y="122"/>
                  </a:moveTo>
                  <a:cubicBezTo>
                    <a:pt x="620" y="122"/>
                    <a:pt x="620" y="122"/>
                    <a:pt x="619" y="123"/>
                  </a:cubicBezTo>
                  <a:cubicBezTo>
                    <a:pt x="620" y="123"/>
                    <a:pt x="620" y="122"/>
                    <a:pt x="620" y="122"/>
                  </a:cubicBezTo>
                  <a:close/>
                  <a:moveTo>
                    <a:pt x="1209" y="54"/>
                  </a:moveTo>
                  <a:cubicBezTo>
                    <a:pt x="1210" y="54"/>
                    <a:pt x="1210" y="53"/>
                    <a:pt x="1210" y="53"/>
                  </a:cubicBezTo>
                  <a:cubicBezTo>
                    <a:pt x="1209" y="53"/>
                    <a:pt x="1209" y="54"/>
                    <a:pt x="1209" y="54"/>
                  </a:cubicBezTo>
                  <a:close/>
                  <a:moveTo>
                    <a:pt x="605" y="123"/>
                  </a:moveTo>
                  <a:cubicBezTo>
                    <a:pt x="606" y="123"/>
                    <a:pt x="606" y="123"/>
                    <a:pt x="606" y="122"/>
                  </a:cubicBezTo>
                  <a:cubicBezTo>
                    <a:pt x="606" y="122"/>
                    <a:pt x="605" y="122"/>
                    <a:pt x="605" y="123"/>
                  </a:cubicBezTo>
                  <a:close/>
                  <a:moveTo>
                    <a:pt x="1136" y="44"/>
                  </a:moveTo>
                  <a:cubicBezTo>
                    <a:pt x="1136" y="43"/>
                    <a:pt x="1136" y="43"/>
                    <a:pt x="1135" y="43"/>
                  </a:cubicBezTo>
                  <a:cubicBezTo>
                    <a:pt x="1136" y="44"/>
                    <a:pt x="1136" y="44"/>
                    <a:pt x="1136" y="44"/>
                  </a:cubicBezTo>
                  <a:close/>
                  <a:moveTo>
                    <a:pt x="605" y="123"/>
                  </a:moveTo>
                  <a:cubicBezTo>
                    <a:pt x="605" y="123"/>
                    <a:pt x="605" y="123"/>
                    <a:pt x="605" y="123"/>
                  </a:cubicBezTo>
                  <a:cubicBezTo>
                    <a:pt x="605" y="123"/>
                    <a:pt x="605" y="123"/>
                    <a:pt x="605" y="123"/>
                  </a:cubicBezTo>
                  <a:close/>
                  <a:moveTo>
                    <a:pt x="1489" y="16"/>
                  </a:moveTo>
                  <a:cubicBezTo>
                    <a:pt x="1489" y="16"/>
                    <a:pt x="1489" y="16"/>
                    <a:pt x="1490" y="16"/>
                  </a:cubicBezTo>
                  <a:cubicBezTo>
                    <a:pt x="1489" y="16"/>
                    <a:pt x="1489" y="16"/>
                    <a:pt x="1489" y="16"/>
                  </a:cubicBezTo>
                  <a:close/>
                  <a:moveTo>
                    <a:pt x="566" y="50"/>
                  </a:moveTo>
                  <a:cubicBezTo>
                    <a:pt x="566" y="50"/>
                    <a:pt x="566" y="50"/>
                    <a:pt x="566" y="50"/>
                  </a:cubicBezTo>
                  <a:cubicBezTo>
                    <a:pt x="566" y="50"/>
                    <a:pt x="566" y="50"/>
                    <a:pt x="566" y="50"/>
                  </a:cubicBezTo>
                  <a:close/>
                  <a:moveTo>
                    <a:pt x="662" y="64"/>
                  </a:moveTo>
                  <a:cubicBezTo>
                    <a:pt x="662" y="63"/>
                    <a:pt x="662" y="63"/>
                    <a:pt x="661" y="63"/>
                  </a:cubicBezTo>
                  <a:cubicBezTo>
                    <a:pt x="661" y="63"/>
                    <a:pt x="661" y="63"/>
                    <a:pt x="662" y="64"/>
                  </a:cubicBezTo>
                  <a:close/>
                  <a:moveTo>
                    <a:pt x="719" y="16"/>
                  </a:moveTo>
                  <a:cubicBezTo>
                    <a:pt x="720" y="16"/>
                    <a:pt x="720" y="16"/>
                    <a:pt x="720" y="16"/>
                  </a:cubicBezTo>
                  <a:cubicBezTo>
                    <a:pt x="720" y="16"/>
                    <a:pt x="720" y="16"/>
                    <a:pt x="719" y="16"/>
                  </a:cubicBezTo>
                  <a:close/>
                  <a:moveTo>
                    <a:pt x="681" y="63"/>
                  </a:moveTo>
                  <a:cubicBezTo>
                    <a:pt x="681" y="63"/>
                    <a:pt x="681" y="63"/>
                    <a:pt x="682" y="63"/>
                  </a:cubicBezTo>
                  <a:cubicBezTo>
                    <a:pt x="681" y="63"/>
                    <a:pt x="681" y="63"/>
                    <a:pt x="681" y="63"/>
                  </a:cubicBezTo>
                  <a:close/>
                  <a:moveTo>
                    <a:pt x="607" y="41"/>
                  </a:moveTo>
                  <a:cubicBezTo>
                    <a:pt x="607" y="41"/>
                    <a:pt x="607" y="42"/>
                    <a:pt x="607" y="42"/>
                  </a:cubicBezTo>
                  <a:cubicBezTo>
                    <a:pt x="607" y="41"/>
                    <a:pt x="607" y="41"/>
                    <a:pt x="607" y="41"/>
                  </a:cubicBezTo>
                  <a:close/>
                  <a:moveTo>
                    <a:pt x="613" y="129"/>
                  </a:moveTo>
                  <a:cubicBezTo>
                    <a:pt x="613" y="129"/>
                    <a:pt x="613" y="129"/>
                    <a:pt x="613" y="130"/>
                  </a:cubicBezTo>
                  <a:cubicBezTo>
                    <a:pt x="613" y="130"/>
                    <a:pt x="613" y="130"/>
                    <a:pt x="613" y="129"/>
                  </a:cubicBezTo>
                  <a:close/>
                  <a:moveTo>
                    <a:pt x="612" y="130"/>
                  </a:moveTo>
                  <a:cubicBezTo>
                    <a:pt x="612" y="130"/>
                    <a:pt x="612" y="130"/>
                    <a:pt x="612" y="130"/>
                  </a:cubicBezTo>
                  <a:cubicBezTo>
                    <a:pt x="612" y="130"/>
                    <a:pt x="612" y="130"/>
                    <a:pt x="612" y="130"/>
                  </a:cubicBezTo>
                  <a:close/>
                  <a:moveTo>
                    <a:pt x="610" y="131"/>
                  </a:moveTo>
                  <a:cubicBezTo>
                    <a:pt x="610" y="131"/>
                    <a:pt x="610" y="131"/>
                    <a:pt x="610" y="131"/>
                  </a:cubicBezTo>
                  <a:cubicBezTo>
                    <a:pt x="610" y="131"/>
                    <a:pt x="610" y="131"/>
                    <a:pt x="610" y="131"/>
                  </a:cubicBezTo>
                  <a:close/>
                  <a:moveTo>
                    <a:pt x="609" y="131"/>
                  </a:moveTo>
                  <a:cubicBezTo>
                    <a:pt x="609" y="131"/>
                    <a:pt x="609" y="132"/>
                    <a:pt x="609" y="132"/>
                  </a:cubicBezTo>
                  <a:cubicBezTo>
                    <a:pt x="609" y="132"/>
                    <a:pt x="609" y="132"/>
                    <a:pt x="609" y="131"/>
                  </a:cubicBezTo>
                  <a:close/>
                  <a:moveTo>
                    <a:pt x="609" y="132"/>
                  </a:moveTo>
                  <a:cubicBezTo>
                    <a:pt x="608" y="132"/>
                    <a:pt x="608" y="132"/>
                    <a:pt x="608" y="132"/>
                  </a:cubicBezTo>
                  <a:cubicBezTo>
                    <a:pt x="608" y="132"/>
                    <a:pt x="609" y="132"/>
                    <a:pt x="609" y="132"/>
                  </a:cubicBezTo>
                  <a:close/>
                  <a:moveTo>
                    <a:pt x="1290" y="44"/>
                  </a:moveTo>
                  <a:cubicBezTo>
                    <a:pt x="1290" y="44"/>
                    <a:pt x="1290" y="44"/>
                    <a:pt x="1290" y="43"/>
                  </a:cubicBezTo>
                  <a:cubicBezTo>
                    <a:pt x="1290" y="44"/>
                    <a:pt x="1290" y="44"/>
                    <a:pt x="1290" y="44"/>
                  </a:cubicBezTo>
                  <a:close/>
                  <a:moveTo>
                    <a:pt x="653" y="42"/>
                  </a:moveTo>
                  <a:cubicBezTo>
                    <a:pt x="653" y="42"/>
                    <a:pt x="653" y="42"/>
                    <a:pt x="653" y="42"/>
                  </a:cubicBezTo>
                  <a:cubicBezTo>
                    <a:pt x="653" y="42"/>
                    <a:pt x="653" y="42"/>
                    <a:pt x="653" y="42"/>
                  </a:cubicBezTo>
                  <a:close/>
                  <a:moveTo>
                    <a:pt x="751" y="87"/>
                  </a:moveTo>
                  <a:cubicBezTo>
                    <a:pt x="751" y="87"/>
                    <a:pt x="751" y="87"/>
                    <a:pt x="750" y="87"/>
                  </a:cubicBezTo>
                  <a:cubicBezTo>
                    <a:pt x="750" y="87"/>
                    <a:pt x="751" y="87"/>
                    <a:pt x="751" y="87"/>
                  </a:cubicBezTo>
                  <a:close/>
                  <a:moveTo>
                    <a:pt x="1364" y="74"/>
                  </a:moveTo>
                  <a:cubicBezTo>
                    <a:pt x="1364" y="74"/>
                    <a:pt x="1364" y="74"/>
                    <a:pt x="1364" y="74"/>
                  </a:cubicBezTo>
                  <a:cubicBezTo>
                    <a:pt x="1364" y="74"/>
                    <a:pt x="1364" y="74"/>
                    <a:pt x="1364" y="74"/>
                  </a:cubicBezTo>
                  <a:close/>
                  <a:moveTo>
                    <a:pt x="796" y="39"/>
                  </a:moveTo>
                  <a:cubicBezTo>
                    <a:pt x="796" y="39"/>
                    <a:pt x="796" y="39"/>
                    <a:pt x="796" y="39"/>
                  </a:cubicBezTo>
                  <a:cubicBezTo>
                    <a:pt x="796" y="39"/>
                    <a:pt x="796" y="39"/>
                    <a:pt x="796" y="39"/>
                  </a:cubicBezTo>
                  <a:close/>
                  <a:moveTo>
                    <a:pt x="1535" y="74"/>
                  </a:moveTo>
                  <a:cubicBezTo>
                    <a:pt x="1535" y="74"/>
                    <a:pt x="1535" y="74"/>
                    <a:pt x="1535" y="74"/>
                  </a:cubicBezTo>
                  <a:cubicBezTo>
                    <a:pt x="1535" y="74"/>
                    <a:pt x="1535" y="74"/>
                    <a:pt x="1535" y="74"/>
                  </a:cubicBezTo>
                  <a:close/>
                  <a:moveTo>
                    <a:pt x="833" y="39"/>
                  </a:moveTo>
                  <a:cubicBezTo>
                    <a:pt x="833" y="39"/>
                    <a:pt x="833" y="39"/>
                    <a:pt x="833" y="39"/>
                  </a:cubicBezTo>
                  <a:cubicBezTo>
                    <a:pt x="833" y="39"/>
                    <a:pt x="833" y="39"/>
                    <a:pt x="833" y="39"/>
                  </a:cubicBezTo>
                  <a:close/>
                  <a:moveTo>
                    <a:pt x="1703" y="74"/>
                  </a:moveTo>
                  <a:cubicBezTo>
                    <a:pt x="1703" y="74"/>
                    <a:pt x="1704" y="74"/>
                    <a:pt x="1704" y="74"/>
                  </a:cubicBezTo>
                  <a:cubicBezTo>
                    <a:pt x="1703" y="74"/>
                    <a:pt x="1703" y="74"/>
                    <a:pt x="1703" y="74"/>
                  </a:cubicBezTo>
                  <a:close/>
                  <a:moveTo>
                    <a:pt x="1717" y="74"/>
                  </a:moveTo>
                  <a:cubicBezTo>
                    <a:pt x="1717" y="74"/>
                    <a:pt x="1716" y="74"/>
                    <a:pt x="1716" y="74"/>
                  </a:cubicBezTo>
                  <a:cubicBezTo>
                    <a:pt x="1717" y="74"/>
                    <a:pt x="1717" y="74"/>
                    <a:pt x="1717" y="74"/>
                  </a:cubicBezTo>
                  <a:close/>
                  <a:moveTo>
                    <a:pt x="864" y="39"/>
                  </a:moveTo>
                  <a:cubicBezTo>
                    <a:pt x="864" y="39"/>
                    <a:pt x="864" y="39"/>
                    <a:pt x="864" y="39"/>
                  </a:cubicBezTo>
                  <a:cubicBezTo>
                    <a:pt x="864" y="39"/>
                    <a:pt x="864" y="39"/>
                    <a:pt x="864" y="39"/>
                  </a:cubicBezTo>
                  <a:close/>
                  <a:moveTo>
                    <a:pt x="874" y="39"/>
                  </a:moveTo>
                  <a:cubicBezTo>
                    <a:pt x="874" y="39"/>
                    <a:pt x="874" y="39"/>
                    <a:pt x="874" y="39"/>
                  </a:cubicBezTo>
                  <a:cubicBezTo>
                    <a:pt x="874" y="39"/>
                    <a:pt x="874" y="39"/>
                    <a:pt x="874" y="39"/>
                  </a:cubicBezTo>
                  <a:close/>
                  <a:moveTo>
                    <a:pt x="1042" y="39"/>
                  </a:moveTo>
                  <a:cubicBezTo>
                    <a:pt x="1042" y="39"/>
                    <a:pt x="1042" y="39"/>
                    <a:pt x="1042" y="39"/>
                  </a:cubicBezTo>
                  <a:cubicBezTo>
                    <a:pt x="1042" y="39"/>
                    <a:pt x="1042" y="39"/>
                    <a:pt x="1042" y="39"/>
                  </a:cubicBezTo>
                  <a:close/>
                  <a:moveTo>
                    <a:pt x="1115" y="39"/>
                  </a:moveTo>
                  <a:cubicBezTo>
                    <a:pt x="1116" y="39"/>
                    <a:pt x="1116" y="39"/>
                    <a:pt x="1116" y="39"/>
                  </a:cubicBezTo>
                  <a:cubicBezTo>
                    <a:pt x="1115" y="39"/>
                    <a:pt x="1115" y="39"/>
                    <a:pt x="1115" y="39"/>
                  </a:cubicBezTo>
                  <a:close/>
                  <a:moveTo>
                    <a:pt x="1148" y="39"/>
                  </a:moveTo>
                  <a:cubicBezTo>
                    <a:pt x="1148" y="39"/>
                    <a:pt x="1148" y="39"/>
                    <a:pt x="1149" y="39"/>
                  </a:cubicBezTo>
                  <a:cubicBezTo>
                    <a:pt x="1149" y="39"/>
                    <a:pt x="1148" y="39"/>
                    <a:pt x="1148" y="39"/>
                  </a:cubicBezTo>
                  <a:close/>
                  <a:moveTo>
                    <a:pt x="1220" y="39"/>
                  </a:moveTo>
                  <a:cubicBezTo>
                    <a:pt x="1220" y="39"/>
                    <a:pt x="1220" y="39"/>
                    <a:pt x="1220" y="39"/>
                  </a:cubicBezTo>
                  <a:cubicBezTo>
                    <a:pt x="1220" y="39"/>
                    <a:pt x="1220" y="39"/>
                    <a:pt x="1220" y="39"/>
                  </a:cubicBezTo>
                  <a:close/>
                  <a:moveTo>
                    <a:pt x="1351" y="75"/>
                  </a:moveTo>
                  <a:cubicBezTo>
                    <a:pt x="1351" y="75"/>
                    <a:pt x="1351" y="75"/>
                    <a:pt x="1351" y="74"/>
                  </a:cubicBezTo>
                  <a:cubicBezTo>
                    <a:pt x="1351" y="74"/>
                    <a:pt x="1351" y="75"/>
                    <a:pt x="1351" y="75"/>
                  </a:cubicBezTo>
                  <a:close/>
                  <a:moveTo>
                    <a:pt x="1364" y="74"/>
                  </a:moveTo>
                  <a:cubicBezTo>
                    <a:pt x="1364" y="74"/>
                    <a:pt x="1364" y="74"/>
                    <a:pt x="1364" y="75"/>
                  </a:cubicBezTo>
                  <a:cubicBezTo>
                    <a:pt x="1364" y="75"/>
                    <a:pt x="1364" y="75"/>
                    <a:pt x="1364" y="74"/>
                  </a:cubicBezTo>
                  <a:close/>
                  <a:moveTo>
                    <a:pt x="1535" y="75"/>
                  </a:moveTo>
                  <a:cubicBezTo>
                    <a:pt x="1535" y="75"/>
                    <a:pt x="1535" y="75"/>
                    <a:pt x="1535" y="74"/>
                  </a:cubicBezTo>
                  <a:cubicBezTo>
                    <a:pt x="1535" y="74"/>
                    <a:pt x="1535" y="75"/>
                    <a:pt x="1535" y="75"/>
                  </a:cubicBezTo>
                  <a:close/>
                  <a:moveTo>
                    <a:pt x="1548" y="74"/>
                  </a:moveTo>
                  <a:cubicBezTo>
                    <a:pt x="1548" y="74"/>
                    <a:pt x="1548" y="74"/>
                    <a:pt x="1548" y="75"/>
                  </a:cubicBezTo>
                  <a:cubicBezTo>
                    <a:pt x="1548" y="75"/>
                    <a:pt x="1548" y="74"/>
                    <a:pt x="1548" y="74"/>
                  </a:cubicBezTo>
                  <a:close/>
                  <a:moveTo>
                    <a:pt x="1256" y="39"/>
                  </a:moveTo>
                  <a:cubicBezTo>
                    <a:pt x="1256" y="39"/>
                    <a:pt x="1256" y="39"/>
                    <a:pt x="1256" y="39"/>
                  </a:cubicBezTo>
                  <a:cubicBezTo>
                    <a:pt x="1256" y="39"/>
                    <a:pt x="1256" y="39"/>
                    <a:pt x="1256" y="39"/>
                  </a:cubicBezTo>
                  <a:close/>
                  <a:moveTo>
                    <a:pt x="1703" y="75"/>
                  </a:moveTo>
                  <a:cubicBezTo>
                    <a:pt x="1703" y="75"/>
                    <a:pt x="1703" y="75"/>
                    <a:pt x="1703" y="74"/>
                  </a:cubicBezTo>
                  <a:cubicBezTo>
                    <a:pt x="1703" y="74"/>
                    <a:pt x="1703" y="75"/>
                    <a:pt x="1703" y="75"/>
                  </a:cubicBezTo>
                  <a:close/>
                  <a:moveTo>
                    <a:pt x="1716" y="74"/>
                  </a:moveTo>
                  <a:cubicBezTo>
                    <a:pt x="1716" y="74"/>
                    <a:pt x="1716" y="74"/>
                    <a:pt x="1716" y="75"/>
                  </a:cubicBezTo>
                  <a:cubicBezTo>
                    <a:pt x="1716" y="75"/>
                    <a:pt x="1716" y="74"/>
                    <a:pt x="1716" y="74"/>
                  </a:cubicBezTo>
                  <a:close/>
                  <a:moveTo>
                    <a:pt x="551" y="39"/>
                  </a:moveTo>
                  <a:cubicBezTo>
                    <a:pt x="551" y="39"/>
                    <a:pt x="551" y="39"/>
                    <a:pt x="551" y="39"/>
                  </a:cubicBezTo>
                  <a:cubicBezTo>
                    <a:pt x="551" y="39"/>
                    <a:pt x="551" y="39"/>
                    <a:pt x="551" y="39"/>
                  </a:cubicBezTo>
                  <a:close/>
                  <a:moveTo>
                    <a:pt x="664" y="39"/>
                  </a:moveTo>
                  <a:cubicBezTo>
                    <a:pt x="664" y="39"/>
                    <a:pt x="664" y="39"/>
                    <a:pt x="664" y="39"/>
                  </a:cubicBezTo>
                  <a:cubicBezTo>
                    <a:pt x="664" y="39"/>
                    <a:pt x="664" y="39"/>
                    <a:pt x="664" y="39"/>
                  </a:cubicBezTo>
                  <a:close/>
                  <a:moveTo>
                    <a:pt x="698" y="75"/>
                  </a:moveTo>
                  <a:cubicBezTo>
                    <a:pt x="698" y="75"/>
                    <a:pt x="698" y="75"/>
                    <a:pt x="698" y="75"/>
                  </a:cubicBezTo>
                  <a:cubicBezTo>
                    <a:pt x="698" y="75"/>
                    <a:pt x="698" y="75"/>
                    <a:pt x="698" y="75"/>
                  </a:cubicBezTo>
                  <a:close/>
                  <a:moveTo>
                    <a:pt x="796" y="39"/>
                  </a:moveTo>
                  <a:cubicBezTo>
                    <a:pt x="796" y="39"/>
                    <a:pt x="797" y="39"/>
                    <a:pt x="797" y="39"/>
                  </a:cubicBezTo>
                  <a:cubicBezTo>
                    <a:pt x="797" y="39"/>
                    <a:pt x="797" y="39"/>
                    <a:pt x="796" y="39"/>
                  </a:cubicBezTo>
                  <a:close/>
                  <a:moveTo>
                    <a:pt x="1350" y="75"/>
                  </a:moveTo>
                  <a:cubicBezTo>
                    <a:pt x="1350" y="75"/>
                    <a:pt x="1351" y="75"/>
                    <a:pt x="1351" y="75"/>
                  </a:cubicBezTo>
                  <a:cubicBezTo>
                    <a:pt x="1350" y="75"/>
                    <a:pt x="1350" y="75"/>
                    <a:pt x="1350" y="75"/>
                  </a:cubicBezTo>
                  <a:close/>
                  <a:moveTo>
                    <a:pt x="832" y="39"/>
                  </a:moveTo>
                  <a:cubicBezTo>
                    <a:pt x="832" y="39"/>
                    <a:pt x="833" y="39"/>
                    <a:pt x="833" y="39"/>
                  </a:cubicBezTo>
                  <a:cubicBezTo>
                    <a:pt x="832" y="39"/>
                    <a:pt x="832" y="39"/>
                    <a:pt x="832" y="39"/>
                  </a:cubicBezTo>
                  <a:close/>
                  <a:moveTo>
                    <a:pt x="864" y="39"/>
                  </a:moveTo>
                  <a:cubicBezTo>
                    <a:pt x="864" y="39"/>
                    <a:pt x="864" y="39"/>
                    <a:pt x="864" y="39"/>
                  </a:cubicBezTo>
                  <a:cubicBezTo>
                    <a:pt x="864" y="39"/>
                    <a:pt x="864" y="39"/>
                    <a:pt x="864" y="39"/>
                  </a:cubicBezTo>
                  <a:close/>
                  <a:moveTo>
                    <a:pt x="1534" y="75"/>
                  </a:moveTo>
                  <a:cubicBezTo>
                    <a:pt x="1535" y="75"/>
                    <a:pt x="1535" y="75"/>
                    <a:pt x="1535" y="75"/>
                  </a:cubicBezTo>
                  <a:cubicBezTo>
                    <a:pt x="1535" y="75"/>
                    <a:pt x="1534" y="75"/>
                    <a:pt x="1534" y="75"/>
                  </a:cubicBezTo>
                  <a:close/>
                  <a:moveTo>
                    <a:pt x="1548" y="75"/>
                  </a:moveTo>
                  <a:cubicBezTo>
                    <a:pt x="1548" y="75"/>
                    <a:pt x="1548" y="75"/>
                    <a:pt x="1548" y="75"/>
                  </a:cubicBezTo>
                  <a:cubicBezTo>
                    <a:pt x="1548" y="75"/>
                    <a:pt x="1548" y="75"/>
                    <a:pt x="1548" y="75"/>
                  </a:cubicBezTo>
                  <a:close/>
                  <a:moveTo>
                    <a:pt x="873" y="39"/>
                  </a:moveTo>
                  <a:cubicBezTo>
                    <a:pt x="874" y="39"/>
                    <a:pt x="874" y="39"/>
                    <a:pt x="874" y="39"/>
                  </a:cubicBezTo>
                  <a:cubicBezTo>
                    <a:pt x="874" y="39"/>
                    <a:pt x="873" y="39"/>
                    <a:pt x="873" y="39"/>
                  </a:cubicBezTo>
                  <a:close/>
                  <a:moveTo>
                    <a:pt x="1703" y="75"/>
                  </a:moveTo>
                  <a:cubicBezTo>
                    <a:pt x="1703" y="75"/>
                    <a:pt x="1703" y="75"/>
                    <a:pt x="1703" y="75"/>
                  </a:cubicBezTo>
                  <a:cubicBezTo>
                    <a:pt x="1703" y="75"/>
                    <a:pt x="1703" y="75"/>
                    <a:pt x="1703" y="75"/>
                  </a:cubicBezTo>
                  <a:close/>
                  <a:moveTo>
                    <a:pt x="1716" y="75"/>
                  </a:moveTo>
                  <a:cubicBezTo>
                    <a:pt x="1716" y="75"/>
                    <a:pt x="1716" y="75"/>
                    <a:pt x="1716" y="75"/>
                  </a:cubicBezTo>
                  <a:cubicBezTo>
                    <a:pt x="1716" y="75"/>
                    <a:pt x="1716" y="75"/>
                    <a:pt x="1716" y="75"/>
                  </a:cubicBezTo>
                  <a:close/>
                  <a:moveTo>
                    <a:pt x="1041" y="39"/>
                  </a:moveTo>
                  <a:cubicBezTo>
                    <a:pt x="1042" y="39"/>
                    <a:pt x="1042" y="39"/>
                    <a:pt x="1042" y="39"/>
                  </a:cubicBezTo>
                  <a:cubicBezTo>
                    <a:pt x="1042" y="39"/>
                    <a:pt x="1042" y="39"/>
                    <a:pt x="1041" y="39"/>
                  </a:cubicBezTo>
                  <a:close/>
                  <a:moveTo>
                    <a:pt x="1115" y="39"/>
                  </a:moveTo>
                  <a:cubicBezTo>
                    <a:pt x="1115" y="39"/>
                    <a:pt x="1115" y="39"/>
                    <a:pt x="1115" y="39"/>
                  </a:cubicBezTo>
                  <a:cubicBezTo>
                    <a:pt x="1115" y="39"/>
                    <a:pt x="1115" y="39"/>
                    <a:pt x="1115" y="39"/>
                  </a:cubicBezTo>
                  <a:close/>
                  <a:moveTo>
                    <a:pt x="1219" y="39"/>
                  </a:moveTo>
                  <a:cubicBezTo>
                    <a:pt x="1220" y="39"/>
                    <a:pt x="1220" y="39"/>
                    <a:pt x="1220" y="39"/>
                  </a:cubicBezTo>
                  <a:cubicBezTo>
                    <a:pt x="1220" y="39"/>
                    <a:pt x="1219" y="39"/>
                    <a:pt x="1219" y="39"/>
                  </a:cubicBezTo>
                  <a:close/>
                  <a:moveTo>
                    <a:pt x="1293" y="39"/>
                  </a:moveTo>
                  <a:cubicBezTo>
                    <a:pt x="1293" y="39"/>
                    <a:pt x="1293" y="39"/>
                    <a:pt x="1293" y="39"/>
                  </a:cubicBezTo>
                  <a:cubicBezTo>
                    <a:pt x="1293" y="39"/>
                    <a:pt x="1293" y="39"/>
                    <a:pt x="1293" y="39"/>
                  </a:cubicBezTo>
                  <a:close/>
                  <a:moveTo>
                    <a:pt x="1350" y="75"/>
                  </a:moveTo>
                  <a:cubicBezTo>
                    <a:pt x="1350" y="75"/>
                    <a:pt x="1350" y="75"/>
                    <a:pt x="1350" y="75"/>
                  </a:cubicBezTo>
                  <a:cubicBezTo>
                    <a:pt x="1350" y="75"/>
                    <a:pt x="1350" y="75"/>
                    <a:pt x="1350" y="75"/>
                  </a:cubicBezTo>
                  <a:close/>
                  <a:moveTo>
                    <a:pt x="663" y="40"/>
                  </a:moveTo>
                  <a:cubicBezTo>
                    <a:pt x="664" y="40"/>
                    <a:pt x="664" y="39"/>
                    <a:pt x="664" y="39"/>
                  </a:cubicBezTo>
                  <a:cubicBezTo>
                    <a:pt x="664" y="39"/>
                    <a:pt x="664" y="39"/>
                    <a:pt x="663" y="40"/>
                  </a:cubicBezTo>
                  <a:close/>
                  <a:moveTo>
                    <a:pt x="759" y="40"/>
                  </a:moveTo>
                  <a:cubicBezTo>
                    <a:pt x="759" y="40"/>
                    <a:pt x="759" y="39"/>
                    <a:pt x="759" y="39"/>
                  </a:cubicBezTo>
                  <a:cubicBezTo>
                    <a:pt x="759" y="39"/>
                    <a:pt x="759" y="39"/>
                    <a:pt x="759" y="40"/>
                  </a:cubicBezTo>
                  <a:close/>
                  <a:moveTo>
                    <a:pt x="797" y="39"/>
                  </a:moveTo>
                  <a:cubicBezTo>
                    <a:pt x="797" y="39"/>
                    <a:pt x="797" y="40"/>
                    <a:pt x="797" y="40"/>
                  </a:cubicBezTo>
                  <a:cubicBezTo>
                    <a:pt x="797" y="39"/>
                    <a:pt x="797" y="39"/>
                    <a:pt x="797" y="39"/>
                  </a:cubicBezTo>
                  <a:close/>
                  <a:moveTo>
                    <a:pt x="832" y="40"/>
                  </a:moveTo>
                  <a:cubicBezTo>
                    <a:pt x="832" y="40"/>
                    <a:pt x="832" y="39"/>
                    <a:pt x="832" y="39"/>
                  </a:cubicBezTo>
                  <a:cubicBezTo>
                    <a:pt x="832" y="39"/>
                    <a:pt x="832" y="39"/>
                    <a:pt x="832" y="40"/>
                  </a:cubicBezTo>
                  <a:close/>
                  <a:moveTo>
                    <a:pt x="873" y="40"/>
                  </a:moveTo>
                  <a:cubicBezTo>
                    <a:pt x="873" y="40"/>
                    <a:pt x="873" y="39"/>
                    <a:pt x="873" y="39"/>
                  </a:cubicBezTo>
                  <a:cubicBezTo>
                    <a:pt x="873" y="39"/>
                    <a:pt x="873" y="39"/>
                    <a:pt x="873" y="40"/>
                  </a:cubicBezTo>
                  <a:close/>
                  <a:moveTo>
                    <a:pt x="1115" y="40"/>
                  </a:moveTo>
                  <a:cubicBezTo>
                    <a:pt x="1115" y="40"/>
                    <a:pt x="1115" y="39"/>
                    <a:pt x="1115" y="39"/>
                  </a:cubicBezTo>
                  <a:cubicBezTo>
                    <a:pt x="1115" y="39"/>
                    <a:pt x="1115" y="39"/>
                    <a:pt x="1115" y="40"/>
                  </a:cubicBezTo>
                  <a:close/>
                  <a:moveTo>
                    <a:pt x="682" y="76"/>
                  </a:moveTo>
                  <a:cubicBezTo>
                    <a:pt x="682" y="75"/>
                    <a:pt x="682" y="75"/>
                    <a:pt x="682" y="75"/>
                  </a:cubicBezTo>
                  <a:cubicBezTo>
                    <a:pt x="682" y="76"/>
                    <a:pt x="682" y="76"/>
                    <a:pt x="682" y="76"/>
                  </a:cubicBezTo>
                  <a:close/>
                  <a:moveTo>
                    <a:pt x="698" y="75"/>
                  </a:moveTo>
                  <a:cubicBezTo>
                    <a:pt x="698" y="76"/>
                    <a:pt x="698" y="76"/>
                    <a:pt x="698" y="76"/>
                  </a:cubicBezTo>
                  <a:cubicBezTo>
                    <a:pt x="698" y="76"/>
                    <a:pt x="698" y="76"/>
                    <a:pt x="698" y="75"/>
                  </a:cubicBezTo>
                  <a:close/>
                  <a:moveTo>
                    <a:pt x="1292" y="40"/>
                  </a:moveTo>
                  <a:cubicBezTo>
                    <a:pt x="1293" y="40"/>
                    <a:pt x="1293" y="39"/>
                    <a:pt x="1293" y="39"/>
                  </a:cubicBezTo>
                  <a:cubicBezTo>
                    <a:pt x="1293" y="39"/>
                    <a:pt x="1293" y="39"/>
                    <a:pt x="1292" y="40"/>
                  </a:cubicBezTo>
                  <a:close/>
                  <a:moveTo>
                    <a:pt x="663" y="40"/>
                  </a:moveTo>
                  <a:cubicBezTo>
                    <a:pt x="663" y="40"/>
                    <a:pt x="663" y="40"/>
                    <a:pt x="663" y="40"/>
                  </a:cubicBezTo>
                  <a:cubicBezTo>
                    <a:pt x="663" y="40"/>
                    <a:pt x="663" y="40"/>
                    <a:pt x="663" y="40"/>
                  </a:cubicBezTo>
                  <a:close/>
                  <a:moveTo>
                    <a:pt x="1350" y="76"/>
                  </a:moveTo>
                  <a:cubicBezTo>
                    <a:pt x="1350" y="76"/>
                    <a:pt x="1350" y="76"/>
                    <a:pt x="1350" y="75"/>
                  </a:cubicBezTo>
                  <a:cubicBezTo>
                    <a:pt x="1350" y="76"/>
                    <a:pt x="1350" y="76"/>
                    <a:pt x="1350" y="76"/>
                  </a:cubicBezTo>
                  <a:close/>
                  <a:moveTo>
                    <a:pt x="1363" y="75"/>
                  </a:moveTo>
                  <a:cubicBezTo>
                    <a:pt x="1363" y="75"/>
                    <a:pt x="1362" y="76"/>
                    <a:pt x="1362" y="76"/>
                  </a:cubicBezTo>
                  <a:cubicBezTo>
                    <a:pt x="1363" y="76"/>
                    <a:pt x="1363" y="76"/>
                    <a:pt x="1363" y="75"/>
                  </a:cubicBezTo>
                  <a:close/>
                  <a:moveTo>
                    <a:pt x="758" y="40"/>
                  </a:moveTo>
                  <a:cubicBezTo>
                    <a:pt x="759" y="40"/>
                    <a:pt x="759" y="40"/>
                    <a:pt x="759" y="40"/>
                  </a:cubicBezTo>
                  <a:cubicBezTo>
                    <a:pt x="759" y="40"/>
                    <a:pt x="759" y="40"/>
                    <a:pt x="758" y="40"/>
                  </a:cubicBezTo>
                  <a:close/>
                  <a:moveTo>
                    <a:pt x="797" y="40"/>
                  </a:moveTo>
                  <a:cubicBezTo>
                    <a:pt x="797" y="40"/>
                    <a:pt x="797" y="40"/>
                    <a:pt x="797" y="40"/>
                  </a:cubicBezTo>
                  <a:cubicBezTo>
                    <a:pt x="797" y="40"/>
                    <a:pt x="797" y="40"/>
                    <a:pt x="797" y="40"/>
                  </a:cubicBezTo>
                  <a:close/>
                  <a:moveTo>
                    <a:pt x="832" y="40"/>
                  </a:moveTo>
                  <a:cubicBezTo>
                    <a:pt x="832" y="40"/>
                    <a:pt x="832" y="40"/>
                    <a:pt x="832" y="40"/>
                  </a:cubicBezTo>
                  <a:cubicBezTo>
                    <a:pt x="832" y="40"/>
                    <a:pt x="832" y="40"/>
                    <a:pt x="832" y="40"/>
                  </a:cubicBezTo>
                  <a:close/>
                  <a:moveTo>
                    <a:pt x="873" y="40"/>
                  </a:moveTo>
                  <a:cubicBezTo>
                    <a:pt x="873" y="40"/>
                    <a:pt x="873" y="40"/>
                    <a:pt x="873" y="40"/>
                  </a:cubicBezTo>
                  <a:cubicBezTo>
                    <a:pt x="873" y="40"/>
                    <a:pt x="873" y="40"/>
                    <a:pt x="873" y="40"/>
                  </a:cubicBezTo>
                  <a:close/>
                  <a:moveTo>
                    <a:pt x="907" y="40"/>
                  </a:moveTo>
                  <a:cubicBezTo>
                    <a:pt x="907" y="40"/>
                    <a:pt x="907" y="40"/>
                    <a:pt x="907" y="40"/>
                  </a:cubicBezTo>
                  <a:cubicBezTo>
                    <a:pt x="907" y="40"/>
                    <a:pt x="907" y="40"/>
                    <a:pt x="907" y="40"/>
                  </a:cubicBezTo>
                  <a:close/>
                  <a:moveTo>
                    <a:pt x="1114" y="40"/>
                  </a:moveTo>
                  <a:cubicBezTo>
                    <a:pt x="1114" y="40"/>
                    <a:pt x="1115" y="40"/>
                    <a:pt x="1115" y="40"/>
                  </a:cubicBezTo>
                  <a:cubicBezTo>
                    <a:pt x="1114" y="40"/>
                    <a:pt x="1114" y="40"/>
                    <a:pt x="1114" y="40"/>
                  </a:cubicBezTo>
                  <a:close/>
                  <a:moveTo>
                    <a:pt x="1292" y="40"/>
                  </a:moveTo>
                  <a:cubicBezTo>
                    <a:pt x="1292" y="40"/>
                    <a:pt x="1292" y="40"/>
                    <a:pt x="1292" y="40"/>
                  </a:cubicBezTo>
                  <a:cubicBezTo>
                    <a:pt x="1292" y="40"/>
                    <a:pt x="1292" y="40"/>
                    <a:pt x="1292" y="40"/>
                  </a:cubicBezTo>
                  <a:close/>
                  <a:moveTo>
                    <a:pt x="1362" y="76"/>
                  </a:moveTo>
                  <a:cubicBezTo>
                    <a:pt x="1362" y="76"/>
                    <a:pt x="1362" y="76"/>
                    <a:pt x="1362" y="76"/>
                  </a:cubicBezTo>
                  <a:cubicBezTo>
                    <a:pt x="1362" y="76"/>
                    <a:pt x="1362" y="76"/>
                    <a:pt x="1362" y="76"/>
                  </a:cubicBezTo>
                  <a:close/>
                  <a:moveTo>
                    <a:pt x="663" y="40"/>
                  </a:moveTo>
                  <a:cubicBezTo>
                    <a:pt x="663" y="40"/>
                    <a:pt x="663" y="40"/>
                    <a:pt x="663" y="40"/>
                  </a:cubicBezTo>
                  <a:cubicBezTo>
                    <a:pt x="663" y="40"/>
                    <a:pt x="663" y="40"/>
                    <a:pt x="663" y="40"/>
                  </a:cubicBezTo>
                  <a:close/>
                  <a:moveTo>
                    <a:pt x="758" y="40"/>
                  </a:moveTo>
                  <a:cubicBezTo>
                    <a:pt x="758" y="40"/>
                    <a:pt x="758" y="40"/>
                    <a:pt x="758" y="40"/>
                  </a:cubicBezTo>
                  <a:cubicBezTo>
                    <a:pt x="758" y="40"/>
                    <a:pt x="758" y="40"/>
                    <a:pt x="758" y="40"/>
                  </a:cubicBezTo>
                  <a:close/>
                  <a:moveTo>
                    <a:pt x="797" y="40"/>
                  </a:moveTo>
                  <a:cubicBezTo>
                    <a:pt x="797" y="40"/>
                    <a:pt x="798" y="40"/>
                    <a:pt x="798" y="40"/>
                  </a:cubicBezTo>
                  <a:cubicBezTo>
                    <a:pt x="798" y="40"/>
                    <a:pt x="798" y="40"/>
                    <a:pt x="797" y="40"/>
                  </a:cubicBezTo>
                  <a:close/>
                  <a:moveTo>
                    <a:pt x="831" y="40"/>
                  </a:moveTo>
                  <a:cubicBezTo>
                    <a:pt x="831" y="40"/>
                    <a:pt x="832" y="40"/>
                    <a:pt x="832" y="40"/>
                  </a:cubicBezTo>
                  <a:cubicBezTo>
                    <a:pt x="831" y="40"/>
                    <a:pt x="831" y="40"/>
                    <a:pt x="831" y="40"/>
                  </a:cubicBezTo>
                  <a:close/>
                  <a:moveTo>
                    <a:pt x="872" y="40"/>
                  </a:moveTo>
                  <a:cubicBezTo>
                    <a:pt x="873" y="40"/>
                    <a:pt x="873" y="40"/>
                    <a:pt x="873" y="40"/>
                  </a:cubicBezTo>
                  <a:cubicBezTo>
                    <a:pt x="873" y="40"/>
                    <a:pt x="872" y="40"/>
                    <a:pt x="872" y="40"/>
                  </a:cubicBezTo>
                  <a:close/>
                  <a:moveTo>
                    <a:pt x="907" y="40"/>
                  </a:moveTo>
                  <a:cubicBezTo>
                    <a:pt x="907" y="40"/>
                    <a:pt x="908" y="40"/>
                    <a:pt x="908" y="40"/>
                  </a:cubicBezTo>
                  <a:cubicBezTo>
                    <a:pt x="908" y="40"/>
                    <a:pt x="908" y="40"/>
                    <a:pt x="907" y="40"/>
                  </a:cubicBezTo>
                  <a:close/>
                  <a:moveTo>
                    <a:pt x="1114" y="40"/>
                  </a:moveTo>
                  <a:cubicBezTo>
                    <a:pt x="1114" y="40"/>
                    <a:pt x="1114" y="40"/>
                    <a:pt x="1114" y="40"/>
                  </a:cubicBezTo>
                  <a:cubicBezTo>
                    <a:pt x="1114" y="40"/>
                    <a:pt x="1114" y="40"/>
                    <a:pt x="1114" y="40"/>
                  </a:cubicBezTo>
                  <a:close/>
                  <a:moveTo>
                    <a:pt x="1362" y="76"/>
                  </a:moveTo>
                  <a:cubicBezTo>
                    <a:pt x="1362" y="76"/>
                    <a:pt x="1362" y="76"/>
                    <a:pt x="1362" y="76"/>
                  </a:cubicBezTo>
                  <a:cubicBezTo>
                    <a:pt x="1362" y="76"/>
                    <a:pt x="1362" y="76"/>
                    <a:pt x="1362" y="76"/>
                  </a:cubicBezTo>
                  <a:close/>
                  <a:moveTo>
                    <a:pt x="1149" y="40"/>
                  </a:moveTo>
                  <a:cubicBezTo>
                    <a:pt x="1149" y="40"/>
                    <a:pt x="1149" y="40"/>
                    <a:pt x="1150" y="40"/>
                  </a:cubicBezTo>
                  <a:cubicBezTo>
                    <a:pt x="1150" y="40"/>
                    <a:pt x="1149" y="40"/>
                    <a:pt x="1149" y="40"/>
                  </a:cubicBezTo>
                  <a:close/>
                  <a:moveTo>
                    <a:pt x="1533" y="77"/>
                  </a:moveTo>
                  <a:cubicBezTo>
                    <a:pt x="1534" y="76"/>
                    <a:pt x="1534" y="76"/>
                    <a:pt x="1534" y="76"/>
                  </a:cubicBezTo>
                  <a:cubicBezTo>
                    <a:pt x="1534" y="76"/>
                    <a:pt x="1533" y="76"/>
                    <a:pt x="1533" y="77"/>
                  </a:cubicBezTo>
                  <a:close/>
                  <a:moveTo>
                    <a:pt x="1546" y="76"/>
                  </a:moveTo>
                  <a:cubicBezTo>
                    <a:pt x="1546" y="76"/>
                    <a:pt x="1546" y="76"/>
                    <a:pt x="1546" y="76"/>
                  </a:cubicBezTo>
                  <a:cubicBezTo>
                    <a:pt x="1546" y="76"/>
                    <a:pt x="1546" y="76"/>
                    <a:pt x="1546" y="76"/>
                  </a:cubicBezTo>
                  <a:close/>
                  <a:moveTo>
                    <a:pt x="1218" y="40"/>
                  </a:moveTo>
                  <a:cubicBezTo>
                    <a:pt x="1218" y="40"/>
                    <a:pt x="1218" y="40"/>
                    <a:pt x="1218" y="40"/>
                  </a:cubicBezTo>
                  <a:cubicBezTo>
                    <a:pt x="1218" y="40"/>
                    <a:pt x="1218" y="40"/>
                    <a:pt x="1218" y="40"/>
                  </a:cubicBezTo>
                  <a:close/>
                  <a:moveTo>
                    <a:pt x="662" y="41"/>
                  </a:moveTo>
                  <a:cubicBezTo>
                    <a:pt x="663" y="41"/>
                    <a:pt x="663" y="41"/>
                    <a:pt x="663" y="40"/>
                  </a:cubicBezTo>
                  <a:cubicBezTo>
                    <a:pt x="663" y="40"/>
                    <a:pt x="662" y="40"/>
                    <a:pt x="662" y="41"/>
                  </a:cubicBezTo>
                  <a:close/>
                  <a:moveTo>
                    <a:pt x="1701" y="77"/>
                  </a:moveTo>
                  <a:cubicBezTo>
                    <a:pt x="1702" y="76"/>
                    <a:pt x="1702" y="76"/>
                    <a:pt x="1702" y="76"/>
                  </a:cubicBezTo>
                  <a:cubicBezTo>
                    <a:pt x="1702" y="76"/>
                    <a:pt x="1702" y="76"/>
                    <a:pt x="1701" y="77"/>
                  </a:cubicBezTo>
                  <a:close/>
                  <a:moveTo>
                    <a:pt x="1714" y="76"/>
                  </a:moveTo>
                  <a:cubicBezTo>
                    <a:pt x="1714" y="76"/>
                    <a:pt x="1714" y="76"/>
                    <a:pt x="1714" y="76"/>
                  </a:cubicBezTo>
                  <a:cubicBezTo>
                    <a:pt x="1714" y="76"/>
                    <a:pt x="1714" y="76"/>
                    <a:pt x="1714" y="76"/>
                  </a:cubicBezTo>
                  <a:close/>
                  <a:moveTo>
                    <a:pt x="684" y="77"/>
                  </a:moveTo>
                  <a:cubicBezTo>
                    <a:pt x="684" y="77"/>
                    <a:pt x="683" y="76"/>
                    <a:pt x="683" y="76"/>
                  </a:cubicBezTo>
                  <a:cubicBezTo>
                    <a:pt x="683" y="77"/>
                    <a:pt x="684" y="77"/>
                    <a:pt x="684" y="77"/>
                  </a:cubicBezTo>
                  <a:close/>
                  <a:moveTo>
                    <a:pt x="967" y="76"/>
                  </a:moveTo>
                  <a:cubicBezTo>
                    <a:pt x="967" y="77"/>
                    <a:pt x="967" y="77"/>
                    <a:pt x="968" y="77"/>
                  </a:cubicBezTo>
                  <a:cubicBezTo>
                    <a:pt x="968" y="77"/>
                    <a:pt x="968" y="77"/>
                    <a:pt x="967" y="76"/>
                  </a:cubicBezTo>
                  <a:close/>
                  <a:moveTo>
                    <a:pt x="758" y="41"/>
                  </a:moveTo>
                  <a:cubicBezTo>
                    <a:pt x="758" y="41"/>
                    <a:pt x="758" y="40"/>
                    <a:pt x="758" y="40"/>
                  </a:cubicBezTo>
                  <a:cubicBezTo>
                    <a:pt x="758" y="40"/>
                    <a:pt x="758" y="40"/>
                    <a:pt x="758" y="41"/>
                  </a:cubicBezTo>
                  <a:close/>
                  <a:moveTo>
                    <a:pt x="798" y="40"/>
                  </a:moveTo>
                  <a:cubicBezTo>
                    <a:pt x="798" y="40"/>
                    <a:pt x="798" y="41"/>
                    <a:pt x="798" y="41"/>
                  </a:cubicBezTo>
                  <a:cubicBezTo>
                    <a:pt x="798" y="40"/>
                    <a:pt x="798" y="40"/>
                    <a:pt x="798" y="40"/>
                  </a:cubicBezTo>
                  <a:close/>
                  <a:moveTo>
                    <a:pt x="1349" y="77"/>
                  </a:moveTo>
                  <a:cubicBezTo>
                    <a:pt x="1349" y="77"/>
                    <a:pt x="1349" y="77"/>
                    <a:pt x="1349" y="76"/>
                  </a:cubicBezTo>
                  <a:cubicBezTo>
                    <a:pt x="1349" y="77"/>
                    <a:pt x="1349" y="77"/>
                    <a:pt x="1349" y="77"/>
                  </a:cubicBezTo>
                  <a:close/>
                  <a:moveTo>
                    <a:pt x="1362" y="76"/>
                  </a:moveTo>
                  <a:cubicBezTo>
                    <a:pt x="1361" y="76"/>
                    <a:pt x="1361" y="77"/>
                    <a:pt x="1361" y="77"/>
                  </a:cubicBezTo>
                  <a:cubicBezTo>
                    <a:pt x="1361" y="77"/>
                    <a:pt x="1362" y="77"/>
                    <a:pt x="1362" y="76"/>
                  </a:cubicBezTo>
                  <a:close/>
                  <a:moveTo>
                    <a:pt x="1533" y="77"/>
                  </a:moveTo>
                  <a:cubicBezTo>
                    <a:pt x="1533" y="77"/>
                    <a:pt x="1533" y="77"/>
                    <a:pt x="1533" y="76"/>
                  </a:cubicBezTo>
                  <a:cubicBezTo>
                    <a:pt x="1533" y="77"/>
                    <a:pt x="1533" y="77"/>
                    <a:pt x="1533" y="77"/>
                  </a:cubicBezTo>
                  <a:close/>
                  <a:moveTo>
                    <a:pt x="1546" y="76"/>
                  </a:moveTo>
                  <a:cubicBezTo>
                    <a:pt x="1546" y="76"/>
                    <a:pt x="1546" y="77"/>
                    <a:pt x="1545" y="77"/>
                  </a:cubicBezTo>
                  <a:cubicBezTo>
                    <a:pt x="1546" y="77"/>
                    <a:pt x="1546" y="77"/>
                    <a:pt x="1546" y="76"/>
                  </a:cubicBezTo>
                  <a:close/>
                  <a:moveTo>
                    <a:pt x="1701" y="77"/>
                  </a:moveTo>
                  <a:cubicBezTo>
                    <a:pt x="1701" y="77"/>
                    <a:pt x="1701" y="77"/>
                    <a:pt x="1701" y="76"/>
                  </a:cubicBezTo>
                  <a:cubicBezTo>
                    <a:pt x="1701" y="77"/>
                    <a:pt x="1701" y="77"/>
                    <a:pt x="1701" y="77"/>
                  </a:cubicBezTo>
                  <a:close/>
                  <a:moveTo>
                    <a:pt x="1714" y="76"/>
                  </a:moveTo>
                  <a:cubicBezTo>
                    <a:pt x="1714" y="76"/>
                    <a:pt x="1714" y="77"/>
                    <a:pt x="1714" y="77"/>
                  </a:cubicBezTo>
                  <a:cubicBezTo>
                    <a:pt x="1714" y="77"/>
                    <a:pt x="1714" y="77"/>
                    <a:pt x="1714" y="76"/>
                  </a:cubicBezTo>
                  <a:close/>
                  <a:moveTo>
                    <a:pt x="865" y="40"/>
                  </a:moveTo>
                  <a:cubicBezTo>
                    <a:pt x="865" y="40"/>
                    <a:pt x="865" y="41"/>
                    <a:pt x="865" y="41"/>
                  </a:cubicBezTo>
                  <a:cubicBezTo>
                    <a:pt x="865" y="41"/>
                    <a:pt x="865" y="40"/>
                    <a:pt x="865" y="40"/>
                  </a:cubicBezTo>
                  <a:close/>
                  <a:moveTo>
                    <a:pt x="872" y="41"/>
                  </a:moveTo>
                  <a:cubicBezTo>
                    <a:pt x="872" y="41"/>
                    <a:pt x="872" y="40"/>
                    <a:pt x="872" y="40"/>
                  </a:cubicBezTo>
                  <a:cubicBezTo>
                    <a:pt x="872" y="40"/>
                    <a:pt x="872" y="41"/>
                    <a:pt x="872" y="41"/>
                  </a:cubicBezTo>
                  <a:close/>
                  <a:moveTo>
                    <a:pt x="1040" y="41"/>
                  </a:moveTo>
                  <a:cubicBezTo>
                    <a:pt x="1040" y="41"/>
                    <a:pt x="1040" y="41"/>
                    <a:pt x="1040" y="40"/>
                  </a:cubicBezTo>
                  <a:cubicBezTo>
                    <a:pt x="1040" y="40"/>
                    <a:pt x="1040" y="40"/>
                    <a:pt x="1040" y="41"/>
                  </a:cubicBezTo>
                  <a:close/>
                  <a:moveTo>
                    <a:pt x="1114" y="41"/>
                  </a:moveTo>
                  <a:cubicBezTo>
                    <a:pt x="1114" y="41"/>
                    <a:pt x="1114" y="40"/>
                    <a:pt x="1114" y="40"/>
                  </a:cubicBezTo>
                  <a:cubicBezTo>
                    <a:pt x="1114" y="40"/>
                    <a:pt x="1114" y="40"/>
                    <a:pt x="1114" y="41"/>
                  </a:cubicBezTo>
                  <a:close/>
                  <a:moveTo>
                    <a:pt x="1150" y="40"/>
                  </a:moveTo>
                  <a:cubicBezTo>
                    <a:pt x="1150" y="40"/>
                    <a:pt x="1150" y="41"/>
                    <a:pt x="1150" y="41"/>
                  </a:cubicBezTo>
                  <a:cubicBezTo>
                    <a:pt x="1150" y="40"/>
                    <a:pt x="1150" y="40"/>
                    <a:pt x="1150" y="40"/>
                  </a:cubicBezTo>
                  <a:close/>
                  <a:moveTo>
                    <a:pt x="1218" y="41"/>
                  </a:moveTo>
                  <a:cubicBezTo>
                    <a:pt x="1218" y="41"/>
                    <a:pt x="1218" y="41"/>
                    <a:pt x="1218" y="40"/>
                  </a:cubicBezTo>
                  <a:cubicBezTo>
                    <a:pt x="1218" y="40"/>
                    <a:pt x="1218" y="40"/>
                    <a:pt x="1218" y="41"/>
                  </a:cubicBezTo>
                  <a:close/>
                  <a:moveTo>
                    <a:pt x="1349" y="77"/>
                  </a:moveTo>
                  <a:cubicBezTo>
                    <a:pt x="1349" y="77"/>
                    <a:pt x="1349" y="77"/>
                    <a:pt x="1349" y="77"/>
                  </a:cubicBezTo>
                  <a:cubicBezTo>
                    <a:pt x="1349" y="77"/>
                    <a:pt x="1349" y="77"/>
                    <a:pt x="1349" y="77"/>
                  </a:cubicBezTo>
                  <a:close/>
                  <a:moveTo>
                    <a:pt x="1361" y="77"/>
                  </a:moveTo>
                  <a:cubicBezTo>
                    <a:pt x="1361" y="77"/>
                    <a:pt x="1361" y="77"/>
                    <a:pt x="1361" y="77"/>
                  </a:cubicBezTo>
                  <a:cubicBezTo>
                    <a:pt x="1361" y="77"/>
                    <a:pt x="1361" y="77"/>
                    <a:pt x="1361" y="77"/>
                  </a:cubicBezTo>
                  <a:close/>
                  <a:moveTo>
                    <a:pt x="552" y="41"/>
                  </a:moveTo>
                  <a:cubicBezTo>
                    <a:pt x="552" y="41"/>
                    <a:pt x="553" y="41"/>
                    <a:pt x="553" y="41"/>
                  </a:cubicBezTo>
                  <a:cubicBezTo>
                    <a:pt x="553" y="41"/>
                    <a:pt x="553" y="41"/>
                    <a:pt x="552" y="41"/>
                  </a:cubicBezTo>
                  <a:close/>
                  <a:moveTo>
                    <a:pt x="1545" y="77"/>
                  </a:moveTo>
                  <a:cubicBezTo>
                    <a:pt x="1545" y="77"/>
                    <a:pt x="1545" y="77"/>
                    <a:pt x="1545" y="77"/>
                  </a:cubicBezTo>
                  <a:cubicBezTo>
                    <a:pt x="1545" y="77"/>
                    <a:pt x="1545" y="77"/>
                    <a:pt x="1545" y="77"/>
                  </a:cubicBezTo>
                  <a:close/>
                  <a:moveTo>
                    <a:pt x="757" y="41"/>
                  </a:moveTo>
                  <a:cubicBezTo>
                    <a:pt x="758" y="41"/>
                    <a:pt x="758" y="41"/>
                    <a:pt x="758" y="41"/>
                  </a:cubicBezTo>
                  <a:cubicBezTo>
                    <a:pt x="758" y="41"/>
                    <a:pt x="758" y="41"/>
                    <a:pt x="757" y="41"/>
                  </a:cubicBezTo>
                  <a:close/>
                  <a:moveTo>
                    <a:pt x="798" y="41"/>
                  </a:moveTo>
                  <a:cubicBezTo>
                    <a:pt x="798" y="41"/>
                    <a:pt x="798" y="41"/>
                    <a:pt x="798" y="41"/>
                  </a:cubicBezTo>
                  <a:cubicBezTo>
                    <a:pt x="798" y="41"/>
                    <a:pt x="798" y="41"/>
                    <a:pt x="798" y="41"/>
                  </a:cubicBezTo>
                  <a:close/>
                  <a:moveTo>
                    <a:pt x="872" y="41"/>
                  </a:moveTo>
                  <a:cubicBezTo>
                    <a:pt x="872" y="41"/>
                    <a:pt x="872" y="41"/>
                    <a:pt x="872" y="41"/>
                  </a:cubicBezTo>
                  <a:cubicBezTo>
                    <a:pt x="872" y="41"/>
                    <a:pt x="872" y="41"/>
                    <a:pt x="872" y="41"/>
                  </a:cubicBezTo>
                  <a:close/>
                  <a:moveTo>
                    <a:pt x="1714" y="77"/>
                  </a:moveTo>
                  <a:cubicBezTo>
                    <a:pt x="1713" y="77"/>
                    <a:pt x="1713" y="77"/>
                    <a:pt x="1713" y="77"/>
                  </a:cubicBezTo>
                  <a:cubicBezTo>
                    <a:pt x="1713" y="77"/>
                    <a:pt x="1713" y="77"/>
                    <a:pt x="1714" y="77"/>
                  </a:cubicBezTo>
                  <a:close/>
                  <a:moveTo>
                    <a:pt x="1039" y="41"/>
                  </a:moveTo>
                  <a:cubicBezTo>
                    <a:pt x="1040" y="41"/>
                    <a:pt x="1040" y="41"/>
                    <a:pt x="1040" y="41"/>
                  </a:cubicBezTo>
                  <a:cubicBezTo>
                    <a:pt x="1040" y="41"/>
                    <a:pt x="1039" y="41"/>
                    <a:pt x="1039" y="41"/>
                  </a:cubicBezTo>
                  <a:close/>
                  <a:moveTo>
                    <a:pt x="1113" y="41"/>
                  </a:moveTo>
                  <a:cubicBezTo>
                    <a:pt x="1113" y="41"/>
                    <a:pt x="1114" y="41"/>
                    <a:pt x="1114" y="41"/>
                  </a:cubicBezTo>
                  <a:cubicBezTo>
                    <a:pt x="1113" y="41"/>
                    <a:pt x="1113" y="41"/>
                    <a:pt x="1113" y="41"/>
                  </a:cubicBezTo>
                  <a:close/>
                  <a:moveTo>
                    <a:pt x="685" y="77"/>
                  </a:moveTo>
                  <a:cubicBezTo>
                    <a:pt x="685" y="77"/>
                    <a:pt x="685" y="77"/>
                    <a:pt x="684" y="77"/>
                  </a:cubicBezTo>
                  <a:cubicBezTo>
                    <a:pt x="684" y="77"/>
                    <a:pt x="685" y="77"/>
                    <a:pt x="685" y="77"/>
                  </a:cubicBezTo>
                  <a:close/>
                  <a:moveTo>
                    <a:pt x="1217" y="41"/>
                  </a:moveTo>
                  <a:cubicBezTo>
                    <a:pt x="1217" y="41"/>
                    <a:pt x="1218" y="41"/>
                    <a:pt x="1218" y="41"/>
                  </a:cubicBezTo>
                  <a:cubicBezTo>
                    <a:pt x="1217" y="41"/>
                    <a:pt x="1217" y="41"/>
                    <a:pt x="1217" y="41"/>
                  </a:cubicBezTo>
                  <a:close/>
                  <a:moveTo>
                    <a:pt x="1258" y="41"/>
                  </a:moveTo>
                  <a:cubicBezTo>
                    <a:pt x="1258" y="41"/>
                    <a:pt x="1258" y="41"/>
                    <a:pt x="1258" y="41"/>
                  </a:cubicBezTo>
                  <a:cubicBezTo>
                    <a:pt x="1258" y="41"/>
                    <a:pt x="1258" y="41"/>
                    <a:pt x="1258" y="41"/>
                  </a:cubicBezTo>
                  <a:close/>
                  <a:moveTo>
                    <a:pt x="1361" y="77"/>
                  </a:moveTo>
                  <a:cubicBezTo>
                    <a:pt x="1361" y="77"/>
                    <a:pt x="1361" y="77"/>
                    <a:pt x="1361" y="77"/>
                  </a:cubicBezTo>
                  <a:cubicBezTo>
                    <a:pt x="1361" y="77"/>
                    <a:pt x="1361" y="77"/>
                    <a:pt x="1361" y="77"/>
                  </a:cubicBezTo>
                  <a:close/>
                  <a:moveTo>
                    <a:pt x="1291" y="41"/>
                  </a:moveTo>
                  <a:cubicBezTo>
                    <a:pt x="1292" y="41"/>
                    <a:pt x="1292" y="41"/>
                    <a:pt x="1292" y="41"/>
                  </a:cubicBezTo>
                  <a:cubicBezTo>
                    <a:pt x="1292" y="41"/>
                    <a:pt x="1292" y="41"/>
                    <a:pt x="1291" y="41"/>
                  </a:cubicBezTo>
                  <a:close/>
                  <a:moveTo>
                    <a:pt x="1545" y="77"/>
                  </a:moveTo>
                  <a:cubicBezTo>
                    <a:pt x="1545" y="77"/>
                    <a:pt x="1545" y="77"/>
                    <a:pt x="1545" y="77"/>
                  </a:cubicBezTo>
                  <a:cubicBezTo>
                    <a:pt x="1545" y="77"/>
                    <a:pt x="1545" y="77"/>
                    <a:pt x="1545" y="77"/>
                  </a:cubicBezTo>
                  <a:close/>
                  <a:moveTo>
                    <a:pt x="1713" y="77"/>
                  </a:moveTo>
                  <a:cubicBezTo>
                    <a:pt x="1713" y="77"/>
                    <a:pt x="1713" y="77"/>
                    <a:pt x="1713" y="77"/>
                  </a:cubicBezTo>
                  <a:cubicBezTo>
                    <a:pt x="1713" y="77"/>
                    <a:pt x="1713" y="77"/>
                    <a:pt x="1713" y="77"/>
                  </a:cubicBezTo>
                  <a:close/>
                  <a:moveTo>
                    <a:pt x="553" y="41"/>
                  </a:moveTo>
                  <a:cubicBezTo>
                    <a:pt x="553" y="41"/>
                    <a:pt x="553" y="41"/>
                    <a:pt x="553" y="41"/>
                  </a:cubicBezTo>
                  <a:cubicBezTo>
                    <a:pt x="553" y="41"/>
                    <a:pt x="553" y="41"/>
                    <a:pt x="553" y="41"/>
                  </a:cubicBezTo>
                  <a:close/>
                  <a:moveTo>
                    <a:pt x="757" y="41"/>
                  </a:moveTo>
                  <a:cubicBezTo>
                    <a:pt x="757" y="41"/>
                    <a:pt x="757" y="41"/>
                    <a:pt x="757" y="41"/>
                  </a:cubicBezTo>
                  <a:cubicBezTo>
                    <a:pt x="757" y="41"/>
                    <a:pt x="757" y="41"/>
                    <a:pt x="757" y="41"/>
                  </a:cubicBezTo>
                  <a:close/>
                  <a:moveTo>
                    <a:pt x="798" y="41"/>
                  </a:moveTo>
                  <a:cubicBezTo>
                    <a:pt x="798" y="41"/>
                    <a:pt x="799" y="41"/>
                    <a:pt x="799" y="41"/>
                  </a:cubicBezTo>
                  <a:cubicBezTo>
                    <a:pt x="799" y="41"/>
                    <a:pt x="799" y="41"/>
                    <a:pt x="798" y="41"/>
                  </a:cubicBezTo>
                  <a:close/>
                  <a:moveTo>
                    <a:pt x="871" y="41"/>
                  </a:moveTo>
                  <a:cubicBezTo>
                    <a:pt x="872" y="41"/>
                    <a:pt x="872" y="41"/>
                    <a:pt x="872" y="41"/>
                  </a:cubicBezTo>
                  <a:cubicBezTo>
                    <a:pt x="871" y="41"/>
                    <a:pt x="871" y="41"/>
                    <a:pt x="871" y="41"/>
                  </a:cubicBezTo>
                  <a:close/>
                  <a:moveTo>
                    <a:pt x="908" y="41"/>
                  </a:moveTo>
                  <a:cubicBezTo>
                    <a:pt x="908" y="41"/>
                    <a:pt x="908" y="41"/>
                    <a:pt x="908" y="41"/>
                  </a:cubicBezTo>
                  <a:cubicBezTo>
                    <a:pt x="908" y="41"/>
                    <a:pt x="908" y="41"/>
                    <a:pt x="908" y="41"/>
                  </a:cubicBezTo>
                  <a:close/>
                  <a:moveTo>
                    <a:pt x="1361" y="77"/>
                  </a:moveTo>
                  <a:cubicBezTo>
                    <a:pt x="1360" y="77"/>
                    <a:pt x="1360" y="78"/>
                    <a:pt x="1360" y="78"/>
                  </a:cubicBezTo>
                  <a:cubicBezTo>
                    <a:pt x="1360" y="78"/>
                    <a:pt x="1361" y="78"/>
                    <a:pt x="1361" y="77"/>
                  </a:cubicBezTo>
                  <a:close/>
                  <a:moveTo>
                    <a:pt x="1039" y="41"/>
                  </a:moveTo>
                  <a:cubicBezTo>
                    <a:pt x="1039" y="41"/>
                    <a:pt x="1039" y="41"/>
                    <a:pt x="1039" y="41"/>
                  </a:cubicBezTo>
                  <a:cubicBezTo>
                    <a:pt x="1039" y="41"/>
                    <a:pt x="1039" y="41"/>
                    <a:pt x="1039" y="41"/>
                  </a:cubicBezTo>
                  <a:close/>
                  <a:moveTo>
                    <a:pt x="1532" y="78"/>
                  </a:moveTo>
                  <a:cubicBezTo>
                    <a:pt x="1533" y="78"/>
                    <a:pt x="1533" y="78"/>
                    <a:pt x="1533" y="77"/>
                  </a:cubicBezTo>
                  <a:cubicBezTo>
                    <a:pt x="1532" y="78"/>
                    <a:pt x="1532" y="78"/>
                    <a:pt x="1532" y="78"/>
                  </a:cubicBezTo>
                  <a:close/>
                  <a:moveTo>
                    <a:pt x="1545" y="77"/>
                  </a:moveTo>
                  <a:cubicBezTo>
                    <a:pt x="1545" y="77"/>
                    <a:pt x="1544" y="78"/>
                    <a:pt x="1544" y="78"/>
                  </a:cubicBezTo>
                  <a:cubicBezTo>
                    <a:pt x="1545" y="78"/>
                    <a:pt x="1545" y="78"/>
                    <a:pt x="1545" y="77"/>
                  </a:cubicBezTo>
                  <a:close/>
                  <a:moveTo>
                    <a:pt x="1080" y="41"/>
                  </a:moveTo>
                  <a:cubicBezTo>
                    <a:pt x="1080" y="41"/>
                    <a:pt x="1081" y="41"/>
                    <a:pt x="1081" y="41"/>
                  </a:cubicBezTo>
                  <a:cubicBezTo>
                    <a:pt x="1081" y="41"/>
                    <a:pt x="1081" y="41"/>
                    <a:pt x="1080" y="41"/>
                  </a:cubicBezTo>
                  <a:close/>
                  <a:moveTo>
                    <a:pt x="1217" y="41"/>
                  </a:moveTo>
                  <a:cubicBezTo>
                    <a:pt x="1217" y="41"/>
                    <a:pt x="1217" y="41"/>
                    <a:pt x="1217" y="41"/>
                  </a:cubicBezTo>
                  <a:cubicBezTo>
                    <a:pt x="1217" y="41"/>
                    <a:pt x="1217" y="41"/>
                    <a:pt x="1217" y="41"/>
                  </a:cubicBezTo>
                  <a:close/>
                  <a:moveTo>
                    <a:pt x="1700" y="78"/>
                  </a:moveTo>
                  <a:cubicBezTo>
                    <a:pt x="1701" y="78"/>
                    <a:pt x="1701" y="78"/>
                    <a:pt x="1701" y="77"/>
                  </a:cubicBezTo>
                  <a:cubicBezTo>
                    <a:pt x="1701" y="78"/>
                    <a:pt x="1700" y="78"/>
                    <a:pt x="1700" y="78"/>
                  </a:cubicBezTo>
                  <a:close/>
                  <a:moveTo>
                    <a:pt x="1713" y="77"/>
                  </a:moveTo>
                  <a:cubicBezTo>
                    <a:pt x="1713" y="77"/>
                    <a:pt x="1713" y="78"/>
                    <a:pt x="1713" y="78"/>
                  </a:cubicBezTo>
                  <a:cubicBezTo>
                    <a:pt x="1713" y="78"/>
                    <a:pt x="1713" y="78"/>
                    <a:pt x="1713" y="77"/>
                  </a:cubicBezTo>
                  <a:close/>
                  <a:moveTo>
                    <a:pt x="1258" y="41"/>
                  </a:moveTo>
                  <a:cubicBezTo>
                    <a:pt x="1258" y="41"/>
                    <a:pt x="1258" y="41"/>
                    <a:pt x="1259" y="41"/>
                  </a:cubicBezTo>
                  <a:cubicBezTo>
                    <a:pt x="1259" y="41"/>
                    <a:pt x="1258" y="41"/>
                    <a:pt x="1258" y="41"/>
                  </a:cubicBezTo>
                  <a:close/>
                  <a:moveTo>
                    <a:pt x="553" y="41"/>
                  </a:moveTo>
                  <a:cubicBezTo>
                    <a:pt x="553" y="41"/>
                    <a:pt x="553" y="42"/>
                    <a:pt x="553" y="42"/>
                  </a:cubicBezTo>
                  <a:cubicBezTo>
                    <a:pt x="553" y="42"/>
                    <a:pt x="553" y="41"/>
                    <a:pt x="553" y="41"/>
                  </a:cubicBezTo>
                  <a:close/>
                  <a:moveTo>
                    <a:pt x="662" y="42"/>
                  </a:moveTo>
                  <a:cubicBezTo>
                    <a:pt x="662" y="42"/>
                    <a:pt x="662" y="41"/>
                    <a:pt x="662" y="41"/>
                  </a:cubicBezTo>
                  <a:cubicBezTo>
                    <a:pt x="662" y="41"/>
                    <a:pt x="662" y="42"/>
                    <a:pt x="662" y="42"/>
                  </a:cubicBezTo>
                  <a:close/>
                  <a:moveTo>
                    <a:pt x="757" y="42"/>
                  </a:moveTo>
                  <a:cubicBezTo>
                    <a:pt x="757" y="42"/>
                    <a:pt x="757" y="41"/>
                    <a:pt x="757" y="41"/>
                  </a:cubicBezTo>
                  <a:cubicBezTo>
                    <a:pt x="757" y="41"/>
                    <a:pt x="757" y="42"/>
                    <a:pt x="757" y="42"/>
                  </a:cubicBezTo>
                  <a:close/>
                  <a:moveTo>
                    <a:pt x="1348" y="78"/>
                  </a:moveTo>
                  <a:cubicBezTo>
                    <a:pt x="1348" y="78"/>
                    <a:pt x="1348" y="78"/>
                    <a:pt x="1348" y="78"/>
                  </a:cubicBezTo>
                  <a:cubicBezTo>
                    <a:pt x="1348" y="78"/>
                    <a:pt x="1348" y="78"/>
                    <a:pt x="1348" y="78"/>
                  </a:cubicBezTo>
                  <a:close/>
                  <a:moveTo>
                    <a:pt x="1360" y="78"/>
                  </a:moveTo>
                  <a:cubicBezTo>
                    <a:pt x="1360" y="78"/>
                    <a:pt x="1360" y="78"/>
                    <a:pt x="1360" y="78"/>
                  </a:cubicBezTo>
                  <a:cubicBezTo>
                    <a:pt x="1360" y="78"/>
                    <a:pt x="1360" y="78"/>
                    <a:pt x="1360" y="78"/>
                  </a:cubicBezTo>
                  <a:close/>
                  <a:moveTo>
                    <a:pt x="830" y="42"/>
                  </a:moveTo>
                  <a:cubicBezTo>
                    <a:pt x="830" y="42"/>
                    <a:pt x="830" y="41"/>
                    <a:pt x="831" y="41"/>
                  </a:cubicBezTo>
                  <a:cubicBezTo>
                    <a:pt x="830" y="41"/>
                    <a:pt x="830" y="42"/>
                    <a:pt x="830" y="42"/>
                  </a:cubicBezTo>
                  <a:close/>
                  <a:moveTo>
                    <a:pt x="1544" y="78"/>
                  </a:moveTo>
                  <a:cubicBezTo>
                    <a:pt x="1544" y="78"/>
                    <a:pt x="1544" y="78"/>
                    <a:pt x="1544" y="78"/>
                  </a:cubicBezTo>
                  <a:cubicBezTo>
                    <a:pt x="1544" y="78"/>
                    <a:pt x="1544" y="78"/>
                    <a:pt x="1544" y="78"/>
                  </a:cubicBezTo>
                  <a:close/>
                  <a:moveTo>
                    <a:pt x="866" y="41"/>
                  </a:moveTo>
                  <a:cubicBezTo>
                    <a:pt x="866" y="41"/>
                    <a:pt x="866" y="42"/>
                    <a:pt x="866" y="42"/>
                  </a:cubicBezTo>
                  <a:cubicBezTo>
                    <a:pt x="866" y="42"/>
                    <a:pt x="866" y="41"/>
                    <a:pt x="866" y="41"/>
                  </a:cubicBezTo>
                  <a:close/>
                  <a:moveTo>
                    <a:pt x="1713" y="78"/>
                  </a:moveTo>
                  <a:cubicBezTo>
                    <a:pt x="1712" y="78"/>
                    <a:pt x="1712" y="78"/>
                    <a:pt x="1712" y="78"/>
                  </a:cubicBezTo>
                  <a:cubicBezTo>
                    <a:pt x="1712" y="78"/>
                    <a:pt x="1713" y="78"/>
                    <a:pt x="1713" y="78"/>
                  </a:cubicBezTo>
                  <a:close/>
                  <a:moveTo>
                    <a:pt x="1039" y="42"/>
                  </a:moveTo>
                  <a:cubicBezTo>
                    <a:pt x="1039" y="42"/>
                    <a:pt x="1039" y="42"/>
                    <a:pt x="1039" y="41"/>
                  </a:cubicBezTo>
                  <a:cubicBezTo>
                    <a:pt x="1039" y="41"/>
                    <a:pt x="1039" y="42"/>
                    <a:pt x="1039" y="42"/>
                  </a:cubicBezTo>
                  <a:close/>
                  <a:moveTo>
                    <a:pt x="686" y="79"/>
                  </a:moveTo>
                  <a:cubicBezTo>
                    <a:pt x="686" y="78"/>
                    <a:pt x="686" y="78"/>
                    <a:pt x="686" y="78"/>
                  </a:cubicBezTo>
                  <a:cubicBezTo>
                    <a:pt x="686" y="78"/>
                    <a:pt x="686" y="78"/>
                    <a:pt x="686" y="79"/>
                  </a:cubicBezTo>
                  <a:close/>
                  <a:moveTo>
                    <a:pt x="968" y="78"/>
                  </a:moveTo>
                  <a:cubicBezTo>
                    <a:pt x="968" y="78"/>
                    <a:pt x="968" y="79"/>
                    <a:pt x="969" y="79"/>
                  </a:cubicBezTo>
                  <a:cubicBezTo>
                    <a:pt x="969" y="78"/>
                    <a:pt x="969" y="78"/>
                    <a:pt x="968" y="78"/>
                  </a:cubicBezTo>
                  <a:close/>
                  <a:moveTo>
                    <a:pt x="1081" y="41"/>
                  </a:moveTo>
                  <a:cubicBezTo>
                    <a:pt x="1081" y="42"/>
                    <a:pt x="1081" y="42"/>
                    <a:pt x="1081" y="42"/>
                  </a:cubicBezTo>
                  <a:cubicBezTo>
                    <a:pt x="1081" y="42"/>
                    <a:pt x="1081" y="41"/>
                    <a:pt x="1081" y="41"/>
                  </a:cubicBezTo>
                  <a:close/>
                  <a:moveTo>
                    <a:pt x="1150" y="41"/>
                  </a:moveTo>
                  <a:cubicBezTo>
                    <a:pt x="1150" y="42"/>
                    <a:pt x="1150" y="42"/>
                    <a:pt x="1151" y="42"/>
                  </a:cubicBezTo>
                  <a:cubicBezTo>
                    <a:pt x="1151" y="42"/>
                    <a:pt x="1151" y="41"/>
                    <a:pt x="1150" y="41"/>
                  </a:cubicBezTo>
                  <a:close/>
                  <a:moveTo>
                    <a:pt x="1217" y="42"/>
                  </a:moveTo>
                  <a:cubicBezTo>
                    <a:pt x="1217" y="42"/>
                    <a:pt x="1217" y="42"/>
                    <a:pt x="1217" y="41"/>
                  </a:cubicBezTo>
                  <a:cubicBezTo>
                    <a:pt x="1217" y="41"/>
                    <a:pt x="1217" y="42"/>
                    <a:pt x="1217" y="42"/>
                  </a:cubicBezTo>
                  <a:close/>
                  <a:moveTo>
                    <a:pt x="1259" y="41"/>
                  </a:moveTo>
                  <a:cubicBezTo>
                    <a:pt x="1259" y="42"/>
                    <a:pt x="1259" y="42"/>
                    <a:pt x="1259" y="42"/>
                  </a:cubicBezTo>
                  <a:cubicBezTo>
                    <a:pt x="1259" y="42"/>
                    <a:pt x="1259" y="41"/>
                    <a:pt x="1259" y="41"/>
                  </a:cubicBezTo>
                  <a:close/>
                  <a:moveTo>
                    <a:pt x="1360" y="78"/>
                  </a:moveTo>
                  <a:cubicBezTo>
                    <a:pt x="1360" y="78"/>
                    <a:pt x="1360" y="78"/>
                    <a:pt x="1360" y="78"/>
                  </a:cubicBezTo>
                  <a:cubicBezTo>
                    <a:pt x="1360" y="78"/>
                    <a:pt x="1360" y="78"/>
                    <a:pt x="1360" y="78"/>
                  </a:cubicBezTo>
                  <a:close/>
                  <a:moveTo>
                    <a:pt x="1544" y="78"/>
                  </a:moveTo>
                  <a:cubicBezTo>
                    <a:pt x="1544" y="78"/>
                    <a:pt x="1544" y="78"/>
                    <a:pt x="1544" y="79"/>
                  </a:cubicBezTo>
                  <a:cubicBezTo>
                    <a:pt x="1544" y="78"/>
                    <a:pt x="1544" y="78"/>
                    <a:pt x="1544" y="78"/>
                  </a:cubicBezTo>
                  <a:close/>
                  <a:moveTo>
                    <a:pt x="661" y="42"/>
                  </a:moveTo>
                  <a:cubicBezTo>
                    <a:pt x="662" y="42"/>
                    <a:pt x="662" y="42"/>
                    <a:pt x="662" y="42"/>
                  </a:cubicBezTo>
                  <a:cubicBezTo>
                    <a:pt x="662" y="42"/>
                    <a:pt x="661" y="42"/>
                    <a:pt x="661" y="42"/>
                  </a:cubicBezTo>
                  <a:close/>
                  <a:moveTo>
                    <a:pt x="1712" y="78"/>
                  </a:moveTo>
                  <a:cubicBezTo>
                    <a:pt x="1712" y="78"/>
                    <a:pt x="1712" y="78"/>
                    <a:pt x="1712" y="79"/>
                  </a:cubicBezTo>
                  <a:cubicBezTo>
                    <a:pt x="1712" y="78"/>
                    <a:pt x="1712" y="78"/>
                    <a:pt x="1712" y="78"/>
                  </a:cubicBezTo>
                  <a:close/>
                  <a:moveTo>
                    <a:pt x="756" y="42"/>
                  </a:moveTo>
                  <a:cubicBezTo>
                    <a:pt x="757" y="42"/>
                    <a:pt x="757" y="42"/>
                    <a:pt x="757" y="42"/>
                  </a:cubicBezTo>
                  <a:cubicBezTo>
                    <a:pt x="757" y="42"/>
                    <a:pt x="756" y="42"/>
                    <a:pt x="756" y="42"/>
                  </a:cubicBezTo>
                  <a:close/>
                  <a:moveTo>
                    <a:pt x="830" y="42"/>
                  </a:moveTo>
                  <a:cubicBezTo>
                    <a:pt x="830" y="42"/>
                    <a:pt x="830" y="42"/>
                    <a:pt x="830" y="42"/>
                  </a:cubicBezTo>
                  <a:cubicBezTo>
                    <a:pt x="830" y="42"/>
                    <a:pt x="830" y="42"/>
                    <a:pt x="830" y="42"/>
                  </a:cubicBezTo>
                  <a:close/>
                  <a:moveTo>
                    <a:pt x="686" y="79"/>
                  </a:moveTo>
                  <a:cubicBezTo>
                    <a:pt x="686" y="79"/>
                    <a:pt x="686" y="79"/>
                    <a:pt x="686" y="79"/>
                  </a:cubicBezTo>
                  <a:cubicBezTo>
                    <a:pt x="686" y="79"/>
                    <a:pt x="686" y="79"/>
                    <a:pt x="686" y="79"/>
                  </a:cubicBezTo>
                  <a:close/>
                  <a:moveTo>
                    <a:pt x="1038" y="42"/>
                  </a:moveTo>
                  <a:cubicBezTo>
                    <a:pt x="1039" y="42"/>
                    <a:pt x="1039" y="42"/>
                    <a:pt x="1039" y="42"/>
                  </a:cubicBezTo>
                  <a:cubicBezTo>
                    <a:pt x="1039" y="42"/>
                    <a:pt x="1038" y="42"/>
                    <a:pt x="1038" y="42"/>
                  </a:cubicBezTo>
                  <a:close/>
                  <a:moveTo>
                    <a:pt x="1081" y="42"/>
                  </a:moveTo>
                  <a:cubicBezTo>
                    <a:pt x="1081" y="42"/>
                    <a:pt x="1081" y="42"/>
                    <a:pt x="1081" y="42"/>
                  </a:cubicBezTo>
                  <a:cubicBezTo>
                    <a:pt x="1081" y="42"/>
                    <a:pt x="1081" y="42"/>
                    <a:pt x="1081" y="42"/>
                  </a:cubicBezTo>
                  <a:close/>
                  <a:moveTo>
                    <a:pt x="1360" y="78"/>
                  </a:moveTo>
                  <a:cubicBezTo>
                    <a:pt x="1359" y="78"/>
                    <a:pt x="1359" y="79"/>
                    <a:pt x="1359" y="79"/>
                  </a:cubicBezTo>
                  <a:cubicBezTo>
                    <a:pt x="1359" y="79"/>
                    <a:pt x="1360" y="79"/>
                    <a:pt x="1360" y="78"/>
                  </a:cubicBezTo>
                  <a:close/>
                  <a:moveTo>
                    <a:pt x="1216" y="42"/>
                  </a:moveTo>
                  <a:cubicBezTo>
                    <a:pt x="1216" y="42"/>
                    <a:pt x="1217" y="42"/>
                    <a:pt x="1217" y="42"/>
                  </a:cubicBezTo>
                  <a:cubicBezTo>
                    <a:pt x="1216" y="42"/>
                    <a:pt x="1216" y="42"/>
                    <a:pt x="1216" y="42"/>
                  </a:cubicBezTo>
                  <a:close/>
                  <a:moveTo>
                    <a:pt x="1291" y="42"/>
                  </a:moveTo>
                  <a:cubicBezTo>
                    <a:pt x="1291" y="42"/>
                    <a:pt x="1291" y="42"/>
                    <a:pt x="1291" y="42"/>
                  </a:cubicBezTo>
                  <a:cubicBezTo>
                    <a:pt x="1291" y="42"/>
                    <a:pt x="1291" y="42"/>
                    <a:pt x="1291" y="42"/>
                  </a:cubicBezTo>
                  <a:close/>
                  <a:moveTo>
                    <a:pt x="1532" y="79"/>
                  </a:moveTo>
                  <a:cubicBezTo>
                    <a:pt x="1532" y="79"/>
                    <a:pt x="1532" y="79"/>
                    <a:pt x="1532" y="79"/>
                  </a:cubicBezTo>
                  <a:cubicBezTo>
                    <a:pt x="1532" y="79"/>
                    <a:pt x="1532" y="79"/>
                    <a:pt x="1532" y="79"/>
                  </a:cubicBezTo>
                  <a:close/>
                  <a:moveTo>
                    <a:pt x="1544" y="79"/>
                  </a:moveTo>
                  <a:cubicBezTo>
                    <a:pt x="1544" y="79"/>
                    <a:pt x="1543" y="79"/>
                    <a:pt x="1543" y="79"/>
                  </a:cubicBezTo>
                  <a:cubicBezTo>
                    <a:pt x="1544" y="79"/>
                    <a:pt x="1544" y="79"/>
                    <a:pt x="1544" y="79"/>
                  </a:cubicBezTo>
                  <a:close/>
                  <a:moveTo>
                    <a:pt x="756" y="42"/>
                  </a:moveTo>
                  <a:cubicBezTo>
                    <a:pt x="756" y="42"/>
                    <a:pt x="756" y="42"/>
                    <a:pt x="756" y="42"/>
                  </a:cubicBezTo>
                  <a:cubicBezTo>
                    <a:pt x="756" y="42"/>
                    <a:pt x="756" y="42"/>
                    <a:pt x="756" y="42"/>
                  </a:cubicBezTo>
                  <a:close/>
                  <a:moveTo>
                    <a:pt x="1700" y="79"/>
                  </a:moveTo>
                  <a:cubicBezTo>
                    <a:pt x="1700" y="79"/>
                    <a:pt x="1700" y="79"/>
                    <a:pt x="1700" y="79"/>
                  </a:cubicBezTo>
                  <a:cubicBezTo>
                    <a:pt x="1700" y="79"/>
                    <a:pt x="1700" y="79"/>
                    <a:pt x="1700" y="79"/>
                  </a:cubicBezTo>
                  <a:close/>
                  <a:moveTo>
                    <a:pt x="1712" y="79"/>
                  </a:moveTo>
                  <a:cubicBezTo>
                    <a:pt x="1712" y="79"/>
                    <a:pt x="1712" y="79"/>
                    <a:pt x="1712" y="79"/>
                  </a:cubicBezTo>
                  <a:cubicBezTo>
                    <a:pt x="1712" y="79"/>
                    <a:pt x="1712" y="79"/>
                    <a:pt x="1712" y="79"/>
                  </a:cubicBezTo>
                  <a:close/>
                  <a:moveTo>
                    <a:pt x="799" y="42"/>
                  </a:moveTo>
                  <a:cubicBezTo>
                    <a:pt x="799" y="42"/>
                    <a:pt x="799" y="42"/>
                    <a:pt x="800" y="42"/>
                  </a:cubicBezTo>
                  <a:cubicBezTo>
                    <a:pt x="799" y="42"/>
                    <a:pt x="799" y="42"/>
                    <a:pt x="799" y="42"/>
                  </a:cubicBezTo>
                  <a:close/>
                  <a:moveTo>
                    <a:pt x="687" y="79"/>
                  </a:moveTo>
                  <a:cubicBezTo>
                    <a:pt x="687" y="79"/>
                    <a:pt x="687" y="79"/>
                    <a:pt x="686" y="79"/>
                  </a:cubicBezTo>
                  <a:cubicBezTo>
                    <a:pt x="687" y="79"/>
                    <a:pt x="687" y="79"/>
                    <a:pt x="687" y="79"/>
                  </a:cubicBezTo>
                  <a:close/>
                  <a:moveTo>
                    <a:pt x="871" y="42"/>
                  </a:moveTo>
                  <a:cubicBezTo>
                    <a:pt x="871" y="42"/>
                    <a:pt x="871" y="42"/>
                    <a:pt x="871" y="42"/>
                  </a:cubicBezTo>
                  <a:cubicBezTo>
                    <a:pt x="871" y="42"/>
                    <a:pt x="871" y="42"/>
                    <a:pt x="871" y="42"/>
                  </a:cubicBezTo>
                  <a:close/>
                  <a:moveTo>
                    <a:pt x="1112" y="42"/>
                  </a:moveTo>
                  <a:cubicBezTo>
                    <a:pt x="1112" y="42"/>
                    <a:pt x="1112" y="42"/>
                    <a:pt x="1112" y="42"/>
                  </a:cubicBezTo>
                  <a:cubicBezTo>
                    <a:pt x="1112" y="42"/>
                    <a:pt x="1112" y="42"/>
                    <a:pt x="1112" y="42"/>
                  </a:cubicBezTo>
                  <a:close/>
                  <a:moveTo>
                    <a:pt x="1347" y="79"/>
                  </a:moveTo>
                  <a:cubicBezTo>
                    <a:pt x="1347" y="79"/>
                    <a:pt x="1347" y="79"/>
                    <a:pt x="1347" y="79"/>
                  </a:cubicBezTo>
                  <a:cubicBezTo>
                    <a:pt x="1347" y="79"/>
                    <a:pt x="1347" y="79"/>
                    <a:pt x="1347" y="79"/>
                  </a:cubicBezTo>
                  <a:close/>
                  <a:moveTo>
                    <a:pt x="1359" y="79"/>
                  </a:moveTo>
                  <a:cubicBezTo>
                    <a:pt x="1359" y="79"/>
                    <a:pt x="1359" y="79"/>
                    <a:pt x="1359" y="79"/>
                  </a:cubicBezTo>
                  <a:cubicBezTo>
                    <a:pt x="1359" y="79"/>
                    <a:pt x="1359" y="79"/>
                    <a:pt x="1359" y="79"/>
                  </a:cubicBezTo>
                  <a:close/>
                  <a:moveTo>
                    <a:pt x="1216" y="42"/>
                  </a:moveTo>
                  <a:cubicBezTo>
                    <a:pt x="1216" y="42"/>
                    <a:pt x="1216" y="42"/>
                    <a:pt x="1216" y="42"/>
                  </a:cubicBezTo>
                  <a:cubicBezTo>
                    <a:pt x="1216" y="42"/>
                    <a:pt x="1216" y="42"/>
                    <a:pt x="1216" y="42"/>
                  </a:cubicBezTo>
                  <a:close/>
                  <a:moveTo>
                    <a:pt x="1543" y="79"/>
                  </a:moveTo>
                  <a:cubicBezTo>
                    <a:pt x="1543" y="79"/>
                    <a:pt x="1543" y="79"/>
                    <a:pt x="1543" y="79"/>
                  </a:cubicBezTo>
                  <a:cubicBezTo>
                    <a:pt x="1543" y="79"/>
                    <a:pt x="1543" y="79"/>
                    <a:pt x="1543" y="79"/>
                  </a:cubicBezTo>
                  <a:close/>
                  <a:moveTo>
                    <a:pt x="554" y="42"/>
                  </a:moveTo>
                  <a:cubicBezTo>
                    <a:pt x="554" y="43"/>
                    <a:pt x="555" y="43"/>
                    <a:pt x="555" y="43"/>
                  </a:cubicBezTo>
                  <a:cubicBezTo>
                    <a:pt x="555" y="43"/>
                    <a:pt x="555" y="42"/>
                    <a:pt x="554" y="42"/>
                  </a:cubicBezTo>
                  <a:close/>
                  <a:moveTo>
                    <a:pt x="756" y="43"/>
                  </a:moveTo>
                  <a:cubicBezTo>
                    <a:pt x="756" y="43"/>
                    <a:pt x="756" y="43"/>
                    <a:pt x="756" y="42"/>
                  </a:cubicBezTo>
                  <a:cubicBezTo>
                    <a:pt x="756" y="42"/>
                    <a:pt x="756" y="43"/>
                    <a:pt x="756" y="43"/>
                  </a:cubicBezTo>
                  <a:close/>
                  <a:moveTo>
                    <a:pt x="1712" y="79"/>
                  </a:moveTo>
                  <a:cubicBezTo>
                    <a:pt x="1711" y="79"/>
                    <a:pt x="1711" y="79"/>
                    <a:pt x="1711" y="79"/>
                  </a:cubicBezTo>
                  <a:cubicBezTo>
                    <a:pt x="1711" y="79"/>
                    <a:pt x="1711" y="79"/>
                    <a:pt x="1712" y="79"/>
                  </a:cubicBezTo>
                  <a:close/>
                  <a:moveTo>
                    <a:pt x="800" y="42"/>
                  </a:moveTo>
                  <a:cubicBezTo>
                    <a:pt x="800" y="43"/>
                    <a:pt x="800" y="43"/>
                    <a:pt x="800" y="43"/>
                  </a:cubicBezTo>
                  <a:cubicBezTo>
                    <a:pt x="800" y="43"/>
                    <a:pt x="800" y="42"/>
                    <a:pt x="800" y="42"/>
                  </a:cubicBezTo>
                  <a:close/>
                  <a:moveTo>
                    <a:pt x="870" y="43"/>
                  </a:moveTo>
                  <a:cubicBezTo>
                    <a:pt x="870" y="43"/>
                    <a:pt x="871" y="43"/>
                    <a:pt x="871" y="42"/>
                  </a:cubicBezTo>
                  <a:cubicBezTo>
                    <a:pt x="870" y="42"/>
                    <a:pt x="870" y="43"/>
                    <a:pt x="870" y="43"/>
                  </a:cubicBezTo>
                  <a:close/>
                  <a:moveTo>
                    <a:pt x="555" y="43"/>
                  </a:moveTo>
                  <a:cubicBezTo>
                    <a:pt x="555" y="43"/>
                    <a:pt x="555" y="43"/>
                    <a:pt x="555" y="43"/>
                  </a:cubicBezTo>
                  <a:cubicBezTo>
                    <a:pt x="555" y="43"/>
                    <a:pt x="555" y="43"/>
                    <a:pt x="555" y="43"/>
                  </a:cubicBezTo>
                  <a:close/>
                  <a:moveTo>
                    <a:pt x="661" y="43"/>
                  </a:moveTo>
                  <a:cubicBezTo>
                    <a:pt x="661" y="43"/>
                    <a:pt x="661" y="43"/>
                    <a:pt x="661" y="43"/>
                  </a:cubicBezTo>
                  <a:cubicBezTo>
                    <a:pt x="661" y="43"/>
                    <a:pt x="661" y="43"/>
                    <a:pt x="661" y="43"/>
                  </a:cubicBezTo>
                  <a:close/>
                  <a:moveTo>
                    <a:pt x="755" y="43"/>
                  </a:moveTo>
                  <a:cubicBezTo>
                    <a:pt x="756" y="43"/>
                    <a:pt x="756" y="43"/>
                    <a:pt x="756" y="43"/>
                  </a:cubicBezTo>
                  <a:cubicBezTo>
                    <a:pt x="756" y="43"/>
                    <a:pt x="755" y="43"/>
                    <a:pt x="755" y="43"/>
                  </a:cubicBezTo>
                  <a:close/>
                  <a:moveTo>
                    <a:pt x="969" y="79"/>
                  </a:moveTo>
                  <a:cubicBezTo>
                    <a:pt x="969" y="79"/>
                    <a:pt x="969" y="80"/>
                    <a:pt x="969" y="80"/>
                  </a:cubicBezTo>
                  <a:cubicBezTo>
                    <a:pt x="969" y="79"/>
                    <a:pt x="969" y="79"/>
                    <a:pt x="969" y="79"/>
                  </a:cubicBezTo>
                  <a:close/>
                  <a:moveTo>
                    <a:pt x="829" y="43"/>
                  </a:moveTo>
                  <a:cubicBezTo>
                    <a:pt x="829" y="43"/>
                    <a:pt x="829" y="43"/>
                    <a:pt x="829" y="43"/>
                  </a:cubicBezTo>
                  <a:cubicBezTo>
                    <a:pt x="829" y="43"/>
                    <a:pt x="829" y="43"/>
                    <a:pt x="829" y="43"/>
                  </a:cubicBezTo>
                  <a:close/>
                  <a:moveTo>
                    <a:pt x="1082" y="43"/>
                  </a:moveTo>
                  <a:cubicBezTo>
                    <a:pt x="1082" y="43"/>
                    <a:pt x="1082" y="43"/>
                    <a:pt x="1082" y="43"/>
                  </a:cubicBezTo>
                  <a:cubicBezTo>
                    <a:pt x="1082" y="43"/>
                    <a:pt x="1082" y="43"/>
                    <a:pt x="1082" y="43"/>
                  </a:cubicBezTo>
                  <a:close/>
                  <a:moveTo>
                    <a:pt x="1359" y="79"/>
                  </a:moveTo>
                  <a:cubicBezTo>
                    <a:pt x="1359" y="79"/>
                    <a:pt x="1359" y="79"/>
                    <a:pt x="1359" y="80"/>
                  </a:cubicBezTo>
                  <a:cubicBezTo>
                    <a:pt x="1359" y="80"/>
                    <a:pt x="1359" y="79"/>
                    <a:pt x="1359" y="79"/>
                  </a:cubicBezTo>
                  <a:close/>
                  <a:moveTo>
                    <a:pt x="1260" y="43"/>
                  </a:moveTo>
                  <a:cubicBezTo>
                    <a:pt x="1260" y="43"/>
                    <a:pt x="1260" y="43"/>
                    <a:pt x="1260" y="43"/>
                  </a:cubicBezTo>
                  <a:cubicBezTo>
                    <a:pt x="1260" y="43"/>
                    <a:pt x="1260" y="43"/>
                    <a:pt x="1260" y="43"/>
                  </a:cubicBezTo>
                  <a:close/>
                  <a:moveTo>
                    <a:pt x="1037" y="43"/>
                  </a:moveTo>
                  <a:cubicBezTo>
                    <a:pt x="1037" y="43"/>
                    <a:pt x="1038" y="43"/>
                    <a:pt x="1038" y="43"/>
                  </a:cubicBezTo>
                  <a:cubicBezTo>
                    <a:pt x="1038" y="43"/>
                    <a:pt x="1037" y="43"/>
                    <a:pt x="1037" y="43"/>
                  </a:cubicBezTo>
                  <a:close/>
                  <a:moveTo>
                    <a:pt x="675" y="43"/>
                  </a:moveTo>
                  <a:cubicBezTo>
                    <a:pt x="674" y="43"/>
                    <a:pt x="674" y="43"/>
                    <a:pt x="674" y="44"/>
                  </a:cubicBezTo>
                  <a:cubicBezTo>
                    <a:pt x="674" y="44"/>
                    <a:pt x="674" y="44"/>
                    <a:pt x="675" y="43"/>
                  </a:cubicBezTo>
                  <a:close/>
                  <a:moveTo>
                    <a:pt x="800" y="43"/>
                  </a:moveTo>
                  <a:cubicBezTo>
                    <a:pt x="800" y="44"/>
                    <a:pt x="800" y="44"/>
                    <a:pt x="801" y="44"/>
                  </a:cubicBezTo>
                  <a:cubicBezTo>
                    <a:pt x="801" y="44"/>
                    <a:pt x="800" y="43"/>
                    <a:pt x="800" y="43"/>
                  </a:cubicBezTo>
                  <a:close/>
                  <a:moveTo>
                    <a:pt x="838" y="43"/>
                  </a:moveTo>
                  <a:cubicBezTo>
                    <a:pt x="838" y="43"/>
                    <a:pt x="837" y="43"/>
                    <a:pt x="837" y="44"/>
                  </a:cubicBezTo>
                  <a:cubicBezTo>
                    <a:pt x="838" y="44"/>
                    <a:pt x="838" y="44"/>
                    <a:pt x="838" y="43"/>
                  </a:cubicBezTo>
                  <a:close/>
                  <a:moveTo>
                    <a:pt x="870" y="44"/>
                  </a:moveTo>
                  <a:cubicBezTo>
                    <a:pt x="870" y="44"/>
                    <a:pt x="870" y="44"/>
                    <a:pt x="870" y="43"/>
                  </a:cubicBezTo>
                  <a:cubicBezTo>
                    <a:pt x="870" y="43"/>
                    <a:pt x="870" y="44"/>
                    <a:pt x="870" y="44"/>
                  </a:cubicBezTo>
                  <a:close/>
                  <a:moveTo>
                    <a:pt x="881" y="43"/>
                  </a:moveTo>
                  <a:cubicBezTo>
                    <a:pt x="880" y="43"/>
                    <a:pt x="880" y="43"/>
                    <a:pt x="880" y="44"/>
                  </a:cubicBezTo>
                  <a:cubicBezTo>
                    <a:pt x="880" y="44"/>
                    <a:pt x="881" y="44"/>
                    <a:pt x="881" y="43"/>
                  </a:cubicBezTo>
                  <a:close/>
                  <a:moveTo>
                    <a:pt x="1037" y="44"/>
                  </a:moveTo>
                  <a:cubicBezTo>
                    <a:pt x="1037" y="44"/>
                    <a:pt x="1037" y="44"/>
                    <a:pt x="1037" y="43"/>
                  </a:cubicBezTo>
                  <a:cubicBezTo>
                    <a:pt x="1037" y="43"/>
                    <a:pt x="1037" y="44"/>
                    <a:pt x="1037" y="44"/>
                  </a:cubicBezTo>
                  <a:close/>
                  <a:moveTo>
                    <a:pt x="1359" y="80"/>
                  </a:moveTo>
                  <a:cubicBezTo>
                    <a:pt x="1358" y="80"/>
                    <a:pt x="1358" y="80"/>
                    <a:pt x="1358" y="80"/>
                  </a:cubicBezTo>
                  <a:cubicBezTo>
                    <a:pt x="1358" y="80"/>
                    <a:pt x="1358" y="80"/>
                    <a:pt x="1359" y="80"/>
                  </a:cubicBezTo>
                  <a:close/>
                  <a:moveTo>
                    <a:pt x="1531" y="80"/>
                  </a:moveTo>
                  <a:cubicBezTo>
                    <a:pt x="1531" y="80"/>
                    <a:pt x="1531" y="80"/>
                    <a:pt x="1531" y="80"/>
                  </a:cubicBezTo>
                  <a:cubicBezTo>
                    <a:pt x="1531" y="80"/>
                    <a:pt x="1531" y="80"/>
                    <a:pt x="1531" y="80"/>
                  </a:cubicBezTo>
                  <a:close/>
                  <a:moveTo>
                    <a:pt x="1111" y="44"/>
                  </a:moveTo>
                  <a:cubicBezTo>
                    <a:pt x="1111" y="44"/>
                    <a:pt x="1111" y="44"/>
                    <a:pt x="1111" y="43"/>
                  </a:cubicBezTo>
                  <a:cubicBezTo>
                    <a:pt x="1111" y="43"/>
                    <a:pt x="1111" y="44"/>
                    <a:pt x="1111" y="44"/>
                  </a:cubicBezTo>
                  <a:close/>
                  <a:moveTo>
                    <a:pt x="1699" y="80"/>
                  </a:moveTo>
                  <a:cubicBezTo>
                    <a:pt x="1699" y="80"/>
                    <a:pt x="1699" y="80"/>
                    <a:pt x="1699" y="80"/>
                  </a:cubicBezTo>
                  <a:cubicBezTo>
                    <a:pt x="1699" y="80"/>
                    <a:pt x="1699" y="80"/>
                    <a:pt x="1699" y="80"/>
                  </a:cubicBezTo>
                  <a:close/>
                  <a:moveTo>
                    <a:pt x="1122" y="43"/>
                  </a:moveTo>
                  <a:cubicBezTo>
                    <a:pt x="1121" y="43"/>
                    <a:pt x="1121" y="43"/>
                    <a:pt x="1121" y="44"/>
                  </a:cubicBezTo>
                  <a:cubicBezTo>
                    <a:pt x="1121" y="44"/>
                    <a:pt x="1121" y="44"/>
                    <a:pt x="1122" y="43"/>
                  </a:cubicBezTo>
                  <a:close/>
                  <a:moveTo>
                    <a:pt x="687" y="80"/>
                  </a:moveTo>
                  <a:cubicBezTo>
                    <a:pt x="687" y="80"/>
                    <a:pt x="687" y="80"/>
                    <a:pt x="687" y="80"/>
                  </a:cubicBezTo>
                  <a:cubicBezTo>
                    <a:pt x="687" y="80"/>
                    <a:pt x="687" y="80"/>
                    <a:pt x="687" y="80"/>
                  </a:cubicBezTo>
                  <a:close/>
                  <a:moveTo>
                    <a:pt x="1215" y="44"/>
                  </a:moveTo>
                  <a:cubicBezTo>
                    <a:pt x="1215" y="44"/>
                    <a:pt x="1215" y="44"/>
                    <a:pt x="1215" y="43"/>
                  </a:cubicBezTo>
                  <a:cubicBezTo>
                    <a:pt x="1215" y="44"/>
                    <a:pt x="1215" y="44"/>
                    <a:pt x="1215" y="44"/>
                  </a:cubicBezTo>
                  <a:close/>
                  <a:moveTo>
                    <a:pt x="556" y="44"/>
                  </a:moveTo>
                  <a:cubicBezTo>
                    <a:pt x="556" y="44"/>
                    <a:pt x="556" y="44"/>
                    <a:pt x="557" y="44"/>
                  </a:cubicBezTo>
                  <a:cubicBezTo>
                    <a:pt x="556" y="44"/>
                    <a:pt x="556" y="44"/>
                    <a:pt x="556" y="44"/>
                  </a:cubicBezTo>
                  <a:close/>
                  <a:moveTo>
                    <a:pt x="828" y="44"/>
                  </a:moveTo>
                  <a:cubicBezTo>
                    <a:pt x="829" y="44"/>
                    <a:pt x="829" y="44"/>
                    <a:pt x="829" y="44"/>
                  </a:cubicBezTo>
                  <a:cubicBezTo>
                    <a:pt x="829" y="44"/>
                    <a:pt x="829" y="44"/>
                    <a:pt x="828" y="44"/>
                  </a:cubicBezTo>
                  <a:close/>
                  <a:moveTo>
                    <a:pt x="1121" y="44"/>
                  </a:moveTo>
                  <a:cubicBezTo>
                    <a:pt x="1121" y="44"/>
                    <a:pt x="1120" y="44"/>
                    <a:pt x="1120" y="44"/>
                  </a:cubicBezTo>
                  <a:cubicBezTo>
                    <a:pt x="1121" y="44"/>
                    <a:pt x="1121" y="44"/>
                    <a:pt x="1121" y="44"/>
                  </a:cubicBezTo>
                  <a:close/>
                  <a:moveTo>
                    <a:pt x="1215" y="44"/>
                  </a:moveTo>
                  <a:cubicBezTo>
                    <a:pt x="1215" y="44"/>
                    <a:pt x="1215" y="44"/>
                    <a:pt x="1215" y="44"/>
                  </a:cubicBezTo>
                  <a:cubicBezTo>
                    <a:pt x="1215" y="44"/>
                    <a:pt x="1215" y="44"/>
                    <a:pt x="1215" y="44"/>
                  </a:cubicBezTo>
                  <a:close/>
                  <a:moveTo>
                    <a:pt x="1260" y="44"/>
                  </a:moveTo>
                  <a:cubicBezTo>
                    <a:pt x="1260" y="44"/>
                    <a:pt x="1261" y="44"/>
                    <a:pt x="1261" y="44"/>
                  </a:cubicBezTo>
                  <a:cubicBezTo>
                    <a:pt x="1261" y="44"/>
                    <a:pt x="1261" y="44"/>
                    <a:pt x="1260" y="44"/>
                  </a:cubicBezTo>
                  <a:close/>
                  <a:moveTo>
                    <a:pt x="674" y="44"/>
                  </a:moveTo>
                  <a:cubicBezTo>
                    <a:pt x="673" y="44"/>
                    <a:pt x="673" y="44"/>
                    <a:pt x="673" y="44"/>
                  </a:cubicBezTo>
                  <a:cubicBezTo>
                    <a:pt x="673" y="44"/>
                    <a:pt x="673" y="44"/>
                    <a:pt x="674" y="44"/>
                  </a:cubicBezTo>
                  <a:close/>
                  <a:moveTo>
                    <a:pt x="754" y="44"/>
                  </a:moveTo>
                  <a:cubicBezTo>
                    <a:pt x="755" y="44"/>
                    <a:pt x="755" y="44"/>
                    <a:pt x="755" y="44"/>
                  </a:cubicBezTo>
                  <a:cubicBezTo>
                    <a:pt x="754" y="44"/>
                    <a:pt x="754" y="44"/>
                    <a:pt x="754" y="44"/>
                  </a:cubicBezTo>
                  <a:close/>
                  <a:moveTo>
                    <a:pt x="853" y="44"/>
                  </a:moveTo>
                  <a:cubicBezTo>
                    <a:pt x="853" y="44"/>
                    <a:pt x="853" y="44"/>
                    <a:pt x="852" y="44"/>
                  </a:cubicBezTo>
                  <a:cubicBezTo>
                    <a:pt x="853" y="44"/>
                    <a:pt x="853" y="44"/>
                    <a:pt x="853" y="44"/>
                  </a:cubicBezTo>
                  <a:close/>
                  <a:moveTo>
                    <a:pt x="896" y="44"/>
                  </a:moveTo>
                  <a:cubicBezTo>
                    <a:pt x="896" y="44"/>
                    <a:pt x="895" y="44"/>
                    <a:pt x="895" y="44"/>
                  </a:cubicBezTo>
                  <a:cubicBezTo>
                    <a:pt x="895" y="44"/>
                    <a:pt x="896" y="44"/>
                    <a:pt x="896" y="44"/>
                  </a:cubicBezTo>
                  <a:close/>
                  <a:moveTo>
                    <a:pt x="970" y="80"/>
                  </a:moveTo>
                  <a:cubicBezTo>
                    <a:pt x="970" y="80"/>
                    <a:pt x="970" y="81"/>
                    <a:pt x="970" y="81"/>
                  </a:cubicBezTo>
                  <a:cubicBezTo>
                    <a:pt x="970" y="81"/>
                    <a:pt x="970" y="80"/>
                    <a:pt x="970" y="80"/>
                  </a:cubicBezTo>
                  <a:close/>
                  <a:moveTo>
                    <a:pt x="1120" y="44"/>
                  </a:moveTo>
                  <a:cubicBezTo>
                    <a:pt x="1120" y="44"/>
                    <a:pt x="1120" y="44"/>
                    <a:pt x="1120" y="44"/>
                  </a:cubicBezTo>
                  <a:cubicBezTo>
                    <a:pt x="1120" y="44"/>
                    <a:pt x="1120" y="44"/>
                    <a:pt x="1120" y="44"/>
                  </a:cubicBezTo>
                  <a:close/>
                  <a:moveTo>
                    <a:pt x="1531" y="81"/>
                  </a:moveTo>
                  <a:cubicBezTo>
                    <a:pt x="1531" y="81"/>
                    <a:pt x="1531" y="80"/>
                    <a:pt x="1531" y="80"/>
                  </a:cubicBezTo>
                  <a:cubicBezTo>
                    <a:pt x="1531" y="80"/>
                    <a:pt x="1531" y="81"/>
                    <a:pt x="1531" y="81"/>
                  </a:cubicBezTo>
                  <a:close/>
                  <a:moveTo>
                    <a:pt x="1542" y="80"/>
                  </a:moveTo>
                  <a:cubicBezTo>
                    <a:pt x="1542" y="80"/>
                    <a:pt x="1542" y="80"/>
                    <a:pt x="1542" y="81"/>
                  </a:cubicBezTo>
                  <a:cubicBezTo>
                    <a:pt x="1542" y="81"/>
                    <a:pt x="1542" y="80"/>
                    <a:pt x="1542" y="80"/>
                  </a:cubicBezTo>
                  <a:close/>
                  <a:moveTo>
                    <a:pt x="1699" y="81"/>
                  </a:moveTo>
                  <a:cubicBezTo>
                    <a:pt x="1699" y="81"/>
                    <a:pt x="1699" y="80"/>
                    <a:pt x="1699" y="80"/>
                  </a:cubicBezTo>
                  <a:cubicBezTo>
                    <a:pt x="1699" y="80"/>
                    <a:pt x="1699" y="81"/>
                    <a:pt x="1699" y="81"/>
                  </a:cubicBezTo>
                  <a:close/>
                  <a:moveTo>
                    <a:pt x="1710" y="80"/>
                  </a:moveTo>
                  <a:cubicBezTo>
                    <a:pt x="1710" y="80"/>
                    <a:pt x="1710" y="80"/>
                    <a:pt x="1710" y="81"/>
                  </a:cubicBezTo>
                  <a:cubicBezTo>
                    <a:pt x="1710" y="81"/>
                    <a:pt x="1710" y="80"/>
                    <a:pt x="1710" y="80"/>
                  </a:cubicBezTo>
                  <a:close/>
                  <a:moveTo>
                    <a:pt x="1137" y="44"/>
                  </a:moveTo>
                  <a:cubicBezTo>
                    <a:pt x="1137" y="44"/>
                    <a:pt x="1137" y="44"/>
                    <a:pt x="1137" y="44"/>
                  </a:cubicBezTo>
                  <a:cubicBezTo>
                    <a:pt x="1137" y="44"/>
                    <a:pt x="1137" y="44"/>
                    <a:pt x="1137" y="44"/>
                  </a:cubicBezTo>
                  <a:close/>
                  <a:moveTo>
                    <a:pt x="557" y="44"/>
                  </a:moveTo>
                  <a:cubicBezTo>
                    <a:pt x="557" y="45"/>
                    <a:pt x="557" y="45"/>
                    <a:pt x="558" y="45"/>
                  </a:cubicBezTo>
                  <a:cubicBezTo>
                    <a:pt x="558" y="45"/>
                    <a:pt x="557" y="45"/>
                    <a:pt x="557" y="44"/>
                  </a:cubicBezTo>
                  <a:close/>
                  <a:moveTo>
                    <a:pt x="688" y="81"/>
                  </a:moveTo>
                  <a:cubicBezTo>
                    <a:pt x="688" y="81"/>
                    <a:pt x="688" y="81"/>
                    <a:pt x="688" y="80"/>
                  </a:cubicBezTo>
                  <a:cubicBezTo>
                    <a:pt x="688" y="81"/>
                    <a:pt x="688" y="81"/>
                    <a:pt x="688" y="81"/>
                  </a:cubicBezTo>
                  <a:close/>
                  <a:moveTo>
                    <a:pt x="801" y="44"/>
                  </a:moveTo>
                  <a:cubicBezTo>
                    <a:pt x="801" y="45"/>
                    <a:pt x="801" y="45"/>
                    <a:pt x="801" y="45"/>
                  </a:cubicBezTo>
                  <a:cubicBezTo>
                    <a:pt x="801" y="45"/>
                    <a:pt x="801" y="45"/>
                    <a:pt x="801" y="44"/>
                  </a:cubicBezTo>
                  <a:close/>
                  <a:moveTo>
                    <a:pt x="970" y="81"/>
                  </a:moveTo>
                  <a:cubicBezTo>
                    <a:pt x="970" y="81"/>
                    <a:pt x="970" y="81"/>
                    <a:pt x="970" y="81"/>
                  </a:cubicBezTo>
                  <a:cubicBezTo>
                    <a:pt x="970" y="81"/>
                    <a:pt x="970" y="81"/>
                    <a:pt x="970" y="81"/>
                  </a:cubicBezTo>
                  <a:close/>
                  <a:moveTo>
                    <a:pt x="836" y="44"/>
                  </a:moveTo>
                  <a:cubicBezTo>
                    <a:pt x="836" y="44"/>
                    <a:pt x="836" y="45"/>
                    <a:pt x="836" y="45"/>
                  </a:cubicBezTo>
                  <a:cubicBezTo>
                    <a:pt x="836" y="45"/>
                    <a:pt x="836" y="45"/>
                    <a:pt x="836" y="44"/>
                  </a:cubicBezTo>
                  <a:close/>
                  <a:moveTo>
                    <a:pt x="869" y="45"/>
                  </a:moveTo>
                  <a:cubicBezTo>
                    <a:pt x="869" y="45"/>
                    <a:pt x="869" y="45"/>
                    <a:pt x="869" y="44"/>
                  </a:cubicBezTo>
                  <a:cubicBezTo>
                    <a:pt x="869" y="45"/>
                    <a:pt x="869" y="45"/>
                    <a:pt x="869" y="45"/>
                  </a:cubicBezTo>
                  <a:close/>
                  <a:moveTo>
                    <a:pt x="836" y="45"/>
                  </a:moveTo>
                  <a:cubicBezTo>
                    <a:pt x="836" y="45"/>
                    <a:pt x="835" y="45"/>
                    <a:pt x="835" y="45"/>
                  </a:cubicBezTo>
                  <a:cubicBezTo>
                    <a:pt x="836" y="45"/>
                    <a:pt x="836" y="45"/>
                    <a:pt x="836" y="45"/>
                  </a:cubicBezTo>
                  <a:close/>
                  <a:moveTo>
                    <a:pt x="1358" y="81"/>
                  </a:moveTo>
                  <a:cubicBezTo>
                    <a:pt x="1358" y="81"/>
                    <a:pt x="1357" y="81"/>
                    <a:pt x="1357" y="81"/>
                  </a:cubicBezTo>
                  <a:cubicBezTo>
                    <a:pt x="1358" y="81"/>
                    <a:pt x="1358" y="81"/>
                    <a:pt x="1358" y="81"/>
                  </a:cubicBezTo>
                  <a:close/>
                  <a:moveTo>
                    <a:pt x="854" y="45"/>
                  </a:moveTo>
                  <a:cubicBezTo>
                    <a:pt x="854" y="45"/>
                    <a:pt x="854" y="45"/>
                    <a:pt x="853" y="45"/>
                  </a:cubicBezTo>
                  <a:cubicBezTo>
                    <a:pt x="854" y="45"/>
                    <a:pt x="854" y="45"/>
                    <a:pt x="854" y="45"/>
                  </a:cubicBezTo>
                  <a:close/>
                  <a:moveTo>
                    <a:pt x="1542" y="81"/>
                  </a:moveTo>
                  <a:cubicBezTo>
                    <a:pt x="1542" y="81"/>
                    <a:pt x="1542" y="81"/>
                    <a:pt x="1542" y="81"/>
                  </a:cubicBezTo>
                  <a:cubicBezTo>
                    <a:pt x="1542" y="81"/>
                    <a:pt x="1542" y="81"/>
                    <a:pt x="1542" y="81"/>
                  </a:cubicBezTo>
                  <a:close/>
                  <a:moveTo>
                    <a:pt x="1678" y="81"/>
                  </a:moveTo>
                  <a:cubicBezTo>
                    <a:pt x="1678" y="81"/>
                    <a:pt x="1678" y="81"/>
                    <a:pt x="1678" y="81"/>
                  </a:cubicBezTo>
                  <a:cubicBezTo>
                    <a:pt x="1678" y="81"/>
                    <a:pt x="1678" y="81"/>
                    <a:pt x="1678" y="81"/>
                  </a:cubicBezTo>
                  <a:close/>
                  <a:moveTo>
                    <a:pt x="879" y="45"/>
                  </a:moveTo>
                  <a:cubicBezTo>
                    <a:pt x="878" y="45"/>
                    <a:pt x="878" y="45"/>
                    <a:pt x="878" y="45"/>
                  </a:cubicBezTo>
                  <a:cubicBezTo>
                    <a:pt x="878" y="45"/>
                    <a:pt x="878" y="45"/>
                    <a:pt x="879" y="45"/>
                  </a:cubicBezTo>
                  <a:close/>
                  <a:moveTo>
                    <a:pt x="1710" y="81"/>
                  </a:moveTo>
                  <a:cubicBezTo>
                    <a:pt x="1710" y="81"/>
                    <a:pt x="1710" y="81"/>
                    <a:pt x="1710" y="81"/>
                  </a:cubicBezTo>
                  <a:cubicBezTo>
                    <a:pt x="1710" y="81"/>
                    <a:pt x="1710" y="81"/>
                    <a:pt x="1710" y="81"/>
                  </a:cubicBezTo>
                  <a:close/>
                  <a:moveTo>
                    <a:pt x="897" y="45"/>
                  </a:moveTo>
                  <a:cubicBezTo>
                    <a:pt x="897" y="45"/>
                    <a:pt x="897" y="45"/>
                    <a:pt x="896" y="45"/>
                  </a:cubicBezTo>
                  <a:cubicBezTo>
                    <a:pt x="896" y="45"/>
                    <a:pt x="897" y="45"/>
                    <a:pt x="897" y="45"/>
                  </a:cubicBezTo>
                  <a:close/>
                  <a:moveTo>
                    <a:pt x="1036" y="45"/>
                  </a:moveTo>
                  <a:cubicBezTo>
                    <a:pt x="1036" y="45"/>
                    <a:pt x="1036" y="45"/>
                    <a:pt x="1036" y="45"/>
                  </a:cubicBezTo>
                  <a:cubicBezTo>
                    <a:pt x="1036" y="45"/>
                    <a:pt x="1036" y="45"/>
                    <a:pt x="1036" y="45"/>
                  </a:cubicBezTo>
                  <a:close/>
                  <a:moveTo>
                    <a:pt x="1083" y="45"/>
                  </a:moveTo>
                  <a:cubicBezTo>
                    <a:pt x="1083" y="45"/>
                    <a:pt x="1083" y="45"/>
                    <a:pt x="1084" y="45"/>
                  </a:cubicBezTo>
                  <a:cubicBezTo>
                    <a:pt x="1084" y="45"/>
                    <a:pt x="1083" y="45"/>
                    <a:pt x="1083" y="45"/>
                  </a:cubicBezTo>
                  <a:close/>
                  <a:moveTo>
                    <a:pt x="1119" y="45"/>
                  </a:moveTo>
                  <a:cubicBezTo>
                    <a:pt x="1119" y="45"/>
                    <a:pt x="1119" y="45"/>
                    <a:pt x="1119" y="45"/>
                  </a:cubicBezTo>
                  <a:cubicBezTo>
                    <a:pt x="1119" y="45"/>
                    <a:pt x="1119" y="45"/>
                    <a:pt x="1119" y="45"/>
                  </a:cubicBezTo>
                  <a:close/>
                  <a:moveTo>
                    <a:pt x="1138" y="45"/>
                  </a:moveTo>
                  <a:cubicBezTo>
                    <a:pt x="1138" y="45"/>
                    <a:pt x="1138" y="45"/>
                    <a:pt x="1138" y="45"/>
                  </a:cubicBezTo>
                  <a:cubicBezTo>
                    <a:pt x="1138" y="45"/>
                    <a:pt x="1138" y="45"/>
                    <a:pt x="1138" y="45"/>
                  </a:cubicBezTo>
                  <a:close/>
                  <a:moveTo>
                    <a:pt x="1358" y="81"/>
                  </a:moveTo>
                  <a:cubicBezTo>
                    <a:pt x="1357" y="81"/>
                    <a:pt x="1357" y="81"/>
                    <a:pt x="1357" y="81"/>
                  </a:cubicBezTo>
                  <a:cubicBezTo>
                    <a:pt x="1357" y="81"/>
                    <a:pt x="1357" y="81"/>
                    <a:pt x="1358" y="81"/>
                  </a:cubicBezTo>
                  <a:close/>
                  <a:moveTo>
                    <a:pt x="1214" y="45"/>
                  </a:moveTo>
                  <a:cubicBezTo>
                    <a:pt x="1214" y="45"/>
                    <a:pt x="1214" y="45"/>
                    <a:pt x="1214" y="45"/>
                  </a:cubicBezTo>
                  <a:cubicBezTo>
                    <a:pt x="1214" y="45"/>
                    <a:pt x="1214" y="45"/>
                    <a:pt x="1214" y="45"/>
                  </a:cubicBezTo>
                  <a:close/>
                  <a:moveTo>
                    <a:pt x="1312" y="45"/>
                  </a:moveTo>
                  <a:cubicBezTo>
                    <a:pt x="1312" y="45"/>
                    <a:pt x="1311" y="45"/>
                    <a:pt x="1311" y="45"/>
                  </a:cubicBezTo>
                  <a:cubicBezTo>
                    <a:pt x="1311" y="45"/>
                    <a:pt x="1311" y="45"/>
                    <a:pt x="1312" y="45"/>
                  </a:cubicBezTo>
                  <a:close/>
                  <a:moveTo>
                    <a:pt x="1567" y="45"/>
                  </a:moveTo>
                  <a:cubicBezTo>
                    <a:pt x="1567" y="45"/>
                    <a:pt x="1567" y="45"/>
                    <a:pt x="1567" y="45"/>
                  </a:cubicBezTo>
                  <a:cubicBezTo>
                    <a:pt x="1567" y="45"/>
                    <a:pt x="1567" y="45"/>
                    <a:pt x="1567" y="45"/>
                  </a:cubicBezTo>
                  <a:close/>
                  <a:moveTo>
                    <a:pt x="1735" y="45"/>
                  </a:moveTo>
                  <a:cubicBezTo>
                    <a:pt x="1735" y="45"/>
                    <a:pt x="1736" y="45"/>
                    <a:pt x="1736" y="45"/>
                  </a:cubicBezTo>
                  <a:cubicBezTo>
                    <a:pt x="1735" y="45"/>
                    <a:pt x="1735" y="45"/>
                    <a:pt x="1735" y="45"/>
                  </a:cubicBezTo>
                  <a:close/>
                  <a:moveTo>
                    <a:pt x="558" y="45"/>
                  </a:moveTo>
                  <a:cubicBezTo>
                    <a:pt x="558" y="45"/>
                    <a:pt x="558" y="45"/>
                    <a:pt x="559" y="45"/>
                  </a:cubicBezTo>
                  <a:cubicBezTo>
                    <a:pt x="559" y="45"/>
                    <a:pt x="558" y="45"/>
                    <a:pt x="558" y="45"/>
                  </a:cubicBezTo>
                  <a:close/>
                  <a:moveTo>
                    <a:pt x="801" y="45"/>
                  </a:moveTo>
                  <a:cubicBezTo>
                    <a:pt x="801" y="45"/>
                    <a:pt x="801" y="45"/>
                    <a:pt x="802" y="46"/>
                  </a:cubicBezTo>
                  <a:cubicBezTo>
                    <a:pt x="802" y="45"/>
                    <a:pt x="801" y="45"/>
                    <a:pt x="801" y="45"/>
                  </a:cubicBezTo>
                  <a:close/>
                  <a:moveTo>
                    <a:pt x="835" y="45"/>
                  </a:moveTo>
                  <a:cubicBezTo>
                    <a:pt x="835" y="45"/>
                    <a:pt x="835" y="45"/>
                    <a:pt x="835" y="45"/>
                  </a:cubicBezTo>
                  <a:cubicBezTo>
                    <a:pt x="835" y="45"/>
                    <a:pt x="835" y="45"/>
                    <a:pt x="835" y="45"/>
                  </a:cubicBezTo>
                  <a:close/>
                  <a:moveTo>
                    <a:pt x="854" y="45"/>
                  </a:moveTo>
                  <a:cubicBezTo>
                    <a:pt x="854" y="45"/>
                    <a:pt x="854" y="45"/>
                    <a:pt x="854" y="45"/>
                  </a:cubicBezTo>
                  <a:cubicBezTo>
                    <a:pt x="854" y="45"/>
                    <a:pt x="854" y="45"/>
                    <a:pt x="854" y="45"/>
                  </a:cubicBezTo>
                  <a:close/>
                  <a:moveTo>
                    <a:pt x="878" y="45"/>
                  </a:moveTo>
                  <a:cubicBezTo>
                    <a:pt x="878" y="45"/>
                    <a:pt x="878" y="45"/>
                    <a:pt x="878" y="45"/>
                  </a:cubicBezTo>
                  <a:cubicBezTo>
                    <a:pt x="878" y="45"/>
                    <a:pt x="878" y="45"/>
                    <a:pt x="878" y="45"/>
                  </a:cubicBezTo>
                  <a:close/>
                  <a:moveTo>
                    <a:pt x="1346" y="82"/>
                  </a:moveTo>
                  <a:cubicBezTo>
                    <a:pt x="1346" y="82"/>
                    <a:pt x="1346" y="82"/>
                    <a:pt x="1346" y="81"/>
                  </a:cubicBezTo>
                  <a:cubicBezTo>
                    <a:pt x="1346" y="81"/>
                    <a:pt x="1346" y="82"/>
                    <a:pt x="1346" y="82"/>
                  </a:cubicBezTo>
                  <a:close/>
                  <a:moveTo>
                    <a:pt x="897" y="45"/>
                  </a:moveTo>
                  <a:cubicBezTo>
                    <a:pt x="897" y="45"/>
                    <a:pt x="897" y="45"/>
                    <a:pt x="897" y="45"/>
                  </a:cubicBezTo>
                  <a:cubicBezTo>
                    <a:pt x="897" y="45"/>
                    <a:pt x="897" y="45"/>
                    <a:pt x="897" y="45"/>
                  </a:cubicBezTo>
                  <a:close/>
                  <a:moveTo>
                    <a:pt x="1139" y="45"/>
                  </a:moveTo>
                  <a:cubicBezTo>
                    <a:pt x="1139" y="45"/>
                    <a:pt x="1138" y="45"/>
                    <a:pt x="1138" y="45"/>
                  </a:cubicBezTo>
                  <a:cubicBezTo>
                    <a:pt x="1138" y="45"/>
                    <a:pt x="1138" y="45"/>
                    <a:pt x="1139" y="45"/>
                  </a:cubicBezTo>
                  <a:close/>
                  <a:moveTo>
                    <a:pt x="1297" y="45"/>
                  </a:moveTo>
                  <a:cubicBezTo>
                    <a:pt x="1297" y="45"/>
                    <a:pt x="1297" y="45"/>
                    <a:pt x="1297" y="45"/>
                  </a:cubicBezTo>
                  <a:cubicBezTo>
                    <a:pt x="1297" y="45"/>
                    <a:pt x="1297" y="45"/>
                    <a:pt x="1297" y="45"/>
                  </a:cubicBezTo>
                  <a:close/>
                  <a:moveTo>
                    <a:pt x="753" y="46"/>
                  </a:moveTo>
                  <a:cubicBezTo>
                    <a:pt x="754" y="46"/>
                    <a:pt x="754" y="46"/>
                    <a:pt x="754" y="45"/>
                  </a:cubicBezTo>
                  <a:cubicBezTo>
                    <a:pt x="753" y="46"/>
                    <a:pt x="753" y="46"/>
                    <a:pt x="753" y="46"/>
                  </a:cubicBezTo>
                  <a:close/>
                  <a:moveTo>
                    <a:pt x="855" y="46"/>
                  </a:moveTo>
                  <a:cubicBezTo>
                    <a:pt x="855" y="46"/>
                    <a:pt x="854" y="45"/>
                    <a:pt x="854" y="45"/>
                  </a:cubicBezTo>
                  <a:cubicBezTo>
                    <a:pt x="854" y="46"/>
                    <a:pt x="854" y="46"/>
                    <a:pt x="855" y="46"/>
                  </a:cubicBezTo>
                  <a:close/>
                  <a:moveTo>
                    <a:pt x="897" y="46"/>
                  </a:moveTo>
                  <a:cubicBezTo>
                    <a:pt x="897" y="46"/>
                    <a:pt x="897" y="45"/>
                    <a:pt x="897" y="45"/>
                  </a:cubicBezTo>
                  <a:cubicBezTo>
                    <a:pt x="897" y="46"/>
                    <a:pt x="897" y="46"/>
                    <a:pt x="897" y="46"/>
                  </a:cubicBezTo>
                  <a:close/>
                  <a:moveTo>
                    <a:pt x="957" y="82"/>
                  </a:moveTo>
                  <a:cubicBezTo>
                    <a:pt x="957" y="82"/>
                    <a:pt x="957" y="82"/>
                    <a:pt x="957" y="82"/>
                  </a:cubicBezTo>
                  <a:cubicBezTo>
                    <a:pt x="957" y="82"/>
                    <a:pt x="957" y="82"/>
                    <a:pt x="957" y="82"/>
                  </a:cubicBezTo>
                  <a:close/>
                  <a:moveTo>
                    <a:pt x="1139" y="46"/>
                  </a:moveTo>
                  <a:cubicBezTo>
                    <a:pt x="1139" y="46"/>
                    <a:pt x="1139" y="45"/>
                    <a:pt x="1139" y="45"/>
                  </a:cubicBezTo>
                  <a:cubicBezTo>
                    <a:pt x="1139" y="46"/>
                    <a:pt x="1139" y="46"/>
                    <a:pt x="1139" y="46"/>
                  </a:cubicBezTo>
                  <a:close/>
                  <a:moveTo>
                    <a:pt x="1261" y="45"/>
                  </a:moveTo>
                  <a:cubicBezTo>
                    <a:pt x="1261" y="46"/>
                    <a:pt x="1262" y="46"/>
                    <a:pt x="1262" y="46"/>
                  </a:cubicBezTo>
                  <a:cubicBezTo>
                    <a:pt x="1262" y="46"/>
                    <a:pt x="1262" y="46"/>
                    <a:pt x="1261" y="45"/>
                  </a:cubicBezTo>
                  <a:close/>
                  <a:moveTo>
                    <a:pt x="1297" y="45"/>
                  </a:moveTo>
                  <a:cubicBezTo>
                    <a:pt x="1296" y="45"/>
                    <a:pt x="1296" y="46"/>
                    <a:pt x="1296" y="46"/>
                  </a:cubicBezTo>
                  <a:cubicBezTo>
                    <a:pt x="1296" y="46"/>
                    <a:pt x="1297" y="46"/>
                    <a:pt x="1297" y="45"/>
                  </a:cubicBezTo>
                  <a:close/>
                  <a:moveTo>
                    <a:pt x="1541" y="82"/>
                  </a:moveTo>
                  <a:cubicBezTo>
                    <a:pt x="1541" y="82"/>
                    <a:pt x="1541" y="82"/>
                    <a:pt x="1541" y="82"/>
                  </a:cubicBezTo>
                  <a:cubicBezTo>
                    <a:pt x="1541" y="82"/>
                    <a:pt x="1541" y="82"/>
                    <a:pt x="1541" y="82"/>
                  </a:cubicBezTo>
                  <a:close/>
                  <a:moveTo>
                    <a:pt x="1567" y="46"/>
                  </a:moveTo>
                  <a:cubicBezTo>
                    <a:pt x="1567" y="46"/>
                    <a:pt x="1567" y="46"/>
                    <a:pt x="1567" y="45"/>
                  </a:cubicBezTo>
                  <a:cubicBezTo>
                    <a:pt x="1567" y="46"/>
                    <a:pt x="1567" y="46"/>
                    <a:pt x="1567" y="46"/>
                  </a:cubicBezTo>
                  <a:close/>
                  <a:moveTo>
                    <a:pt x="1709" y="82"/>
                  </a:moveTo>
                  <a:cubicBezTo>
                    <a:pt x="1709" y="82"/>
                    <a:pt x="1709" y="82"/>
                    <a:pt x="1709" y="82"/>
                  </a:cubicBezTo>
                  <a:cubicBezTo>
                    <a:pt x="1709" y="82"/>
                    <a:pt x="1709" y="82"/>
                    <a:pt x="1709" y="82"/>
                  </a:cubicBezTo>
                  <a:close/>
                  <a:moveTo>
                    <a:pt x="1735" y="46"/>
                  </a:moveTo>
                  <a:cubicBezTo>
                    <a:pt x="1735" y="46"/>
                    <a:pt x="1735" y="46"/>
                    <a:pt x="1735" y="45"/>
                  </a:cubicBezTo>
                  <a:cubicBezTo>
                    <a:pt x="1735" y="46"/>
                    <a:pt x="1735" y="46"/>
                    <a:pt x="1735" y="46"/>
                  </a:cubicBezTo>
                  <a:close/>
                  <a:moveTo>
                    <a:pt x="559" y="46"/>
                  </a:moveTo>
                  <a:cubicBezTo>
                    <a:pt x="559" y="46"/>
                    <a:pt x="560" y="46"/>
                    <a:pt x="560" y="46"/>
                  </a:cubicBezTo>
                  <a:cubicBezTo>
                    <a:pt x="560" y="46"/>
                    <a:pt x="559" y="46"/>
                    <a:pt x="559" y="46"/>
                  </a:cubicBezTo>
                  <a:close/>
                  <a:moveTo>
                    <a:pt x="696" y="46"/>
                  </a:moveTo>
                  <a:cubicBezTo>
                    <a:pt x="695" y="46"/>
                    <a:pt x="695" y="46"/>
                    <a:pt x="695" y="46"/>
                  </a:cubicBezTo>
                  <a:cubicBezTo>
                    <a:pt x="695" y="46"/>
                    <a:pt x="695" y="46"/>
                    <a:pt x="696" y="46"/>
                  </a:cubicBezTo>
                  <a:close/>
                  <a:moveTo>
                    <a:pt x="855" y="46"/>
                  </a:moveTo>
                  <a:cubicBezTo>
                    <a:pt x="855" y="46"/>
                    <a:pt x="855" y="46"/>
                    <a:pt x="855" y="46"/>
                  </a:cubicBezTo>
                  <a:cubicBezTo>
                    <a:pt x="855" y="46"/>
                    <a:pt x="855" y="46"/>
                    <a:pt x="855" y="46"/>
                  </a:cubicBezTo>
                  <a:close/>
                  <a:moveTo>
                    <a:pt x="971" y="82"/>
                  </a:moveTo>
                  <a:cubicBezTo>
                    <a:pt x="971" y="82"/>
                    <a:pt x="971" y="82"/>
                    <a:pt x="971" y="82"/>
                  </a:cubicBezTo>
                  <a:cubicBezTo>
                    <a:pt x="971" y="82"/>
                    <a:pt x="971" y="82"/>
                    <a:pt x="971" y="82"/>
                  </a:cubicBezTo>
                  <a:close/>
                  <a:moveTo>
                    <a:pt x="898" y="46"/>
                  </a:moveTo>
                  <a:cubicBezTo>
                    <a:pt x="898" y="46"/>
                    <a:pt x="898" y="46"/>
                    <a:pt x="897" y="46"/>
                  </a:cubicBezTo>
                  <a:cubicBezTo>
                    <a:pt x="897" y="46"/>
                    <a:pt x="898" y="46"/>
                    <a:pt x="898" y="46"/>
                  </a:cubicBezTo>
                  <a:close/>
                  <a:moveTo>
                    <a:pt x="1357" y="82"/>
                  </a:moveTo>
                  <a:cubicBezTo>
                    <a:pt x="1357" y="82"/>
                    <a:pt x="1357" y="82"/>
                    <a:pt x="1357" y="82"/>
                  </a:cubicBezTo>
                  <a:cubicBezTo>
                    <a:pt x="1357" y="82"/>
                    <a:pt x="1357" y="82"/>
                    <a:pt x="1357" y="82"/>
                  </a:cubicBezTo>
                  <a:close/>
                  <a:moveTo>
                    <a:pt x="1035" y="46"/>
                  </a:moveTo>
                  <a:cubicBezTo>
                    <a:pt x="1035" y="46"/>
                    <a:pt x="1036" y="46"/>
                    <a:pt x="1036" y="46"/>
                  </a:cubicBezTo>
                  <a:cubicBezTo>
                    <a:pt x="1035" y="46"/>
                    <a:pt x="1035" y="46"/>
                    <a:pt x="1035" y="46"/>
                  </a:cubicBezTo>
                  <a:close/>
                  <a:moveTo>
                    <a:pt x="1118" y="46"/>
                  </a:moveTo>
                  <a:cubicBezTo>
                    <a:pt x="1117" y="46"/>
                    <a:pt x="1117" y="46"/>
                    <a:pt x="1117" y="46"/>
                  </a:cubicBezTo>
                  <a:cubicBezTo>
                    <a:pt x="1117" y="46"/>
                    <a:pt x="1118" y="46"/>
                    <a:pt x="1118" y="46"/>
                  </a:cubicBezTo>
                  <a:close/>
                  <a:moveTo>
                    <a:pt x="1139" y="46"/>
                  </a:moveTo>
                  <a:cubicBezTo>
                    <a:pt x="1139" y="46"/>
                    <a:pt x="1139" y="46"/>
                    <a:pt x="1139" y="46"/>
                  </a:cubicBezTo>
                  <a:cubicBezTo>
                    <a:pt x="1139" y="46"/>
                    <a:pt x="1139" y="46"/>
                    <a:pt x="1139" y="46"/>
                  </a:cubicBezTo>
                  <a:close/>
                  <a:moveTo>
                    <a:pt x="1382" y="46"/>
                  </a:moveTo>
                  <a:cubicBezTo>
                    <a:pt x="1383" y="46"/>
                    <a:pt x="1383" y="46"/>
                    <a:pt x="1383" y="46"/>
                  </a:cubicBezTo>
                  <a:cubicBezTo>
                    <a:pt x="1382" y="46"/>
                    <a:pt x="1382" y="46"/>
                    <a:pt x="1382" y="46"/>
                  </a:cubicBezTo>
                  <a:close/>
                  <a:moveTo>
                    <a:pt x="671" y="46"/>
                  </a:moveTo>
                  <a:cubicBezTo>
                    <a:pt x="671" y="46"/>
                    <a:pt x="671" y="46"/>
                    <a:pt x="671" y="46"/>
                  </a:cubicBezTo>
                  <a:cubicBezTo>
                    <a:pt x="671" y="46"/>
                    <a:pt x="671" y="46"/>
                    <a:pt x="671" y="46"/>
                  </a:cubicBezTo>
                  <a:close/>
                  <a:moveTo>
                    <a:pt x="855" y="47"/>
                  </a:moveTo>
                  <a:cubicBezTo>
                    <a:pt x="855" y="46"/>
                    <a:pt x="855" y="46"/>
                    <a:pt x="855" y="46"/>
                  </a:cubicBezTo>
                  <a:cubicBezTo>
                    <a:pt x="855" y="46"/>
                    <a:pt x="855" y="46"/>
                    <a:pt x="855" y="47"/>
                  </a:cubicBezTo>
                  <a:close/>
                  <a:moveTo>
                    <a:pt x="1117" y="46"/>
                  </a:moveTo>
                  <a:cubicBezTo>
                    <a:pt x="1117" y="46"/>
                    <a:pt x="1117" y="46"/>
                    <a:pt x="1117" y="46"/>
                  </a:cubicBezTo>
                  <a:cubicBezTo>
                    <a:pt x="1117" y="46"/>
                    <a:pt x="1117" y="46"/>
                    <a:pt x="1117" y="46"/>
                  </a:cubicBezTo>
                  <a:close/>
                  <a:moveTo>
                    <a:pt x="1140" y="47"/>
                  </a:moveTo>
                  <a:cubicBezTo>
                    <a:pt x="1140" y="46"/>
                    <a:pt x="1140" y="46"/>
                    <a:pt x="1139" y="46"/>
                  </a:cubicBezTo>
                  <a:cubicBezTo>
                    <a:pt x="1139" y="46"/>
                    <a:pt x="1139" y="46"/>
                    <a:pt x="1140" y="47"/>
                  </a:cubicBezTo>
                  <a:close/>
                  <a:moveTo>
                    <a:pt x="957" y="83"/>
                  </a:moveTo>
                  <a:cubicBezTo>
                    <a:pt x="957" y="82"/>
                    <a:pt x="957" y="82"/>
                    <a:pt x="957" y="82"/>
                  </a:cubicBezTo>
                  <a:cubicBezTo>
                    <a:pt x="957" y="82"/>
                    <a:pt x="957" y="83"/>
                    <a:pt x="957" y="83"/>
                  </a:cubicBezTo>
                  <a:close/>
                  <a:moveTo>
                    <a:pt x="971" y="82"/>
                  </a:moveTo>
                  <a:cubicBezTo>
                    <a:pt x="971" y="83"/>
                    <a:pt x="972" y="83"/>
                    <a:pt x="972" y="83"/>
                  </a:cubicBezTo>
                  <a:cubicBezTo>
                    <a:pt x="972" y="83"/>
                    <a:pt x="972" y="82"/>
                    <a:pt x="971" y="82"/>
                  </a:cubicBezTo>
                  <a:close/>
                  <a:moveTo>
                    <a:pt x="1262" y="46"/>
                  </a:moveTo>
                  <a:cubicBezTo>
                    <a:pt x="1262" y="46"/>
                    <a:pt x="1262" y="47"/>
                    <a:pt x="1262" y="47"/>
                  </a:cubicBezTo>
                  <a:cubicBezTo>
                    <a:pt x="1262" y="46"/>
                    <a:pt x="1262" y="46"/>
                    <a:pt x="1262" y="46"/>
                  </a:cubicBezTo>
                  <a:close/>
                  <a:moveTo>
                    <a:pt x="1296" y="46"/>
                  </a:moveTo>
                  <a:cubicBezTo>
                    <a:pt x="1295" y="46"/>
                    <a:pt x="1295" y="46"/>
                    <a:pt x="1295" y="47"/>
                  </a:cubicBezTo>
                  <a:cubicBezTo>
                    <a:pt x="1295" y="46"/>
                    <a:pt x="1295" y="46"/>
                    <a:pt x="1296" y="46"/>
                  </a:cubicBezTo>
                  <a:close/>
                  <a:moveTo>
                    <a:pt x="671" y="46"/>
                  </a:moveTo>
                  <a:cubicBezTo>
                    <a:pt x="671" y="47"/>
                    <a:pt x="671" y="47"/>
                    <a:pt x="671" y="47"/>
                  </a:cubicBezTo>
                  <a:cubicBezTo>
                    <a:pt x="671" y="47"/>
                    <a:pt x="671" y="47"/>
                    <a:pt x="671" y="46"/>
                  </a:cubicBezTo>
                  <a:close/>
                  <a:moveTo>
                    <a:pt x="1117" y="46"/>
                  </a:moveTo>
                  <a:cubicBezTo>
                    <a:pt x="1117" y="46"/>
                    <a:pt x="1117" y="47"/>
                    <a:pt x="1117" y="47"/>
                  </a:cubicBezTo>
                  <a:cubicBezTo>
                    <a:pt x="1117" y="47"/>
                    <a:pt x="1117" y="47"/>
                    <a:pt x="1117" y="46"/>
                  </a:cubicBezTo>
                  <a:close/>
                  <a:moveTo>
                    <a:pt x="1140" y="47"/>
                  </a:moveTo>
                  <a:cubicBezTo>
                    <a:pt x="1140" y="47"/>
                    <a:pt x="1140" y="47"/>
                    <a:pt x="1140" y="46"/>
                  </a:cubicBezTo>
                  <a:cubicBezTo>
                    <a:pt x="1140" y="47"/>
                    <a:pt x="1140" y="47"/>
                    <a:pt x="1140" y="47"/>
                  </a:cubicBezTo>
                  <a:close/>
                  <a:moveTo>
                    <a:pt x="1295" y="47"/>
                  </a:moveTo>
                  <a:cubicBezTo>
                    <a:pt x="1295" y="47"/>
                    <a:pt x="1295" y="47"/>
                    <a:pt x="1295" y="47"/>
                  </a:cubicBezTo>
                  <a:cubicBezTo>
                    <a:pt x="1295" y="47"/>
                    <a:pt x="1295" y="47"/>
                    <a:pt x="1295" y="47"/>
                  </a:cubicBezTo>
                  <a:close/>
                  <a:moveTo>
                    <a:pt x="1566" y="47"/>
                  </a:moveTo>
                  <a:cubicBezTo>
                    <a:pt x="1566" y="47"/>
                    <a:pt x="1566" y="47"/>
                    <a:pt x="1566" y="47"/>
                  </a:cubicBezTo>
                  <a:cubicBezTo>
                    <a:pt x="1566" y="47"/>
                    <a:pt x="1566" y="47"/>
                    <a:pt x="1566" y="47"/>
                  </a:cubicBezTo>
                  <a:close/>
                  <a:moveTo>
                    <a:pt x="972" y="83"/>
                  </a:moveTo>
                  <a:cubicBezTo>
                    <a:pt x="972" y="83"/>
                    <a:pt x="972" y="83"/>
                    <a:pt x="972" y="83"/>
                  </a:cubicBezTo>
                  <a:cubicBezTo>
                    <a:pt x="972" y="83"/>
                    <a:pt x="972" y="83"/>
                    <a:pt x="972" y="83"/>
                  </a:cubicBezTo>
                  <a:close/>
                  <a:moveTo>
                    <a:pt x="1734" y="47"/>
                  </a:moveTo>
                  <a:cubicBezTo>
                    <a:pt x="1734" y="47"/>
                    <a:pt x="1735" y="47"/>
                    <a:pt x="1735" y="47"/>
                  </a:cubicBezTo>
                  <a:cubicBezTo>
                    <a:pt x="1734" y="47"/>
                    <a:pt x="1734" y="47"/>
                    <a:pt x="1734" y="47"/>
                  </a:cubicBezTo>
                  <a:close/>
                  <a:moveTo>
                    <a:pt x="561" y="47"/>
                  </a:moveTo>
                  <a:cubicBezTo>
                    <a:pt x="561" y="47"/>
                    <a:pt x="561" y="47"/>
                    <a:pt x="561" y="47"/>
                  </a:cubicBezTo>
                  <a:cubicBezTo>
                    <a:pt x="561" y="47"/>
                    <a:pt x="561" y="47"/>
                    <a:pt x="561" y="47"/>
                  </a:cubicBezTo>
                  <a:close/>
                  <a:moveTo>
                    <a:pt x="898" y="47"/>
                  </a:moveTo>
                  <a:cubicBezTo>
                    <a:pt x="898" y="47"/>
                    <a:pt x="898" y="47"/>
                    <a:pt x="898" y="47"/>
                  </a:cubicBezTo>
                  <a:cubicBezTo>
                    <a:pt x="898" y="47"/>
                    <a:pt x="898" y="47"/>
                    <a:pt x="898" y="47"/>
                  </a:cubicBezTo>
                  <a:close/>
                  <a:moveTo>
                    <a:pt x="1356" y="83"/>
                  </a:moveTo>
                  <a:cubicBezTo>
                    <a:pt x="1356" y="83"/>
                    <a:pt x="1356" y="83"/>
                    <a:pt x="1356" y="83"/>
                  </a:cubicBezTo>
                  <a:cubicBezTo>
                    <a:pt x="1356" y="83"/>
                    <a:pt x="1356" y="83"/>
                    <a:pt x="1356" y="83"/>
                  </a:cubicBezTo>
                  <a:close/>
                  <a:moveTo>
                    <a:pt x="1035" y="47"/>
                  </a:moveTo>
                  <a:cubicBezTo>
                    <a:pt x="1035" y="47"/>
                    <a:pt x="1035" y="47"/>
                    <a:pt x="1035" y="47"/>
                  </a:cubicBezTo>
                  <a:cubicBezTo>
                    <a:pt x="1035" y="47"/>
                    <a:pt x="1035" y="47"/>
                    <a:pt x="1035" y="47"/>
                  </a:cubicBezTo>
                  <a:close/>
                  <a:moveTo>
                    <a:pt x="1117" y="47"/>
                  </a:moveTo>
                  <a:cubicBezTo>
                    <a:pt x="1116" y="47"/>
                    <a:pt x="1116" y="47"/>
                    <a:pt x="1116" y="47"/>
                  </a:cubicBezTo>
                  <a:cubicBezTo>
                    <a:pt x="1116" y="47"/>
                    <a:pt x="1117" y="47"/>
                    <a:pt x="1117" y="47"/>
                  </a:cubicBezTo>
                  <a:close/>
                  <a:moveTo>
                    <a:pt x="1212" y="47"/>
                  </a:moveTo>
                  <a:cubicBezTo>
                    <a:pt x="1213" y="47"/>
                    <a:pt x="1213" y="47"/>
                    <a:pt x="1213" y="47"/>
                  </a:cubicBezTo>
                  <a:cubicBezTo>
                    <a:pt x="1213" y="47"/>
                    <a:pt x="1213" y="47"/>
                    <a:pt x="1212" y="47"/>
                  </a:cubicBezTo>
                  <a:close/>
                  <a:moveTo>
                    <a:pt x="1262" y="47"/>
                  </a:moveTo>
                  <a:cubicBezTo>
                    <a:pt x="1262" y="47"/>
                    <a:pt x="1262" y="47"/>
                    <a:pt x="1262" y="47"/>
                  </a:cubicBezTo>
                  <a:cubicBezTo>
                    <a:pt x="1262" y="47"/>
                    <a:pt x="1262" y="47"/>
                    <a:pt x="1262" y="47"/>
                  </a:cubicBezTo>
                  <a:close/>
                  <a:moveTo>
                    <a:pt x="1295" y="47"/>
                  </a:moveTo>
                  <a:cubicBezTo>
                    <a:pt x="1295" y="47"/>
                    <a:pt x="1295" y="47"/>
                    <a:pt x="1295" y="47"/>
                  </a:cubicBezTo>
                  <a:cubicBezTo>
                    <a:pt x="1295" y="47"/>
                    <a:pt x="1295" y="47"/>
                    <a:pt x="1295" y="47"/>
                  </a:cubicBezTo>
                  <a:close/>
                  <a:moveTo>
                    <a:pt x="1382" y="47"/>
                  </a:moveTo>
                  <a:cubicBezTo>
                    <a:pt x="1382" y="47"/>
                    <a:pt x="1382" y="47"/>
                    <a:pt x="1382" y="47"/>
                  </a:cubicBezTo>
                  <a:cubicBezTo>
                    <a:pt x="1382" y="47"/>
                    <a:pt x="1382" y="47"/>
                    <a:pt x="1382" y="47"/>
                  </a:cubicBezTo>
                  <a:close/>
                  <a:moveTo>
                    <a:pt x="1681" y="47"/>
                  </a:moveTo>
                  <a:cubicBezTo>
                    <a:pt x="1680" y="47"/>
                    <a:pt x="1680" y="47"/>
                    <a:pt x="1680" y="47"/>
                  </a:cubicBezTo>
                  <a:cubicBezTo>
                    <a:pt x="1680" y="47"/>
                    <a:pt x="1680" y="47"/>
                    <a:pt x="1681" y="47"/>
                  </a:cubicBezTo>
                  <a:close/>
                  <a:moveTo>
                    <a:pt x="752" y="48"/>
                  </a:moveTo>
                  <a:cubicBezTo>
                    <a:pt x="752" y="48"/>
                    <a:pt x="753" y="47"/>
                    <a:pt x="753" y="47"/>
                  </a:cubicBezTo>
                  <a:cubicBezTo>
                    <a:pt x="752" y="47"/>
                    <a:pt x="752" y="47"/>
                    <a:pt x="752" y="48"/>
                  </a:cubicBezTo>
                  <a:close/>
                  <a:moveTo>
                    <a:pt x="972" y="83"/>
                  </a:moveTo>
                  <a:cubicBezTo>
                    <a:pt x="972" y="83"/>
                    <a:pt x="972" y="83"/>
                    <a:pt x="972" y="83"/>
                  </a:cubicBezTo>
                  <a:cubicBezTo>
                    <a:pt x="972" y="83"/>
                    <a:pt x="972" y="83"/>
                    <a:pt x="972" y="83"/>
                  </a:cubicBezTo>
                  <a:close/>
                  <a:moveTo>
                    <a:pt x="833" y="47"/>
                  </a:moveTo>
                  <a:cubicBezTo>
                    <a:pt x="833" y="47"/>
                    <a:pt x="833" y="47"/>
                    <a:pt x="833" y="48"/>
                  </a:cubicBezTo>
                  <a:cubicBezTo>
                    <a:pt x="833" y="47"/>
                    <a:pt x="833" y="47"/>
                    <a:pt x="833" y="47"/>
                  </a:cubicBezTo>
                  <a:close/>
                  <a:moveTo>
                    <a:pt x="876" y="47"/>
                  </a:moveTo>
                  <a:cubicBezTo>
                    <a:pt x="876" y="47"/>
                    <a:pt x="876" y="47"/>
                    <a:pt x="876" y="48"/>
                  </a:cubicBezTo>
                  <a:cubicBezTo>
                    <a:pt x="876" y="47"/>
                    <a:pt x="876" y="47"/>
                    <a:pt x="876" y="47"/>
                  </a:cubicBezTo>
                  <a:close/>
                  <a:moveTo>
                    <a:pt x="1116" y="47"/>
                  </a:moveTo>
                  <a:cubicBezTo>
                    <a:pt x="1116" y="47"/>
                    <a:pt x="1116" y="47"/>
                    <a:pt x="1116" y="48"/>
                  </a:cubicBezTo>
                  <a:cubicBezTo>
                    <a:pt x="1116" y="47"/>
                    <a:pt x="1116" y="47"/>
                    <a:pt x="1116" y="47"/>
                  </a:cubicBezTo>
                  <a:close/>
                  <a:moveTo>
                    <a:pt x="1295" y="47"/>
                  </a:moveTo>
                  <a:cubicBezTo>
                    <a:pt x="1294" y="47"/>
                    <a:pt x="1294" y="47"/>
                    <a:pt x="1294" y="48"/>
                  </a:cubicBezTo>
                  <a:cubicBezTo>
                    <a:pt x="1294" y="47"/>
                    <a:pt x="1294" y="47"/>
                    <a:pt x="1295" y="47"/>
                  </a:cubicBezTo>
                  <a:close/>
                  <a:moveTo>
                    <a:pt x="833" y="47"/>
                  </a:moveTo>
                  <a:cubicBezTo>
                    <a:pt x="833" y="48"/>
                    <a:pt x="833" y="48"/>
                    <a:pt x="833" y="48"/>
                  </a:cubicBezTo>
                  <a:cubicBezTo>
                    <a:pt x="833" y="48"/>
                    <a:pt x="833" y="48"/>
                    <a:pt x="833" y="47"/>
                  </a:cubicBezTo>
                  <a:close/>
                  <a:moveTo>
                    <a:pt x="856" y="48"/>
                  </a:moveTo>
                  <a:cubicBezTo>
                    <a:pt x="856" y="48"/>
                    <a:pt x="856" y="48"/>
                    <a:pt x="856" y="47"/>
                  </a:cubicBezTo>
                  <a:cubicBezTo>
                    <a:pt x="856" y="48"/>
                    <a:pt x="856" y="48"/>
                    <a:pt x="856" y="48"/>
                  </a:cubicBezTo>
                  <a:close/>
                  <a:moveTo>
                    <a:pt x="876" y="47"/>
                  </a:moveTo>
                  <a:cubicBezTo>
                    <a:pt x="876" y="48"/>
                    <a:pt x="875" y="48"/>
                    <a:pt x="875" y="48"/>
                  </a:cubicBezTo>
                  <a:cubicBezTo>
                    <a:pt x="876" y="48"/>
                    <a:pt x="876" y="48"/>
                    <a:pt x="876" y="47"/>
                  </a:cubicBezTo>
                  <a:close/>
                  <a:moveTo>
                    <a:pt x="1116" y="47"/>
                  </a:moveTo>
                  <a:cubicBezTo>
                    <a:pt x="1116" y="48"/>
                    <a:pt x="1116" y="48"/>
                    <a:pt x="1116" y="48"/>
                  </a:cubicBezTo>
                  <a:cubicBezTo>
                    <a:pt x="1116" y="48"/>
                    <a:pt x="1116" y="48"/>
                    <a:pt x="1116" y="47"/>
                  </a:cubicBezTo>
                  <a:close/>
                  <a:moveTo>
                    <a:pt x="761" y="83"/>
                  </a:moveTo>
                  <a:cubicBezTo>
                    <a:pt x="761" y="84"/>
                    <a:pt x="761" y="84"/>
                    <a:pt x="762" y="84"/>
                  </a:cubicBezTo>
                  <a:cubicBezTo>
                    <a:pt x="762" y="84"/>
                    <a:pt x="761" y="84"/>
                    <a:pt x="761" y="83"/>
                  </a:cubicBezTo>
                  <a:close/>
                  <a:moveTo>
                    <a:pt x="1141" y="48"/>
                  </a:moveTo>
                  <a:cubicBezTo>
                    <a:pt x="1141" y="48"/>
                    <a:pt x="1141" y="48"/>
                    <a:pt x="1140" y="47"/>
                  </a:cubicBezTo>
                  <a:cubicBezTo>
                    <a:pt x="1140" y="48"/>
                    <a:pt x="1141" y="48"/>
                    <a:pt x="1141" y="48"/>
                  </a:cubicBezTo>
                  <a:close/>
                  <a:moveTo>
                    <a:pt x="972" y="83"/>
                  </a:moveTo>
                  <a:cubicBezTo>
                    <a:pt x="972" y="84"/>
                    <a:pt x="973" y="84"/>
                    <a:pt x="973" y="84"/>
                  </a:cubicBezTo>
                  <a:cubicBezTo>
                    <a:pt x="973" y="84"/>
                    <a:pt x="973" y="84"/>
                    <a:pt x="972" y="83"/>
                  </a:cubicBezTo>
                  <a:close/>
                  <a:moveTo>
                    <a:pt x="1294" y="48"/>
                  </a:moveTo>
                  <a:cubicBezTo>
                    <a:pt x="1294" y="48"/>
                    <a:pt x="1294" y="48"/>
                    <a:pt x="1294" y="48"/>
                  </a:cubicBezTo>
                  <a:cubicBezTo>
                    <a:pt x="1294" y="48"/>
                    <a:pt x="1294" y="48"/>
                    <a:pt x="1294" y="48"/>
                  </a:cubicBezTo>
                  <a:close/>
                  <a:moveTo>
                    <a:pt x="1394" y="47"/>
                  </a:moveTo>
                  <a:cubicBezTo>
                    <a:pt x="1393" y="48"/>
                    <a:pt x="1393" y="48"/>
                    <a:pt x="1393" y="48"/>
                  </a:cubicBezTo>
                  <a:cubicBezTo>
                    <a:pt x="1394" y="48"/>
                    <a:pt x="1394" y="48"/>
                    <a:pt x="1394" y="47"/>
                  </a:cubicBezTo>
                  <a:close/>
                  <a:moveTo>
                    <a:pt x="1565" y="48"/>
                  </a:moveTo>
                  <a:cubicBezTo>
                    <a:pt x="1566" y="48"/>
                    <a:pt x="1566" y="48"/>
                    <a:pt x="1566" y="48"/>
                  </a:cubicBezTo>
                  <a:cubicBezTo>
                    <a:pt x="1566" y="48"/>
                    <a:pt x="1565" y="48"/>
                    <a:pt x="1565" y="48"/>
                  </a:cubicBezTo>
                  <a:close/>
                  <a:moveTo>
                    <a:pt x="1734" y="48"/>
                  </a:moveTo>
                  <a:cubicBezTo>
                    <a:pt x="1734" y="48"/>
                    <a:pt x="1734" y="48"/>
                    <a:pt x="1734" y="48"/>
                  </a:cubicBezTo>
                  <a:cubicBezTo>
                    <a:pt x="1734" y="48"/>
                    <a:pt x="1734" y="48"/>
                    <a:pt x="1734" y="48"/>
                  </a:cubicBezTo>
                  <a:close/>
                  <a:moveTo>
                    <a:pt x="563" y="48"/>
                  </a:moveTo>
                  <a:cubicBezTo>
                    <a:pt x="563" y="48"/>
                    <a:pt x="563" y="48"/>
                    <a:pt x="563" y="48"/>
                  </a:cubicBezTo>
                  <a:cubicBezTo>
                    <a:pt x="563" y="48"/>
                    <a:pt x="563" y="48"/>
                    <a:pt x="563" y="48"/>
                  </a:cubicBezTo>
                  <a:close/>
                  <a:moveTo>
                    <a:pt x="833" y="48"/>
                  </a:moveTo>
                  <a:cubicBezTo>
                    <a:pt x="832" y="48"/>
                    <a:pt x="832" y="48"/>
                    <a:pt x="832" y="48"/>
                  </a:cubicBezTo>
                  <a:cubicBezTo>
                    <a:pt x="832" y="48"/>
                    <a:pt x="832" y="48"/>
                    <a:pt x="833" y="48"/>
                  </a:cubicBezTo>
                  <a:close/>
                  <a:moveTo>
                    <a:pt x="875" y="48"/>
                  </a:moveTo>
                  <a:cubicBezTo>
                    <a:pt x="875" y="48"/>
                    <a:pt x="875" y="48"/>
                    <a:pt x="875" y="48"/>
                  </a:cubicBezTo>
                  <a:cubicBezTo>
                    <a:pt x="875" y="48"/>
                    <a:pt x="875" y="48"/>
                    <a:pt x="875" y="48"/>
                  </a:cubicBezTo>
                  <a:close/>
                  <a:moveTo>
                    <a:pt x="973" y="84"/>
                  </a:moveTo>
                  <a:cubicBezTo>
                    <a:pt x="973" y="84"/>
                    <a:pt x="973" y="84"/>
                    <a:pt x="973" y="84"/>
                  </a:cubicBezTo>
                  <a:cubicBezTo>
                    <a:pt x="973" y="84"/>
                    <a:pt x="973" y="84"/>
                    <a:pt x="973" y="84"/>
                  </a:cubicBezTo>
                  <a:close/>
                  <a:moveTo>
                    <a:pt x="899" y="48"/>
                  </a:moveTo>
                  <a:cubicBezTo>
                    <a:pt x="899" y="48"/>
                    <a:pt x="899" y="48"/>
                    <a:pt x="899" y="48"/>
                  </a:cubicBezTo>
                  <a:cubicBezTo>
                    <a:pt x="899" y="48"/>
                    <a:pt x="899" y="48"/>
                    <a:pt x="899" y="48"/>
                  </a:cubicBezTo>
                  <a:close/>
                  <a:moveTo>
                    <a:pt x="1116" y="48"/>
                  </a:moveTo>
                  <a:cubicBezTo>
                    <a:pt x="1115" y="48"/>
                    <a:pt x="1115" y="48"/>
                    <a:pt x="1115" y="48"/>
                  </a:cubicBezTo>
                  <a:cubicBezTo>
                    <a:pt x="1115" y="48"/>
                    <a:pt x="1116" y="48"/>
                    <a:pt x="1116" y="48"/>
                  </a:cubicBezTo>
                  <a:close/>
                  <a:moveTo>
                    <a:pt x="1381" y="48"/>
                  </a:moveTo>
                  <a:cubicBezTo>
                    <a:pt x="1381" y="48"/>
                    <a:pt x="1381" y="48"/>
                    <a:pt x="1381" y="48"/>
                  </a:cubicBezTo>
                  <a:cubicBezTo>
                    <a:pt x="1381" y="48"/>
                    <a:pt x="1381" y="48"/>
                    <a:pt x="1381" y="48"/>
                  </a:cubicBezTo>
                  <a:close/>
                  <a:moveTo>
                    <a:pt x="1565" y="48"/>
                  </a:moveTo>
                  <a:cubicBezTo>
                    <a:pt x="1565" y="48"/>
                    <a:pt x="1565" y="48"/>
                    <a:pt x="1565" y="48"/>
                  </a:cubicBezTo>
                  <a:cubicBezTo>
                    <a:pt x="1565" y="48"/>
                    <a:pt x="1565" y="48"/>
                    <a:pt x="1565" y="48"/>
                  </a:cubicBezTo>
                  <a:close/>
                  <a:moveTo>
                    <a:pt x="1680" y="48"/>
                  </a:moveTo>
                  <a:cubicBezTo>
                    <a:pt x="1680" y="48"/>
                    <a:pt x="1680" y="48"/>
                    <a:pt x="1680" y="48"/>
                  </a:cubicBezTo>
                  <a:cubicBezTo>
                    <a:pt x="1680" y="48"/>
                    <a:pt x="1680" y="48"/>
                    <a:pt x="1680" y="48"/>
                  </a:cubicBezTo>
                  <a:close/>
                  <a:moveTo>
                    <a:pt x="1733" y="48"/>
                  </a:moveTo>
                  <a:cubicBezTo>
                    <a:pt x="1733" y="48"/>
                    <a:pt x="1734" y="48"/>
                    <a:pt x="1734" y="48"/>
                  </a:cubicBezTo>
                  <a:cubicBezTo>
                    <a:pt x="1733" y="48"/>
                    <a:pt x="1733" y="48"/>
                    <a:pt x="1733" y="48"/>
                  </a:cubicBezTo>
                  <a:close/>
                  <a:moveTo>
                    <a:pt x="1115" y="48"/>
                  </a:moveTo>
                  <a:cubicBezTo>
                    <a:pt x="1115" y="48"/>
                    <a:pt x="1115" y="48"/>
                    <a:pt x="1115" y="49"/>
                  </a:cubicBezTo>
                  <a:cubicBezTo>
                    <a:pt x="1115" y="48"/>
                    <a:pt x="1115" y="48"/>
                    <a:pt x="1115" y="48"/>
                  </a:cubicBezTo>
                  <a:close/>
                  <a:moveTo>
                    <a:pt x="1381" y="49"/>
                  </a:moveTo>
                  <a:cubicBezTo>
                    <a:pt x="1381" y="49"/>
                    <a:pt x="1381" y="48"/>
                    <a:pt x="1381" y="48"/>
                  </a:cubicBezTo>
                  <a:cubicBezTo>
                    <a:pt x="1381" y="48"/>
                    <a:pt x="1381" y="48"/>
                    <a:pt x="1381" y="49"/>
                  </a:cubicBezTo>
                  <a:close/>
                  <a:moveTo>
                    <a:pt x="1393" y="48"/>
                  </a:moveTo>
                  <a:cubicBezTo>
                    <a:pt x="1393" y="48"/>
                    <a:pt x="1393" y="48"/>
                    <a:pt x="1393" y="49"/>
                  </a:cubicBezTo>
                  <a:cubicBezTo>
                    <a:pt x="1393" y="48"/>
                    <a:pt x="1393" y="48"/>
                    <a:pt x="1393" y="48"/>
                  </a:cubicBezTo>
                  <a:close/>
                  <a:moveTo>
                    <a:pt x="899" y="49"/>
                  </a:moveTo>
                  <a:cubicBezTo>
                    <a:pt x="899" y="49"/>
                    <a:pt x="899" y="49"/>
                    <a:pt x="899" y="48"/>
                  </a:cubicBezTo>
                  <a:cubicBezTo>
                    <a:pt x="899" y="49"/>
                    <a:pt x="899" y="49"/>
                    <a:pt x="899" y="49"/>
                  </a:cubicBezTo>
                  <a:close/>
                  <a:moveTo>
                    <a:pt x="762" y="84"/>
                  </a:moveTo>
                  <a:cubicBezTo>
                    <a:pt x="762" y="84"/>
                    <a:pt x="762" y="84"/>
                    <a:pt x="762" y="85"/>
                  </a:cubicBezTo>
                  <a:cubicBezTo>
                    <a:pt x="762" y="84"/>
                    <a:pt x="762" y="84"/>
                    <a:pt x="762" y="84"/>
                  </a:cubicBezTo>
                  <a:close/>
                  <a:moveTo>
                    <a:pt x="958" y="84"/>
                  </a:moveTo>
                  <a:cubicBezTo>
                    <a:pt x="958" y="84"/>
                    <a:pt x="958" y="84"/>
                    <a:pt x="958" y="84"/>
                  </a:cubicBezTo>
                  <a:cubicBezTo>
                    <a:pt x="958" y="84"/>
                    <a:pt x="958" y="84"/>
                    <a:pt x="958" y="84"/>
                  </a:cubicBezTo>
                  <a:close/>
                  <a:moveTo>
                    <a:pt x="973" y="84"/>
                  </a:moveTo>
                  <a:cubicBezTo>
                    <a:pt x="973" y="84"/>
                    <a:pt x="973" y="84"/>
                    <a:pt x="974" y="85"/>
                  </a:cubicBezTo>
                  <a:cubicBezTo>
                    <a:pt x="973" y="84"/>
                    <a:pt x="973" y="84"/>
                    <a:pt x="973" y="84"/>
                  </a:cubicBezTo>
                  <a:close/>
                  <a:moveTo>
                    <a:pt x="1141" y="49"/>
                  </a:moveTo>
                  <a:cubicBezTo>
                    <a:pt x="1141" y="49"/>
                    <a:pt x="1141" y="49"/>
                    <a:pt x="1141" y="49"/>
                  </a:cubicBezTo>
                  <a:cubicBezTo>
                    <a:pt x="1141" y="49"/>
                    <a:pt x="1141" y="49"/>
                    <a:pt x="1141" y="49"/>
                  </a:cubicBezTo>
                  <a:close/>
                  <a:moveTo>
                    <a:pt x="1293" y="48"/>
                  </a:moveTo>
                  <a:cubicBezTo>
                    <a:pt x="1293" y="49"/>
                    <a:pt x="1293" y="49"/>
                    <a:pt x="1293" y="49"/>
                  </a:cubicBezTo>
                  <a:cubicBezTo>
                    <a:pt x="1293" y="49"/>
                    <a:pt x="1293" y="49"/>
                    <a:pt x="1293" y="48"/>
                  </a:cubicBezTo>
                  <a:close/>
                  <a:moveTo>
                    <a:pt x="565" y="49"/>
                  </a:moveTo>
                  <a:cubicBezTo>
                    <a:pt x="565" y="49"/>
                    <a:pt x="565" y="49"/>
                    <a:pt x="565" y="49"/>
                  </a:cubicBezTo>
                  <a:cubicBezTo>
                    <a:pt x="565" y="49"/>
                    <a:pt x="565" y="49"/>
                    <a:pt x="565" y="49"/>
                  </a:cubicBezTo>
                  <a:close/>
                  <a:moveTo>
                    <a:pt x="832" y="49"/>
                  </a:moveTo>
                  <a:cubicBezTo>
                    <a:pt x="832" y="49"/>
                    <a:pt x="832" y="49"/>
                    <a:pt x="832" y="49"/>
                  </a:cubicBezTo>
                  <a:cubicBezTo>
                    <a:pt x="832" y="49"/>
                    <a:pt x="832" y="49"/>
                    <a:pt x="832" y="49"/>
                  </a:cubicBezTo>
                  <a:close/>
                  <a:moveTo>
                    <a:pt x="875" y="49"/>
                  </a:moveTo>
                  <a:cubicBezTo>
                    <a:pt x="874" y="49"/>
                    <a:pt x="874" y="49"/>
                    <a:pt x="874" y="49"/>
                  </a:cubicBezTo>
                  <a:cubicBezTo>
                    <a:pt x="875" y="49"/>
                    <a:pt x="875" y="49"/>
                    <a:pt x="875" y="49"/>
                  </a:cubicBezTo>
                  <a:close/>
                  <a:moveTo>
                    <a:pt x="1293" y="49"/>
                  </a:moveTo>
                  <a:cubicBezTo>
                    <a:pt x="1293" y="49"/>
                    <a:pt x="1293" y="49"/>
                    <a:pt x="1293" y="49"/>
                  </a:cubicBezTo>
                  <a:cubicBezTo>
                    <a:pt x="1293" y="49"/>
                    <a:pt x="1293" y="49"/>
                    <a:pt x="1293" y="49"/>
                  </a:cubicBezTo>
                  <a:close/>
                  <a:moveTo>
                    <a:pt x="1564" y="49"/>
                  </a:moveTo>
                  <a:cubicBezTo>
                    <a:pt x="1565" y="49"/>
                    <a:pt x="1565" y="49"/>
                    <a:pt x="1565" y="49"/>
                  </a:cubicBezTo>
                  <a:cubicBezTo>
                    <a:pt x="1565" y="49"/>
                    <a:pt x="1564" y="49"/>
                    <a:pt x="1564" y="49"/>
                  </a:cubicBezTo>
                  <a:close/>
                  <a:moveTo>
                    <a:pt x="1577" y="49"/>
                  </a:moveTo>
                  <a:cubicBezTo>
                    <a:pt x="1577" y="49"/>
                    <a:pt x="1577" y="49"/>
                    <a:pt x="1577" y="49"/>
                  </a:cubicBezTo>
                  <a:cubicBezTo>
                    <a:pt x="1577" y="49"/>
                    <a:pt x="1577" y="49"/>
                    <a:pt x="1577" y="49"/>
                  </a:cubicBezTo>
                  <a:close/>
                  <a:moveTo>
                    <a:pt x="1679" y="49"/>
                  </a:moveTo>
                  <a:cubicBezTo>
                    <a:pt x="1679" y="49"/>
                    <a:pt x="1679" y="49"/>
                    <a:pt x="1679" y="49"/>
                  </a:cubicBezTo>
                  <a:cubicBezTo>
                    <a:pt x="1679" y="49"/>
                    <a:pt x="1679" y="49"/>
                    <a:pt x="1679" y="49"/>
                  </a:cubicBezTo>
                  <a:close/>
                  <a:moveTo>
                    <a:pt x="1732" y="49"/>
                  </a:moveTo>
                  <a:cubicBezTo>
                    <a:pt x="1733" y="49"/>
                    <a:pt x="1733" y="49"/>
                    <a:pt x="1733" y="49"/>
                  </a:cubicBezTo>
                  <a:cubicBezTo>
                    <a:pt x="1733" y="49"/>
                    <a:pt x="1733" y="49"/>
                    <a:pt x="1732" y="49"/>
                  </a:cubicBezTo>
                  <a:close/>
                  <a:moveTo>
                    <a:pt x="974" y="84"/>
                  </a:moveTo>
                  <a:cubicBezTo>
                    <a:pt x="974" y="85"/>
                    <a:pt x="974" y="85"/>
                    <a:pt x="974" y="85"/>
                  </a:cubicBezTo>
                  <a:cubicBezTo>
                    <a:pt x="974" y="85"/>
                    <a:pt x="974" y="85"/>
                    <a:pt x="974" y="84"/>
                  </a:cubicBezTo>
                  <a:close/>
                  <a:moveTo>
                    <a:pt x="1745" y="49"/>
                  </a:moveTo>
                  <a:cubicBezTo>
                    <a:pt x="1745" y="49"/>
                    <a:pt x="1745" y="49"/>
                    <a:pt x="1745" y="49"/>
                  </a:cubicBezTo>
                  <a:cubicBezTo>
                    <a:pt x="1745" y="49"/>
                    <a:pt x="1745" y="49"/>
                    <a:pt x="1745" y="49"/>
                  </a:cubicBezTo>
                  <a:close/>
                  <a:moveTo>
                    <a:pt x="1222" y="84"/>
                  </a:moveTo>
                  <a:cubicBezTo>
                    <a:pt x="1222" y="85"/>
                    <a:pt x="1222" y="85"/>
                    <a:pt x="1222" y="85"/>
                  </a:cubicBezTo>
                  <a:cubicBezTo>
                    <a:pt x="1222" y="85"/>
                    <a:pt x="1222" y="85"/>
                    <a:pt x="1222" y="84"/>
                  </a:cubicBezTo>
                  <a:close/>
                  <a:moveTo>
                    <a:pt x="565" y="49"/>
                  </a:moveTo>
                  <a:cubicBezTo>
                    <a:pt x="565" y="50"/>
                    <a:pt x="565" y="50"/>
                    <a:pt x="566" y="50"/>
                  </a:cubicBezTo>
                  <a:cubicBezTo>
                    <a:pt x="566" y="49"/>
                    <a:pt x="565" y="49"/>
                    <a:pt x="565" y="49"/>
                  </a:cubicBezTo>
                  <a:close/>
                  <a:moveTo>
                    <a:pt x="1142" y="50"/>
                  </a:moveTo>
                  <a:cubicBezTo>
                    <a:pt x="1142" y="49"/>
                    <a:pt x="1142" y="49"/>
                    <a:pt x="1141" y="49"/>
                  </a:cubicBezTo>
                  <a:cubicBezTo>
                    <a:pt x="1141" y="49"/>
                    <a:pt x="1142" y="50"/>
                    <a:pt x="1142" y="50"/>
                  </a:cubicBezTo>
                  <a:close/>
                  <a:moveTo>
                    <a:pt x="1393" y="49"/>
                  </a:moveTo>
                  <a:cubicBezTo>
                    <a:pt x="1392" y="49"/>
                    <a:pt x="1392" y="49"/>
                    <a:pt x="1392" y="50"/>
                  </a:cubicBezTo>
                  <a:cubicBezTo>
                    <a:pt x="1392" y="50"/>
                    <a:pt x="1393" y="49"/>
                    <a:pt x="1393" y="49"/>
                  </a:cubicBezTo>
                  <a:close/>
                  <a:moveTo>
                    <a:pt x="1564" y="50"/>
                  </a:moveTo>
                  <a:cubicBezTo>
                    <a:pt x="1564" y="50"/>
                    <a:pt x="1564" y="50"/>
                    <a:pt x="1564" y="49"/>
                  </a:cubicBezTo>
                  <a:cubicBezTo>
                    <a:pt x="1564" y="49"/>
                    <a:pt x="1564" y="50"/>
                    <a:pt x="1564" y="50"/>
                  </a:cubicBezTo>
                  <a:close/>
                  <a:moveTo>
                    <a:pt x="974" y="85"/>
                  </a:moveTo>
                  <a:cubicBezTo>
                    <a:pt x="974" y="85"/>
                    <a:pt x="974" y="85"/>
                    <a:pt x="974" y="85"/>
                  </a:cubicBezTo>
                  <a:cubicBezTo>
                    <a:pt x="974" y="85"/>
                    <a:pt x="974" y="85"/>
                    <a:pt x="974" y="85"/>
                  </a:cubicBezTo>
                  <a:close/>
                  <a:moveTo>
                    <a:pt x="1679" y="49"/>
                  </a:moveTo>
                  <a:cubicBezTo>
                    <a:pt x="1679" y="49"/>
                    <a:pt x="1678" y="49"/>
                    <a:pt x="1678" y="50"/>
                  </a:cubicBezTo>
                  <a:cubicBezTo>
                    <a:pt x="1679" y="50"/>
                    <a:pt x="1679" y="49"/>
                    <a:pt x="1679" y="49"/>
                  </a:cubicBezTo>
                  <a:close/>
                  <a:moveTo>
                    <a:pt x="1732" y="50"/>
                  </a:moveTo>
                  <a:cubicBezTo>
                    <a:pt x="1732" y="50"/>
                    <a:pt x="1732" y="50"/>
                    <a:pt x="1732" y="49"/>
                  </a:cubicBezTo>
                  <a:cubicBezTo>
                    <a:pt x="1732" y="49"/>
                    <a:pt x="1732" y="50"/>
                    <a:pt x="1732" y="50"/>
                  </a:cubicBezTo>
                  <a:close/>
                  <a:moveTo>
                    <a:pt x="1114" y="50"/>
                  </a:moveTo>
                  <a:cubicBezTo>
                    <a:pt x="1114" y="50"/>
                    <a:pt x="1114" y="50"/>
                    <a:pt x="1114" y="50"/>
                  </a:cubicBezTo>
                  <a:cubicBezTo>
                    <a:pt x="1114" y="50"/>
                    <a:pt x="1114" y="50"/>
                    <a:pt x="1114" y="50"/>
                  </a:cubicBezTo>
                  <a:close/>
                  <a:moveTo>
                    <a:pt x="1379" y="50"/>
                  </a:moveTo>
                  <a:cubicBezTo>
                    <a:pt x="1380" y="50"/>
                    <a:pt x="1380" y="50"/>
                    <a:pt x="1380" y="50"/>
                  </a:cubicBezTo>
                  <a:cubicBezTo>
                    <a:pt x="1380" y="50"/>
                    <a:pt x="1380" y="50"/>
                    <a:pt x="1379" y="50"/>
                  </a:cubicBezTo>
                  <a:close/>
                  <a:moveTo>
                    <a:pt x="1564" y="50"/>
                  </a:moveTo>
                  <a:cubicBezTo>
                    <a:pt x="1564" y="50"/>
                    <a:pt x="1564" y="50"/>
                    <a:pt x="1564" y="50"/>
                  </a:cubicBezTo>
                  <a:cubicBezTo>
                    <a:pt x="1564" y="50"/>
                    <a:pt x="1564" y="50"/>
                    <a:pt x="1564" y="50"/>
                  </a:cubicBezTo>
                  <a:close/>
                  <a:moveTo>
                    <a:pt x="1678" y="50"/>
                  </a:moveTo>
                  <a:cubicBezTo>
                    <a:pt x="1678" y="50"/>
                    <a:pt x="1678" y="50"/>
                    <a:pt x="1678" y="50"/>
                  </a:cubicBezTo>
                  <a:cubicBezTo>
                    <a:pt x="1678" y="50"/>
                    <a:pt x="1678" y="50"/>
                    <a:pt x="1678" y="50"/>
                  </a:cubicBezTo>
                  <a:close/>
                  <a:moveTo>
                    <a:pt x="1732" y="50"/>
                  </a:moveTo>
                  <a:cubicBezTo>
                    <a:pt x="1732" y="50"/>
                    <a:pt x="1732" y="50"/>
                    <a:pt x="1732" y="50"/>
                  </a:cubicBezTo>
                  <a:cubicBezTo>
                    <a:pt x="1732" y="50"/>
                    <a:pt x="1732" y="50"/>
                    <a:pt x="1732" y="50"/>
                  </a:cubicBezTo>
                  <a:close/>
                  <a:moveTo>
                    <a:pt x="874" y="50"/>
                  </a:moveTo>
                  <a:cubicBezTo>
                    <a:pt x="874" y="50"/>
                    <a:pt x="874" y="50"/>
                    <a:pt x="874" y="50"/>
                  </a:cubicBezTo>
                  <a:cubicBezTo>
                    <a:pt x="874" y="50"/>
                    <a:pt x="874" y="50"/>
                    <a:pt x="874" y="50"/>
                  </a:cubicBezTo>
                  <a:close/>
                  <a:moveTo>
                    <a:pt x="1292" y="50"/>
                  </a:moveTo>
                  <a:cubicBezTo>
                    <a:pt x="1292" y="50"/>
                    <a:pt x="1292" y="50"/>
                    <a:pt x="1292" y="50"/>
                  </a:cubicBezTo>
                  <a:cubicBezTo>
                    <a:pt x="1292" y="50"/>
                    <a:pt x="1292" y="50"/>
                    <a:pt x="1292" y="50"/>
                  </a:cubicBezTo>
                  <a:close/>
                  <a:moveTo>
                    <a:pt x="1379" y="50"/>
                  </a:moveTo>
                  <a:cubicBezTo>
                    <a:pt x="1379" y="50"/>
                    <a:pt x="1379" y="50"/>
                    <a:pt x="1379" y="50"/>
                  </a:cubicBezTo>
                  <a:cubicBezTo>
                    <a:pt x="1379" y="50"/>
                    <a:pt x="1379" y="50"/>
                    <a:pt x="1379" y="50"/>
                  </a:cubicBezTo>
                  <a:close/>
                  <a:moveTo>
                    <a:pt x="1563" y="50"/>
                  </a:moveTo>
                  <a:cubicBezTo>
                    <a:pt x="1564" y="50"/>
                    <a:pt x="1564" y="50"/>
                    <a:pt x="1564" y="50"/>
                  </a:cubicBezTo>
                  <a:cubicBezTo>
                    <a:pt x="1563" y="50"/>
                    <a:pt x="1563" y="50"/>
                    <a:pt x="1563" y="50"/>
                  </a:cubicBezTo>
                  <a:close/>
                  <a:moveTo>
                    <a:pt x="762" y="85"/>
                  </a:moveTo>
                  <a:cubicBezTo>
                    <a:pt x="762" y="85"/>
                    <a:pt x="762" y="86"/>
                    <a:pt x="763" y="86"/>
                  </a:cubicBezTo>
                  <a:cubicBezTo>
                    <a:pt x="763" y="85"/>
                    <a:pt x="762" y="85"/>
                    <a:pt x="762" y="85"/>
                  </a:cubicBezTo>
                  <a:close/>
                  <a:moveTo>
                    <a:pt x="959" y="86"/>
                  </a:moveTo>
                  <a:cubicBezTo>
                    <a:pt x="959" y="85"/>
                    <a:pt x="959" y="85"/>
                    <a:pt x="959" y="85"/>
                  </a:cubicBezTo>
                  <a:cubicBezTo>
                    <a:pt x="959" y="85"/>
                    <a:pt x="959" y="85"/>
                    <a:pt x="959" y="86"/>
                  </a:cubicBezTo>
                  <a:close/>
                  <a:moveTo>
                    <a:pt x="974" y="85"/>
                  </a:moveTo>
                  <a:cubicBezTo>
                    <a:pt x="974" y="85"/>
                    <a:pt x="974" y="85"/>
                    <a:pt x="975" y="85"/>
                  </a:cubicBezTo>
                  <a:cubicBezTo>
                    <a:pt x="975" y="85"/>
                    <a:pt x="974" y="85"/>
                    <a:pt x="974" y="85"/>
                  </a:cubicBezTo>
                  <a:close/>
                  <a:moveTo>
                    <a:pt x="1576" y="50"/>
                  </a:moveTo>
                  <a:cubicBezTo>
                    <a:pt x="1576" y="50"/>
                    <a:pt x="1576" y="50"/>
                    <a:pt x="1576" y="50"/>
                  </a:cubicBezTo>
                  <a:cubicBezTo>
                    <a:pt x="1576" y="50"/>
                    <a:pt x="1576" y="50"/>
                    <a:pt x="1576" y="50"/>
                  </a:cubicBezTo>
                  <a:close/>
                  <a:moveTo>
                    <a:pt x="1731" y="50"/>
                  </a:moveTo>
                  <a:cubicBezTo>
                    <a:pt x="1732" y="50"/>
                    <a:pt x="1732" y="50"/>
                    <a:pt x="1732" y="50"/>
                  </a:cubicBezTo>
                  <a:cubicBezTo>
                    <a:pt x="1732" y="50"/>
                    <a:pt x="1731" y="50"/>
                    <a:pt x="1731" y="50"/>
                  </a:cubicBezTo>
                  <a:close/>
                  <a:moveTo>
                    <a:pt x="1745" y="50"/>
                  </a:moveTo>
                  <a:cubicBezTo>
                    <a:pt x="1744" y="50"/>
                    <a:pt x="1744" y="50"/>
                    <a:pt x="1744" y="50"/>
                  </a:cubicBezTo>
                  <a:cubicBezTo>
                    <a:pt x="1744" y="50"/>
                    <a:pt x="1744" y="50"/>
                    <a:pt x="1745" y="50"/>
                  </a:cubicBezTo>
                  <a:close/>
                  <a:moveTo>
                    <a:pt x="1379" y="51"/>
                  </a:moveTo>
                  <a:cubicBezTo>
                    <a:pt x="1379" y="51"/>
                    <a:pt x="1379" y="51"/>
                    <a:pt x="1379" y="50"/>
                  </a:cubicBezTo>
                  <a:cubicBezTo>
                    <a:pt x="1379" y="50"/>
                    <a:pt x="1379" y="51"/>
                    <a:pt x="1379" y="51"/>
                  </a:cubicBezTo>
                  <a:close/>
                  <a:moveTo>
                    <a:pt x="1392" y="50"/>
                  </a:moveTo>
                  <a:cubicBezTo>
                    <a:pt x="1392" y="50"/>
                    <a:pt x="1392" y="50"/>
                    <a:pt x="1392" y="51"/>
                  </a:cubicBezTo>
                  <a:cubicBezTo>
                    <a:pt x="1392" y="51"/>
                    <a:pt x="1392" y="50"/>
                    <a:pt x="1392" y="50"/>
                  </a:cubicBezTo>
                  <a:close/>
                  <a:moveTo>
                    <a:pt x="568" y="51"/>
                  </a:moveTo>
                  <a:cubicBezTo>
                    <a:pt x="568" y="51"/>
                    <a:pt x="568" y="51"/>
                    <a:pt x="568" y="51"/>
                  </a:cubicBezTo>
                  <a:cubicBezTo>
                    <a:pt x="568" y="51"/>
                    <a:pt x="568" y="51"/>
                    <a:pt x="568" y="51"/>
                  </a:cubicBezTo>
                  <a:close/>
                  <a:moveTo>
                    <a:pt x="1113" y="51"/>
                  </a:moveTo>
                  <a:cubicBezTo>
                    <a:pt x="1113" y="51"/>
                    <a:pt x="1113" y="51"/>
                    <a:pt x="1113" y="51"/>
                  </a:cubicBezTo>
                  <a:cubicBezTo>
                    <a:pt x="1113" y="51"/>
                    <a:pt x="1113" y="51"/>
                    <a:pt x="1113" y="51"/>
                  </a:cubicBezTo>
                  <a:close/>
                  <a:moveTo>
                    <a:pt x="1378" y="51"/>
                  </a:moveTo>
                  <a:cubicBezTo>
                    <a:pt x="1379" y="51"/>
                    <a:pt x="1379" y="51"/>
                    <a:pt x="1379" y="51"/>
                  </a:cubicBezTo>
                  <a:cubicBezTo>
                    <a:pt x="1379" y="51"/>
                    <a:pt x="1379" y="51"/>
                    <a:pt x="1378" y="51"/>
                  </a:cubicBezTo>
                  <a:close/>
                  <a:moveTo>
                    <a:pt x="1378" y="51"/>
                  </a:moveTo>
                  <a:cubicBezTo>
                    <a:pt x="1378" y="51"/>
                    <a:pt x="1378" y="51"/>
                    <a:pt x="1379" y="51"/>
                  </a:cubicBezTo>
                  <a:cubicBezTo>
                    <a:pt x="1378" y="51"/>
                    <a:pt x="1378" y="51"/>
                    <a:pt x="1378" y="51"/>
                  </a:cubicBezTo>
                  <a:close/>
                  <a:moveTo>
                    <a:pt x="1045" y="85"/>
                  </a:moveTo>
                  <a:cubicBezTo>
                    <a:pt x="1045" y="86"/>
                    <a:pt x="1045" y="86"/>
                    <a:pt x="1045" y="86"/>
                  </a:cubicBezTo>
                  <a:cubicBezTo>
                    <a:pt x="1045" y="86"/>
                    <a:pt x="1045" y="86"/>
                    <a:pt x="1045" y="85"/>
                  </a:cubicBezTo>
                  <a:close/>
                  <a:moveTo>
                    <a:pt x="1576" y="51"/>
                  </a:moveTo>
                  <a:cubicBezTo>
                    <a:pt x="1576" y="51"/>
                    <a:pt x="1575" y="51"/>
                    <a:pt x="1575" y="51"/>
                  </a:cubicBezTo>
                  <a:cubicBezTo>
                    <a:pt x="1576" y="51"/>
                    <a:pt x="1576" y="51"/>
                    <a:pt x="1576" y="51"/>
                  </a:cubicBezTo>
                  <a:close/>
                  <a:moveTo>
                    <a:pt x="1222" y="86"/>
                  </a:moveTo>
                  <a:cubicBezTo>
                    <a:pt x="1222" y="86"/>
                    <a:pt x="1223" y="86"/>
                    <a:pt x="1223" y="86"/>
                  </a:cubicBezTo>
                  <a:cubicBezTo>
                    <a:pt x="1223" y="86"/>
                    <a:pt x="1223" y="86"/>
                    <a:pt x="1222" y="86"/>
                  </a:cubicBezTo>
                  <a:close/>
                  <a:moveTo>
                    <a:pt x="1744" y="51"/>
                  </a:moveTo>
                  <a:cubicBezTo>
                    <a:pt x="1744" y="51"/>
                    <a:pt x="1744" y="51"/>
                    <a:pt x="1744" y="51"/>
                  </a:cubicBezTo>
                  <a:cubicBezTo>
                    <a:pt x="1744" y="51"/>
                    <a:pt x="1744" y="51"/>
                    <a:pt x="1744" y="51"/>
                  </a:cubicBezTo>
                  <a:close/>
                  <a:moveTo>
                    <a:pt x="1378" y="52"/>
                  </a:moveTo>
                  <a:cubicBezTo>
                    <a:pt x="1378" y="52"/>
                    <a:pt x="1378" y="52"/>
                    <a:pt x="1378" y="51"/>
                  </a:cubicBezTo>
                  <a:cubicBezTo>
                    <a:pt x="1378" y="51"/>
                    <a:pt x="1378" y="52"/>
                    <a:pt x="1378" y="52"/>
                  </a:cubicBezTo>
                  <a:close/>
                  <a:moveTo>
                    <a:pt x="1391" y="51"/>
                  </a:moveTo>
                  <a:cubicBezTo>
                    <a:pt x="1391" y="51"/>
                    <a:pt x="1391" y="52"/>
                    <a:pt x="1391" y="52"/>
                  </a:cubicBezTo>
                  <a:cubicBezTo>
                    <a:pt x="1391" y="52"/>
                    <a:pt x="1391" y="52"/>
                    <a:pt x="1391" y="51"/>
                  </a:cubicBezTo>
                  <a:close/>
                  <a:moveTo>
                    <a:pt x="569" y="52"/>
                  </a:moveTo>
                  <a:cubicBezTo>
                    <a:pt x="569" y="52"/>
                    <a:pt x="570" y="52"/>
                    <a:pt x="570" y="52"/>
                  </a:cubicBezTo>
                  <a:cubicBezTo>
                    <a:pt x="570" y="52"/>
                    <a:pt x="570" y="52"/>
                    <a:pt x="569" y="52"/>
                  </a:cubicBezTo>
                  <a:close/>
                  <a:moveTo>
                    <a:pt x="1377" y="52"/>
                  </a:moveTo>
                  <a:cubicBezTo>
                    <a:pt x="1378" y="52"/>
                    <a:pt x="1378" y="52"/>
                    <a:pt x="1378" y="52"/>
                  </a:cubicBezTo>
                  <a:cubicBezTo>
                    <a:pt x="1378" y="52"/>
                    <a:pt x="1377" y="52"/>
                    <a:pt x="1377" y="52"/>
                  </a:cubicBezTo>
                  <a:close/>
                  <a:moveTo>
                    <a:pt x="570" y="52"/>
                  </a:moveTo>
                  <a:cubicBezTo>
                    <a:pt x="570" y="52"/>
                    <a:pt x="570" y="52"/>
                    <a:pt x="570" y="52"/>
                  </a:cubicBezTo>
                  <a:cubicBezTo>
                    <a:pt x="570" y="52"/>
                    <a:pt x="570" y="52"/>
                    <a:pt x="570" y="52"/>
                  </a:cubicBezTo>
                  <a:close/>
                  <a:moveTo>
                    <a:pt x="1377" y="53"/>
                  </a:moveTo>
                  <a:cubicBezTo>
                    <a:pt x="1377" y="52"/>
                    <a:pt x="1377" y="52"/>
                    <a:pt x="1377" y="52"/>
                  </a:cubicBezTo>
                  <a:cubicBezTo>
                    <a:pt x="1377" y="52"/>
                    <a:pt x="1377" y="52"/>
                    <a:pt x="1377" y="53"/>
                  </a:cubicBezTo>
                  <a:close/>
                  <a:moveTo>
                    <a:pt x="1575" y="52"/>
                  </a:moveTo>
                  <a:cubicBezTo>
                    <a:pt x="1575" y="52"/>
                    <a:pt x="1575" y="52"/>
                    <a:pt x="1575" y="52"/>
                  </a:cubicBezTo>
                  <a:cubicBezTo>
                    <a:pt x="1575" y="52"/>
                    <a:pt x="1575" y="52"/>
                    <a:pt x="1575" y="52"/>
                  </a:cubicBezTo>
                  <a:close/>
                  <a:moveTo>
                    <a:pt x="1743" y="52"/>
                  </a:moveTo>
                  <a:cubicBezTo>
                    <a:pt x="1743" y="52"/>
                    <a:pt x="1743" y="52"/>
                    <a:pt x="1743" y="52"/>
                  </a:cubicBezTo>
                  <a:cubicBezTo>
                    <a:pt x="1743" y="52"/>
                    <a:pt x="1743" y="52"/>
                    <a:pt x="1743" y="52"/>
                  </a:cubicBezTo>
                  <a:close/>
                  <a:moveTo>
                    <a:pt x="1045" y="86"/>
                  </a:moveTo>
                  <a:cubicBezTo>
                    <a:pt x="1045" y="86"/>
                    <a:pt x="1045" y="86"/>
                    <a:pt x="1045" y="86"/>
                  </a:cubicBezTo>
                  <a:cubicBezTo>
                    <a:pt x="1045" y="86"/>
                    <a:pt x="1045" y="86"/>
                    <a:pt x="1045" y="86"/>
                  </a:cubicBezTo>
                  <a:close/>
                  <a:moveTo>
                    <a:pt x="1377" y="53"/>
                  </a:moveTo>
                  <a:cubicBezTo>
                    <a:pt x="1377" y="53"/>
                    <a:pt x="1377" y="53"/>
                    <a:pt x="1377" y="53"/>
                  </a:cubicBezTo>
                  <a:cubicBezTo>
                    <a:pt x="1377" y="53"/>
                    <a:pt x="1377" y="53"/>
                    <a:pt x="1377" y="53"/>
                  </a:cubicBezTo>
                  <a:close/>
                  <a:moveTo>
                    <a:pt x="1575" y="52"/>
                  </a:moveTo>
                  <a:cubicBezTo>
                    <a:pt x="1574" y="52"/>
                    <a:pt x="1574" y="53"/>
                    <a:pt x="1574" y="53"/>
                  </a:cubicBezTo>
                  <a:cubicBezTo>
                    <a:pt x="1575" y="53"/>
                    <a:pt x="1575" y="53"/>
                    <a:pt x="1575" y="52"/>
                  </a:cubicBezTo>
                  <a:close/>
                  <a:moveTo>
                    <a:pt x="1676" y="52"/>
                  </a:moveTo>
                  <a:cubicBezTo>
                    <a:pt x="1675" y="52"/>
                    <a:pt x="1675" y="53"/>
                    <a:pt x="1675" y="53"/>
                  </a:cubicBezTo>
                  <a:cubicBezTo>
                    <a:pt x="1675" y="53"/>
                    <a:pt x="1676" y="53"/>
                    <a:pt x="1676" y="52"/>
                  </a:cubicBezTo>
                  <a:close/>
                  <a:moveTo>
                    <a:pt x="1743" y="52"/>
                  </a:moveTo>
                  <a:cubicBezTo>
                    <a:pt x="1743" y="52"/>
                    <a:pt x="1743" y="53"/>
                    <a:pt x="1742" y="53"/>
                  </a:cubicBezTo>
                  <a:cubicBezTo>
                    <a:pt x="1743" y="53"/>
                    <a:pt x="1743" y="53"/>
                    <a:pt x="1743" y="52"/>
                  </a:cubicBezTo>
                  <a:close/>
                  <a:moveTo>
                    <a:pt x="571" y="53"/>
                  </a:moveTo>
                  <a:cubicBezTo>
                    <a:pt x="571" y="53"/>
                    <a:pt x="571" y="53"/>
                    <a:pt x="572" y="53"/>
                  </a:cubicBezTo>
                  <a:cubicBezTo>
                    <a:pt x="571" y="53"/>
                    <a:pt x="571" y="53"/>
                    <a:pt x="571" y="53"/>
                  </a:cubicBezTo>
                  <a:close/>
                  <a:moveTo>
                    <a:pt x="1376" y="53"/>
                  </a:moveTo>
                  <a:cubicBezTo>
                    <a:pt x="1377" y="53"/>
                    <a:pt x="1377" y="53"/>
                    <a:pt x="1377" y="53"/>
                  </a:cubicBezTo>
                  <a:cubicBezTo>
                    <a:pt x="1377" y="53"/>
                    <a:pt x="1376" y="53"/>
                    <a:pt x="1376" y="53"/>
                  </a:cubicBezTo>
                  <a:close/>
                  <a:moveTo>
                    <a:pt x="1390" y="53"/>
                  </a:moveTo>
                  <a:cubicBezTo>
                    <a:pt x="1390" y="53"/>
                    <a:pt x="1390" y="53"/>
                    <a:pt x="1390" y="53"/>
                  </a:cubicBezTo>
                  <a:cubicBezTo>
                    <a:pt x="1390" y="53"/>
                    <a:pt x="1390" y="53"/>
                    <a:pt x="1390" y="53"/>
                  </a:cubicBezTo>
                  <a:close/>
                  <a:moveTo>
                    <a:pt x="1574" y="53"/>
                  </a:moveTo>
                  <a:cubicBezTo>
                    <a:pt x="1574" y="53"/>
                    <a:pt x="1574" y="53"/>
                    <a:pt x="1574" y="53"/>
                  </a:cubicBezTo>
                  <a:cubicBezTo>
                    <a:pt x="1574" y="53"/>
                    <a:pt x="1574" y="53"/>
                    <a:pt x="1574" y="53"/>
                  </a:cubicBezTo>
                  <a:close/>
                  <a:moveTo>
                    <a:pt x="763" y="86"/>
                  </a:moveTo>
                  <a:cubicBezTo>
                    <a:pt x="763" y="86"/>
                    <a:pt x="763" y="87"/>
                    <a:pt x="763" y="87"/>
                  </a:cubicBezTo>
                  <a:cubicBezTo>
                    <a:pt x="763" y="86"/>
                    <a:pt x="763" y="86"/>
                    <a:pt x="763" y="86"/>
                  </a:cubicBezTo>
                  <a:close/>
                  <a:moveTo>
                    <a:pt x="1675" y="53"/>
                  </a:moveTo>
                  <a:cubicBezTo>
                    <a:pt x="1675" y="53"/>
                    <a:pt x="1675" y="53"/>
                    <a:pt x="1675" y="53"/>
                  </a:cubicBezTo>
                  <a:cubicBezTo>
                    <a:pt x="1675" y="53"/>
                    <a:pt x="1675" y="53"/>
                    <a:pt x="1675" y="53"/>
                  </a:cubicBezTo>
                  <a:close/>
                  <a:moveTo>
                    <a:pt x="960" y="87"/>
                  </a:moveTo>
                  <a:cubicBezTo>
                    <a:pt x="960" y="86"/>
                    <a:pt x="960" y="86"/>
                    <a:pt x="959" y="86"/>
                  </a:cubicBezTo>
                  <a:cubicBezTo>
                    <a:pt x="959" y="86"/>
                    <a:pt x="959" y="86"/>
                    <a:pt x="960" y="87"/>
                  </a:cubicBezTo>
                  <a:close/>
                  <a:moveTo>
                    <a:pt x="976" y="86"/>
                  </a:moveTo>
                  <a:cubicBezTo>
                    <a:pt x="976" y="86"/>
                    <a:pt x="976" y="87"/>
                    <a:pt x="976" y="87"/>
                  </a:cubicBezTo>
                  <a:cubicBezTo>
                    <a:pt x="976" y="86"/>
                    <a:pt x="976" y="86"/>
                    <a:pt x="976" y="86"/>
                  </a:cubicBezTo>
                  <a:close/>
                  <a:moveTo>
                    <a:pt x="1743" y="53"/>
                  </a:moveTo>
                  <a:cubicBezTo>
                    <a:pt x="1742" y="53"/>
                    <a:pt x="1742" y="53"/>
                    <a:pt x="1742" y="53"/>
                  </a:cubicBezTo>
                  <a:cubicBezTo>
                    <a:pt x="1742" y="53"/>
                    <a:pt x="1742" y="53"/>
                    <a:pt x="1743" y="53"/>
                  </a:cubicBezTo>
                  <a:close/>
                  <a:moveTo>
                    <a:pt x="1741" y="54"/>
                  </a:moveTo>
                  <a:cubicBezTo>
                    <a:pt x="1741" y="54"/>
                    <a:pt x="1741" y="54"/>
                    <a:pt x="1741" y="54"/>
                  </a:cubicBezTo>
                  <a:cubicBezTo>
                    <a:pt x="1741" y="54"/>
                    <a:pt x="1741" y="54"/>
                    <a:pt x="1741" y="54"/>
                  </a:cubicBezTo>
                  <a:close/>
                  <a:moveTo>
                    <a:pt x="1083" y="86"/>
                  </a:moveTo>
                  <a:cubicBezTo>
                    <a:pt x="1083" y="87"/>
                    <a:pt x="1083" y="87"/>
                    <a:pt x="1083" y="87"/>
                  </a:cubicBezTo>
                  <a:cubicBezTo>
                    <a:pt x="1083" y="87"/>
                    <a:pt x="1083" y="87"/>
                    <a:pt x="1083" y="87"/>
                  </a:cubicBezTo>
                  <a:cubicBezTo>
                    <a:pt x="1083" y="87"/>
                    <a:pt x="1083" y="87"/>
                    <a:pt x="1083" y="86"/>
                  </a:cubicBezTo>
                  <a:close/>
                  <a:moveTo>
                    <a:pt x="1375" y="54"/>
                  </a:moveTo>
                  <a:cubicBezTo>
                    <a:pt x="1376" y="54"/>
                    <a:pt x="1376" y="54"/>
                    <a:pt x="1376" y="54"/>
                  </a:cubicBezTo>
                  <a:cubicBezTo>
                    <a:pt x="1375" y="54"/>
                    <a:pt x="1375" y="54"/>
                    <a:pt x="1375" y="54"/>
                  </a:cubicBezTo>
                  <a:close/>
                  <a:moveTo>
                    <a:pt x="1375" y="55"/>
                  </a:moveTo>
                  <a:cubicBezTo>
                    <a:pt x="1375" y="55"/>
                    <a:pt x="1375" y="55"/>
                    <a:pt x="1375" y="55"/>
                  </a:cubicBezTo>
                  <a:cubicBezTo>
                    <a:pt x="1375" y="55"/>
                    <a:pt x="1375" y="55"/>
                    <a:pt x="1375" y="55"/>
                  </a:cubicBezTo>
                  <a:close/>
                  <a:moveTo>
                    <a:pt x="1559" y="55"/>
                  </a:moveTo>
                  <a:cubicBezTo>
                    <a:pt x="1559" y="55"/>
                    <a:pt x="1559" y="55"/>
                    <a:pt x="1559" y="55"/>
                  </a:cubicBezTo>
                  <a:cubicBezTo>
                    <a:pt x="1559" y="55"/>
                    <a:pt x="1559" y="55"/>
                    <a:pt x="1559" y="55"/>
                  </a:cubicBezTo>
                  <a:close/>
                  <a:moveTo>
                    <a:pt x="1573" y="54"/>
                  </a:moveTo>
                  <a:cubicBezTo>
                    <a:pt x="1573" y="54"/>
                    <a:pt x="1573" y="55"/>
                    <a:pt x="1573" y="55"/>
                  </a:cubicBezTo>
                  <a:cubicBezTo>
                    <a:pt x="1573" y="55"/>
                    <a:pt x="1573" y="55"/>
                    <a:pt x="1573" y="54"/>
                  </a:cubicBezTo>
                  <a:close/>
                  <a:moveTo>
                    <a:pt x="1727" y="55"/>
                  </a:moveTo>
                  <a:cubicBezTo>
                    <a:pt x="1727" y="55"/>
                    <a:pt x="1727" y="55"/>
                    <a:pt x="1727" y="55"/>
                  </a:cubicBezTo>
                  <a:cubicBezTo>
                    <a:pt x="1727" y="55"/>
                    <a:pt x="1727" y="55"/>
                    <a:pt x="1727" y="55"/>
                  </a:cubicBezTo>
                  <a:close/>
                  <a:moveTo>
                    <a:pt x="1741" y="54"/>
                  </a:moveTo>
                  <a:cubicBezTo>
                    <a:pt x="1741" y="54"/>
                    <a:pt x="1741" y="55"/>
                    <a:pt x="1741" y="55"/>
                  </a:cubicBezTo>
                  <a:cubicBezTo>
                    <a:pt x="1741" y="55"/>
                    <a:pt x="1741" y="55"/>
                    <a:pt x="1741" y="54"/>
                  </a:cubicBezTo>
                  <a:close/>
                  <a:moveTo>
                    <a:pt x="1558" y="55"/>
                  </a:moveTo>
                  <a:cubicBezTo>
                    <a:pt x="1559" y="55"/>
                    <a:pt x="1559" y="55"/>
                    <a:pt x="1559" y="55"/>
                  </a:cubicBezTo>
                  <a:cubicBezTo>
                    <a:pt x="1559" y="55"/>
                    <a:pt x="1558" y="55"/>
                    <a:pt x="1558" y="55"/>
                  </a:cubicBezTo>
                  <a:close/>
                  <a:moveTo>
                    <a:pt x="763" y="87"/>
                  </a:moveTo>
                  <a:cubicBezTo>
                    <a:pt x="763" y="87"/>
                    <a:pt x="763" y="87"/>
                    <a:pt x="764" y="87"/>
                  </a:cubicBezTo>
                  <a:cubicBezTo>
                    <a:pt x="764" y="87"/>
                    <a:pt x="763" y="87"/>
                    <a:pt x="763" y="87"/>
                  </a:cubicBezTo>
                  <a:close/>
                  <a:moveTo>
                    <a:pt x="800" y="87"/>
                  </a:moveTo>
                  <a:cubicBezTo>
                    <a:pt x="800" y="87"/>
                    <a:pt x="801" y="87"/>
                    <a:pt x="801" y="87"/>
                  </a:cubicBezTo>
                  <a:cubicBezTo>
                    <a:pt x="800" y="87"/>
                    <a:pt x="800" y="87"/>
                    <a:pt x="800" y="87"/>
                  </a:cubicBezTo>
                  <a:close/>
                  <a:moveTo>
                    <a:pt x="1573" y="55"/>
                  </a:moveTo>
                  <a:cubicBezTo>
                    <a:pt x="1572" y="55"/>
                    <a:pt x="1572" y="55"/>
                    <a:pt x="1572" y="55"/>
                  </a:cubicBezTo>
                  <a:cubicBezTo>
                    <a:pt x="1572" y="55"/>
                    <a:pt x="1573" y="55"/>
                    <a:pt x="1573" y="55"/>
                  </a:cubicBezTo>
                  <a:close/>
                  <a:moveTo>
                    <a:pt x="960" y="87"/>
                  </a:moveTo>
                  <a:cubicBezTo>
                    <a:pt x="960" y="87"/>
                    <a:pt x="960" y="87"/>
                    <a:pt x="960" y="87"/>
                  </a:cubicBezTo>
                  <a:cubicBezTo>
                    <a:pt x="960" y="87"/>
                    <a:pt x="960" y="87"/>
                    <a:pt x="960" y="87"/>
                  </a:cubicBezTo>
                  <a:close/>
                  <a:moveTo>
                    <a:pt x="976" y="87"/>
                  </a:moveTo>
                  <a:cubicBezTo>
                    <a:pt x="976" y="87"/>
                    <a:pt x="976" y="87"/>
                    <a:pt x="976" y="87"/>
                  </a:cubicBezTo>
                  <a:cubicBezTo>
                    <a:pt x="976" y="87"/>
                    <a:pt x="976" y="87"/>
                    <a:pt x="976" y="87"/>
                  </a:cubicBezTo>
                  <a:close/>
                  <a:moveTo>
                    <a:pt x="1673" y="55"/>
                  </a:moveTo>
                  <a:cubicBezTo>
                    <a:pt x="1672" y="55"/>
                    <a:pt x="1672" y="55"/>
                    <a:pt x="1672" y="55"/>
                  </a:cubicBezTo>
                  <a:cubicBezTo>
                    <a:pt x="1672" y="55"/>
                    <a:pt x="1672" y="55"/>
                    <a:pt x="1673" y="55"/>
                  </a:cubicBezTo>
                  <a:close/>
                  <a:moveTo>
                    <a:pt x="1083" y="87"/>
                  </a:moveTo>
                  <a:cubicBezTo>
                    <a:pt x="1083" y="87"/>
                    <a:pt x="1083" y="87"/>
                    <a:pt x="1083" y="87"/>
                  </a:cubicBezTo>
                  <a:cubicBezTo>
                    <a:pt x="1083" y="87"/>
                    <a:pt x="1083" y="87"/>
                    <a:pt x="1083" y="87"/>
                  </a:cubicBezTo>
                  <a:close/>
                  <a:moveTo>
                    <a:pt x="1727" y="55"/>
                  </a:moveTo>
                  <a:cubicBezTo>
                    <a:pt x="1727" y="55"/>
                    <a:pt x="1727" y="55"/>
                    <a:pt x="1727" y="55"/>
                  </a:cubicBezTo>
                  <a:cubicBezTo>
                    <a:pt x="1727" y="55"/>
                    <a:pt x="1727" y="55"/>
                    <a:pt x="1727" y="55"/>
                  </a:cubicBezTo>
                  <a:close/>
                  <a:moveTo>
                    <a:pt x="1741" y="55"/>
                  </a:moveTo>
                  <a:cubicBezTo>
                    <a:pt x="1741" y="55"/>
                    <a:pt x="1740" y="55"/>
                    <a:pt x="1740" y="55"/>
                  </a:cubicBezTo>
                  <a:cubicBezTo>
                    <a:pt x="1741" y="55"/>
                    <a:pt x="1741" y="55"/>
                    <a:pt x="1741" y="55"/>
                  </a:cubicBezTo>
                  <a:close/>
                  <a:moveTo>
                    <a:pt x="575" y="55"/>
                  </a:moveTo>
                  <a:cubicBezTo>
                    <a:pt x="575" y="55"/>
                    <a:pt x="575" y="56"/>
                    <a:pt x="575" y="56"/>
                  </a:cubicBezTo>
                  <a:cubicBezTo>
                    <a:pt x="575" y="55"/>
                    <a:pt x="575" y="55"/>
                    <a:pt x="575" y="55"/>
                  </a:cubicBezTo>
                  <a:close/>
                  <a:moveTo>
                    <a:pt x="1388" y="55"/>
                  </a:moveTo>
                  <a:cubicBezTo>
                    <a:pt x="1388" y="55"/>
                    <a:pt x="1388" y="55"/>
                    <a:pt x="1388" y="55"/>
                  </a:cubicBezTo>
                  <a:cubicBezTo>
                    <a:pt x="1388" y="55"/>
                    <a:pt x="1388" y="55"/>
                    <a:pt x="1388" y="55"/>
                  </a:cubicBezTo>
                  <a:close/>
                  <a:moveTo>
                    <a:pt x="1558" y="56"/>
                  </a:moveTo>
                  <a:cubicBezTo>
                    <a:pt x="1558" y="56"/>
                    <a:pt x="1558" y="55"/>
                    <a:pt x="1558" y="55"/>
                  </a:cubicBezTo>
                  <a:cubicBezTo>
                    <a:pt x="1558" y="55"/>
                    <a:pt x="1558" y="55"/>
                    <a:pt x="1558" y="56"/>
                  </a:cubicBezTo>
                  <a:close/>
                  <a:moveTo>
                    <a:pt x="1572" y="55"/>
                  </a:moveTo>
                  <a:cubicBezTo>
                    <a:pt x="1572" y="55"/>
                    <a:pt x="1572" y="55"/>
                    <a:pt x="1572" y="56"/>
                  </a:cubicBezTo>
                  <a:cubicBezTo>
                    <a:pt x="1572" y="55"/>
                    <a:pt x="1572" y="55"/>
                    <a:pt x="1572" y="55"/>
                  </a:cubicBezTo>
                  <a:close/>
                  <a:moveTo>
                    <a:pt x="1672" y="55"/>
                  </a:moveTo>
                  <a:cubicBezTo>
                    <a:pt x="1672" y="55"/>
                    <a:pt x="1672" y="55"/>
                    <a:pt x="1671" y="56"/>
                  </a:cubicBezTo>
                  <a:cubicBezTo>
                    <a:pt x="1672" y="56"/>
                    <a:pt x="1672" y="55"/>
                    <a:pt x="1672" y="55"/>
                  </a:cubicBezTo>
                  <a:close/>
                  <a:moveTo>
                    <a:pt x="1726" y="56"/>
                  </a:moveTo>
                  <a:cubicBezTo>
                    <a:pt x="1726" y="56"/>
                    <a:pt x="1726" y="55"/>
                    <a:pt x="1727" y="55"/>
                  </a:cubicBezTo>
                  <a:cubicBezTo>
                    <a:pt x="1726" y="55"/>
                    <a:pt x="1726" y="55"/>
                    <a:pt x="1726" y="56"/>
                  </a:cubicBezTo>
                  <a:close/>
                  <a:moveTo>
                    <a:pt x="764" y="87"/>
                  </a:moveTo>
                  <a:cubicBezTo>
                    <a:pt x="764" y="87"/>
                    <a:pt x="764" y="87"/>
                    <a:pt x="764" y="87"/>
                  </a:cubicBezTo>
                  <a:cubicBezTo>
                    <a:pt x="764" y="87"/>
                    <a:pt x="764" y="87"/>
                    <a:pt x="764" y="87"/>
                  </a:cubicBezTo>
                  <a:close/>
                  <a:moveTo>
                    <a:pt x="800" y="87"/>
                  </a:moveTo>
                  <a:cubicBezTo>
                    <a:pt x="800" y="87"/>
                    <a:pt x="800" y="87"/>
                    <a:pt x="800" y="87"/>
                  </a:cubicBezTo>
                  <a:cubicBezTo>
                    <a:pt x="800" y="87"/>
                    <a:pt x="800" y="87"/>
                    <a:pt x="800" y="87"/>
                  </a:cubicBezTo>
                  <a:close/>
                  <a:moveTo>
                    <a:pt x="1740" y="55"/>
                  </a:moveTo>
                  <a:cubicBezTo>
                    <a:pt x="1740" y="55"/>
                    <a:pt x="1740" y="55"/>
                    <a:pt x="1740" y="56"/>
                  </a:cubicBezTo>
                  <a:cubicBezTo>
                    <a:pt x="1740" y="55"/>
                    <a:pt x="1740" y="55"/>
                    <a:pt x="1740" y="55"/>
                  </a:cubicBezTo>
                  <a:close/>
                  <a:moveTo>
                    <a:pt x="1388" y="55"/>
                  </a:moveTo>
                  <a:cubicBezTo>
                    <a:pt x="1388" y="56"/>
                    <a:pt x="1387" y="56"/>
                    <a:pt x="1387" y="56"/>
                  </a:cubicBezTo>
                  <a:cubicBezTo>
                    <a:pt x="1388" y="56"/>
                    <a:pt x="1388" y="56"/>
                    <a:pt x="1388" y="55"/>
                  </a:cubicBezTo>
                  <a:close/>
                  <a:moveTo>
                    <a:pt x="1572" y="56"/>
                  </a:moveTo>
                  <a:cubicBezTo>
                    <a:pt x="1572" y="56"/>
                    <a:pt x="1572" y="56"/>
                    <a:pt x="1572" y="56"/>
                  </a:cubicBezTo>
                  <a:cubicBezTo>
                    <a:pt x="1572" y="56"/>
                    <a:pt x="1572" y="56"/>
                    <a:pt x="1572" y="56"/>
                  </a:cubicBezTo>
                  <a:close/>
                  <a:moveTo>
                    <a:pt x="1505" y="6"/>
                  </a:moveTo>
                  <a:cubicBezTo>
                    <a:pt x="1505" y="6"/>
                    <a:pt x="1505" y="6"/>
                    <a:pt x="1506" y="5"/>
                  </a:cubicBezTo>
                  <a:cubicBezTo>
                    <a:pt x="1505" y="6"/>
                    <a:pt x="1505" y="6"/>
                    <a:pt x="1505" y="6"/>
                  </a:cubicBezTo>
                  <a:close/>
                  <a:moveTo>
                    <a:pt x="1046" y="87"/>
                  </a:moveTo>
                  <a:cubicBezTo>
                    <a:pt x="1046" y="87"/>
                    <a:pt x="1046" y="87"/>
                    <a:pt x="1046" y="87"/>
                  </a:cubicBezTo>
                  <a:cubicBezTo>
                    <a:pt x="1046" y="87"/>
                    <a:pt x="1046" y="87"/>
                    <a:pt x="1046" y="87"/>
                  </a:cubicBezTo>
                  <a:close/>
                  <a:moveTo>
                    <a:pt x="1505" y="6"/>
                  </a:moveTo>
                  <a:cubicBezTo>
                    <a:pt x="1505" y="6"/>
                    <a:pt x="1505" y="6"/>
                    <a:pt x="1505" y="6"/>
                  </a:cubicBezTo>
                  <a:cubicBezTo>
                    <a:pt x="1505" y="6"/>
                    <a:pt x="1505" y="6"/>
                    <a:pt x="1505" y="6"/>
                  </a:cubicBezTo>
                  <a:close/>
                  <a:moveTo>
                    <a:pt x="1740" y="56"/>
                  </a:moveTo>
                  <a:cubicBezTo>
                    <a:pt x="1740" y="56"/>
                    <a:pt x="1740" y="56"/>
                    <a:pt x="1740" y="56"/>
                  </a:cubicBezTo>
                  <a:cubicBezTo>
                    <a:pt x="1740" y="56"/>
                    <a:pt x="1740" y="56"/>
                    <a:pt x="1740" y="56"/>
                  </a:cubicBezTo>
                  <a:close/>
                  <a:moveTo>
                    <a:pt x="1224" y="87"/>
                  </a:moveTo>
                  <a:cubicBezTo>
                    <a:pt x="1224" y="87"/>
                    <a:pt x="1224" y="87"/>
                    <a:pt x="1224" y="87"/>
                  </a:cubicBezTo>
                  <a:cubicBezTo>
                    <a:pt x="1224" y="87"/>
                    <a:pt x="1224" y="87"/>
                    <a:pt x="1224" y="87"/>
                  </a:cubicBezTo>
                  <a:close/>
                  <a:moveTo>
                    <a:pt x="1504" y="7"/>
                  </a:moveTo>
                  <a:cubicBezTo>
                    <a:pt x="1504" y="7"/>
                    <a:pt x="1504" y="7"/>
                    <a:pt x="1504" y="7"/>
                  </a:cubicBezTo>
                  <a:cubicBezTo>
                    <a:pt x="1504" y="7"/>
                    <a:pt x="1504" y="7"/>
                    <a:pt x="1504" y="7"/>
                  </a:cubicBezTo>
                  <a:close/>
                  <a:moveTo>
                    <a:pt x="1503" y="7"/>
                  </a:moveTo>
                  <a:cubicBezTo>
                    <a:pt x="1504" y="7"/>
                    <a:pt x="1504" y="7"/>
                    <a:pt x="1504" y="7"/>
                  </a:cubicBezTo>
                  <a:cubicBezTo>
                    <a:pt x="1504" y="7"/>
                    <a:pt x="1503" y="7"/>
                    <a:pt x="1503" y="7"/>
                  </a:cubicBezTo>
                  <a:close/>
                  <a:moveTo>
                    <a:pt x="1503" y="7"/>
                  </a:moveTo>
                  <a:cubicBezTo>
                    <a:pt x="1503" y="7"/>
                    <a:pt x="1503" y="7"/>
                    <a:pt x="1503" y="7"/>
                  </a:cubicBezTo>
                  <a:cubicBezTo>
                    <a:pt x="1503" y="7"/>
                    <a:pt x="1503" y="7"/>
                    <a:pt x="1503" y="7"/>
                  </a:cubicBezTo>
                  <a:close/>
                  <a:moveTo>
                    <a:pt x="1727" y="55"/>
                  </a:moveTo>
                  <a:cubicBezTo>
                    <a:pt x="1727" y="55"/>
                    <a:pt x="1728" y="54"/>
                    <a:pt x="1728" y="54"/>
                  </a:cubicBezTo>
                  <a:cubicBezTo>
                    <a:pt x="1727" y="54"/>
                    <a:pt x="1727" y="54"/>
                    <a:pt x="1727" y="55"/>
                  </a:cubicBezTo>
                  <a:close/>
                  <a:moveTo>
                    <a:pt x="1502" y="8"/>
                  </a:moveTo>
                  <a:cubicBezTo>
                    <a:pt x="1502" y="8"/>
                    <a:pt x="1502" y="8"/>
                    <a:pt x="1502" y="8"/>
                  </a:cubicBezTo>
                  <a:cubicBezTo>
                    <a:pt x="1502" y="8"/>
                    <a:pt x="1502" y="8"/>
                    <a:pt x="1502" y="8"/>
                  </a:cubicBezTo>
                  <a:close/>
                  <a:moveTo>
                    <a:pt x="1373" y="56"/>
                  </a:moveTo>
                  <a:cubicBezTo>
                    <a:pt x="1373" y="56"/>
                    <a:pt x="1373" y="56"/>
                    <a:pt x="1373" y="56"/>
                  </a:cubicBezTo>
                  <a:cubicBezTo>
                    <a:pt x="1373" y="56"/>
                    <a:pt x="1373" y="56"/>
                    <a:pt x="1373" y="56"/>
                  </a:cubicBezTo>
                  <a:close/>
                  <a:moveTo>
                    <a:pt x="1387" y="56"/>
                  </a:moveTo>
                  <a:cubicBezTo>
                    <a:pt x="1387" y="56"/>
                    <a:pt x="1387" y="56"/>
                    <a:pt x="1387" y="56"/>
                  </a:cubicBezTo>
                  <a:cubicBezTo>
                    <a:pt x="1387" y="56"/>
                    <a:pt x="1387" y="56"/>
                    <a:pt x="1387" y="56"/>
                  </a:cubicBezTo>
                  <a:close/>
                  <a:moveTo>
                    <a:pt x="977" y="87"/>
                  </a:moveTo>
                  <a:cubicBezTo>
                    <a:pt x="977" y="87"/>
                    <a:pt x="977" y="88"/>
                    <a:pt x="977" y="88"/>
                  </a:cubicBezTo>
                  <a:cubicBezTo>
                    <a:pt x="977" y="87"/>
                    <a:pt x="977" y="87"/>
                    <a:pt x="977" y="87"/>
                  </a:cubicBezTo>
                  <a:close/>
                  <a:moveTo>
                    <a:pt x="1572" y="56"/>
                  </a:moveTo>
                  <a:cubicBezTo>
                    <a:pt x="1571" y="56"/>
                    <a:pt x="1571" y="56"/>
                    <a:pt x="1571" y="56"/>
                  </a:cubicBezTo>
                  <a:cubicBezTo>
                    <a:pt x="1571" y="56"/>
                    <a:pt x="1571" y="56"/>
                    <a:pt x="1572" y="56"/>
                  </a:cubicBezTo>
                  <a:close/>
                  <a:moveTo>
                    <a:pt x="1033" y="88"/>
                  </a:moveTo>
                  <a:cubicBezTo>
                    <a:pt x="1033" y="87"/>
                    <a:pt x="1033" y="87"/>
                    <a:pt x="1033" y="87"/>
                  </a:cubicBezTo>
                  <a:cubicBezTo>
                    <a:pt x="1033" y="87"/>
                    <a:pt x="1033" y="87"/>
                    <a:pt x="1033" y="88"/>
                  </a:cubicBezTo>
                  <a:close/>
                  <a:moveTo>
                    <a:pt x="1046" y="87"/>
                  </a:moveTo>
                  <a:cubicBezTo>
                    <a:pt x="1046" y="87"/>
                    <a:pt x="1046" y="88"/>
                    <a:pt x="1046" y="88"/>
                  </a:cubicBezTo>
                  <a:cubicBezTo>
                    <a:pt x="1046" y="87"/>
                    <a:pt x="1046" y="87"/>
                    <a:pt x="1046" y="87"/>
                  </a:cubicBezTo>
                  <a:close/>
                  <a:moveTo>
                    <a:pt x="1082" y="88"/>
                  </a:moveTo>
                  <a:cubicBezTo>
                    <a:pt x="1082" y="88"/>
                    <a:pt x="1082" y="88"/>
                    <a:pt x="1082" y="87"/>
                  </a:cubicBezTo>
                  <a:cubicBezTo>
                    <a:pt x="1082" y="87"/>
                    <a:pt x="1082" y="87"/>
                    <a:pt x="1082" y="88"/>
                  </a:cubicBezTo>
                  <a:close/>
                  <a:moveTo>
                    <a:pt x="1384" y="9"/>
                  </a:moveTo>
                  <a:cubicBezTo>
                    <a:pt x="1384" y="9"/>
                    <a:pt x="1384" y="9"/>
                    <a:pt x="1385" y="9"/>
                  </a:cubicBezTo>
                  <a:cubicBezTo>
                    <a:pt x="1385" y="9"/>
                    <a:pt x="1384" y="9"/>
                    <a:pt x="1384" y="9"/>
                  </a:cubicBezTo>
                  <a:close/>
                  <a:moveTo>
                    <a:pt x="1740" y="56"/>
                  </a:moveTo>
                  <a:cubicBezTo>
                    <a:pt x="1740" y="56"/>
                    <a:pt x="1739" y="56"/>
                    <a:pt x="1739" y="56"/>
                  </a:cubicBezTo>
                  <a:cubicBezTo>
                    <a:pt x="1739" y="56"/>
                    <a:pt x="1740" y="56"/>
                    <a:pt x="1740" y="56"/>
                  </a:cubicBezTo>
                  <a:close/>
                  <a:moveTo>
                    <a:pt x="1224" y="87"/>
                  </a:moveTo>
                  <a:cubicBezTo>
                    <a:pt x="1224" y="87"/>
                    <a:pt x="1224" y="88"/>
                    <a:pt x="1224" y="88"/>
                  </a:cubicBezTo>
                  <a:cubicBezTo>
                    <a:pt x="1224" y="87"/>
                    <a:pt x="1224" y="87"/>
                    <a:pt x="1224" y="87"/>
                  </a:cubicBezTo>
                  <a:close/>
                  <a:moveTo>
                    <a:pt x="1259" y="88"/>
                  </a:moveTo>
                  <a:cubicBezTo>
                    <a:pt x="1260" y="88"/>
                    <a:pt x="1260" y="87"/>
                    <a:pt x="1260" y="87"/>
                  </a:cubicBezTo>
                  <a:cubicBezTo>
                    <a:pt x="1260" y="87"/>
                    <a:pt x="1260" y="87"/>
                    <a:pt x="1259" y="88"/>
                  </a:cubicBezTo>
                  <a:close/>
                  <a:moveTo>
                    <a:pt x="576" y="56"/>
                  </a:moveTo>
                  <a:cubicBezTo>
                    <a:pt x="576" y="57"/>
                    <a:pt x="577" y="57"/>
                    <a:pt x="577" y="57"/>
                  </a:cubicBezTo>
                  <a:cubicBezTo>
                    <a:pt x="577" y="56"/>
                    <a:pt x="576" y="56"/>
                    <a:pt x="576" y="56"/>
                  </a:cubicBezTo>
                  <a:close/>
                  <a:moveTo>
                    <a:pt x="1501" y="9"/>
                  </a:moveTo>
                  <a:cubicBezTo>
                    <a:pt x="1501" y="9"/>
                    <a:pt x="1501" y="9"/>
                    <a:pt x="1501" y="9"/>
                  </a:cubicBezTo>
                  <a:cubicBezTo>
                    <a:pt x="1501" y="9"/>
                    <a:pt x="1501" y="9"/>
                    <a:pt x="1501" y="9"/>
                  </a:cubicBezTo>
                  <a:close/>
                  <a:moveTo>
                    <a:pt x="671" y="56"/>
                  </a:moveTo>
                  <a:cubicBezTo>
                    <a:pt x="671" y="56"/>
                    <a:pt x="671" y="57"/>
                    <a:pt x="671" y="57"/>
                  </a:cubicBezTo>
                  <a:cubicBezTo>
                    <a:pt x="671" y="57"/>
                    <a:pt x="671" y="56"/>
                    <a:pt x="671" y="56"/>
                  </a:cubicBezTo>
                  <a:close/>
                  <a:moveTo>
                    <a:pt x="1455" y="9"/>
                  </a:moveTo>
                  <a:cubicBezTo>
                    <a:pt x="1455" y="9"/>
                    <a:pt x="1455" y="9"/>
                    <a:pt x="1455" y="9"/>
                  </a:cubicBezTo>
                  <a:cubicBezTo>
                    <a:pt x="1455" y="9"/>
                    <a:pt x="1455" y="9"/>
                    <a:pt x="1455" y="9"/>
                  </a:cubicBezTo>
                  <a:close/>
                  <a:moveTo>
                    <a:pt x="1501" y="9"/>
                  </a:moveTo>
                  <a:cubicBezTo>
                    <a:pt x="1501" y="9"/>
                    <a:pt x="1501" y="9"/>
                    <a:pt x="1501" y="9"/>
                  </a:cubicBezTo>
                  <a:cubicBezTo>
                    <a:pt x="1501" y="9"/>
                    <a:pt x="1501" y="9"/>
                    <a:pt x="1501" y="9"/>
                  </a:cubicBezTo>
                  <a:close/>
                  <a:moveTo>
                    <a:pt x="1426" y="10"/>
                  </a:moveTo>
                  <a:cubicBezTo>
                    <a:pt x="1427" y="10"/>
                    <a:pt x="1427" y="10"/>
                    <a:pt x="1427" y="9"/>
                  </a:cubicBezTo>
                  <a:cubicBezTo>
                    <a:pt x="1427" y="9"/>
                    <a:pt x="1427" y="9"/>
                    <a:pt x="1426" y="10"/>
                  </a:cubicBezTo>
                  <a:close/>
                  <a:moveTo>
                    <a:pt x="1570" y="9"/>
                  </a:moveTo>
                  <a:cubicBezTo>
                    <a:pt x="1570" y="10"/>
                    <a:pt x="1570" y="10"/>
                    <a:pt x="1570" y="10"/>
                  </a:cubicBezTo>
                  <a:cubicBezTo>
                    <a:pt x="1570" y="9"/>
                    <a:pt x="1570" y="9"/>
                    <a:pt x="1570" y="9"/>
                  </a:cubicBezTo>
                  <a:close/>
                  <a:moveTo>
                    <a:pt x="1738" y="9"/>
                  </a:moveTo>
                  <a:cubicBezTo>
                    <a:pt x="1738" y="10"/>
                    <a:pt x="1738" y="10"/>
                    <a:pt x="1738" y="10"/>
                  </a:cubicBezTo>
                  <a:cubicBezTo>
                    <a:pt x="1738" y="9"/>
                    <a:pt x="1738" y="9"/>
                    <a:pt x="1738" y="9"/>
                  </a:cubicBezTo>
                  <a:close/>
                  <a:moveTo>
                    <a:pt x="1373" y="57"/>
                  </a:moveTo>
                  <a:cubicBezTo>
                    <a:pt x="1373" y="57"/>
                    <a:pt x="1373" y="56"/>
                    <a:pt x="1373" y="56"/>
                  </a:cubicBezTo>
                  <a:cubicBezTo>
                    <a:pt x="1373" y="56"/>
                    <a:pt x="1373" y="57"/>
                    <a:pt x="1373" y="57"/>
                  </a:cubicBezTo>
                  <a:close/>
                  <a:moveTo>
                    <a:pt x="1387" y="56"/>
                  </a:moveTo>
                  <a:cubicBezTo>
                    <a:pt x="1387" y="56"/>
                    <a:pt x="1387" y="56"/>
                    <a:pt x="1387" y="57"/>
                  </a:cubicBezTo>
                  <a:cubicBezTo>
                    <a:pt x="1387" y="57"/>
                    <a:pt x="1387" y="56"/>
                    <a:pt x="1387" y="56"/>
                  </a:cubicBezTo>
                  <a:close/>
                  <a:moveTo>
                    <a:pt x="1557" y="57"/>
                  </a:moveTo>
                  <a:cubicBezTo>
                    <a:pt x="1557" y="57"/>
                    <a:pt x="1557" y="57"/>
                    <a:pt x="1557" y="56"/>
                  </a:cubicBezTo>
                  <a:cubicBezTo>
                    <a:pt x="1557" y="56"/>
                    <a:pt x="1557" y="56"/>
                    <a:pt x="1557" y="57"/>
                  </a:cubicBezTo>
                  <a:close/>
                  <a:moveTo>
                    <a:pt x="751" y="88"/>
                  </a:moveTo>
                  <a:cubicBezTo>
                    <a:pt x="751" y="88"/>
                    <a:pt x="751" y="88"/>
                    <a:pt x="751" y="87"/>
                  </a:cubicBezTo>
                  <a:cubicBezTo>
                    <a:pt x="751" y="88"/>
                    <a:pt x="751" y="88"/>
                    <a:pt x="751" y="88"/>
                  </a:cubicBezTo>
                  <a:close/>
                  <a:moveTo>
                    <a:pt x="799" y="88"/>
                  </a:moveTo>
                  <a:cubicBezTo>
                    <a:pt x="799" y="88"/>
                    <a:pt x="799" y="88"/>
                    <a:pt x="799" y="88"/>
                  </a:cubicBezTo>
                  <a:cubicBezTo>
                    <a:pt x="799" y="88"/>
                    <a:pt x="799" y="88"/>
                    <a:pt x="799" y="88"/>
                  </a:cubicBezTo>
                  <a:close/>
                  <a:moveTo>
                    <a:pt x="961" y="88"/>
                  </a:moveTo>
                  <a:cubicBezTo>
                    <a:pt x="961" y="88"/>
                    <a:pt x="961" y="88"/>
                    <a:pt x="960" y="87"/>
                  </a:cubicBezTo>
                  <a:cubicBezTo>
                    <a:pt x="960" y="88"/>
                    <a:pt x="961" y="88"/>
                    <a:pt x="961" y="88"/>
                  </a:cubicBezTo>
                  <a:close/>
                  <a:moveTo>
                    <a:pt x="1571" y="56"/>
                  </a:moveTo>
                  <a:cubicBezTo>
                    <a:pt x="1571" y="56"/>
                    <a:pt x="1571" y="56"/>
                    <a:pt x="1571" y="57"/>
                  </a:cubicBezTo>
                  <a:cubicBezTo>
                    <a:pt x="1571" y="56"/>
                    <a:pt x="1571" y="56"/>
                    <a:pt x="1571" y="56"/>
                  </a:cubicBezTo>
                  <a:close/>
                  <a:moveTo>
                    <a:pt x="549" y="10"/>
                  </a:moveTo>
                  <a:cubicBezTo>
                    <a:pt x="549" y="10"/>
                    <a:pt x="550" y="10"/>
                    <a:pt x="550" y="10"/>
                  </a:cubicBezTo>
                  <a:cubicBezTo>
                    <a:pt x="549" y="10"/>
                    <a:pt x="549" y="10"/>
                    <a:pt x="549" y="10"/>
                  </a:cubicBezTo>
                  <a:close/>
                  <a:moveTo>
                    <a:pt x="1046" y="88"/>
                  </a:moveTo>
                  <a:cubicBezTo>
                    <a:pt x="1046" y="88"/>
                    <a:pt x="1046" y="88"/>
                    <a:pt x="1047" y="88"/>
                  </a:cubicBezTo>
                  <a:cubicBezTo>
                    <a:pt x="1047" y="88"/>
                    <a:pt x="1046" y="88"/>
                    <a:pt x="1046" y="88"/>
                  </a:cubicBezTo>
                  <a:close/>
                  <a:moveTo>
                    <a:pt x="1725" y="57"/>
                  </a:moveTo>
                  <a:cubicBezTo>
                    <a:pt x="1725" y="57"/>
                    <a:pt x="1725" y="57"/>
                    <a:pt x="1725" y="56"/>
                  </a:cubicBezTo>
                  <a:cubicBezTo>
                    <a:pt x="1725" y="56"/>
                    <a:pt x="1725" y="56"/>
                    <a:pt x="1725" y="57"/>
                  </a:cubicBezTo>
                  <a:close/>
                  <a:moveTo>
                    <a:pt x="1224" y="88"/>
                  </a:moveTo>
                  <a:cubicBezTo>
                    <a:pt x="1224" y="88"/>
                    <a:pt x="1224" y="88"/>
                    <a:pt x="1225" y="88"/>
                  </a:cubicBezTo>
                  <a:cubicBezTo>
                    <a:pt x="1224" y="88"/>
                    <a:pt x="1224" y="88"/>
                    <a:pt x="1224" y="88"/>
                  </a:cubicBezTo>
                  <a:close/>
                  <a:moveTo>
                    <a:pt x="1739" y="56"/>
                  </a:moveTo>
                  <a:cubicBezTo>
                    <a:pt x="1739" y="56"/>
                    <a:pt x="1739" y="56"/>
                    <a:pt x="1739" y="57"/>
                  </a:cubicBezTo>
                  <a:cubicBezTo>
                    <a:pt x="1739" y="56"/>
                    <a:pt x="1739" y="56"/>
                    <a:pt x="1739" y="56"/>
                  </a:cubicBezTo>
                  <a:close/>
                  <a:moveTo>
                    <a:pt x="1500" y="10"/>
                  </a:moveTo>
                  <a:cubicBezTo>
                    <a:pt x="1500" y="10"/>
                    <a:pt x="1500" y="10"/>
                    <a:pt x="1500" y="10"/>
                  </a:cubicBezTo>
                  <a:cubicBezTo>
                    <a:pt x="1500" y="10"/>
                    <a:pt x="1500" y="10"/>
                    <a:pt x="1500" y="10"/>
                  </a:cubicBezTo>
                  <a:close/>
                  <a:moveTo>
                    <a:pt x="659" y="88"/>
                  </a:moveTo>
                  <a:cubicBezTo>
                    <a:pt x="659" y="88"/>
                    <a:pt x="659" y="88"/>
                    <a:pt x="660" y="88"/>
                  </a:cubicBezTo>
                  <a:cubicBezTo>
                    <a:pt x="660" y="88"/>
                    <a:pt x="659" y="88"/>
                    <a:pt x="659" y="88"/>
                  </a:cubicBezTo>
                  <a:close/>
                  <a:moveTo>
                    <a:pt x="1537" y="10"/>
                  </a:moveTo>
                  <a:cubicBezTo>
                    <a:pt x="1537" y="10"/>
                    <a:pt x="1538" y="10"/>
                    <a:pt x="1538" y="10"/>
                  </a:cubicBezTo>
                  <a:cubicBezTo>
                    <a:pt x="1537" y="10"/>
                    <a:pt x="1537" y="10"/>
                    <a:pt x="1537" y="10"/>
                  </a:cubicBezTo>
                  <a:close/>
                  <a:moveTo>
                    <a:pt x="1705" y="10"/>
                  </a:moveTo>
                  <a:cubicBezTo>
                    <a:pt x="1705" y="10"/>
                    <a:pt x="1706" y="10"/>
                    <a:pt x="1706" y="10"/>
                  </a:cubicBezTo>
                  <a:cubicBezTo>
                    <a:pt x="1706" y="10"/>
                    <a:pt x="1705" y="10"/>
                    <a:pt x="1705" y="10"/>
                  </a:cubicBezTo>
                  <a:close/>
                  <a:moveTo>
                    <a:pt x="549" y="10"/>
                  </a:moveTo>
                  <a:cubicBezTo>
                    <a:pt x="549" y="10"/>
                    <a:pt x="549" y="10"/>
                    <a:pt x="549" y="10"/>
                  </a:cubicBezTo>
                  <a:cubicBezTo>
                    <a:pt x="549" y="10"/>
                    <a:pt x="549" y="10"/>
                    <a:pt x="549" y="10"/>
                  </a:cubicBezTo>
                  <a:close/>
                  <a:moveTo>
                    <a:pt x="961" y="88"/>
                  </a:moveTo>
                  <a:cubicBezTo>
                    <a:pt x="961" y="88"/>
                    <a:pt x="961" y="88"/>
                    <a:pt x="961" y="88"/>
                  </a:cubicBezTo>
                  <a:cubicBezTo>
                    <a:pt x="961" y="88"/>
                    <a:pt x="961" y="88"/>
                    <a:pt x="961" y="88"/>
                  </a:cubicBezTo>
                  <a:close/>
                  <a:moveTo>
                    <a:pt x="978" y="88"/>
                  </a:moveTo>
                  <a:cubicBezTo>
                    <a:pt x="978" y="88"/>
                    <a:pt x="978" y="88"/>
                    <a:pt x="978" y="88"/>
                  </a:cubicBezTo>
                  <a:cubicBezTo>
                    <a:pt x="978" y="88"/>
                    <a:pt x="978" y="88"/>
                    <a:pt x="978" y="88"/>
                  </a:cubicBezTo>
                  <a:close/>
                  <a:moveTo>
                    <a:pt x="1018" y="88"/>
                  </a:moveTo>
                  <a:cubicBezTo>
                    <a:pt x="1018" y="88"/>
                    <a:pt x="1019" y="88"/>
                    <a:pt x="1019" y="88"/>
                  </a:cubicBezTo>
                  <a:cubicBezTo>
                    <a:pt x="1018" y="88"/>
                    <a:pt x="1018" y="88"/>
                    <a:pt x="1018" y="88"/>
                  </a:cubicBezTo>
                  <a:close/>
                  <a:moveTo>
                    <a:pt x="1033" y="88"/>
                  </a:moveTo>
                  <a:cubicBezTo>
                    <a:pt x="1033" y="88"/>
                    <a:pt x="1033" y="88"/>
                    <a:pt x="1033" y="88"/>
                  </a:cubicBezTo>
                  <a:cubicBezTo>
                    <a:pt x="1033" y="88"/>
                    <a:pt x="1033" y="88"/>
                    <a:pt x="1033" y="88"/>
                  </a:cubicBezTo>
                  <a:close/>
                  <a:moveTo>
                    <a:pt x="1047" y="88"/>
                  </a:moveTo>
                  <a:cubicBezTo>
                    <a:pt x="1047" y="88"/>
                    <a:pt x="1047" y="88"/>
                    <a:pt x="1047" y="88"/>
                  </a:cubicBezTo>
                  <a:cubicBezTo>
                    <a:pt x="1047" y="88"/>
                    <a:pt x="1047" y="88"/>
                    <a:pt x="1047" y="88"/>
                  </a:cubicBezTo>
                  <a:close/>
                  <a:moveTo>
                    <a:pt x="1080" y="88"/>
                  </a:moveTo>
                  <a:cubicBezTo>
                    <a:pt x="1081" y="88"/>
                    <a:pt x="1081" y="88"/>
                    <a:pt x="1081" y="88"/>
                  </a:cubicBezTo>
                  <a:cubicBezTo>
                    <a:pt x="1081" y="88"/>
                    <a:pt x="1081" y="88"/>
                    <a:pt x="1080" y="88"/>
                  </a:cubicBezTo>
                  <a:close/>
                  <a:moveTo>
                    <a:pt x="1352" y="10"/>
                  </a:moveTo>
                  <a:cubicBezTo>
                    <a:pt x="1353" y="10"/>
                    <a:pt x="1353" y="10"/>
                    <a:pt x="1353" y="10"/>
                  </a:cubicBezTo>
                  <a:cubicBezTo>
                    <a:pt x="1353" y="10"/>
                    <a:pt x="1352" y="10"/>
                    <a:pt x="1352" y="10"/>
                  </a:cubicBezTo>
                  <a:close/>
                  <a:moveTo>
                    <a:pt x="1224" y="88"/>
                  </a:moveTo>
                  <a:cubicBezTo>
                    <a:pt x="1225" y="88"/>
                    <a:pt x="1225" y="88"/>
                    <a:pt x="1225" y="88"/>
                  </a:cubicBezTo>
                  <a:cubicBezTo>
                    <a:pt x="1225" y="88"/>
                    <a:pt x="1225" y="88"/>
                    <a:pt x="1224" y="88"/>
                  </a:cubicBezTo>
                  <a:close/>
                  <a:moveTo>
                    <a:pt x="1258" y="88"/>
                  </a:moveTo>
                  <a:cubicBezTo>
                    <a:pt x="1259" y="88"/>
                    <a:pt x="1259" y="88"/>
                    <a:pt x="1259" y="88"/>
                  </a:cubicBezTo>
                  <a:cubicBezTo>
                    <a:pt x="1259" y="88"/>
                    <a:pt x="1258" y="88"/>
                    <a:pt x="1258" y="88"/>
                  </a:cubicBezTo>
                  <a:close/>
                  <a:moveTo>
                    <a:pt x="1387" y="10"/>
                  </a:moveTo>
                  <a:cubicBezTo>
                    <a:pt x="1387" y="10"/>
                    <a:pt x="1387" y="10"/>
                    <a:pt x="1387" y="10"/>
                  </a:cubicBezTo>
                  <a:cubicBezTo>
                    <a:pt x="1387" y="10"/>
                    <a:pt x="1387" y="10"/>
                    <a:pt x="1387" y="10"/>
                  </a:cubicBezTo>
                  <a:close/>
                  <a:moveTo>
                    <a:pt x="1739" y="10"/>
                  </a:moveTo>
                  <a:cubicBezTo>
                    <a:pt x="1739" y="10"/>
                    <a:pt x="1739" y="10"/>
                    <a:pt x="1739" y="10"/>
                  </a:cubicBezTo>
                  <a:cubicBezTo>
                    <a:pt x="1739" y="10"/>
                    <a:pt x="1739" y="10"/>
                    <a:pt x="1739" y="10"/>
                  </a:cubicBezTo>
                  <a:close/>
                  <a:moveTo>
                    <a:pt x="1425" y="11"/>
                  </a:moveTo>
                  <a:cubicBezTo>
                    <a:pt x="1425" y="11"/>
                    <a:pt x="1425" y="11"/>
                    <a:pt x="1425" y="10"/>
                  </a:cubicBezTo>
                  <a:cubicBezTo>
                    <a:pt x="1425" y="10"/>
                    <a:pt x="1425" y="11"/>
                    <a:pt x="1425" y="11"/>
                  </a:cubicBezTo>
                  <a:close/>
                  <a:moveTo>
                    <a:pt x="1387" y="57"/>
                  </a:moveTo>
                  <a:cubicBezTo>
                    <a:pt x="1387" y="57"/>
                    <a:pt x="1386" y="57"/>
                    <a:pt x="1386" y="57"/>
                  </a:cubicBezTo>
                  <a:cubicBezTo>
                    <a:pt x="1387" y="57"/>
                    <a:pt x="1387" y="57"/>
                    <a:pt x="1387" y="57"/>
                  </a:cubicBezTo>
                  <a:close/>
                  <a:moveTo>
                    <a:pt x="1682" y="88"/>
                  </a:moveTo>
                  <a:cubicBezTo>
                    <a:pt x="1682" y="88"/>
                    <a:pt x="1682" y="88"/>
                    <a:pt x="1682" y="88"/>
                  </a:cubicBezTo>
                  <a:cubicBezTo>
                    <a:pt x="1682" y="88"/>
                    <a:pt x="1682" y="88"/>
                    <a:pt x="1682" y="88"/>
                  </a:cubicBezTo>
                  <a:close/>
                  <a:moveTo>
                    <a:pt x="1556" y="57"/>
                  </a:moveTo>
                  <a:cubicBezTo>
                    <a:pt x="1557" y="57"/>
                    <a:pt x="1557" y="57"/>
                    <a:pt x="1557" y="57"/>
                  </a:cubicBezTo>
                  <a:cubicBezTo>
                    <a:pt x="1557" y="57"/>
                    <a:pt x="1556" y="57"/>
                    <a:pt x="1556" y="57"/>
                  </a:cubicBezTo>
                  <a:close/>
                  <a:moveTo>
                    <a:pt x="1571" y="57"/>
                  </a:moveTo>
                  <a:cubicBezTo>
                    <a:pt x="1571" y="57"/>
                    <a:pt x="1571" y="57"/>
                    <a:pt x="1571" y="57"/>
                  </a:cubicBezTo>
                  <a:cubicBezTo>
                    <a:pt x="1571" y="57"/>
                    <a:pt x="1571" y="57"/>
                    <a:pt x="1571" y="57"/>
                  </a:cubicBezTo>
                  <a:close/>
                  <a:moveTo>
                    <a:pt x="1457" y="10"/>
                  </a:moveTo>
                  <a:cubicBezTo>
                    <a:pt x="1457" y="11"/>
                    <a:pt x="1457" y="11"/>
                    <a:pt x="1457" y="11"/>
                  </a:cubicBezTo>
                  <a:cubicBezTo>
                    <a:pt x="1457" y="11"/>
                    <a:pt x="1457" y="10"/>
                    <a:pt x="1457" y="10"/>
                  </a:cubicBezTo>
                  <a:close/>
                  <a:moveTo>
                    <a:pt x="1724" y="57"/>
                  </a:moveTo>
                  <a:cubicBezTo>
                    <a:pt x="1725" y="57"/>
                    <a:pt x="1725" y="57"/>
                    <a:pt x="1725" y="57"/>
                  </a:cubicBezTo>
                  <a:cubicBezTo>
                    <a:pt x="1725" y="57"/>
                    <a:pt x="1725" y="57"/>
                    <a:pt x="1724" y="57"/>
                  </a:cubicBezTo>
                  <a:close/>
                  <a:moveTo>
                    <a:pt x="751" y="89"/>
                  </a:moveTo>
                  <a:cubicBezTo>
                    <a:pt x="752" y="88"/>
                    <a:pt x="751" y="88"/>
                    <a:pt x="751" y="88"/>
                  </a:cubicBezTo>
                  <a:cubicBezTo>
                    <a:pt x="751" y="88"/>
                    <a:pt x="751" y="89"/>
                    <a:pt x="751" y="89"/>
                  </a:cubicBezTo>
                  <a:close/>
                  <a:moveTo>
                    <a:pt x="798" y="89"/>
                  </a:moveTo>
                  <a:cubicBezTo>
                    <a:pt x="798" y="89"/>
                    <a:pt x="798" y="89"/>
                    <a:pt x="798" y="88"/>
                  </a:cubicBezTo>
                  <a:cubicBezTo>
                    <a:pt x="798" y="88"/>
                    <a:pt x="798" y="88"/>
                    <a:pt x="798" y="89"/>
                  </a:cubicBezTo>
                  <a:close/>
                  <a:moveTo>
                    <a:pt x="1739" y="57"/>
                  </a:moveTo>
                  <a:cubicBezTo>
                    <a:pt x="1739" y="57"/>
                    <a:pt x="1739" y="57"/>
                    <a:pt x="1739" y="57"/>
                  </a:cubicBezTo>
                  <a:cubicBezTo>
                    <a:pt x="1739" y="57"/>
                    <a:pt x="1739" y="57"/>
                    <a:pt x="1739" y="57"/>
                  </a:cubicBezTo>
                  <a:close/>
                  <a:moveTo>
                    <a:pt x="979" y="88"/>
                  </a:moveTo>
                  <a:cubicBezTo>
                    <a:pt x="979" y="89"/>
                    <a:pt x="979" y="89"/>
                    <a:pt x="979" y="89"/>
                  </a:cubicBezTo>
                  <a:cubicBezTo>
                    <a:pt x="979" y="88"/>
                    <a:pt x="979" y="88"/>
                    <a:pt x="979" y="88"/>
                  </a:cubicBezTo>
                  <a:close/>
                  <a:moveTo>
                    <a:pt x="1017" y="89"/>
                  </a:moveTo>
                  <a:cubicBezTo>
                    <a:pt x="1018" y="89"/>
                    <a:pt x="1018" y="89"/>
                    <a:pt x="1018" y="88"/>
                  </a:cubicBezTo>
                  <a:cubicBezTo>
                    <a:pt x="1018" y="88"/>
                    <a:pt x="1018" y="88"/>
                    <a:pt x="1017" y="89"/>
                  </a:cubicBezTo>
                  <a:close/>
                  <a:moveTo>
                    <a:pt x="1047" y="88"/>
                  </a:moveTo>
                  <a:cubicBezTo>
                    <a:pt x="1047" y="89"/>
                    <a:pt x="1047" y="89"/>
                    <a:pt x="1047" y="89"/>
                  </a:cubicBezTo>
                  <a:cubicBezTo>
                    <a:pt x="1047" y="89"/>
                    <a:pt x="1047" y="88"/>
                    <a:pt x="1047" y="88"/>
                  </a:cubicBezTo>
                  <a:close/>
                  <a:moveTo>
                    <a:pt x="577" y="57"/>
                  </a:moveTo>
                  <a:cubicBezTo>
                    <a:pt x="577" y="57"/>
                    <a:pt x="578" y="57"/>
                    <a:pt x="578" y="57"/>
                  </a:cubicBezTo>
                  <a:cubicBezTo>
                    <a:pt x="578" y="57"/>
                    <a:pt x="578" y="57"/>
                    <a:pt x="577" y="57"/>
                  </a:cubicBezTo>
                  <a:close/>
                  <a:moveTo>
                    <a:pt x="548" y="11"/>
                  </a:moveTo>
                  <a:cubicBezTo>
                    <a:pt x="548" y="11"/>
                    <a:pt x="548" y="11"/>
                    <a:pt x="548" y="11"/>
                  </a:cubicBezTo>
                  <a:cubicBezTo>
                    <a:pt x="548" y="11"/>
                    <a:pt x="548" y="11"/>
                    <a:pt x="548" y="11"/>
                  </a:cubicBezTo>
                  <a:close/>
                  <a:moveTo>
                    <a:pt x="1225" y="88"/>
                  </a:moveTo>
                  <a:cubicBezTo>
                    <a:pt x="1225" y="89"/>
                    <a:pt x="1225" y="89"/>
                    <a:pt x="1225" y="89"/>
                  </a:cubicBezTo>
                  <a:cubicBezTo>
                    <a:pt x="1225" y="88"/>
                    <a:pt x="1225" y="88"/>
                    <a:pt x="1225" y="88"/>
                  </a:cubicBezTo>
                  <a:close/>
                  <a:moveTo>
                    <a:pt x="1388" y="11"/>
                  </a:moveTo>
                  <a:cubicBezTo>
                    <a:pt x="1388" y="11"/>
                    <a:pt x="1388" y="11"/>
                    <a:pt x="1388" y="11"/>
                  </a:cubicBezTo>
                  <a:cubicBezTo>
                    <a:pt x="1388" y="11"/>
                    <a:pt x="1388" y="11"/>
                    <a:pt x="1388" y="11"/>
                  </a:cubicBezTo>
                  <a:close/>
                  <a:moveTo>
                    <a:pt x="1386" y="57"/>
                  </a:moveTo>
                  <a:cubicBezTo>
                    <a:pt x="1386" y="57"/>
                    <a:pt x="1386" y="57"/>
                    <a:pt x="1386" y="57"/>
                  </a:cubicBezTo>
                  <a:cubicBezTo>
                    <a:pt x="1386" y="57"/>
                    <a:pt x="1386" y="57"/>
                    <a:pt x="1386" y="57"/>
                  </a:cubicBezTo>
                  <a:close/>
                  <a:moveTo>
                    <a:pt x="1556" y="57"/>
                  </a:moveTo>
                  <a:cubicBezTo>
                    <a:pt x="1556" y="57"/>
                    <a:pt x="1556" y="57"/>
                    <a:pt x="1556" y="57"/>
                  </a:cubicBezTo>
                  <a:cubicBezTo>
                    <a:pt x="1556" y="57"/>
                    <a:pt x="1556" y="57"/>
                    <a:pt x="1556" y="57"/>
                  </a:cubicBezTo>
                  <a:close/>
                  <a:moveTo>
                    <a:pt x="1571" y="57"/>
                  </a:moveTo>
                  <a:cubicBezTo>
                    <a:pt x="1570" y="57"/>
                    <a:pt x="1570" y="57"/>
                    <a:pt x="1570" y="57"/>
                  </a:cubicBezTo>
                  <a:cubicBezTo>
                    <a:pt x="1570" y="57"/>
                    <a:pt x="1570" y="57"/>
                    <a:pt x="1571" y="57"/>
                  </a:cubicBezTo>
                  <a:close/>
                  <a:moveTo>
                    <a:pt x="1424" y="11"/>
                  </a:moveTo>
                  <a:cubicBezTo>
                    <a:pt x="1425" y="11"/>
                    <a:pt x="1425" y="11"/>
                    <a:pt x="1425" y="11"/>
                  </a:cubicBezTo>
                  <a:cubicBezTo>
                    <a:pt x="1425" y="11"/>
                    <a:pt x="1424" y="11"/>
                    <a:pt x="1424" y="11"/>
                  </a:cubicBezTo>
                  <a:close/>
                  <a:moveTo>
                    <a:pt x="1724" y="57"/>
                  </a:moveTo>
                  <a:cubicBezTo>
                    <a:pt x="1724" y="57"/>
                    <a:pt x="1724" y="57"/>
                    <a:pt x="1724" y="57"/>
                  </a:cubicBezTo>
                  <a:cubicBezTo>
                    <a:pt x="1724" y="57"/>
                    <a:pt x="1724" y="57"/>
                    <a:pt x="1724" y="57"/>
                  </a:cubicBezTo>
                  <a:close/>
                  <a:moveTo>
                    <a:pt x="1739" y="57"/>
                  </a:moveTo>
                  <a:cubicBezTo>
                    <a:pt x="1738" y="57"/>
                    <a:pt x="1738" y="57"/>
                    <a:pt x="1738" y="57"/>
                  </a:cubicBezTo>
                  <a:cubicBezTo>
                    <a:pt x="1738" y="57"/>
                    <a:pt x="1739" y="57"/>
                    <a:pt x="1739" y="57"/>
                  </a:cubicBezTo>
                  <a:close/>
                  <a:moveTo>
                    <a:pt x="578" y="57"/>
                  </a:moveTo>
                  <a:cubicBezTo>
                    <a:pt x="578" y="58"/>
                    <a:pt x="578" y="58"/>
                    <a:pt x="578" y="58"/>
                  </a:cubicBezTo>
                  <a:cubicBezTo>
                    <a:pt x="578" y="58"/>
                    <a:pt x="578" y="57"/>
                    <a:pt x="578" y="57"/>
                  </a:cubicBezTo>
                  <a:close/>
                  <a:moveTo>
                    <a:pt x="1498" y="11"/>
                  </a:moveTo>
                  <a:cubicBezTo>
                    <a:pt x="1498" y="11"/>
                    <a:pt x="1498" y="11"/>
                    <a:pt x="1498" y="11"/>
                  </a:cubicBezTo>
                  <a:cubicBezTo>
                    <a:pt x="1498" y="11"/>
                    <a:pt x="1498" y="11"/>
                    <a:pt x="1498" y="11"/>
                  </a:cubicBezTo>
                  <a:close/>
                  <a:moveTo>
                    <a:pt x="1535" y="11"/>
                  </a:moveTo>
                  <a:cubicBezTo>
                    <a:pt x="1536" y="11"/>
                    <a:pt x="1536" y="11"/>
                    <a:pt x="1536" y="11"/>
                  </a:cubicBezTo>
                  <a:cubicBezTo>
                    <a:pt x="1536" y="11"/>
                    <a:pt x="1535" y="11"/>
                    <a:pt x="1535" y="11"/>
                  </a:cubicBezTo>
                  <a:close/>
                  <a:moveTo>
                    <a:pt x="1572" y="11"/>
                  </a:moveTo>
                  <a:cubicBezTo>
                    <a:pt x="1572" y="11"/>
                    <a:pt x="1572" y="11"/>
                    <a:pt x="1572" y="11"/>
                  </a:cubicBezTo>
                  <a:cubicBezTo>
                    <a:pt x="1572" y="11"/>
                    <a:pt x="1572" y="11"/>
                    <a:pt x="1572" y="11"/>
                  </a:cubicBezTo>
                  <a:close/>
                  <a:moveTo>
                    <a:pt x="1034" y="89"/>
                  </a:moveTo>
                  <a:cubicBezTo>
                    <a:pt x="1034" y="89"/>
                    <a:pt x="1034" y="89"/>
                    <a:pt x="1034" y="88"/>
                  </a:cubicBezTo>
                  <a:cubicBezTo>
                    <a:pt x="1034" y="89"/>
                    <a:pt x="1034" y="89"/>
                    <a:pt x="1034" y="89"/>
                  </a:cubicBezTo>
                  <a:close/>
                  <a:moveTo>
                    <a:pt x="1047" y="89"/>
                  </a:moveTo>
                  <a:cubicBezTo>
                    <a:pt x="1047" y="89"/>
                    <a:pt x="1048" y="89"/>
                    <a:pt x="1048" y="89"/>
                  </a:cubicBezTo>
                  <a:cubicBezTo>
                    <a:pt x="1048" y="89"/>
                    <a:pt x="1047" y="89"/>
                    <a:pt x="1047" y="89"/>
                  </a:cubicBezTo>
                  <a:close/>
                  <a:moveTo>
                    <a:pt x="1079" y="89"/>
                  </a:moveTo>
                  <a:cubicBezTo>
                    <a:pt x="1080" y="89"/>
                    <a:pt x="1080" y="89"/>
                    <a:pt x="1080" y="89"/>
                  </a:cubicBezTo>
                  <a:cubicBezTo>
                    <a:pt x="1080" y="89"/>
                    <a:pt x="1080" y="89"/>
                    <a:pt x="1079" y="89"/>
                  </a:cubicBezTo>
                  <a:close/>
                  <a:moveTo>
                    <a:pt x="671" y="57"/>
                  </a:moveTo>
                  <a:cubicBezTo>
                    <a:pt x="671" y="58"/>
                    <a:pt x="672" y="58"/>
                    <a:pt x="672" y="58"/>
                  </a:cubicBezTo>
                  <a:cubicBezTo>
                    <a:pt x="672" y="58"/>
                    <a:pt x="672" y="57"/>
                    <a:pt x="671" y="57"/>
                  </a:cubicBezTo>
                  <a:close/>
                  <a:moveTo>
                    <a:pt x="1225" y="89"/>
                  </a:moveTo>
                  <a:cubicBezTo>
                    <a:pt x="1225" y="89"/>
                    <a:pt x="1225" y="89"/>
                    <a:pt x="1226" y="89"/>
                  </a:cubicBezTo>
                  <a:cubicBezTo>
                    <a:pt x="1226" y="89"/>
                    <a:pt x="1225" y="89"/>
                    <a:pt x="1225" y="89"/>
                  </a:cubicBezTo>
                  <a:close/>
                  <a:moveTo>
                    <a:pt x="1257" y="89"/>
                  </a:moveTo>
                  <a:cubicBezTo>
                    <a:pt x="1257" y="89"/>
                    <a:pt x="1258" y="89"/>
                    <a:pt x="1258" y="89"/>
                  </a:cubicBezTo>
                  <a:cubicBezTo>
                    <a:pt x="1258" y="89"/>
                    <a:pt x="1257" y="89"/>
                    <a:pt x="1257" y="89"/>
                  </a:cubicBezTo>
                  <a:close/>
                  <a:moveTo>
                    <a:pt x="1704" y="11"/>
                  </a:moveTo>
                  <a:cubicBezTo>
                    <a:pt x="1704" y="11"/>
                    <a:pt x="1704" y="11"/>
                    <a:pt x="1704" y="11"/>
                  </a:cubicBezTo>
                  <a:cubicBezTo>
                    <a:pt x="1704" y="11"/>
                    <a:pt x="1704" y="11"/>
                    <a:pt x="1704" y="11"/>
                  </a:cubicBezTo>
                  <a:close/>
                  <a:moveTo>
                    <a:pt x="1740" y="11"/>
                  </a:moveTo>
                  <a:cubicBezTo>
                    <a:pt x="1740" y="11"/>
                    <a:pt x="1740" y="11"/>
                    <a:pt x="1740" y="11"/>
                  </a:cubicBezTo>
                  <a:cubicBezTo>
                    <a:pt x="1740" y="11"/>
                    <a:pt x="1740" y="11"/>
                    <a:pt x="1740" y="11"/>
                  </a:cubicBezTo>
                  <a:close/>
                  <a:moveTo>
                    <a:pt x="1371" y="58"/>
                  </a:moveTo>
                  <a:cubicBezTo>
                    <a:pt x="1371" y="58"/>
                    <a:pt x="1371" y="58"/>
                    <a:pt x="1372" y="57"/>
                  </a:cubicBezTo>
                  <a:cubicBezTo>
                    <a:pt x="1371" y="57"/>
                    <a:pt x="1371" y="58"/>
                    <a:pt x="1371" y="58"/>
                  </a:cubicBezTo>
                  <a:close/>
                  <a:moveTo>
                    <a:pt x="1386" y="57"/>
                  </a:moveTo>
                  <a:cubicBezTo>
                    <a:pt x="1386" y="57"/>
                    <a:pt x="1386" y="57"/>
                    <a:pt x="1386" y="58"/>
                  </a:cubicBezTo>
                  <a:cubicBezTo>
                    <a:pt x="1386" y="58"/>
                    <a:pt x="1386" y="57"/>
                    <a:pt x="1386" y="57"/>
                  </a:cubicBezTo>
                  <a:close/>
                  <a:moveTo>
                    <a:pt x="1388" y="11"/>
                  </a:moveTo>
                  <a:cubicBezTo>
                    <a:pt x="1388" y="11"/>
                    <a:pt x="1388" y="11"/>
                    <a:pt x="1389" y="11"/>
                  </a:cubicBezTo>
                  <a:cubicBezTo>
                    <a:pt x="1388" y="11"/>
                    <a:pt x="1388" y="11"/>
                    <a:pt x="1388" y="11"/>
                  </a:cubicBezTo>
                  <a:close/>
                  <a:moveTo>
                    <a:pt x="1570" y="57"/>
                  </a:moveTo>
                  <a:cubicBezTo>
                    <a:pt x="1570" y="57"/>
                    <a:pt x="1570" y="57"/>
                    <a:pt x="1570" y="58"/>
                  </a:cubicBezTo>
                  <a:cubicBezTo>
                    <a:pt x="1570" y="58"/>
                    <a:pt x="1570" y="57"/>
                    <a:pt x="1570" y="57"/>
                  </a:cubicBezTo>
                  <a:close/>
                  <a:moveTo>
                    <a:pt x="661" y="89"/>
                  </a:moveTo>
                  <a:cubicBezTo>
                    <a:pt x="661" y="89"/>
                    <a:pt x="661" y="89"/>
                    <a:pt x="661" y="89"/>
                  </a:cubicBezTo>
                  <a:cubicBezTo>
                    <a:pt x="661" y="89"/>
                    <a:pt x="661" y="89"/>
                    <a:pt x="661" y="89"/>
                  </a:cubicBezTo>
                  <a:close/>
                  <a:moveTo>
                    <a:pt x="687" y="89"/>
                  </a:moveTo>
                  <a:cubicBezTo>
                    <a:pt x="687" y="89"/>
                    <a:pt x="687" y="89"/>
                    <a:pt x="687" y="89"/>
                  </a:cubicBezTo>
                  <a:cubicBezTo>
                    <a:pt x="687" y="89"/>
                    <a:pt x="687" y="89"/>
                    <a:pt x="687" y="89"/>
                  </a:cubicBezTo>
                  <a:close/>
                  <a:moveTo>
                    <a:pt x="766" y="89"/>
                  </a:moveTo>
                  <a:cubicBezTo>
                    <a:pt x="766" y="89"/>
                    <a:pt x="766" y="89"/>
                    <a:pt x="766" y="89"/>
                  </a:cubicBezTo>
                  <a:cubicBezTo>
                    <a:pt x="766" y="89"/>
                    <a:pt x="766" y="89"/>
                    <a:pt x="766" y="89"/>
                  </a:cubicBezTo>
                  <a:close/>
                  <a:moveTo>
                    <a:pt x="797" y="89"/>
                  </a:moveTo>
                  <a:cubicBezTo>
                    <a:pt x="797" y="89"/>
                    <a:pt x="797" y="89"/>
                    <a:pt x="797" y="89"/>
                  </a:cubicBezTo>
                  <a:cubicBezTo>
                    <a:pt x="797" y="89"/>
                    <a:pt x="797" y="89"/>
                    <a:pt x="797" y="89"/>
                  </a:cubicBezTo>
                  <a:close/>
                  <a:moveTo>
                    <a:pt x="1672" y="11"/>
                  </a:moveTo>
                  <a:cubicBezTo>
                    <a:pt x="1673" y="11"/>
                    <a:pt x="1673" y="11"/>
                    <a:pt x="1673" y="11"/>
                  </a:cubicBezTo>
                  <a:cubicBezTo>
                    <a:pt x="1673" y="11"/>
                    <a:pt x="1673" y="11"/>
                    <a:pt x="1672" y="11"/>
                  </a:cubicBezTo>
                  <a:close/>
                  <a:moveTo>
                    <a:pt x="546" y="12"/>
                  </a:moveTo>
                  <a:cubicBezTo>
                    <a:pt x="547" y="12"/>
                    <a:pt x="547" y="12"/>
                    <a:pt x="547" y="11"/>
                  </a:cubicBezTo>
                  <a:cubicBezTo>
                    <a:pt x="547" y="11"/>
                    <a:pt x="547" y="12"/>
                    <a:pt x="546" y="12"/>
                  </a:cubicBezTo>
                  <a:close/>
                  <a:moveTo>
                    <a:pt x="1738" y="57"/>
                  </a:moveTo>
                  <a:cubicBezTo>
                    <a:pt x="1738" y="57"/>
                    <a:pt x="1738" y="57"/>
                    <a:pt x="1738" y="58"/>
                  </a:cubicBezTo>
                  <a:cubicBezTo>
                    <a:pt x="1738" y="58"/>
                    <a:pt x="1738" y="57"/>
                    <a:pt x="1738" y="57"/>
                  </a:cubicBezTo>
                  <a:close/>
                  <a:moveTo>
                    <a:pt x="1048" y="89"/>
                  </a:moveTo>
                  <a:cubicBezTo>
                    <a:pt x="1048" y="89"/>
                    <a:pt x="1048" y="89"/>
                    <a:pt x="1048" y="89"/>
                  </a:cubicBezTo>
                  <a:cubicBezTo>
                    <a:pt x="1048" y="89"/>
                    <a:pt x="1048" y="89"/>
                    <a:pt x="1048" y="89"/>
                  </a:cubicBezTo>
                  <a:close/>
                  <a:moveTo>
                    <a:pt x="1350" y="12"/>
                  </a:moveTo>
                  <a:cubicBezTo>
                    <a:pt x="1350" y="12"/>
                    <a:pt x="1351" y="12"/>
                    <a:pt x="1351" y="11"/>
                  </a:cubicBezTo>
                  <a:cubicBezTo>
                    <a:pt x="1350" y="11"/>
                    <a:pt x="1350" y="12"/>
                    <a:pt x="1350" y="12"/>
                  </a:cubicBezTo>
                  <a:close/>
                  <a:moveTo>
                    <a:pt x="1458" y="11"/>
                  </a:moveTo>
                  <a:cubicBezTo>
                    <a:pt x="1458" y="12"/>
                    <a:pt x="1458" y="12"/>
                    <a:pt x="1458" y="12"/>
                  </a:cubicBezTo>
                  <a:cubicBezTo>
                    <a:pt x="1458" y="12"/>
                    <a:pt x="1458" y="11"/>
                    <a:pt x="1458" y="11"/>
                  </a:cubicBezTo>
                  <a:close/>
                  <a:moveTo>
                    <a:pt x="1226" y="89"/>
                  </a:moveTo>
                  <a:cubicBezTo>
                    <a:pt x="1226" y="89"/>
                    <a:pt x="1226" y="89"/>
                    <a:pt x="1226" y="89"/>
                  </a:cubicBezTo>
                  <a:cubicBezTo>
                    <a:pt x="1226" y="89"/>
                    <a:pt x="1226" y="89"/>
                    <a:pt x="1226" y="89"/>
                  </a:cubicBezTo>
                  <a:close/>
                  <a:moveTo>
                    <a:pt x="1497" y="12"/>
                  </a:moveTo>
                  <a:cubicBezTo>
                    <a:pt x="1497" y="12"/>
                    <a:pt x="1497" y="12"/>
                    <a:pt x="1497" y="11"/>
                  </a:cubicBezTo>
                  <a:cubicBezTo>
                    <a:pt x="1497" y="11"/>
                    <a:pt x="1497" y="12"/>
                    <a:pt x="1497" y="12"/>
                  </a:cubicBezTo>
                  <a:close/>
                  <a:moveTo>
                    <a:pt x="672" y="58"/>
                  </a:moveTo>
                  <a:cubicBezTo>
                    <a:pt x="672" y="58"/>
                    <a:pt x="672" y="58"/>
                    <a:pt x="672" y="58"/>
                  </a:cubicBezTo>
                  <a:cubicBezTo>
                    <a:pt x="672" y="58"/>
                    <a:pt x="672" y="58"/>
                    <a:pt x="672" y="58"/>
                  </a:cubicBezTo>
                  <a:close/>
                  <a:moveTo>
                    <a:pt x="1674" y="54"/>
                  </a:moveTo>
                  <a:cubicBezTo>
                    <a:pt x="1673" y="54"/>
                    <a:pt x="1673" y="54"/>
                    <a:pt x="1673" y="54"/>
                  </a:cubicBezTo>
                  <a:cubicBezTo>
                    <a:pt x="1673" y="54"/>
                    <a:pt x="1674" y="54"/>
                    <a:pt x="1674" y="54"/>
                  </a:cubicBezTo>
                  <a:close/>
                  <a:moveTo>
                    <a:pt x="1534" y="12"/>
                  </a:moveTo>
                  <a:cubicBezTo>
                    <a:pt x="1535" y="12"/>
                    <a:pt x="1535" y="12"/>
                    <a:pt x="1535" y="11"/>
                  </a:cubicBezTo>
                  <a:cubicBezTo>
                    <a:pt x="1535" y="11"/>
                    <a:pt x="1534" y="12"/>
                    <a:pt x="1534" y="12"/>
                  </a:cubicBezTo>
                  <a:close/>
                  <a:moveTo>
                    <a:pt x="1573" y="11"/>
                  </a:moveTo>
                  <a:cubicBezTo>
                    <a:pt x="1573" y="12"/>
                    <a:pt x="1573" y="12"/>
                    <a:pt x="1573" y="12"/>
                  </a:cubicBezTo>
                  <a:cubicBezTo>
                    <a:pt x="1573" y="12"/>
                    <a:pt x="1573" y="11"/>
                    <a:pt x="1573" y="11"/>
                  </a:cubicBezTo>
                  <a:close/>
                  <a:moveTo>
                    <a:pt x="1703" y="12"/>
                  </a:moveTo>
                  <a:cubicBezTo>
                    <a:pt x="1703" y="12"/>
                    <a:pt x="1703" y="12"/>
                    <a:pt x="1703" y="11"/>
                  </a:cubicBezTo>
                  <a:cubicBezTo>
                    <a:pt x="1703" y="11"/>
                    <a:pt x="1703" y="12"/>
                    <a:pt x="1703" y="12"/>
                  </a:cubicBezTo>
                  <a:close/>
                  <a:moveTo>
                    <a:pt x="1423" y="12"/>
                  </a:moveTo>
                  <a:cubicBezTo>
                    <a:pt x="1423" y="12"/>
                    <a:pt x="1423" y="12"/>
                    <a:pt x="1423" y="12"/>
                  </a:cubicBezTo>
                  <a:cubicBezTo>
                    <a:pt x="1423" y="12"/>
                    <a:pt x="1423" y="12"/>
                    <a:pt x="1423" y="12"/>
                  </a:cubicBezTo>
                  <a:close/>
                  <a:moveTo>
                    <a:pt x="1371" y="58"/>
                  </a:moveTo>
                  <a:cubicBezTo>
                    <a:pt x="1371" y="58"/>
                    <a:pt x="1371" y="58"/>
                    <a:pt x="1371" y="58"/>
                  </a:cubicBezTo>
                  <a:cubicBezTo>
                    <a:pt x="1371" y="58"/>
                    <a:pt x="1371" y="58"/>
                    <a:pt x="1371" y="58"/>
                  </a:cubicBezTo>
                  <a:close/>
                  <a:moveTo>
                    <a:pt x="1386" y="58"/>
                  </a:moveTo>
                  <a:cubicBezTo>
                    <a:pt x="1385" y="58"/>
                    <a:pt x="1385" y="58"/>
                    <a:pt x="1385" y="58"/>
                  </a:cubicBezTo>
                  <a:cubicBezTo>
                    <a:pt x="1385" y="58"/>
                    <a:pt x="1386" y="58"/>
                    <a:pt x="1386" y="58"/>
                  </a:cubicBezTo>
                  <a:close/>
                  <a:moveTo>
                    <a:pt x="766" y="89"/>
                  </a:moveTo>
                  <a:cubicBezTo>
                    <a:pt x="766" y="90"/>
                    <a:pt x="766" y="90"/>
                    <a:pt x="766" y="90"/>
                  </a:cubicBezTo>
                  <a:cubicBezTo>
                    <a:pt x="766" y="90"/>
                    <a:pt x="766" y="89"/>
                    <a:pt x="766" y="89"/>
                  </a:cubicBezTo>
                  <a:close/>
                  <a:moveTo>
                    <a:pt x="1555" y="58"/>
                  </a:moveTo>
                  <a:cubicBezTo>
                    <a:pt x="1555" y="58"/>
                    <a:pt x="1555" y="58"/>
                    <a:pt x="1555" y="58"/>
                  </a:cubicBezTo>
                  <a:cubicBezTo>
                    <a:pt x="1555" y="58"/>
                    <a:pt x="1555" y="58"/>
                    <a:pt x="1555" y="58"/>
                  </a:cubicBezTo>
                  <a:close/>
                  <a:moveTo>
                    <a:pt x="962" y="90"/>
                  </a:moveTo>
                  <a:cubicBezTo>
                    <a:pt x="962" y="89"/>
                    <a:pt x="962" y="89"/>
                    <a:pt x="962" y="89"/>
                  </a:cubicBezTo>
                  <a:cubicBezTo>
                    <a:pt x="962" y="89"/>
                    <a:pt x="962" y="90"/>
                    <a:pt x="962" y="90"/>
                  </a:cubicBezTo>
                  <a:close/>
                  <a:moveTo>
                    <a:pt x="1570" y="58"/>
                  </a:moveTo>
                  <a:cubicBezTo>
                    <a:pt x="1570" y="58"/>
                    <a:pt x="1570" y="58"/>
                    <a:pt x="1569" y="58"/>
                  </a:cubicBezTo>
                  <a:cubicBezTo>
                    <a:pt x="1570" y="58"/>
                    <a:pt x="1570" y="58"/>
                    <a:pt x="1570" y="58"/>
                  </a:cubicBezTo>
                  <a:close/>
                  <a:moveTo>
                    <a:pt x="1458" y="12"/>
                  </a:moveTo>
                  <a:cubicBezTo>
                    <a:pt x="1458" y="12"/>
                    <a:pt x="1459" y="12"/>
                    <a:pt x="1459" y="12"/>
                  </a:cubicBezTo>
                  <a:cubicBezTo>
                    <a:pt x="1459" y="12"/>
                    <a:pt x="1459" y="12"/>
                    <a:pt x="1458" y="12"/>
                  </a:cubicBezTo>
                  <a:close/>
                  <a:moveTo>
                    <a:pt x="1723" y="58"/>
                  </a:moveTo>
                  <a:cubicBezTo>
                    <a:pt x="1723" y="58"/>
                    <a:pt x="1723" y="58"/>
                    <a:pt x="1723" y="58"/>
                  </a:cubicBezTo>
                  <a:cubicBezTo>
                    <a:pt x="1723" y="58"/>
                    <a:pt x="1723" y="58"/>
                    <a:pt x="1723" y="58"/>
                  </a:cubicBezTo>
                  <a:close/>
                  <a:moveTo>
                    <a:pt x="1738" y="58"/>
                  </a:moveTo>
                  <a:cubicBezTo>
                    <a:pt x="1738" y="58"/>
                    <a:pt x="1738" y="58"/>
                    <a:pt x="1738" y="58"/>
                  </a:cubicBezTo>
                  <a:cubicBezTo>
                    <a:pt x="1738" y="58"/>
                    <a:pt x="1738" y="58"/>
                    <a:pt x="1738" y="58"/>
                  </a:cubicBezTo>
                  <a:close/>
                  <a:moveTo>
                    <a:pt x="672" y="58"/>
                  </a:moveTo>
                  <a:cubicBezTo>
                    <a:pt x="672" y="58"/>
                    <a:pt x="672" y="58"/>
                    <a:pt x="672" y="58"/>
                  </a:cubicBezTo>
                  <a:cubicBezTo>
                    <a:pt x="672" y="58"/>
                    <a:pt x="672" y="58"/>
                    <a:pt x="672" y="58"/>
                  </a:cubicBezTo>
                  <a:close/>
                  <a:moveTo>
                    <a:pt x="1212" y="90"/>
                  </a:moveTo>
                  <a:cubicBezTo>
                    <a:pt x="1212" y="89"/>
                    <a:pt x="1212" y="89"/>
                    <a:pt x="1212" y="89"/>
                  </a:cubicBezTo>
                  <a:cubicBezTo>
                    <a:pt x="1212" y="89"/>
                    <a:pt x="1212" y="90"/>
                    <a:pt x="1212" y="90"/>
                  </a:cubicBezTo>
                  <a:close/>
                  <a:moveTo>
                    <a:pt x="1534" y="12"/>
                  </a:moveTo>
                  <a:cubicBezTo>
                    <a:pt x="1534" y="12"/>
                    <a:pt x="1534" y="12"/>
                    <a:pt x="1534" y="12"/>
                  </a:cubicBezTo>
                  <a:cubicBezTo>
                    <a:pt x="1534" y="12"/>
                    <a:pt x="1534" y="12"/>
                    <a:pt x="1534" y="12"/>
                  </a:cubicBezTo>
                  <a:close/>
                  <a:moveTo>
                    <a:pt x="1573" y="12"/>
                  </a:moveTo>
                  <a:cubicBezTo>
                    <a:pt x="1573" y="12"/>
                    <a:pt x="1573" y="12"/>
                    <a:pt x="1574" y="12"/>
                  </a:cubicBezTo>
                  <a:cubicBezTo>
                    <a:pt x="1574" y="12"/>
                    <a:pt x="1573" y="12"/>
                    <a:pt x="1573" y="12"/>
                  </a:cubicBezTo>
                  <a:close/>
                  <a:moveTo>
                    <a:pt x="1416" y="90"/>
                  </a:moveTo>
                  <a:cubicBezTo>
                    <a:pt x="1416" y="89"/>
                    <a:pt x="1416" y="89"/>
                    <a:pt x="1416" y="89"/>
                  </a:cubicBezTo>
                  <a:cubicBezTo>
                    <a:pt x="1416" y="89"/>
                    <a:pt x="1416" y="90"/>
                    <a:pt x="1416" y="90"/>
                  </a:cubicBezTo>
                  <a:close/>
                  <a:moveTo>
                    <a:pt x="1463" y="89"/>
                  </a:moveTo>
                  <a:cubicBezTo>
                    <a:pt x="1463" y="89"/>
                    <a:pt x="1463" y="89"/>
                    <a:pt x="1463" y="90"/>
                  </a:cubicBezTo>
                  <a:cubicBezTo>
                    <a:pt x="1463" y="90"/>
                    <a:pt x="1463" y="89"/>
                    <a:pt x="1463" y="89"/>
                  </a:cubicBezTo>
                  <a:close/>
                  <a:moveTo>
                    <a:pt x="1702" y="12"/>
                  </a:moveTo>
                  <a:cubicBezTo>
                    <a:pt x="1702" y="12"/>
                    <a:pt x="1702" y="12"/>
                    <a:pt x="1703" y="12"/>
                  </a:cubicBezTo>
                  <a:cubicBezTo>
                    <a:pt x="1702" y="12"/>
                    <a:pt x="1702" y="12"/>
                    <a:pt x="1702" y="12"/>
                  </a:cubicBezTo>
                  <a:close/>
                  <a:moveTo>
                    <a:pt x="1741" y="12"/>
                  </a:moveTo>
                  <a:cubicBezTo>
                    <a:pt x="1741" y="12"/>
                    <a:pt x="1742" y="12"/>
                    <a:pt x="1742" y="12"/>
                  </a:cubicBezTo>
                  <a:cubicBezTo>
                    <a:pt x="1742" y="12"/>
                    <a:pt x="1742" y="12"/>
                    <a:pt x="1741" y="12"/>
                  </a:cubicBezTo>
                  <a:close/>
                  <a:moveTo>
                    <a:pt x="1555" y="58"/>
                  </a:moveTo>
                  <a:cubicBezTo>
                    <a:pt x="1555" y="58"/>
                    <a:pt x="1555" y="58"/>
                    <a:pt x="1555" y="58"/>
                  </a:cubicBezTo>
                  <a:cubicBezTo>
                    <a:pt x="1555" y="58"/>
                    <a:pt x="1555" y="58"/>
                    <a:pt x="1555" y="58"/>
                  </a:cubicBezTo>
                  <a:close/>
                  <a:moveTo>
                    <a:pt x="1569" y="58"/>
                  </a:moveTo>
                  <a:cubicBezTo>
                    <a:pt x="1569" y="58"/>
                    <a:pt x="1569" y="58"/>
                    <a:pt x="1569" y="58"/>
                  </a:cubicBezTo>
                  <a:cubicBezTo>
                    <a:pt x="1569" y="58"/>
                    <a:pt x="1569" y="58"/>
                    <a:pt x="1569" y="58"/>
                  </a:cubicBezTo>
                  <a:close/>
                  <a:moveTo>
                    <a:pt x="963" y="90"/>
                  </a:moveTo>
                  <a:cubicBezTo>
                    <a:pt x="962" y="90"/>
                    <a:pt x="962" y="90"/>
                    <a:pt x="962" y="90"/>
                  </a:cubicBezTo>
                  <a:cubicBezTo>
                    <a:pt x="962" y="90"/>
                    <a:pt x="962" y="90"/>
                    <a:pt x="963" y="90"/>
                  </a:cubicBezTo>
                  <a:close/>
                  <a:moveTo>
                    <a:pt x="974" y="12"/>
                  </a:moveTo>
                  <a:cubicBezTo>
                    <a:pt x="974" y="12"/>
                    <a:pt x="974" y="12"/>
                    <a:pt x="974" y="12"/>
                  </a:cubicBezTo>
                  <a:cubicBezTo>
                    <a:pt x="974" y="12"/>
                    <a:pt x="974" y="12"/>
                    <a:pt x="974" y="12"/>
                  </a:cubicBezTo>
                  <a:close/>
                  <a:moveTo>
                    <a:pt x="1723" y="58"/>
                  </a:moveTo>
                  <a:cubicBezTo>
                    <a:pt x="1723" y="58"/>
                    <a:pt x="1723" y="58"/>
                    <a:pt x="1723" y="58"/>
                  </a:cubicBezTo>
                  <a:cubicBezTo>
                    <a:pt x="1723" y="58"/>
                    <a:pt x="1723" y="58"/>
                    <a:pt x="1723" y="58"/>
                  </a:cubicBezTo>
                  <a:close/>
                  <a:moveTo>
                    <a:pt x="1738" y="58"/>
                  </a:moveTo>
                  <a:cubicBezTo>
                    <a:pt x="1737" y="58"/>
                    <a:pt x="1737" y="58"/>
                    <a:pt x="1737" y="58"/>
                  </a:cubicBezTo>
                  <a:cubicBezTo>
                    <a:pt x="1737" y="58"/>
                    <a:pt x="1738" y="58"/>
                    <a:pt x="1738" y="58"/>
                  </a:cubicBezTo>
                  <a:close/>
                  <a:moveTo>
                    <a:pt x="1049" y="90"/>
                  </a:moveTo>
                  <a:cubicBezTo>
                    <a:pt x="1049" y="90"/>
                    <a:pt x="1049" y="90"/>
                    <a:pt x="1049" y="90"/>
                  </a:cubicBezTo>
                  <a:cubicBezTo>
                    <a:pt x="1049" y="90"/>
                    <a:pt x="1049" y="90"/>
                    <a:pt x="1049" y="90"/>
                  </a:cubicBezTo>
                  <a:close/>
                  <a:moveTo>
                    <a:pt x="1078" y="90"/>
                  </a:moveTo>
                  <a:cubicBezTo>
                    <a:pt x="1078" y="90"/>
                    <a:pt x="1078" y="90"/>
                    <a:pt x="1078" y="90"/>
                  </a:cubicBezTo>
                  <a:cubicBezTo>
                    <a:pt x="1078" y="90"/>
                    <a:pt x="1078" y="90"/>
                    <a:pt x="1078" y="90"/>
                  </a:cubicBezTo>
                  <a:close/>
                  <a:moveTo>
                    <a:pt x="579" y="58"/>
                  </a:moveTo>
                  <a:cubicBezTo>
                    <a:pt x="579" y="59"/>
                    <a:pt x="579" y="59"/>
                    <a:pt x="580" y="59"/>
                  </a:cubicBezTo>
                  <a:cubicBezTo>
                    <a:pt x="579" y="59"/>
                    <a:pt x="579" y="58"/>
                    <a:pt x="579" y="58"/>
                  </a:cubicBezTo>
                  <a:close/>
                  <a:moveTo>
                    <a:pt x="1349" y="12"/>
                  </a:moveTo>
                  <a:cubicBezTo>
                    <a:pt x="1349" y="12"/>
                    <a:pt x="1350" y="12"/>
                    <a:pt x="1350" y="12"/>
                  </a:cubicBezTo>
                  <a:cubicBezTo>
                    <a:pt x="1349" y="12"/>
                    <a:pt x="1349" y="12"/>
                    <a:pt x="1349" y="12"/>
                  </a:cubicBezTo>
                  <a:close/>
                  <a:moveTo>
                    <a:pt x="1389" y="12"/>
                  </a:moveTo>
                  <a:cubicBezTo>
                    <a:pt x="1390" y="12"/>
                    <a:pt x="1390" y="12"/>
                    <a:pt x="1390" y="12"/>
                  </a:cubicBezTo>
                  <a:cubicBezTo>
                    <a:pt x="1390" y="12"/>
                    <a:pt x="1390" y="12"/>
                    <a:pt x="1389" y="12"/>
                  </a:cubicBezTo>
                  <a:close/>
                  <a:moveTo>
                    <a:pt x="1423" y="12"/>
                  </a:moveTo>
                  <a:cubicBezTo>
                    <a:pt x="1423" y="12"/>
                    <a:pt x="1423" y="12"/>
                    <a:pt x="1423" y="12"/>
                  </a:cubicBezTo>
                  <a:cubicBezTo>
                    <a:pt x="1423" y="12"/>
                    <a:pt x="1423" y="12"/>
                    <a:pt x="1423" y="12"/>
                  </a:cubicBezTo>
                  <a:close/>
                  <a:moveTo>
                    <a:pt x="672" y="58"/>
                  </a:moveTo>
                  <a:cubicBezTo>
                    <a:pt x="673" y="59"/>
                    <a:pt x="673" y="59"/>
                    <a:pt x="673" y="59"/>
                  </a:cubicBezTo>
                  <a:cubicBezTo>
                    <a:pt x="673" y="59"/>
                    <a:pt x="673" y="58"/>
                    <a:pt x="672" y="58"/>
                  </a:cubicBezTo>
                  <a:close/>
                  <a:moveTo>
                    <a:pt x="1459" y="12"/>
                  </a:moveTo>
                  <a:cubicBezTo>
                    <a:pt x="1459" y="12"/>
                    <a:pt x="1459" y="12"/>
                    <a:pt x="1459" y="12"/>
                  </a:cubicBezTo>
                  <a:cubicBezTo>
                    <a:pt x="1459" y="12"/>
                    <a:pt x="1459" y="12"/>
                    <a:pt x="1459" y="12"/>
                  </a:cubicBezTo>
                  <a:close/>
                  <a:moveTo>
                    <a:pt x="1574" y="12"/>
                  </a:moveTo>
                  <a:cubicBezTo>
                    <a:pt x="1574" y="12"/>
                    <a:pt x="1574" y="12"/>
                    <a:pt x="1574" y="12"/>
                  </a:cubicBezTo>
                  <a:cubicBezTo>
                    <a:pt x="1574" y="12"/>
                    <a:pt x="1574" y="12"/>
                    <a:pt x="1574" y="12"/>
                  </a:cubicBezTo>
                  <a:close/>
                  <a:moveTo>
                    <a:pt x="586" y="90"/>
                  </a:moveTo>
                  <a:cubicBezTo>
                    <a:pt x="586" y="90"/>
                    <a:pt x="586" y="90"/>
                    <a:pt x="586" y="90"/>
                  </a:cubicBezTo>
                  <a:cubicBezTo>
                    <a:pt x="586" y="90"/>
                    <a:pt x="586" y="90"/>
                    <a:pt x="586" y="90"/>
                  </a:cubicBezTo>
                  <a:close/>
                  <a:moveTo>
                    <a:pt x="1370" y="59"/>
                  </a:moveTo>
                  <a:cubicBezTo>
                    <a:pt x="1370" y="59"/>
                    <a:pt x="1370" y="59"/>
                    <a:pt x="1370" y="58"/>
                  </a:cubicBezTo>
                  <a:cubicBezTo>
                    <a:pt x="1370" y="58"/>
                    <a:pt x="1370" y="59"/>
                    <a:pt x="1370" y="59"/>
                  </a:cubicBezTo>
                  <a:close/>
                  <a:moveTo>
                    <a:pt x="662" y="90"/>
                  </a:moveTo>
                  <a:cubicBezTo>
                    <a:pt x="662" y="90"/>
                    <a:pt x="663" y="90"/>
                    <a:pt x="663" y="90"/>
                  </a:cubicBezTo>
                  <a:cubicBezTo>
                    <a:pt x="663" y="90"/>
                    <a:pt x="663" y="90"/>
                    <a:pt x="662" y="90"/>
                  </a:cubicBezTo>
                  <a:close/>
                  <a:moveTo>
                    <a:pt x="686" y="90"/>
                  </a:moveTo>
                  <a:cubicBezTo>
                    <a:pt x="687" y="90"/>
                    <a:pt x="687" y="90"/>
                    <a:pt x="687" y="90"/>
                  </a:cubicBezTo>
                  <a:cubicBezTo>
                    <a:pt x="687" y="90"/>
                    <a:pt x="686" y="90"/>
                    <a:pt x="686" y="90"/>
                  </a:cubicBezTo>
                  <a:close/>
                  <a:moveTo>
                    <a:pt x="1674" y="12"/>
                  </a:moveTo>
                  <a:cubicBezTo>
                    <a:pt x="1674" y="12"/>
                    <a:pt x="1674" y="12"/>
                    <a:pt x="1675" y="12"/>
                  </a:cubicBezTo>
                  <a:cubicBezTo>
                    <a:pt x="1675" y="12"/>
                    <a:pt x="1674" y="12"/>
                    <a:pt x="1674" y="12"/>
                  </a:cubicBezTo>
                  <a:close/>
                  <a:moveTo>
                    <a:pt x="1569" y="58"/>
                  </a:moveTo>
                  <a:cubicBezTo>
                    <a:pt x="1569" y="58"/>
                    <a:pt x="1569" y="58"/>
                    <a:pt x="1569" y="59"/>
                  </a:cubicBezTo>
                  <a:cubicBezTo>
                    <a:pt x="1569" y="59"/>
                    <a:pt x="1569" y="58"/>
                    <a:pt x="1569" y="58"/>
                  </a:cubicBezTo>
                  <a:close/>
                  <a:moveTo>
                    <a:pt x="1742" y="12"/>
                  </a:moveTo>
                  <a:cubicBezTo>
                    <a:pt x="1742" y="12"/>
                    <a:pt x="1742" y="12"/>
                    <a:pt x="1742" y="12"/>
                  </a:cubicBezTo>
                  <a:cubicBezTo>
                    <a:pt x="1742" y="12"/>
                    <a:pt x="1742" y="12"/>
                    <a:pt x="1742" y="12"/>
                  </a:cubicBezTo>
                  <a:close/>
                  <a:moveTo>
                    <a:pt x="545" y="13"/>
                  </a:moveTo>
                  <a:cubicBezTo>
                    <a:pt x="545" y="13"/>
                    <a:pt x="545" y="13"/>
                    <a:pt x="546" y="12"/>
                  </a:cubicBezTo>
                  <a:cubicBezTo>
                    <a:pt x="545" y="12"/>
                    <a:pt x="545" y="13"/>
                    <a:pt x="545" y="13"/>
                  </a:cubicBezTo>
                  <a:close/>
                  <a:moveTo>
                    <a:pt x="963" y="90"/>
                  </a:moveTo>
                  <a:cubicBezTo>
                    <a:pt x="963" y="90"/>
                    <a:pt x="963" y="90"/>
                    <a:pt x="962" y="90"/>
                  </a:cubicBezTo>
                  <a:cubicBezTo>
                    <a:pt x="963" y="90"/>
                    <a:pt x="963" y="90"/>
                    <a:pt x="963" y="90"/>
                  </a:cubicBezTo>
                  <a:close/>
                  <a:moveTo>
                    <a:pt x="1737" y="58"/>
                  </a:moveTo>
                  <a:cubicBezTo>
                    <a:pt x="1737" y="58"/>
                    <a:pt x="1737" y="58"/>
                    <a:pt x="1737" y="59"/>
                  </a:cubicBezTo>
                  <a:cubicBezTo>
                    <a:pt x="1737" y="59"/>
                    <a:pt x="1737" y="58"/>
                    <a:pt x="1737" y="58"/>
                  </a:cubicBezTo>
                  <a:close/>
                  <a:moveTo>
                    <a:pt x="580" y="59"/>
                  </a:moveTo>
                  <a:cubicBezTo>
                    <a:pt x="580" y="59"/>
                    <a:pt x="580" y="59"/>
                    <a:pt x="580" y="59"/>
                  </a:cubicBezTo>
                  <a:cubicBezTo>
                    <a:pt x="580" y="59"/>
                    <a:pt x="580" y="59"/>
                    <a:pt x="580" y="59"/>
                  </a:cubicBezTo>
                  <a:close/>
                  <a:moveTo>
                    <a:pt x="1049" y="90"/>
                  </a:moveTo>
                  <a:cubicBezTo>
                    <a:pt x="1049" y="90"/>
                    <a:pt x="1049" y="90"/>
                    <a:pt x="1049" y="90"/>
                  </a:cubicBezTo>
                  <a:cubicBezTo>
                    <a:pt x="1049" y="90"/>
                    <a:pt x="1049" y="90"/>
                    <a:pt x="1049" y="90"/>
                  </a:cubicBezTo>
                  <a:close/>
                  <a:moveTo>
                    <a:pt x="1077" y="90"/>
                  </a:moveTo>
                  <a:cubicBezTo>
                    <a:pt x="1077" y="90"/>
                    <a:pt x="1077" y="90"/>
                    <a:pt x="1077" y="90"/>
                  </a:cubicBezTo>
                  <a:cubicBezTo>
                    <a:pt x="1077" y="90"/>
                    <a:pt x="1077" y="90"/>
                    <a:pt x="1077" y="90"/>
                  </a:cubicBezTo>
                  <a:close/>
                  <a:moveTo>
                    <a:pt x="1227" y="90"/>
                  </a:moveTo>
                  <a:cubicBezTo>
                    <a:pt x="1227" y="90"/>
                    <a:pt x="1227" y="90"/>
                    <a:pt x="1227" y="90"/>
                  </a:cubicBezTo>
                  <a:cubicBezTo>
                    <a:pt x="1227" y="90"/>
                    <a:pt x="1227" y="90"/>
                    <a:pt x="1227" y="90"/>
                  </a:cubicBezTo>
                  <a:close/>
                  <a:moveTo>
                    <a:pt x="1255" y="90"/>
                  </a:moveTo>
                  <a:cubicBezTo>
                    <a:pt x="1255" y="90"/>
                    <a:pt x="1255" y="90"/>
                    <a:pt x="1255" y="90"/>
                  </a:cubicBezTo>
                  <a:cubicBezTo>
                    <a:pt x="1255" y="90"/>
                    <a:pt x="1255" y="90"/>
                    <a:pt x="1255" y="90"/>
                  </a:cubicBezTo>
                  <a:close/>
                  <a:moveTo>
                    <a:pt x="1349" y="13"/>
                  </a:moveTo>
                  <a:cubicBezTo>
                    <a:pt x="1349" y="13"/>
                    <a:pt x="1349" y="13"/>
                    <a:pt x="1349" y="12"/>
                  </a:cubicBezTo>
                  <a:cubicBezTo>
                    <a:pt x="1349" y="13"/>
                    <a:pt x="1349" y="13"/>
                    <a:pt x="1349" y="13"/>
                  </a:cubicBezTo>
                  <a:close/>
                  <a:moveTo>
                    <a:pt x="1390" y="12"/>
                  </a:moveTo>
                  <a:cubicBezTo>
                    <a:pt x="1390" y="13"/>
                    <a:pt x="1390" y="13"/>
                    <a:pt x="1390" y="13"/>
                  </a:cubicBezTo>
                  <a:cubicBezTo>
                    <a:pt x="1390" y="13"/>
                    <a:pt x="1390" y="12"/>
                    <a:pt x="1390" y="12"/>
                  </a:cubicBezTo>
                  <a:close/>
                  <a:moveTo>
                    <a:pt x="1422" y="13"/>
                  </a:moveTo>
                  <a:cubicBezTo>
                    <a:pt x="1422" y="13"/>
                    <a:pt x="1423" y="13"/>
                    <a:pt x="1423" y="12"/>
                  </a:cubicBezTo>
                  <a:cubicBezTo>
                    <a:pt x="1423" y="13"/>
                    <a:pt x="1422" y="13"/>
                    <a:pt x="1422" y="13"/>
                  </a:cubicBezTo>
                  <a:close/>
                  <a:moveTo>
                    <a:pt x="1459" y="12"/>
                  </a:moveTo>
                  <a:cubicBezTo>
                    <a:pt x="1459" y="13"/>
                    <a:pt x="1459" y="13"/>
                    <a:pt x="1460" y="13"/>
                  </a:cubicBezTo>
                  <a:cubicBezTo>
                    <a:pt x="1459" y="13"/>
                    <a:pt x="1459" y="13"/>
                    <a:pt x="1459" y="12"/>
                  </a:cubicBezTo>
                  <a:close/>
                  <a:moveTo>
                    <a:pt x="1369" y="59"/>
                  </a:moveTo>
                  <a:cubicBezTo>
                    <a:pt x="1370" y="59"/>
                    <a:pt x="1370" y="59"/>
                    <a:pt x="1370" y="59"/>
                  </a:cubicBezTo>
                  <a:cubicBezTo>
                    <a:pt x="1370" y="59"/>
                    <a:pt x="1369" y="59"/>
                    <a:pt x="1369" y="59"/>
                  </a:cubicBezTo>
                  <a:close/>
                  <a:moveTo>
                    <a:pt x="686" y="91"/>
                  </a:moveTo>
                  <a:cubicBezTo>
                    <a:pt x="686" y="91"/>
                    <a:pt x="686" y="91"/>
                    <a:pt x="686" y="90"/>
                  </a:cubicBezTo>
                  <a:cubicBezTo>
                    <a:pt x="686" y="90"/>
                    <a:pt x="686" y="91"/>
                    <a:pt x="686" y="91"/>
                  </a:cubicBezTo>
                  <a:close/>
                  <a:moveTo>
                    <a:pt x="1554" y="59"/>
                  </a:moveTo>
                  <a:cubicBezTo>
                    <a:pt x="1554" y="59"/>
                    <a:pt x="1554" y="59"/>
                    <a:pt x="1554" y="59"/>
                  </a:cubicBezTo>
                  <a:cubicBezTo>
                    <a:pt x="1554" y="59"/>
                    <a:pt x="1554" y="59"/>
                    <a:pt x="1554" y="59"/>
                  </a:cubicBezTo>
                  <a:close/>
                  <a:moveTo>
                    <a:pt x="1569" y="59"/>
                  </a:moveTo>
                  <a:cubicBezTo>
                    <a:pt x="1569" y="59"/>
                    <a:pt x="1568" y="59"/>
                    <a:pt x="1568" y="59"/>
                  </a:cubicBezTo>
                  <a:cubicBezTo>
                    <a:pt x="1569" y="59"/>
                    <a:pt x="1569" y="59"/>
                    <a:pt x="1569" y="59"/>
                  </a:cubicBezTo>
                  <a:close/>
                  <a:moveTo>
                    <a:pt x="1722" y="59"/>
                  </a:moveTo>
                  <a:cubicBezTo>
                    <a:pt x="1722" y="59"/>
                    <a:pt x="1722" y="59"/>
                    <a:pt x="1722" y="59"/>
                  </a:cubicBezTo>
                  <a:cubicBezTo>
                    <a:pt x="1722" y="59"/>
                    <a:pt x="1722" y="59"/>
                    <a:pt x="1722" y="59"/>
                  </a:cubicBezTo>
                  <a:close/>
                  <a:moveTo>
                    <a:pt x="963" y="91"/>
                  </a:moveTo>
                  <a:cubicBezTo>
                    <a:pt x="963" y="90"/>
                    <a:pt x="963" y="90"/>
                    <a:pt x="963" y="90"/>
                  </a:cubicBezTo>
                  <a:cubicBezTo>
                    <a:pt x="963" y="91"/>
                    <a:pt x="963" y="91"/>
                    <a:pt x="963" y="91"/>
                  </a:cubicBezTo>
                  <a:close/>
                  <a:moveTo>
                    <a:pt x="1737" y="59"/>
                  </a:moveTo>
                  <a:cubicBezTo>
                    <a:pt x="1737" y="59"/>
                    <a:pt x="1737" y="59"/>
                    <a:pt x="1736" y="59"/>
                  </a:cubicBezTo>
                  <a:cubicBezTo>
                    <a:pt x="1737" y="59"/>
                    <a:pt x="1737" y="59"/>
                    <a:pt x="1737" y="59"/>
                  </a:cubicBezTo>
                  <a:close/>
                  <a:moveTo>
                    <a:pt x="580" y="59"/>
                  </a:moveTo>
                  <a:cubicBezTo>
                    <a:pt x="580" y="59"/>
                    <a:pt x="580" y="59"/>
                    <a:pt x="580" y="59"/>
                  </a:cubicBezTo>
                  <a:cubicBezTo>
                    <a:pt x="580" y="59"/>
                    <a:pt x="580" y="59"/>
                    <a:pt x="580" y="59"/>
                  </a:cubicBezTo>
                  <a:close/>
                  <a:moveTo>
                    <a:pt x="1035" y="91"/>
                  </a:moveTo>
                  <a:cubicBezTo>
                    <a:pt x="1035" y="91"/>
                    <a:pt x="1035" y="90"/>
                    <a:pt x="1035" y="90"/>
                  </a:cubicBezTo>
                  <a:cubicBezTo>
                    <a:pt x="1035" y="90"/>
                    <a:pt x="1035" y="91"/>
                    <a:pt x="1035" y="91"/>
                  </a:cubicBezTo>
                  <a:close/>
                  <a:moveTo>
                    <a:pt x="1533" y="13"/>
                  </a:moveTo>
                  <a:cubicBezTo>
                    <a:pt x="1533" y="13"/>
                    <a:pt x="1533" y="13"/>
                    <a:pt x="1533" y="12"/>
                  </a:cubicBezTo>
                  <a:cubicBezTo>
                    <a:pt x="1533" y="12"/>
                    <a:pt x="1533" y="13"/>
                    <a:pt x="1533" y="13"/>
                  </a:cubicBezTo>
                  <a:close/>
                  <a:moveTo>
                    <a:pt x="1574" y="12"/>
                  </a:moveTo>
                  <a:cubicBezTo>
                    <a:pt x="1574" y="13"/>
                    <a:pt x="1574" y="13"/>
                    <a:pt x="1574" y="13"/>
                  </a:cubicBezTo>
                  <a:cubicBezTo>
                    <a:pt x="1574" y="13"/>
                    <a:pt x="1574" y="13"/>
                    <a:pt x="1574" y="12"/>
                  </a:cubicBezTo>
                  <a:close/>
                  <a:moveTo>
                    <a:pt x="1187" y="90"/>
                  </a:moveTo>
                  <a:cubicBezTo>
                    <a:pt x="1187" y="91"/>
                    <a:pt x="1187" y="91"/>
                    <a:pt x="1188" y="91"/>
                  </a:cubicBezTo>
                  <a:cubicBezTo>
                    <a:pt x="1188" y="91"/>
                    <a:pt x="1187" y="90"/>
                    <a:pt x="1187" y="90"/>
                  </a:cubicBezTo>
                  <a:close/>
                  <a:moveTo>
                    <a:pt x="1701" y="13"/>
                  </a:moveTo>
                  <a:cubicBezTo>
                    <a:pt x="1701" y="13"/>
                    <a:pt x="1701" y="13"/>
                    <a:pt x="1702" y="12"/>
                  </a:cubicBezTo>
                  <a:cubicBezTo>
                    <a:pt x="1701" y="12"/>
                    <a:pt x="1701" y="13"/>
                    <a:pt x="1701" y="13"/>
                  </a:cubicBezTo>
                  <a:close/>
                  <a:moveTo>
                    <a:pt x="673" y="59"/>
                  </a:moveTo>
                  <a:cubicBezTo>
                    <a:pt x="674" y="59"/>
                    <a:pt x="674" y="59"/>
                    <a:pt x="674" y="59"/>
                  </a:cubicBezTo>
                  <a:cubicBezTo>
                    <a:pt x="674" y="59"/>
                    <a:pt x="674" y="59"/>
                    <a:pt x="673" y="59"/>
                  </a:cubicBezTo>
                  <a:close/>
                  <a:moveTo>
                    <a:pt x="1742" y="12"/>
                  </a:moveTo>
                  <a:cubicBezTo>
                    <a:pt x="1742" y="13"/>
                    <a:pt x="1742" y="13"/>
                    <a:pt x="1743" y="13"/>
                  </a:cubicBezTo>
                  <a:cubicBezTo>
                    <a:pt x="1742" y="13"/>
                    <a:pt x="1742" y="13"/>
                    <a:pt x="1742" y="12"/>
                  </a:cubicBezTo>
                  <a:close/>
                  <a:moveTo>
                    <a:pt x="1384" y="59"/>
                  </a:moveTo>
                  <a:cubicBezTo>
                    <a:pt x="1384" y="59"/>
                    <a:pt x="1384" y="59"/>
                    <a:pt x="1384" y="59"/>
                  </a:cubicBezTo>
                  <a:cubicBezTo>
                    <a:pt x="1384" y="59"/>
                    <a:pt x="1384" y="59"/>
                    <a:pt x="1384" y="59"/>
                  </a:cubicBezTo>
                  <a:close/>
                  <a:moveTo>
                    <a:pt x="1553" y="59"/>
                  </a:moveTo>
                  <a:cubicBezTo>
                    <a:pt x="1553" y="59"/>
                    <a:pt x="1554" y="59"/>
                    <a:pt x="1554" y="59"/>
                  </a:cubicBezTo>
                  <a:cubicBezTo>
                    <a:pt x="1553" y="59"/>
                    <a:pt x="1553" y="59"/>
                    <a:pt x="1553" y="59"/>
                  </a:cubicBezTo>
                  <a:close/>
                  <a:moveTo>
                    <a:pt x="545" y="13"/>
                  </a:moveTo>
                  <a:cubicBezTo>
                    <a:pt x="545" y="13"/>
                    <a:pt x="545" y="13"/>
                    <a:pt x="545" y="13"/>
                  </a:cubicBezTo>
                  <a:cubicBezTo>
                    <a:pt x="545" y="13"/>
                    <a:pt x="545" y="13"/>
                    <a:pt x="545" y="13"/>
                  </a:cubicBezTo>
                  <a:close/>
                  <a:moveTo>
                    <a:pt x="1390" y="13"/>
                  </a:moveTo>
                  <a:cubicBezTo>
                    <a:pt x="1390" y="13"/>
                    <a:pt x="1390" y="13"/>
                    <a:pt x="1391" y="13"/>
                  </a:cubicBezTo>
                  <a:cubicBezTo>
                    <a:pt x="1391" y="13"/>
                    <a:pt x="1390" y="13"/>
                    <a:pt x="1390" y="13"/>
                  </a:cubicBezTo>
                  <a:close/>
                  <a:moveTo>
                    <a:pt x="1721" y="59"/>
                  </a:moveTo>
                  <a:cubicBezTo>
                    <a:pt x="1721" y="59"/>
                    <a:pt x="1722" y="59"/>
                    <a:pt x="1722" y="59"/>
                  </a:cubicBezTo>
                  <a:cubicBezTo>
                    <a:pt x="1722" y="59"/>
                    <a:pt x="1721" y="59"/>
                    <a:pt x="1721" y="59"/>
                  </a:cubicBezTo>
                  <a:close/>
                  <a:moveTo>
                    <a:pt x="686" y="91"/>
                  </a:moveTo>
                  <a:cubicBezTo>
                    <a:pt x="686" y="91"/>
                    <a:pt x="686" y="91"/>
                    <a:pt x="686" y="91"/>
                  </a:cubicBezTo>
                  <a:cubicBezTo>
                    <a:pt x="686" y="91"/>
                    <a:pt x="686" y="91"/>
                    <a:pt x="686" y="91"/>
                  </a:cubicBezTo>
                  <a:close/>
                  <a:moveTo>
                    <a:pt x="768" y="91"/>
                  </a:moveTo>
                  <a:cubicBezTo>
                    <a:pt x="768" y="91"/>
                    <a:pt x="768" y="91"/>
                    <a:pt x="769" y="91"/>
                  </a:cubicBezTo>
                  <a:cubicBezTo>
                    <a:pt x="768" y="91"/>
                    <a:pt x="768" y="91"/>
                    <a:pt x="768" y="91"/>
                  </a:cubicBezTo>
                  <a:close/>
                  <a:moveTo>
                    <a:pt x="1422" y="13"/>
                  </a:moveTo>
                  <a:cubicBezTo>
                    <a:pt x="1422" y="13"/>
                    <a:pt x="1422" y="13"/>
                    <a:pt x="1422" y="13"/>
                  </a:cubicBezTo>
                  <a:cubicBezTo>
                    <a:pt x="1422" y="13"/>
                    <a:pt x="1422" y="13"/>
                    <a:pt x="1422" y="13"/>
                  </a:cubicBezTo>
                  <a:close/>
                  <a:moveTo>
                    <a:pt x="964" y="91"/>
                  </a:moveTo>
                  <a:cubicBezTo>
                    <a:pt x="963" y="91"/>
                    <a:pt x="963" y="91"/>
                    <a:pt x="963" y="91"/>
                  </a:cubicBezTo>
                  <a:cubicBezTo>
                    <a:pt x="963" y="91"/>
                    <a:pt x="963" y="91"/>
                    <a:pt x="964" y="91"/>
                  </a:cubicBezTo>
                  <a:close/>
                  <a:moveTo>
                    <a:pt x="1459" y="13"/>
                  </a:moveTo>
                  <a:cubicBezTo>
                    <a:pt x="1460" y="13"/>
                    <a:pt x="1460" y="13"/>
                    <a:pt x="1460" y="13"/>
                  </a:cubicBezTo>
                  <a:cubicBezTo>
                    <a:pt x="1460" y="13"/>
                    <a:pt x="1460" y="13"/>
                    <a:pt x="1459" y="13"/>
                  </a:cubicBezTo>
                  <a:close/>
                  <a:moveTo>
                    <a:pt x="1494" y="13"/>
                  </a:moveTo>
                  <a:cubicBezTo>
                    <a:pt x="1495" y="13"/>
                    <a:pt x="1495" y="13"/>
                    <a:pt x="1495" y="13"/>
                  </a:cubicBezTo>
                  <a:cubicBezTo>
                    <a:pt x="1495" y="13"/>
                    <a:pt x="1494" y="13"/>
                    <a:pt x="1494" y="13"/>
                  </a:cubicBezTo>
                  <a:close/>
                  <a:moveTo>
                    <a:pt x="1533" y="13"/>
                  </a:moveTo>
                  <a:cubicBezTo>
                    <a:pt x="1533" y="13"/>
                    <a:pt x="1533" y="13"/>
                    <a:pt x="1533" y="13"/>
                  </a:cubicBezTo>
                  <a:cubicBezTo>
                    <a:pt x="1533" y="13"/>
                    <a:pt x="1533" y="13"/>
                    <a:pt x="1533" y="13"/>
                  </a:cubicBezTo>
                  <a:close/>
                  <a:moveTo>
                    <a:pt x="1574" y="13"/>
                  </a:moveTo>
                  <a:cubicBezTo>
                    <a:pt x="1574" y="13"/>
                    <a:pt x="1575" y="13"/>
                    <a:pt x="1575" y="13"/>
                  </a:cubicBezTo>
                  <a:cubicBezTo>
                    <a:pt x="1575" y="13"/>
                    <a:pt x="1575" y="13"/>
                    <a:pt x="1574" y="13"/>
                  </a:cubicBezTo>
                  <a:close/>
                  <a:moveTo>
                    <a:pt x="1701" y="13"/>
                  </a:moveTo>
                  <a:cubicBezTo>
                    <a:pt x="1701" y="13"/>
                    <a:pt x="1701" y="13"/>
                    <a:pt x="1701" y="13"/>
                  </a:cubicBezTo>
                  <a:cubicBezTo>
                    <a:pt x="1701" y="13"/>
                    <a:pt x="1701" y="13"/>
                    <a:pt x="1701" y="13"/>
                  </a:cubicBezTo>
                  <a:close/>
                  <a:moveTo>
                    <a:pt x="1368" y="60"/>
                  </a:moveTo>
                  <a:cubicBezTo>
                    <a:pt x="1369" y="60"/>
                    <a:pt x="1369" y="60"/>
                    <a:pt x="1369" y="59"/>
                  </a:cubicBezTo>
                  <a:cubicBezTo>
                    <a:pt x="1369" y="59"/>
                    <a:pt x="1368" y="60"/>
                    <a:pt x="1368" y="60"/>
                  </a:cubicBezTo>
                  <a:close/>
                  <a:moveTo>
                    <a:pt x="1384" y="59"/>
                  </a:moveTo>
                  <a:cubicBezTo>
                    <a:pt x="1383" y="59"/>
                    <a:pt x="1383" y="60"/>
                    <a:pt x="1383" y="60"/>
                  </a:cubicBezTo>
                  <a:cubicBezTo>
                    <a:pt x="1383" y="60"/>
                    <a:pt x="1384" y="60"/>
                    <a:pt x="1384" y="59"/>
                  </a:cubicBezTo>
                  <a:close/>
                  <a:moveTo>
                    <a:pt x="1743" y="13"/>
                  </a:moveTo>
                  <a:cubicBezTo>
                    <a:pt x="1743" y="13"/>
                    <a:pt x="1743" y="13"/>
                    <a:pt x="1743" y="13"/>
                  </a:cubicBezTo>
                  <a:cubicBezTo>
                    <a:pt x="1743" y="13"/>
                    <a:pt x="1743" y="13"/>
                    <a:pt x="1743" y="13"/>
                  </a:cubicBezTo>
                  <a:close/>
                  <a:moveTo>
                    <a:pt x="544" y="13"/>
                  </a:moveTo>
                  <a:cubicBezTo>
                    <a:pt x="545" y="13"/>
                    <a:pt x="545" y="13"/>
                    <a:pt x="545" y="13"/>
                  </a:cubicBezTo>
                  <a:cubicBezTo>
                    <a:pt x="545" y="13"/>
                    <a:pt x="545" y="13"/>
                    <a:pt x="544" y="13"/>
                  </a:cubicBezTo>
                  <a:close/>
                  <a:moveTo>
                    <a:pt x="972" y="13"/>
                  </a:moveTo>
                  <a:cubicBezTo>
                    <a:pt x="972" y="13"/>
                    <a:pt x="972" y="13"/>
                    <a:pt x="972" y="13"/>
                  </a:cubicBezTo>
                  <a:cubicBezTo>
                    <a:pt x="972" y="13"/>
                    <a:pt x="972" y="13"/>
                    <a:pt x="972" y="13"/>
                  </a:cubicBezTo>
                  <a:close/>
                  <a:moveTo>
                    <a:pt x="1391" y="13"/>
                  </a:moveTo>
                  <a:cubicBezTo>
                    <a:pt x="1391" y="13"/>
                    <a:pt x="1391" y="13"/>
                    <a:pt x="1391" y="14"/>
                  </a:cubicBezTo>
                  <a:cubicBezTo>
                    <a:pt x="1391" y="13"/>
                    <a:pt x="1391" y="13"/>
                    <a:pt x="1391" y="13"/>
                  </a:cubicBezTo>
                  <a:close/>
                  <a:moveTo>
                    <a:pt x="1422" y="13"/>
                  </a:moveTo>
                  <a:cubicBezTo>
                    <a:pt x="1422" y="13"/>
                    <a:pt x="1422" y="13"/>
                    <a:pt x="1422" y="13"/>
                  </a:cubicBezTo>
                  <a:cubicBezTo>
                    <a:pt x="1422" y="13"/>
                    <a:pt x="1422" y="13"/>
                    <a:pt x="1422" y="13"/>
                  </a:cubicBezTo>
                  <a:close/>
                  <a:moveTo>
                    <a:pt x="685" y="91"/>
                  </a:moveTo>
                  <a:cubicBezTo>
                    <a:pt x="686" y="91"/>
                    <a:pt x="686" y="91"/>
                    <a:pt x="686" y="91"/>
                  </a:cubicBezTo>
                  <a:cubicBezTo>
                    <a:pt x="686" y="91"/>
                    <a:pt x="685" y="91"/>
                    <a:pt x="685" y="91"/>
                  </a:cubicBezTo>
                  <a:close/>
                  <a:moveTo>
                    <a:pt x="675" y="60"/>
                  </a:moveTo>
                  <a:cubicBezTo>
                    <a:pt x="675" y="60"/>
                    <a:pt x="675" y="60"/>
                    <a:pt x="675" y="60"/>
                  </a:cubicBezTo>
                  <a:cubicBezTo>
                    <a:pt x="675" y="60"/>
                    <a:pt x="675" y="60"/>
                    <a:pt x="675" y="60"/>
                  </a:cubicBezTo>
                  <a:close/>
                  <a:moveTo>
                    <a:pt x="728" y="91"/>
                  </a:moveTo>
                  <a:cubicBezTo>
                    <a:pt x="728" y="91"/>
                    <a:pt x="728" y="91"/>
                    <a:pt x="728" y="91"/>
                  </a:cubicBezTo>
                  <a:cubicBezTo>
                    <a:pt x="728" y="91"/>
                    <a:pt x="728" y="91"/>
                    <a:pt x="728" y="91"/>
                  </a:cubicBezTo>
                  <a:close/>
                  <a:moveTo>
                    <a:pt x="1368" y="60"/>
                  </a:moveTo>
                  <a:cubicBezTo>
                    <a:pt x="1368" y="60"/>
                    <a:pt x="1368" y="60"/>
                    <a:pt x="1368" y="60"/>
                  </a:cubicBezTo>
                  <a:cubicBezTo>
                    <a:pt x="1368" y="60"/>
                    <a:pt x="1368" y="60"/>
                    <a:pt x="1368" y="60"/>
                  </a:cubicBezTo>
                  <a:close/>
                  <a:moveTo>
                    <a:pt x="1383" y="60"/>
                  </a:moveTo>
                  <a:cubicBezTo>
                    <a:pt x="1383" y="60"/>
                    <a:pt x="1383" y="60"/>
                    <a:pt x="1383" y="60"/>
                  </a:cubicBezTo>
                  <a:cubicBezTo>
                    <a:pt x="1383" y="60"/>
                    <a:pt x="1383" y="60"/>
                    <a:pt x="1383" y="60"/>
                  </a:cubicBezTo>
                  <a:close/>
                  <a:moveTo>
                    <a:pt x="1552" y="60"/>
                  </a:moveTo>
                  <a:cubicBezTo>
                    <a:pt x="1552" y="60"/>
                    <a:pt x="1552" y="60"/>
                    <a:pt x="1553" y="60"/>
                  </a:cubicBezTo>
                  <a:cubicBezTo>
                    <a:pt x="1552" y="60"/>
                    <a:pt x="1552" y="60"/>
                    <a:pt x="1552" y="60"/>
                  </a:cubicBezTo>
                  <a:close/>
                  <a:moveTo>
                    <a:pt x="964" y="91"/>
                  </a:moveTo>
                  <a:cubicBezTo>
                    <a:pt x="964" y="91"/>
                    <a:pt x="964" y="91"/>
                    <a:pt x="964" y="91"/>
                  </a:cubicBezTo>
                  <a:cubicBezTo>
                    <a:pt x="964" y="91"/>
                    <a:pt x="964" y="91"/>
                    <a:pt x="964" y="91"/>
                  </a:cubicBezTo>
                  <a:close/>
                  <a:moveTo>
                    <a:pt x="1666" y="60"/>
                  </a:moveTo>
                  <a:cubicBezTo>
                    <a:pt x="1666" y="60"/>
                    <a:pt x="1666" y="60"/>
                    <a:pt x="1666" y="60"/>
                  </a:cubicBezTo>
                  <a:cubicBezTo>
                    <a:pt x="1666" y="60"/>
                    <a:pt x="1666" y="60"/>
                    <a:pt x="1666" y="60"/>
                  </a:cubicBezTo>
                  <a:close/>
                  <a:moveTo>
                    <a:pt x="1720" y="60"/>
                  </a:moveTo>
                  <a:cubicBezTo>
                    <a:pt x="1720" y="60"/>
                    <a:pt x="1721" y="60"/>
                    <a:pt x="1721" y="60"/>
                  </a:cubicBezTo>
                  <a:cubicBezTo>
                    <a:pt x="1720" y="60"/>
                    <a:pt x="1720" y="60"/>
                    <a:pt x="1720" y="60"/>
                  </a:cubicBezTo>
                  <a:close/>
                  <a:moveTo>
                    <a:pt x="1051" y="91"/>
                  </a:moveTo>
                  <a:cubicBezTo>
                    <a:pt x="1051" y="91"/>
                    <a:pt x="1051" y="91"/>
                    <a:pt x="1051" y="91"/>
                  </a:cubicBezTo>
                  <a:cubicBezTo>
                    <a:pt x="1051" y="91"/>
                    <a:pt x="1051" y="91"/>
                    <a:pt x="1051" y="91"/>
                  </a:cubicBezTo>
                  <a:close/>
                  <a:moveTo>
                    <a:pt x="1736" y="60"/>
                  </a:moveTo>
                  <a:cubicBezTo>
                    <a:pt x="1735" y="60"/>
                    <a:pt x="1735" y="60"/>
                    <a:pt x="1735" y="60"/>
                  </a:cubicBezTo>
                  <a:cubicBezTo>
                    <a:pt x="1735" y="60"/>
                    <a:pt x="1735" y="60"/>
                    <a:pt x="1736" y="60"/>
                  </a:cubicBezTo>
                  <a:close/>
                  <a:moveTo>
                    <a:pt x="581" y="60"/>
                  </a:moveTo>
                  <a:cubicBezTo>
                    <a:pt x="581" y="60"/>
                    <a:pt x="581" y="61"/>
                    <a:pt x="582" y="61"/>
                  </a:cubicBezTo>
                  <a:cubicBezTo>
                    <a:pt x="582" y="60"/>
                    <a:pt x="581" y="60"/>
                    <a:pt x="581" y="60"/>
                  </a:cubicBezTo>
                  <a:close/>
                  <a:moveTo>
                    <a:pt x="1229" y="91"/>
                  </a:moveTo>
                  <a:cubicBezTo>
                    <a:pt x="1229" y="91"/>
                    <a:pt x="1229" y="91"/>
                    <a:pt x="1229" y="91"/>
                  </a:cubicBezTo>
                  <a:cubicBezTo>
                    <a:pt x="1229" y="91"/>
                    <a:pt x="1229" y="91"/>
                    <a:pt x="1229" y="91"/>
                  </a:cubicBezTo>
                  <a:close/>
                  <a:moveTo>
                    <a:pt x="1460" y="13"/>
                  </a:moveTo>
                  <a:cubicBezTo>
                    <a:pt x="1460" y="13"/>
                    <a:pt x="1460" y="13"/>
                    <a:pt x="1460" y="13"/>
                  </a:cubicBezTo>
                  <a:cubicBezTo>
                    <a:pt x="1460" y="13"/>
                    <a:pt x="1460" y="13"/>
                    <a:pt x="1460" y="13"/>
                  </a:cubicBezTo>
                  <a:close/>
                  <a:moveTo>
                    <a:pt x="1417" y="91"/>
                  </a:moveTo>
                  <a:cubicBezTo>
                    <a:pt x="1417" y="91"/>
                    <a:pt x="1417" y="91"/>
                    <a:pt x="1417" y="91"/>
                  </a:cubicBezTo>
                  <a:cubicBezTo>
                    <a:pt x="1417" y="91"/>
                    <a:pt x="1417" y="91"/>
                    <a:pt x="1417" y="91"/>
                  </a:cubicBezTo>
                  <a:close/>
                  <a:moveTo>
                    <a:pt x="1532" y="13"/>
                  </a:moveTo>
                  <a:cubicBezTo>
                    <a:pt x="1532" y="13"/>
                    <a:pt x="1533" y="13"/>
                    <a:pt x="1533" y="13"/>
                  </a:cubicBezTo>
                  <a:cubicBezTo>
                    <a:pt x="1533" y="13"/>
                    <a:pt x="1532" y="13"/>
                    <a:pt x="1532" y="13"/>
                  </a:cubicBezTo>
                  <a:close/>
                  <a:moveTo>
                    <a:pt x="1575" y="13"/>
                  </a:moveTo>
                  <a:cubicBezTo>
                    <a:pt x="1575" y="13"/>
                    <a:pt x="1575" y="13"/>
                    <a:pt x="1575" y="13"/>
                  </a:cubicBezTo>
                  <a:cubicBezTo>
                    <a:pt x="1575" y="13"/>
                    <a:pt x="1575" y="13"/>
                    <a:pt x="1575" y="13"/>
                  </a:cubicBezTo>
                  <a:close/>
                  <a:moveTo>
                    <a:pt x="1676" y="13"/>
                  </a:moveTo>
                  <a:cubicBezTo>
                    <a:pt x="1676" y="13"/>
                    <a:pt x="1676" y="13"/>
                    <a:pt x="1676" y="13"/>
                  </a:cubicBezTo>
                  <a:cubicBezTo>
                    <a:pt x="1676" y="13"/>
                    <a:pt x="1676" y="13"/>
                    <a:pt x="1676" y="13"/>
                  </a:cubicBezTo>
                  <a:close/>
                  <a:moveTo>
                    <a:pt x="1573" y="54"/>
                  </a:moveTo>
                  <a:cubicBezTo>
                    <a:pt x="1573" y="54"/>
                    <a:pt x="1573" y="54"/>
                    <a:pt x="1573" y="54"/>
                  </a:cubicBezTo>
                  <a:cubicBezTo>
                    <a:pt x="1573" y="54"/>
                    <a:pt x="1573" y="54"/>
                    <a:pt x="1573" y="54"/>
                  </a:cubicBezTo>
                  <a:close/>
                  <a:moveTo>
                    <a:pt x="1559" y="55"/>
                  </a:moveTo>
                  <a:cubicBezTo>
                    <a:pt x="1559" y="55"/>
                    <a:pt x="1559" y="54"/>
                    <a:pt x="1560" y="54"/>
                  </a:cubicBezTo>
                  <a:cubicBezTo>
                    <a:pt x="1559" y="54"/>
                    <a:pt x="1559" y="54"/>
                    <a:pt x="1559" y="55"/>
                  </a:cubicBezTo>
                  <a:close/>
                  <a:moveTo>
                    <a:pt x="1700" y="13"/>
                  </a:moveTo>
                  <a:cubicBezTo>
                    <a:pt x="1701" y="13"/>
                    <a:pt x="1701" y="13"/>
                    <a:pt x="1701" y="13"/>
                  </a:cubicBezTo>
                  <a:cubicBezTo>
                    <a:pt x="1701" y="13"/>
                    <a:pt x="1701" y="13"/>
                    <a:pt x="1700" y="13"/>
                  </a:cubicBezTo>
                  <a:close/>
                  <a:moveTo>
                    <a:pt x="728" y="91"/>
                  </a:moveTo>
                  <a:cubicBezTo>
                    <a:pt x="728" y="92"/>
                    <a:pt x="728" y="92"/>
                    <a:pt x="729" y="92"/>
                  </a:cubicBezTo>
                  <a:cubicBezTo>
                    <a:pt x="728" y="92"/>
                    <a:pt x="728" y="92"/>
                    <a:pt x="728" y="91"/>
                  </a:cubicBezTo>
                  <a:close/>
                  <a:moveTo>
                    <a:pt x="1743" y="13"/>
                  </a:moveTo>
                  <a:cubicBezTo>
                    <a:pt x="1743" y="13"/>
                    <a:pt x="1743" y="13"/>
                    <a:pt x="1743" y="13"/>
                  </a:cubicBezTo>
                  <a:cubicBezTo>
                    <a:pt x="1743" y="13"/>
                    <a:pt x="1743" y="13"/>
                    <a:pt x="1743" y="13"/>
                  </a:cubicBezTo>
                  <a:close/>
                  <a:moveTo>
                    <a:pt x="1383" y="60"/>
                  </a:moveTo>
                  <a:cubicBezTo>
                    <a:pt x="1383" y="60"/>
                    <a:pt x="1383" y="60"/>
                    <a:pt x="1383" y="60"/>
                  </a:cubicBezTo>
                  <a:cubicBezTo>
                    <a:pt x="1383" y="60"/>
                    <a:pt x="1383" y="60"/>
                    <a:pt x="1383" y="60"/>
                  </a:cubicBezTo>
                  <a:close/>
                  <a:moveTo>
                    <a:pt x="1552" y="60"/>
                  </a:moveTo>
                  <a:cubicBezTo>
                    <a:pt x="1552" y="60"/>
                    <a:pt x="1552" y="60"/>
                    <a:pt x="1552" y="60"/>
                  </a:cubicBezTo>
                  <a:cubicBezTo>
                    <a:pt x="1552" y="60"/>
                    <a:pt x="1552" y="60"/>
                    <a:pt x="1552" y="60"/>
                  </a:cubicBezTo>
                  <a:close/>
                  <a:moveTo>
                    <a:pt x="964" y="92"/>
                  </a:moveTo>
                  <a:cubicBezTo>
                    <a:pt x="964" y="92"/>
                    <a:pt x="964" y="91"/>
                    <a:pt x="964" y="91"/>
                  </a:cubicBezTo>
                  <a:cubicBezTo>
                    <a:pt x="964" y="92"/>
                    <a:pt x="964" y="92"/>
                    <a:pt x="964" y="92"/>
                  </a:cubicBezTo>
                  <a:close/>
                  <a:moveTo>
                    <a:pt x="1567" y="60"/>
                  </a:moveTo>
                  <a:cubicBezTo>
                    <a:pt x="1567" y="60"/>
                    <a:pt x="1567" y="60"/>
                    <a:pt x="1567" y="60"/>
                  </a:cubicBezTo>
                  <a:cubicBezTo>
                    <a:pt x="1567" y="60"/>
                    <a:pt x="1567" y="60"/>
                    <a:pt x="1567" y="60"/>
                  </a:cubicBezTo>
                  <a:close/>
                  <a:moveTo>
                    <a:pt x="544" y="14"/>
                  </a:moveTo>
                  <a:cubicBezTo>
                    <a:pt x="544" y="14"/>
                    <a:pt x="544" y="14"/>
                    <a:pt x="544" y="13"/>
                  </a:cubicBezTo>
                  <a:cubicBezTo>
                    <a:pt x="544" y="14"/>
                    <a:pt x="544" y="14"/>
                    <a:pt x="544" y="14"/>
                  </a:cubicBezTo>
                  <a:close/>
                  <a:moveTo>
                    <a:pt x="1036" y="92"/>
                  </a:moveTo>
                  <a:cubicBezTo>
                    <a:pt x="1036" y="92"/>
                    <a:pt x="1035" y="91"/>
                    <a:pt x="1035" y="91"/>
                  </a:cubicBezTo>
                  <a:cubicBezTo>
                    <a:pt x="1035" y="92"/>
                    <a:pt x="1035" y="92"/>
                    <a:pt x="1036" y="92"/>
                  </a:cubicBezTo>
                  <a:close/>
                  <a:moveTo>
                    <a:pt x="1347" y="14"/>
                  </a:moveTo>
                  <a:cubicBezTo>
                    <a:pt x="1348" y="14"/>
                    <a:pt x="1348" y="14"/>
                    <a:pt x="1348" y="14"/>
                  </a:cubicBezTo>
                  <a:cubicBezTo>
                    <a:pt x="1348" y="14"/>
                    <a:pt x="1348" y="14"/>
                    <a:pt x="1347" y="14"/>
                  </a:cubicBezTo>
                  <a:close/>
                  <a:moveTo>
                    <a:pt x="1735" y="60"/>
                  </a:moveTo>
                  <a:cubicBezTo>
                    <a:pt x="1735" y="60"/>
                    <a:pt x="1735" y="60"/>
                    <a:pt x="1735" y="60"/>
                  </a:cubicBezTo>
                  <a:cubicBezTo>
                    <a:pt x="1735" y="60"/>
                    <a:pt x="1735" y="60"/>
                    <a:pt x="1735" y="60"/>
                  </a:cubicBezTo>
                  <a:close/>
                  <a:moveTo>
                    <a:pt x="582" y="61"/>
                  </a:moveTo>
                  <a:cubicBezTo>
                    <a:pt x="582" y="61"/>
                    <a:pt x="582" y="61"/>
                    <a:pt x="582" y="61"/>
                  </a:cubicBezTo>
                  <a:cubicBezTo>
                    <a:pt x="582" y="61"/>
                    <a:pt x="582" y="61"/>
                    <a:pt x="582" y="61"/>
                  </a:cubicBezTo>
                  <a:close/>
                  <a:moveTo>
                    <a:pt x="1213" y="92"/>
                  </a:moveTo>
                  <a:cubicBezTo>
                    <a:pt x="1213" y="92"/>
                    <a:pt x="1213" y="91"/>
                    <a:pt x="1213" y="91"/>
                  </a:cubicBezTo>
                  <a:cubicBezTo>
                    <a:pt x="1213" y="92"/>
                    <a:pt x="1213" y="92"/>
                    <a:pt x="1213" y="92"/>
                  </a:cubicBezTo>
                  <a:close/>
                  <a:moveTo>
                    <a:pt x="1391" y="13"/>
                  </a:moveTo>
                  <a:cubicBezTo>
                    <a:pt x="1391" y="14"/>
                    <a:pt x="1391" y="14"/>
                    <a:pt x="1391" y="14"/>
                  </a:cubicBezTo>
                  <a:cubicBezTo>
                    <a:pt x="1391" y="14"/>
                    <a:pt x="1391" y="14"/>
                    <a:pt x="1391" y="13"/>
                  </a:cubicBezTo>
                  <a:close/>
                  <a:moveTo>
                    <a:pt x="1421" y="14"/>
                  </a:moveTo>
                  <a:cubicBezTo>
                    <a:pt x="1421" y="14"/>
                    <a:pt x="1422" y="14"/>
                    <a:pt x="1422" y="13"/>
                  </a:cubicBezTo>
                  <a:cubicBezTo>
                    <a:pt x="1421" y="14"/>
                    <a:pt x="1421" y="14"/>
                    <a:pt x="1421" y="14"/>
                  </a:cubicBezTo>
                  <a:close/>
                  <a:moveTo>
                    <a:pt x="1375" y="55"/>
                  </a:moveTo>
                  <a:cubicBezTo>
                    <a:pt x="1375" y="55"/>
                    <a:pt x="1375" y="54"/>
                    <a:pt x="1375" y="54"/>
                  </a:cubicBezTo>
                  <a:cubicBezTo>
                    <a:pt x="1375" y="54"/>
                    <a:pt x="1375" y="54"/>
                    <a:pt x="1375" y="55"/>
                  </a:cubicBezTo>
                  <a:close/>
                  <a:moveTo>
                    <a:pt x="1462" y="91"/>
                  </a:moveTo>
                  <a:cubicBezTo>
                    <a:pt x="1462" y="91"/>
                    <a:pt x="1462" y="92"/>
                    <a:pt x="1462" y="92"/>
                  </a:cubicBezTo>
                  <a:cubicBezTo>
                    <a:pt x="1462" y="92"/>
                    <a:pt x="1462" y="92"/>
                    <a:pt x="1462" y="91"/>
                  </a:cubicBezTo>
                  <a:close/>
                  <a:moveTo>
                    <a:pt x="573" y="54"/>
                  </a:moveTo>
                  <a:cubicBezTo>
                    <a:pt x="573" y="54"/>
                    <a:pt x="573" y="54"/>
                    <a:pt x="573" y="54"/>
                  </a:cubicBezTo>
                  <a:cubicBezTo>
                    <a:pt x="573" y="54"/>
                    <a:pt x="573" y="54"/>
                    <a:pt x="573" y="54"/>
                  </a:cubicBezTo>
                  <a:close/>
                  <a:moveTo>
                    <a:pt x="1367" y="61"/>
                  </a:moveTo>
                  <a:cubicBezTo>
                    <a:pt x="1367" y="61"/>
                    <a:pt x="1367" y="61"/>
                    <a:pt x="1367" y="60"/>
                  </a:cubicBezTo>
                  <a:cubicBezTo>
                    <a:pt x="1367" y="61"/>
                    <a:pt x="1367" y="61"/>
                    <a:pt x="1367" y="61"/>
                  </a:cubicBezTo>
                  <a:close/>
                  <a:moveTo>
                    <a:pt x="1460" y="13"/>
                  </a:moveTo>
                  <a:cubicBezTo>
                    <a:pt x="1460" y="14"/>
                    <a:pt x="1460" y="14"/>
                    <a:pt x="1461" y="14"/>
                  </a:cubicBezTo>
                  <a:cubicBezTo>
                    <a:pt x="1460" y="14"/>
                    <a:pt x="1460" y="14"/>
                    <a:pt x="1460" y="13"/>
                  </a:cubicBezTo>
                  <a:close/>
                  <a:moveTo>
                    <a:pt x="1390" y="53"/>
                  </a:moveTo>
                  <a:cubicBezTo>
                    <a:pt x="1389" y="54"/>
                    <a:pt x="1389" y="54"/>
                    <a:pt x="1389" y="54"/>
                  </a:cubicBezTo>
                  <a:cubicBezTo>
                    <a:pt x="1389" y="54"/>
                    <a:pt x="1389" y="54"/>
                    <a:pt x="1390" y="53"/>
                  </a:cubicBezTo>
                  <a:close/>
                  <a:moveTo>
                    <a:pt x="585" y="92"/>
                  </a:moveTo>
                  <a:cubicBezTo>
                    <a:pt x="585" y="92"/>
                    <a:pt x="585" y="92"/>
                    <a:pt x="585" y="92"/>
                  </a:cubicBezTo>
                  <a:cubicBezTo>
                    <a:pt x="585" y="92"/>
                    <a:pt x="585" y="92"/>
                    <a:pt x="585" y="92"/>
                  </a:cubicBezTo>
                  <a:close/>
                  <a:moveTo>
                    <a:pt x="1575" y="13"/>
                  </a:moveTo>
                  <a:cubicBezTo>
                    <a:pt x="1575" y="14"/>
                    <a:pt x="1575" y="14"/>
                    <a:pt x="1575" y="14"/>
                  </a:cubicBezTo>
                  <a:cubicBezTo>
                    <a:pt x="1575" y="14"/>
                    <a:pt x="1575" y="14"/>
                    <a:pt x="1575" y="13"/>
                  </a:cubicBezTo>
                  <a:close/>
                  <a:moveTo>
                    <a:pt x="1567" y="60"/>
                  </a:moveTo>
                  <a:cubicBezTo>
                    <a:pt x="1567" y="60"/>
                    <a:pt x="1566" y="61"/>
                    <a:pt x="1566" y="61"/>
                  </a:cubicBezTo>
                  <a:cubicBezTo>
                    <a:pt x="1567" y="61"/>
                    <a:pt x="1567" y="61"/>
                    <a:pt x="1567" y="60"/>
                  </a:cubicBezTo>
                  <a:close/>
                  <a:moveTo>
                    <a:pt x="684" y="92"/>
                  </a:moveTo>
                  <a:cubicBezTo>
                    <a:pt x="685" y="92"/>
                    <a:pt x="685" y="92"/>
                    <a:pt x="685" y="92"/>
                  </a:cubicBezTo>
                  <a:cubicBezTo>
                    <a:pt x="685" y="92"/>
                    <a:pt x="684" y="92"/>
                    <a:pt x="684" y="92"/>
                  </a:cubicBezTo>
                  <a:close/>
                  <a:moveTo>
                    <a:pt x="1735" y="60"/>
                  </a:moveTo>
                  <a:cubicBezTo>
                    <a:pt x="1735" y="60"/>
                    <a:pt x="1734" y="61"/>
                    <a:pt x="1734" y="61"/>
                  </a:cubicBezTo>
                  <a:cubicBezTo>
                    <a:pt x="1735" y="61"/>
                    <a:pt x="1735" y="61"/>
                    <a:pt x="1735" y="60"/>
                  </a:cubicBezTo>
                  <a:close/>
                  <a:moveTo>
                    <a:pt x="582" y="61"/>
                  </a:moveTo>
                  <a:cubicBezTo>
                    <a:pt x="582" y="61"/>
                    <a:pt x="582" y="61"/>
                    <a:pt x="582" y="61"/>
                  </a:cubicBezTo>
                  <a:cubicBezTo>
                    <a:pt x="582" y="61"/>
                    <a:pt x="582" y="61"/>
                    <a:pt x="582" y="61"/>
                  </a:cubicBezTo>
                  <a:close/>
                  <a:moveTo>
                    <a:pt x="1676" y="13"/>
                  </a:moveTo>
                  <a:cubicBezTo>
                    <a:pt x="1676" y="14"/>
                    <a:pt x="1676" y="14"/>
                    <a:pt x="1676" y="14"/>
                  </a:cubicBezTo>
                  <a:cubicBezTo>
                    <a:pt x="1676" y="14"/>
                    <a:pt x="1676" y="14"/>
                    <a:pt x="1676" y="13"/>
                  </a:cubicBezTo>
                  <a:close/>
                  <a:moveTo>
                    <a:pt x="1376" y="54"/>
                  </a:moveTo>
                  <a:cubicBezTo>
                    <a:pt x="1376" y="54"/>
                    <a:pt x="1376" y="54"/>
                    <a:pt x="1376" y="54"/>
                  </a:cubicBezTo>
                  <a:cubicBezTo>
                    <a:pt x="1376" y="54"/>
                    <a:pt x="1376" y="54"/>
                    <a:pt x="1376" y="54"/>
                  </a:cubicBezTo>
                  <a:close/>
                  <a:moveTo>
                    <a:pt x="1743" y="13"/>
                  </a:moveTo>
                  <a:cubicBezTo>
                    <a:pt x="1743" y="14"/>
                    <a:pt x="1743" y="14"/>
                    <a:pt x="1744" y="14"/>
                  </a:cubicBezTo>
                  <a:cubicBezTo>
                    <a:pt x="1743" y="14"/>
                    <a:pt x="1743" y="14"/>
                    <a:pt x="1743" y="13"/>
                  </a:cubicBezTo>
                  <a:close/>
                  <a:moveTo>
                    <a:pt x="660" y="61"/>
                  </a:moveTo>
                  <a:cubicBezTo>
                    <a:pt x="660" y="61"/>
                    <a:pt x="660" y="61"/>
                    <a:pt x="660" y="61"/>
                  </a:cubicBezTo>
                  <a:cubicBezTo>
                    <a:pt x="660" y="61"/>
                    <a:pt x="660" y="61"/>
                    <a:pt x="660" y="61"/>
                  </a:cubicBezTo>
                  <a:close/>
                  <a:moveTo>
                    <a:pt x="965" y="92"/>
                  </a:moveTo>
                  <a:cubicBezTo>
                    <a:pt x="965" y="92"/>
                    <a:pt x="964" y="92"/>
                    <a:pt x="964" y="92"/>
                  </a:cubicBezTo>
                  <a:cubicBezTo>
                    <a:pt x="964" y="92"/>
                    <a:pt x="964" y="92"/>
                    <a:pt x="965" y="92"/>
                  </a:cubicBezTo>
                  <a:close/>
                  <a:moveTo>
                    <a:pt x="544" y="14"/>
                  </a:moveTo>
                  <a:cubicBezTo>
                    <a:pt x="544" y="14"/>
                    <a:pt x="544" y="14"/>
                    <a:pt x="544" y="14"/>
                  </a:cubicBezTo>
                  <a:cubicBezTo>
                    <a:pt x="544" y="14"/>
                    <a:pt x="544" y="14"/>
                    <a:pt x="544" y="14"/>
                  </a:cubicBezTo>
                  <a:close/>
                  <a:moveTo>
                    <a:pt x="971" y="14"/>
                  </a:moveTo>
                  <a:cubicBezTo>
                    <a:pt x="971" y="14"/>
                    <a:pt x="971" y="14"/>
                    <a:pt x="971" y="14"/>
                  </a:cubicBezTo>
                  <a:cubicBezTo>
                    <a:pt x="971" y="14"/>
                    <a:pt x="971" y="14"/>
                    <a:pt x="971" y="14"/>
                  </a:cubicBezTo>
                  <a:close/>
                  <a:moveTo>
                    <a:pt x="1347" y="14"/>
                  </a:moveTo>
                  <a:cubicBezTo>
                    <a:pt x="1347" y="14"/>
                    <a:pt x="1347" y="14"/>
                    <a:pt x="1348" y="14"/>
                  </a:cubicBezTo>
                  <a:cubicBezTo>
                    <a:pt x="1347" y="14"/>
                    <a:pt x="1347" y="14"/>
                    <a:pt x="1347" y="14"/>
                  </a:cubicBezTo>
                  <a:close/>
                  <a:moveTo>
                    <a:pt x="1551" y="61"/>
                  </a:moveTo>
                  <a:cubicBezTo>
                    <a:pt x="1551" y="61"/>
                    <a:pt x="1551" y="61"/>
                    <a:pt x="1551" y="61"/>
                  </a:cubicBezTo>
                  <a:cubicBezTo>
                    <a:pt x="1551" y="61"/>
                    <a:pt x="1551" y="61"/>
                    <a:pt x="1551" y="61"/>
                  </a:cubicBezTo>
                  <a:close/>
                  <a:moveTo>
                    <a:pt x="1566" y="61"/>
                  </a:moveTo>
                  <a:cubicBezTo>
                    <a:pt x="1566" y="61"/>
                    <a:pt x="1566" y="61"/>
                    <a:pt x="1566" y="61"/>
                  </a:cubicBezTo>
                  <a:cubicBezTo>
                    <a:pt x="1566" y="61"/>
                    <a:pt x="1566" y="61"/>
                    <a:pt x="1566" y="61"/>
                  </a:cubicBezTo>
                  <a:close/>
                  <a:moveTo>
                    <a:pt x="1189" y="92"/>
                  </a:moveTo>
                  <a:cubicBezTo>
                    <a:pt x="1189" y="92"/>
                    <a:pt x="1189" y="92"/>
                    <a:pt x="1189" y="92"/>
                  </a:cubicBezTo>
                  <a:cubicBezTo>
                    <a:pt x="1189" y="92"/>
                    <a:pt x="1189" y="92"/>
                    <a:pt x="1189" y="92"/>
                  </a:cubicBezTo>
                  <a:close/>
                  <a:moveTo>
                    <a:pt x="1201" y="92"/>
                  </a:moveTo>
                  <a:cubicBezTo>
                    <a:pt x="1201" y="92"/>
                    <a:pt x="1202" y="92"/>
                    <a:pt x="1202" y="92"/>
                  </a:cubicBezTo>
                  <a:cubicBezTo>
                    <a:pt x="1202" y="92"/>
                    <a:pt x="1201" y="92"/>
                    <a:pt x="1201" y="92"/>
                  </a:cubicBezTo>
                  <a:close/>
                  <a:moveTo>
                    <a:pt x="1667" y="61"/>
                  </a:moveTo>
                  <a:cubicBezTo>
                    <a:pt x="1667" y="61"/>
                    <a:pt x="1667" y="61"/>
                    <a:pt x="1667" y="61"/>
                  </a:cubicBezTo>
                  <a:cubicBezTo>
                    <a:pt x="1667" y="61"/>
                    <a:pt x="1667" y="61"/>
                    <a:pt x="1667" y="61"/>
                  </a:cubicBezTo>
                  <a:close/>
                  <a:moveTo>
                    <a:pt x="1719" y="61"/>
                  </a:moveTo>
                  <a:cubicBezTo>
                    <a:pt x="1719" y="61"/>
                    <a:pt x="1719" y="61"/>
                    <a:pt x="1719" y="61"/>
                  </a:cubicBezTo>
                  <a:cubicBezTo>
                    <a:pt x="1719" y="61"/>
                    <a:pt x="1719" y="61"/>
                    <a:pt x="1719" y="61"/>
                  </a:cubicBezTo>
                  <a:close/>
                  <a:moveTo>
                    <a:pt x="1734" y="61"/>
                  </a:moveTo>
                  <a:cubicBezTo>
                    <a:pt x="1734" y="61"/>
                    <a:pt x="1734" y="61"/>
                    <a:pt x="1734" y="61"/>
                  </a:cubicBezTo>
                  <a:cubicBezTo>
                    <a:pt x="1734" y="61"/>
                    <a:pt x="1734" y="61"/>
                    <a:pt x="1734" y="61"/>
                  </a:cubicBezTo>
                  <a:close/>
                  <a:moveTo>
                    <a:pt x="582" y="61"/>
                  </a:moveTo>
                  <a:cubicBezTo>
                    <a:pt x="582" y="61"/>
                    <a:pt x="582" y="62"/>
                    <a:pt x="583" y="62"/>
                  </a:cubicBezTo>
                  <a:cubicBezTo>
                    <a:pt x="583" y="61"/>
                    <a:pt x="582" y="61"/>
                    <a:pt x="582" y="61"/>
                  </a:cubicBezTo>
                  <a:close/>
                  <a:moveTo>
                    <a:pt x="1391" y="14"/>
                  </a:moveTo>
                  <a:cubicBezTo>
                    <a:pt x="1391" y="14"/>
                    <a:pt x="1391" y="14"/>
                    <a:pt x="1392" y="14"/>
                  </a:cubicBezTo>
                  <a:cubicBezTo>
                    <a:pt x="1392" y="14"/>
                    <a:pt x="1391" y="14"/>
                    <a:pt x="1391" y="14"/>
                  </a:cubicBezTo>
                  <a:close/>
                  <a:moveTo>
                    <a:pt x="1421" y="14"/>
                  </a:moveTo>
                  <a:cubicBezTo>
                    <a:pt x="1421" y="14"/>
                    <a:pt x="1421" y="14"/>
                    <a:pt x="1421" y="14"/>
                  </a:cubicBezTo>
                  <a:cubicBezTo>
                    <a:pt x="1421" y="14"/>
                    <a:pt x="1421" y="14"/>
                    <a:pt x="1421" y="14"/>
                  </a:cubicBezTo>
                  <a:close/>
                  <a:moveTo>
                    <a:pt x="1461" y="14"/>
                  </a:moveTo>
                  <a:cubicBezTo>
                    <a:pt x="1461" y="14"/>
                    <a:pt x="1461" y="14"/>
                    <a:pt x="1461" y="14"/>
                  </a:cubicBezTo>
                  <a:cubicBezTo>
                    <a:pt x="1461" y="14"/>
                    <a:pt x="1461" y="14"/>
                    <a:pt x="1461" y="14"/>
                  </a:cubicBezTo>
                  <a:close/>
                  <a:moveTo>
                    <a:pt x="585" y="92"/>
                  </a:moveTo>
                  <a:cubicBezTo>
                    <a:pt x="585" y="92"/>
                    <a:pt x="585" y="92"/>
                    <a:pt x="585" y="92"/>
                  </a:cubicBezTo>
                  <a:cubicBezTo>
                    <a:pt x="585" y="92"/>
                    <a:pt x="585" y="92"/>
                    <a:pt x="585" y="92"/>
                  </a:cubicBezTo>
                  <a:close/>
                  <a:moveTo>
                    <a:pt x="1575" y="14"/>
                  </a:moveTo>
                  <a:cubicBezTo>
                    <a:pt x="1575" y="14"/>
                    <a:pt x="1576" y="14"/>
                    <a:pt x="1576" y="14"/>
                  </a:cubicBezTo>
                  <a:cubicBezTo>
                    <a:pt x="1576" y="14"/>
                    <a:pt x="1576" y="14"/>
                    <a:pt x="1575" y="14"/>
                  </a:cubicBezTo>
                  <a:close/>
                  <a:moveTo>
                    <a:pt x="1744" y="14"/>
                  </a:moveTo>
                  <a:cubicBezTo>
                    <a:pt x="1744" y="14"/>
                    <a:pt x="1744" y="14"/>
                    <a:pt x="1744" y="14"/>
                  </a:cubicBezTo>
                  <a:cubicBezTo>
                    <a:pt x="1744" y="14"/>
                    <a:pt x="1744" y="14"/>
                    <a:pt x="1744" y="14"/>
                  </a:cubicBezTo>
                  <a:close/>
                  <a:moveTo>
                    <a:pt x="1382" y="61"/>
                  </a:moveTo>
                  <a:cubicBezTo>
                    <a:pt x="1381" y="61"/>
                    <a:pt x="1381" y="61"/>
                    <a:pt x="1381" y="61"/>
                  </a:cubicBezTo>
                  <a:cubicBezTo>
                    <a:pt x="1381" y="61"/>
                    <a:pt x="1381" y="61"/>
                    <a:pt x="1382" y="61"/>
                  </a:cubicBezTo>
                  <a:close/>
                  <a:moveTo>
                    <a:pt x="729" y="92"/>
                  </a:moveTo>
                  <a:cubicBezTo>
                    <a:pt x="729" y="92"/>
                    <a:pt x="729" y="92"/>
                    <a:pt x="730" y="92"/>
                  </a:cubicBezTo>
                  <a:cubicBezTo>
                    <a:pt x="729" y="92"/>
                    <a:pt x="729" y="92"/>
                    <a:pt x="729" y="92"/>
                  </a:cubicBezTo>
                  <a:close/>
                  <a:moveTo>
                    <a:pt x="543" y="14"/>
                  </a:moveTo>
                  <a:cubicBezTo>
                    <a:pt x="544" y="14"/>
                    <a:pt x="544" y="14"/>
                    <a:pt x="544" y="14"/>
                  </a:cubicBezTo>
                  <a:cubicBezTo>
                    <a:pt x="544" y="14"/>
                    <a:pt x="543" y="14"/>
                    <a:pt x="543" y="14"/>
                  </a:cubicBezTo>
                  <a:close/>
                  <a:moveTo>
                    <a:pt x="754" y="92"/>
                  </a:moveTo>
                  <a:cubicBezTo>
                    <a:pt x="754" y="92"/>
                    <a:pt x="754" y="92"/>
                    <a:pt x="754" y="92"/>
                  </a:cubicBezTo>
                  <a:cubicBezTo>
                    <a:pt x="754" y="92"/>
                    <a:pt x="754" y="92"/>
                    <a:pt x="754" y="92"/>
                  </a:cubicBezTo>
                  <a:close/>
                  <a:moveTo>
                    <a:pt x="970" y="14"/>
                  </a:moveTo>
                  <a:cubicBezTo>
                    <a:pt x="971" y="14"/>
                    <a:pt x="971" y="14"/>
                    <a:pt x="971" y="14"/>
                  </a:cubicBezTo>
                  <a:cubicBezTo>
                    <a:pt x="971" y="14"/>
                    <a:pt x="971" y="14"/>
                    <a:pt x="970" y="14"/>
                  </a:cubicBezTo>
                  <a:close/>
                  <a:moveTo>
                    <a:pt x="1667" y="61"/>
                  </a:moveTo>
                  <a:cubicBezTo>
                    <a:pt x="1667" y="61"/>
                    <a:pt x="1667" y="62"/>
                    <a:pt x="1668" y="62"/>
                  </a:cubicBezTo>
                  <a:cubicBezTo>
                    <a:pt x="1668" y="61"/>
                    <a:pt x="1667" y="61"/>
                    <a:pt x="1667" y="61"/>
                  </a:cubicBezTo>
                  <a:close/>
                  <a:moveTo>
                    <a:pt x="965" y="92"/>
                  </a:moveTo>
                  <a:cubicBezTo>
                    <a:pt x="965" y="92"/>
                    <a:pt x="965" y="92"/>
                    <a:pt x="965" y="92"/>
                  </a:cubicBezTo>
                  <a:cubicBezTo>
                    <a:pt x="965" y="92"/>
                    <a:pt x="965" y="92"/>
                    <a:pt x="965" y="92"/>
                  </a:cubicBezTo>
                  <a:close/>
                  <a:moveTo>
                    <a:pt x="1347" y="15"/>
                  </a:moveTo>
                  <a:cubicBezTo>
                    <a:pt x="1347" y="15"/>
                    <a:pt x="1347" y="14"/>
                    <a:pt x="1347" y="14"/>
                  </a:cubicBezTo>
                  <a:cubicBezTo>
                    <a:pt x="1347" y="14"/>
                    <a:pt x="1347" y="14"/>
                    <a:pt x="1347" y="15"/>
                  </a:cubicBezTo>
                  <a:close/>
                  <a:moveTo>
                    <a:pt x="1392" y="14"/>
                  </a:moveTo>
                  <a:cubicBezTo>
                    <a:pt x="1392" y="14"/>
                    <a:pt x="1392" y="15"/>
                    <a:pt x="1392" y="15"/>
                  </a:cubicBezTo>
                  <a:cubicBezTo>
                    <a:pt x="1392" y="14"/>
                    <a:pt x="1392" y="14"/>
                    <a:pt x="1392" y="14"/>
                  </a:cubicBezTo>
                  <a:close/>
                  <a:moveTo>
                    <a:pt x="583" y="62"/>
                  </a:moveTo>
                  <a:cubicBezTo>
                    <a:pt x="583" y="62"/>
                    <a:pt x="583" y="62"/>
                    <a:pt x="583" y="62"/>
                  </a:cubicBezTo>
                  <a:cubicBezTo>
                    <a:pt x="583" y="62"/>
                    <a:pt x="583" y="62"/>
                    <a:pt x="583" y="62"/>
                  </a:cubicBezTo>
                  <a:close/>
                  <a:moveTo>
                    <a:pt x="661" y="62"/>
                  </a:moveTo>
                  <a:cubicBezTo>
                    <a:pt x="661" y="62"/>
                    <a:pt x="661" y="61"/>
                    <a:pt x="660" y="61"/>
                  </a:cubicBezTo>
                  <a:cubicBezTo>
                    <a:pt x="660" y="62"/>
                    <a:pt x="660" y="62"/>
                    <a:pt x="661" y="62"/>
                  </a:cubicBezTo>
                  <a:close/>
                  <a:moveTo>
                    <a:pt x="1421" y="15"/>
                  </a:moveTo>
                  <a:cubicBezTo>
                    <a:pt x="1421" y="15"/>
                    <a:pt x="1421" y="14"/>
                    <a:pt x="1421" y="14"/>
                  </a:cubicBezTo>
                  <a:cubicBezTo>
                    <a:pt x="1421" y="14"/>
                    <a:pt x="1421" y="14"/>
                    <a:pt x="1421" y="15"/>
                  </a:cubicBezTo>
                  <a:close/>
                  <a:moveTo>
                    <a:pt x="1576" y="14"/>
                  </a:moveTo>
                  <a:cubicBezTo>
                    <a:pt x="1576" y="14"/>
                    <a:pt x="1576" y="14"/>
                    <a:pt x="1576" y="15"/>
                  </a:cubicBezTo>
                  <a:cubicBezTo>
                    <a:pt x="1576" y="14"/>
                    <a:pt x="1576" y="14"/>
                    <a:pt x="1576" y="14"/>
                  </a:cubicBezTo>
                  <a:close/>
                  <a:moveTo>
                    <a:pt x="1366" y="62"/>
                  </a:moveTo>
                  <a:cubicBezTo>
                    <a:pt x="1366" y="62"/>
                    <a:pt x="1366" y="62"/>
                    <a:pt x="1366" y="62"/>
                  </a:cubicBezTo>
                  <a:cubicBezTo>
                    <a:pt x="1366" y="62"/>
                    <a:pt x="1366" y="62"/>
                    <a:pt x="1366" y="62"/>
                  </a:cubicBezTo>
                  <a:close/>
                  <a:moveTo>
                    <a:pt x="1381" y="61"/>
                  </a:moveTo>
                  <a:cubicBezTo>
                    <a:pt x="1381" y="61"/>
                    <a:pt x="1381" y="62"/>
                    <a:pt x="1381" y="62"/>
                  </a:cubicBezTo>
                  <a:cubicBezTo>
                    <a:pt x="1381" y="62"/>
                    <a:pt x="1381" y="62"/>
                    <a:pt x="1381" y="61"/>
                  </a:cubicBezTo>
                  <a:close/>
                  <a:moveTo>
                    <a:pt x="1744" y="14"/>
                  </a:moveTo>
                  <a:cubicBezTo>
                    <a:pt x="1744" y="14"/>
                    <a:pt x="1744" y="14"/>
                    <a:pt x="1744" y="15"/>
                  </a:cubicBezTo>
                  <a:cubicBezTo>
                    <a:pt x="1744" y="14"/>
                    <a:pt x="1744" y="14"/>
                    <a:pt x="1744" y="14"/>
                  </a:cubicBezTo>
                  <a:close/>
                  <a:moveTo>
                    <a:pt x="1418" y="92"/>
                  </a:moveTo>
                  <a:cubicBezTo>
                    <a:pt x="1418" y="92"/>
                    <a:pt x="1418" y="92"/>
                    <a:pt x="1418" y="92"/>
                  </a:cubicBezTo>
                  <a:cubicBezTo>
                    <a:pt x="1418" y="92"/>
                    <a:pt x="1418" y="92"/>
                    <a:pt x="1418" y="92"/>
                  </a:cubicBezTo>
                  <a:close/>
                  <a:moveTo>
                    <a:pt x="1668" y="62"/>
                  </a:moveTo>
                  <a:cubicBezTo>
                    <a:pt x="1668" y="62"/>
                    <a:pt x="1668" y="62"/>
                    <a:pt x="1668" y="62"/>
                  </a:cubicBezTo>
                  <a:cubicBezTo>
                    <a:pt x="1668" y="62"/>
                    <a:pt x="1668" y="62"/>
                    <a:pt x="1668" y="62"/>
                  </a:cubicBezTo>
                  <a:close/>
                  <a:moveTo>
                    <a:pt x="583" y="62"/>
                  </a:moveTo>
                  <a:cubicBezTo>
                    <a:pt x="583" y="62"/>
                    <a:pt x="583" y="62"/>
                    <a:pt x="583" y="62"/>
                  </a:cubicBezTo>
                  <a:cubicBezTo>
                    <a:pt x="583" y="62"/>
                    <a:pt x="583" y="62"/>
                    <a:pt x="583" y="62"/>
                  </a:cubicBezTo>
                  <a:close/>
                  <a:moveTo>
                    <a:pt x="543" y="15"/>
                  </a:moveTo>
                  <a:cubicBezTo>
                    <a:pt x="543" y="15"/>
                    <a:pt x="543" y="15"/>
                    <a:pt x="543" y="14"/>
                  </a:cubicBezTo>
                  <a:cubicBezTo>
                    <a:pt x="543" y="15"/>
                    <a:pt x="543" y="15"/>
                    <a:pt x="543" y="15"/>
                  </a:cubicBezTo>
                  <a:close/>
                  <a:moveTo>
                    <a:pt x="1420" y="15"/>
                  </a:moveTo>
                  <a:cubicBezTo>
                    <a:pt x="1420" y="15"/>
                    <a:pt x="1421" y="15"/>
                    <a:pt x="1421" y="15"/>
                  </a:cubicBezTo>
                  <a:cubicBezTo>
                    <a:pt x="1420" y="15"/>
                    <a:pt x="1420" y="15"/>
                    <a:pt x="1420" y="15"/>
                  </a:cubicBezTo>
                  <a:close/>
                  <a:moveTo>
                    <a:pt x="1576" y="15"/>
                  </a:moveTo>
                  <a:cubicBezTo>
                    <a:pt x="1576" y="15"/>
                    <a:pt x="1576" y="15"/>
                    <a:pt x="1576" y="15"/>
                  </a:cubicBezTo>
                  <a:cubicBezTo>
                    <a:pt x="1576" y="15"/>
                    <a:pt x="1576" y="15"/>
                    <a:pt x="1576" y="15"/>
                  </a:cubicBezTo>
                  <a:close/>
                  <a:moveTo>
                    <a:pt x="1744" y="15"/>
                  </a:moveTo>
                  <a:cubicBezTo>
                    <a:pt x="1744" y="15"/>
                    <a:pt x="1744" y="15"/>
                    <a:pt x="1745" y="15"/>
                  </a:cubicBezTo>
                  <a:cubicBezTo>
                    <a:pt x="1745" y="15"/>
                    <a:pt x="1744" y="15"/>
                    <a:pt x="1744" y="15"/>
                  </a:cubicBezTo>
                  <a:close/>
                  <a:moveTo>
                    <a:pt x="543" y="15"/>
                  </a:moveTo>
                  <a:cubicBezTo>
                    <a:pt x="543" y="15"/>
                    <a:pt x="543" y="15"/>
                    <a:pt x="543" y="15"/>
                  </a:cubicBezTo>
                  <a:cubicBezTo>
                    <a:pt x="543" y="15"/>
                    <a:pt x="543" y="15"/>
                    <a:pt x="543" y="15"/>
                  </a:cubicBezTo>
                  <a:close/>
                  <a:moveTo>
                    <a:pt x="969" y="15"/>
                  </a:moveTo>
                  <a:cubicBezTo>
                    <a:pt x="970" y="15"/>
                    <a:pt x="970" y="15"/>
                    <a:pt x="970" y="15"/>
                  </a:cubicBezTo>
                  <a:cubicBezTo>
                    <a:pt x="970" y="15"/>
                    <a:pt x="969" y="15"/>
                    <a:pt x="969" y="15"/>
                  </a:cubicBezTo>
                  <a:close/>
                  <a:moveTo>
                    <a:pt x="542" y="16"/>
                  </a:moveTo>
                  <a:cubicBezTo>
                    <a:pt x="543" y="16"/>
                    <a:pt x="543" y="15"/>
                    <a:pt x="543" y="15"/>
                  </a:cubicBezTo>
                  <a:cubicBezTo>
                    <a:pt x="543" y="15"/>
                    <a:pt x="542" y="15"/>
                    <a:pt x="542" y="16"/>
                  </a:cubicBezTo>
                  <a:close/>
                  <a:moveTo>
                    <a:pt x="1381" y="62"/>
                  </a:moveTo>
                  <a:cubicBezTo>
                    <a:pt x="1381" y="62"/>
                    <a:pt x="1380" y="62"/>
                    <a:pt x="1380" y="62"/>
                  </a:cubicBezTo>
                  <a:cubicBezTo>
                    <a:pt x="1381" y="62"/>
                    <a:pt x="1381" y="62"/>
                    <a:pt x="1381" y="62"/>
                  </a:cubicBezTo>
                  <a:close/>
                  <a:moveTo>
                    <a:pt x="1549" y="62"/>
                  </a:moveTo>
                  <a:cubicBezTo>
                    <a:pt x="1550" y="62"/>
                    <a:pt x="1550" y="62"/>
                    <a:pt x="1550" y="62"/>
                  </a:cubicBezTo>
                  <a:cubicBezTo>
                    <a:pt x="1550" y="62"/>
                    <a:pt x="1549" y="62"/>
                    <a:pt x="1549" y="62"/>
                  </a:cubicBezTo>
                  <a:close/>
                  <a:moveTo>
                    <a:pt x="1565" y="62"/>
                  </a:moveTo>
                  <a:cubicBezTo>
                    <a:pt x="1565" y="62"/>
                    <a:pt x="1565" y="62"/>
                    <a:pt x="1565" y="62"/>
                  </a:cubicBezTo>
                  <a:cubicBezTo>
                    <a:pt x="1565" y="62"/>
                    <a:pt x="1565" y="62"/>
                    <a:pt x="1565" y="62"/>
                  </a:cubicBezTo>
                  <a:close/>
                  <a:moveTo>
                    <a:pt x="1392" y="15"/>
                  </a:moveTo>
                  <a:cubicBezTo>
                    <a:pt x="1392" y="15"/>
                    <a:pt x="1392" y="16"/>
                    <a:pt x="1393" y="16"/>
                  </a:cubicBezTo>
                  <a:cubicBezTo>
                    <a:pt x="1393" y="15"/>
                    <a:pt x="1392" y="15"/>
                    <a:pt x="1392" y="15"/>
                  </a:cubicBezTo>
                  <a:close/>
                  <a:moveTo>
                    <a:pt x="965" y="93"/>
                  </a:moveTo>
                  <a:cubicBezTo>
                    <a:pt x="965" y="93"/>
                    <a:pt x="965" y="92"/>
                    <a:pt x="965" y="92"/>
                  </a:cubicBezTo>
                  <a:cubicBezTo>
                    <a:pt x="965" y="93"/>
                    <a:pt x="965" y="93"/>
                    <a:pt x="965" y="93"/>
                  </a:cubicBezTo>
                  <a:close/>
                  <a:moveTo>
                    <a:pt x="1462" y="15"/>
                  </a:moveTo>
                  <a:cubicBezTo>
                    <a:pt x="1462" y="15"/>
                    <a:pt x="1462" y="16"/>
                    <a:pt x="1462" y="16"/>
                  </a:cubicBezTo>
                  <a:cubicBezTo>
                    <a:pt x="1462" y="15"/>
                    <a:pt x="1462" y="15"/>
                    <a:pt x="1462" y="15"/>
                  </a:cubicBezTo>
                  <a:close/>
                  <a:moveTo>
                    <a:pt x="1668" y="62"/>
                  </a:moveTo>
                  <a:cubicBezTo>
                    <a:pt x="1668" y="62"/>
                    <a:pt x="1668" y="62"/>
                    <a:pt x="1668" y="62"/>
                  </a:cubicBezTo>
                  <a:cubicBezTo>
                    <a:pt x="1668" y="62"/>
                    <a:pt x="1668" y="62"/>
                    <a:pt x="1668" y="62"/>
                  </a:cubicBezTo>
                  <a:close/>
                  <a:moveTo>
                    <a:pt x="1036" y="93"/>
                  </a:moveTo>
                  <a:cubicBezTo>
                    <a:pt x="1036" y="93"/>
                    <a:pt x="1036" y="92"/>
                    <a:pt x="1036" y="92"/>
                  </a:cubicBezTo>
                  <a:cubicBezTo>
                    <a:pt x="1036" y="93"/>
                    <a:pt x="1036" y="93"/>
                    <a:pt x="1036" y="93"/>
                  </a:cubicBezTo>
                  <a:close/>
                  <a:moveTo>
                    <a:pt x="1717" y="62"/>
                  </a:moveTo>
                  <a:cubicBezTo>
                    <a:pt x="1718" y="62"/>
                    <a:pt x="1718" y="62"/>
                    <a:pt x="1718" y="62"/>
                  </a:cubicBezTo>
                  <a:cubicBezTo>
                    <a:pt x="1718" y="62"/>
                    <a:pt x="1718" y="62"/>
                    <a:pt x="1717" y="62"/>
                  </a:cubicBezTo>
                  <a:close/>
                  <a:moveTo>
                    <a:pt x="1733" y="62"/>
                  </a:moveTo>
                  <a:cubicBezTo>
                    <a:pt x="1733" y="62"/>
                    <a:pt x="1733" y="62"/>
                    <a:pt x="1733" y="62"/>
                  </a:cubicBezTo>
                  <a:cubicBezTo>
                    <a:pt x="1733" y="62"/>
                    <a:pt x="1733" y="62"/>
                    <a:pt x="1733" y="62"/>
                  </a:cubicBezTo>
                  <a:close/>
                  <a:moveTo>
                    <a:pt x="542" y="16"/>
                  </a:moveTo>
                  <a:cubicBezTo>
                    <a:pt x="542" y="16"/>
                    <a:pt x="542" y="16"/>
                    <a:pt x="542" y="16"/>
                  </a:cubicBezTo>
                  <a:cubicBezTo>
                    <a:pt x="542" y="16"/>
                    <a:pt x="542" y="16"/>
                    <a:pt x="542" y="16"/>
                  </a:cubicBezTo>
                  <a:close/>
                  <a:moveTo>
                    <a:pt x="1393" y="16"/>
                  </a:moveTo>
                  <a:cubicBezTo>
                    <a:pt x="1393" y="16"/>
                    <a:pt x="1393" y="16"/>
                    <a:pt x="1393" y="16"/>
                  </a:cubicBezTo>
                  <a:cubicBezTo>
                    <a:pt x="1393" y="16"/>
                    <a:pt x="1393" y="16"/>
                    <a:pt x="1393" y="16"/>
                  </a:cubicBezTo>
                  <a:close/>
                  <a:moveTo>
                    <a:pt x="1214" y="93"/>
                  </a:moveTo>
                  <a:cubicBezTo>
                    <a:pt x="1214" y="93"/>
                    <a:pt x="1214" y="92"/>
                    <a:pt x="1214" y="92"/>
                  </a:cubicBezTo>
                  <a:cubicBezTo>
                    <a:pt x="1214" y="93"/>
                    <a:pt x="1214" y="93"/>
                    <a:pt x="1214" y="93"/>
                  </a:cubicBezTo>
                  <a:close/>
                  <a:moveTo>
                    <a:pt x="1462" y="16"/>
                  </a:moveTo>
                  <a:cubicBezTo>
                    <a:pt x="1462" y="16"/>
                    <a:pt x="1462" y="16"/>
                    <a:pt x="1462" y="16"/>
                  </a:cubicBezTo>
                  <a:cubicBezTo>
                    <a:pt x="1462" y="16"/>
                    <a:pt x="1462" y="16"/>
                    <a:pt x="1462" y="16"/>
                  </a:cubicBezTo>
                  <a:close/>
                  <a:moveTo>
                    <a:pt x="542" y="16"/>
                  </a:moveTo>
                  <a:cubicBezTo>
                    <a:pt x="542" y="16"/>
                    <a:pt x="542" y="16"/>
                    <a:pt x="542" y="16"/>
                  </a:cubicBezTo>
                  <a:cubicBezTo>
                    <a:pt x="542" y="16"/>
                    <a:pt x="542" y="16"/>
                    <a:pt x="542" y="16"/>
                  </a:cubicBezTo>
                  <a:close/>
                  <a:moveTo>
                    <a:pt x="968" y="16"/>
                  </a:moveTo>
                  <a:cubicBezTo>
                    <a:pt x="968" y="16"/>
                    <a:pt x="968" y="16"/>
                    <a:pt x="968" y="16"/>
                  </a:cubicBezTo>
                  <a:cubicBezTo>
                    <a:pt x="968" y="16"/>
                    <a:pt x="968" y="16"/>
                    <a:pt x="968" y="16"/>
                  </a:cubicBezTo>
                  <a:close/>
                  <a:moveTo>
                    <a:pt x="1461" y="92"/>
                  </a:moveTo>
                  <a:cubicBezTo>
                    <a:pt x="1461" y="92"/>
                    <a:pt x="1461" y="93"/>
                    <a:pt x="1461" y="93"/>
                  </a:cubicBezTo>
                  <a:cubicBezTo>
                    <a:pt x="1461" y="93"/>
                    <a:pt x="1461" y="93"/>
                    <a:pt x="1461" y="92"/>
                  </a:cubicBezTo>
                  <a:close/>
                  <a:moveTo>
                    <a:pt x="1419" y="16"/>
                  </a:moveTo>
                  <a:cubicBezTo>
                    <a:pt x="1419" y="16"/>
                    <a:pt x="1419" y="16"/>
                    <a:pt x="1419" y="16"/>
                  </a:cubicBezTo>
                  <a:cubicBezTo>
                    <a:pt x="1419" y="16"/>
                    <a:pt x="1419" y="16"/>
                    <a:pt x="1419" y="16"/>
                  </a:cubicBezTo>
                  <a:close/>
                  <a:moveTo>
                    <a:pt x="1565" y="62"/>
                  </a:moveTo>
                  <a:cubicBezTo>
                    <a:pt x="1564" y="62"/>
                    <a:pt x="1564" y="62"/>
                    <a:pt x="1564" y="62"/>
                  </a:cubicBezTo>
                  <a:cubicBezTo>
                    <a:pt x="1564" y="62"/>
                    <a:pt x="1565" y="62"/>
                    <a:pt x="1565" y="62"/>
                  </a:cubicBezTo>
                  <a:close/>
                  <a:moveTo>
                    <a:pt x="1577" y="16"/>
                  </a:moveTo>
                  <a:cubicBezTo>
                    <a:pt x="1577" y="16"/>
                    <a:pt x="1577" y="16"/>
                    <a:pt x="1577" y="16"/>
                  </a:cubicBezTo>
                  <a:cubicBezTo>
                    <a:pt x="1577" y="16"/>
                    <a:pt x="1577" y="16"/>
                    <a:pt x="1577" y="16"/>
                  </a:cubicBezTo>
                  <a:close/>
                  <a:moveTo>
                    <a:pt x="1745" y="16"/>
                  </a:moveTo>
                  <a:cubicBezTo>
                    <a:pt x="1745" y="16"/>
                    <a:pt x="1745" y="16"/>
                    <a:pt x="1746" y="16"/>
                  </a:cubicBezTo>
                  <a:cubicBezTo>
                    <a:pt x="1746" y="16"/>
                    <a:pt x="1745" y="16"/>
                    <a:pt x="1745" y="16"/>
                  </a:cubicBezTo>
                  <a:close/>
                  <a:moveTo>
                    <a:pt x="968" y="17"/>
                  </a:moveTo>
                  <a:cubicBezTo>
                    <a:pt x="968" y="17"/>
                    <a:pt x="968" y="16"/>
                    <a:pt x="968" y="16"/>
                  </a:cubicBezTo>
                  <a:cubicBezTo>
                    <a:pt x="968" y="16"/>
                    <a:pt x="968" y="16"/>
                    <a:pt x="968" y="17"/>
                  </a:cubicBezTo>
                  <a:close/>
                  <a:moveTo>
                    <a:pt x="1733" y="62"/>
                  </a:moveTo>
                  <a:cubicBezTo>
                    <a:pt x="1733" y="62"/>
                    <a:pt x="1732" y="62"/>
                    <a:pt x="1732" y="62"/>
                  </a:cubicBezTo>
                  <a:cubicBezTo>
                    <a:pt x="1733" y="62"/>
                    <a:pt x="1733" y="62"/>
                    <a:pt x="1733" y="62"/>
                  </a:cubicBezTo>
                  <a:close/>
                  <a:moveTo>
                    <a:pt x="1419" y="17"/>
                  </a:moveTo>
                  <a:cubicBezTo>
                    <a:pt x="1419" y="17"/>
                    <a:pt x="1419" y="16"/>
                    <a:pt x="1419" y="16"/>
                  </a:cubicBezTo>
                  <a:cubicBezTo>
                    <a:pt x="1419" y="16"/>
                    <a:pt x="1419" y="16"/>
                    <a:pt x="1419" y="17"/>
                  </a:cubicBezTo>
                  <a:close/>
                  <a:moveTo>
                    <a:pt x="661" y="63"/>
                  </a:moveTo>
                  <a:cubicBezTo>
                    <a:pt x="661" y="63"/>
                    <a:pt x="661" y="63"/>
                    <a:pt x="661" y="62"/>
                  </a:cubicBezTo>
                  <a:cubicBezTo>
                    <a:pt x="661" y="63"/>
                    <a:pt x="661" y="63"/>
                    <a:pt x="661" y="63"/>
                  </a:cubicBezTo>
                  <a:close/>
                  <a:moveTo>
                    <a:pt x="1037" y="93"/>
                  </a:moveTo>
                  <a:cubicBezTo>
                    <a:pt x="1037" y="93"/>
                    <a:pt x="1036" y="93"/>
                    <a:pt x="1036" y="93"/>
                  </a:cubicBezTo>
                  <a:cubicBezTo>
                    <a:pt x="1036" y="93"/>
                    <a:pt x="1036" y="93"/>
                    <a:pt x="1037" y="93"/>
                  </a:cubicBezTo>
                  <a:close/>
                  <a:moveTo>
                    <a:pt x="1679" y="16"/>
                  </a:moveTo>
                  <a:cubicBezTo>
                    <a:pt x="1679" y="16"/>
                    <a:pt x="1679" y="17"/>
                    <a:pt x="1679" y="17"/>
                  </a:cubicBezTo>
                  <a:cubicBezTo>
                    <a:pt x="1679" y="16"/>
                    <a:pt x="1679" y="16"/>
                    <a:pt x="1679" y="16"/>
                  </a:cubicBezTo>
                  <a:close/>
                  <a:moveTo>
                    <a:pt x="1364" y="63"/>
                  </a:moveTo>
                  <a:cubicBezTo>
                    <a:pt x="1364" y="63"/>
                    <a:pt x="1365" y="63"/>
                    <a:pt x="1365" y="63"/>
                  </a:cubicBezTo>
                  <a:cubicBezTo>
                    <a:pt x="1364" y="63"/>
                    <a:pt x="1364" y="63"/>
                    <a:pt x="1364" y="63"/>
                  </a:cubicBezTo>
                  <a:close/>
                  <a:moveTo>
                    <a:pt x="1380" y="63"/>
                  </a:moveTo>
                  <a:cubicBezTo>
                    <a:pt x="1380" y="63"/>
                    <a:pt x="1379" y="63"/>
                    <a:pt x="1379" y="63"/>
                  </a:cubicBezTo>
                  <a:cubicBezTo>
                    <a:pt x="1380" y="63"/>
                    <a:pt x="1380" y="63"/>
                    <a:pt x="1380" y="63"/>
                  </a:cubicBezTo>
                  <a:close/>
                  <a:moveTo>
                    <a:pt x="967" y="17"/>
                  </a:moveTo>
                  <a:cubicBezTo>
                    <a:pt x="968" y="17"/>
                    <a:pt x="968" y="17"/>
                    <a:pt x="968" y="17"/>
                  </a:cubicBezTo>
                  <a:cubicBezTo>
                    <a:pt x="968" y="17"/>
                    <a:pt x="967" y="17"/>
                    <a:pt x="967" y="17"/>
                  </a:cubicBezTo>
                  <a:close/>
                  <a:moveTo>
                    <a:pt x="1214" y="93"/>
                  </a:moveTo>
                  <a:cubicBezTo>
                    <a:pt x="1214" y="93"/>
                    <a:pt x="1214" y="93"/>
                    <a:pt x="1214" y="93"/>
                  </a:cubicBezTo>
                  <a:cubicBezTo>
                    <a:pt x="1214" y="93"/>
                    <a:pt x="1214" y="93"/>
                    <a:pt x="1214" y="93"/>
                  </a:cubicBezTo>
                  <a:close/>
                  <a:moveTo>
                    <a:pt x="1393" y="17"/>
                  </a:moveTo>
                  <a:cubicBezTo>
                    <a:pt x="1393" y="17"/>
                    <a:pt x="1393" y="17"/>
                    <a:pt x="1394" y="17"/>
                  </a:cubicBezTo>
                  <a:cubicBezTo>
                    <a:pt x="1394" y="17"/>
                    <a:pt x="1393" y="17"/>
                    <a:pt x="1393" y="17"/>
                  </a:cubicBezTo>
                  <a:close/>
                  <a:moveTo>
                    <a:pt x="1463" y="17"/>
                  </a:moveTo>
                  <a:cubicBezTo>
                    <a:pt x="1463" y="17"/>
                    <a:pt x="1463" y="17"/>
                    <a:pt x="1463" y="17"/>
                  </a:cubicBezTo>
                  <a:cubicBezTo>
                    <a:pt x="1463" y="17"/>
                    <a:pt x="1463" y="17"/>
                    <a:pt x="1463" y="17"/>
                  </a:cubicBezTo>
                  <a:close/>
                  <a:moveTo>
                    <a:pt x="1461" y="93"/>
                  </a:moveTo>
                  <a:cubicBezTo>
                    <a:pt x="1461" y="93"/>
                    <a:pt x="1461" y="93"/>
                    <a:pt x="1461" y="93"/>
                  </a:cubicBezTo>
                  <a:cubicBezTo>
                    <a:pt x="1461" y="93"/>
                    <a:pt x="1461" y="93"/>
                    <a:pt x="1461" y="93"/>
                  </a:cubicBezTo>
                  <a:close/>
                  <a:moveTo>
                    <a:pt x="1679" y="17"/>
                  </a:moveTo>
                  <a:cubicBezTo>
                    <a:pt x="1679" y="17"/>
                    <a:pt x="1679" y="17"/>
                    <a:pt x="1679" y="17"/>
                  </a:cubicBezTo>
                  <a:cubicBezTo>
                    <a:pt x="1679" y="17"/>
                    <a:pt x="1679" y="17"/>
                    <a:pt x="1679" y="17"/>
                  </a:cubicBezTo>
                  <a:close/>
                  <a:moveTo>
                    <a:pt x="541" y="17"/>
                  </a:moveTo>
                  <a:cubicBezTo>
                    <a:pt x="541" y="17"/>
                    <a:pt x="541" y="17"/>
                    <a:pt x="541" y="17"/>
                  </a:cubicBezTo>
                  <a:cubicBezTo>
                    <a:pt x="541" y="17"/>
                    <a:pt x="541" y="17"/>
                    <a:pt x="541" y="17"/>
                  </a:cubicBezTo>
                  <a:close/>
                  <a:moveTo>
                    <a:pt x="584" y="93"/>
                  </a:moveTo>
                  <a:cubicBezTo>
                    <a:pt x="584" y="93"/>
                    <a:pt x="584" y="93"/>
                    <a:pt x="584" y="93"/>
                  </a:cubicBezTo>
                  <a:cubicBezTo>
                    <a:pt x="584" y="93"/>
                    <a:pt x="584" y="93"/>
                    <a:pt x="584" y="93"/>
                  </a:cubicBezTo>
                  <a:close/>
                  <a:moveTo>
                    <a:pt x="1578" y="17"/>
                  </a:moveTo>
                  <a:cubicBezTo>
                    <a:pt x="1578" y="17"/>
                    <a:pt x="1578" y="17"/>
                    <a:pt x="1578" y="17"/>
                  </a:cubicBezTo>
                  <a:cubicBezTo>
                    <a:pt x="1578" y="17"/>
                    <a:pt x="1578" y="17"/>
                    <a:pt x="1578" y="17"/>
                  </a:cubicBezTo>
                  <a:close/>
                  <a:moveTo>
                    <a:pt x="1679" y="17"/>
                  </a:moveTo>
                  <a:cubicBezTo>
                    <a:pt x="1679" y="17"/>
                    <a:pt x="1680" y="17"/>
                    <a:pt x="1680" y="17"/>
                  </a:cubicBezTo>
                  <a:cubicBezTo>
                    <a:pt x="1680" y="17"/>
                    <a:pt x="1680" y="17"/>
                    <a:pt x="1679" y="17"/>
                  </a:cubicBezTo>
                  <a:close/>
                  <a:moveTo>
                    <a:pt x="1746" y="17"/>
                  </a:moveTo>
                  <a:cubicBezTo>
                    <a:pt x="1746" y="17"/>
                    <a:pt x="1746" y="17"/>
                    <a:pt x="1746" y="17"/>
                  </a:cubicBezTo>
                  <a:cubicBezTo>
                    <a:pt x="1746" y="17"/>
                    <a:pt x="1746" y="17"/>
                    <a:pt x="1746" y="17"/>
                  </a:cubicBezTo>
                  <a:close/>
                  <a:moveTo>
                    <a:pt x="697" y="93"/>
                  </a:moveTo>
                  <a:cubicBezTo>
                    <a:pt x="697" y="93"/>
                    <a:pt x="697" y="93"/>
                    <a:pt x="697" y="94"/>
                  </a:cubicBezTo>
                  <a:cubicBezTo>
                    <a:pt x="697" y="93"/>
                    <a:pt x="697" y="93"/>
                    <a:pt x="697" y="93"/>
                  </a:cubicBezTo>
                  <a:close/>
                  <a:moveTo>
                    <a:pt x="541" y="18"/>
                  </a:moveTo>
                  <a:cubicBezTo>
                    <a:pt x="541" y="18"/>
                    <a:pt x="541" y="17"/>
                    <a:pt x="541" y="17"/>
                  </a:cubicBezTo>
                  <a:cubicBezTo>
                    <a:pt x="541" y="17"/>
                    <a:pt x="541" y="18"/>
                    <a:pt x="541" y="18"/>
                  </a:cubicBezTo>
                  <a:close/>
                  <a:moveTo>
                    <a:pt x="1418" y="18"/>
                  </a:moveTo>
                  <a:cubicBezTo>
                    <a:pt x="1418" y="18"/>
                    <a:pt x="1418" y="17"/>
                    <a:pt x="1418" y="17"/>
                  </a:cubicBezTo>
                  <a:cubicBezTo>
                    <a:pt x="1418" y="17"/>
                    <a:pt x="1418" y="18"/>
                    <a:pt x="1418" y="18"/>
                  </a:cubicBezTo>
                  <a:close/>
                  <a:moveTo>
                    <a:pt x="966" y="18"/>
                  </a:moveTo>
                  <a:cubicBezTo>
                    <a:pt x="966" y="18"/>
                    <a:pt x="966" y="18"/>
                    <a:pt x="966" y="18"/>
                  </a:cubicBezTo>
                  <a:cubicBezTo>
                    <a:pt x="966" y="18"/>
                    <a:pt x="966" y="18"/>
                    <a:pt x="966" y="18"/>
                  </a:cubicBezTo>
                  <a:close/>
                  <a:moveTo>
                    <a:pt x="1380" y="18"/>
                  </a:moveTo>
                  <a:cubicBezTo>
                    <a:pt x="1379" y="18"/>
                    <a:pt x="1379" y="18"/>
                    <a:pt x="1379" y="18"/>
                  </a:cubicBezTo>
                  <a:cubicBezTo>
                    <a:pt x="1379" y="18"/>
                    <a:pt x="1379" y="18"/>
                    <a:pt x="1380" y="18"/>
                  </a:cubicBezTo>
                  <a:close/>
                  <a:moveTo>
                    <a:pt x="1037" y="94"/>
                  </a:moveTo>
                  <a:cubicBezTo>
                    <a:pt x="1037" y="93"/>
                    <a:pt x="1037" y="93"/>
                    <a:pt x="1037" y="93"/>
                  </a:cubicBezTo>
                  <a:cubicBezTo>
                    <a:pt x="1037" y="93"/>
                    <a:pt x="1037" y="93"/>
                    <a:pt x="1037" y="94"/>
                  </a:cubicBezTo>
                  <a:close/>
                  <a:moveTo>
                    <a:pt x="1564" y="18"/>
                  </a:moveTo>
                  <a:cubicBezTo>
                    <a:pt x="1564" y="18"/>
                    <a:pt x="1563" y="18"/>
                    <a:pt x="1563" y="18"/>
                  </a:cubicBezTo>
                  <a:cubicBezTo>
                    <a:pt x="1563" y="18"/>
                    <a:pt x="1563" y="18"/>
                    <a:pt x="1564" y="18"/>
                  </a:cubicBezTo>
                  <a:close/>
                  <a:moveTo>
                    <a:pt x="1379" y="63"/>
                  </a:moveTo>
                  <a:cubicBezTo>
                    <a:pt x="1379" y="63"/>
                    <a:pt x="1379" y="63"/>
                    <a:pt x="1379" y="63"/>
                  </a:cubicBezTo>
                  <a:cubicBezTo>
                    <a:pt x="1379" y="63"/>
                    <a:pt x="1379" y="63"/>
                    <a:pt x="1379" y="63"/>
                  </a:cubicBezTo>
                  <a:close/>
                  <a:moveTo>
                    <a:pt x="1548" y="63"/>
                  </a:moveTo>
                  <a:cubicBezTo>
                    <a:pt x="1548" y="63"/>
                    <a:pt x="1548" y="63"/>
                    <a:pt x="1548" y="63"/>
                  </a:cubicBezTo>
                  <a:cubicBezTo>
                    <a:pt x="1548" y="63"/>
                    <a:pt x="1548" y="63"/>
                    <a:pt x="1548" y="63"/>
                  </a:cubicBezTo>
                  <a:close/>
                  <a:moveTo>
                    <a:pt x="1564" y="63"/>
                  </a:moveTo>
                  <a:cubicBezTo>
                    <a:pt x="1563" y="63"/>
                    <a:pt x="1563" y="63"/>
                    <a:pt x="1563" y="63"/>
                  </a:cubicBezTo>
                  <a:cubicBezTo>
                    <a:pt x="1563" y="63"/>
                    <a:pt x="1563" y="63"/>
                    <a:pt x="1564" y="63"/>
                  </a:cubicBezTo>
                  <a:close/>
                  <a:moveTo>
                    <a:pt x="1654" y="63"/>
                  </a:moveTo>
                  <a:cubicBezTo>
                    <a:pt x="1654" y="63"/>
                    <a:pt x="1654" y="63"/>
                    <a:pt x="1654" y="63"/>
                  </a:cubicBezTo>
                  <a:cubicBezTo>
                    <a:pt x="1654" y="63"/>
                    <a:pt x="1654" y="63"/>
                    <a:pt x="1654" y="63"/>
                  </a:cubicBezTo>
                  <a:close/>
                  <a:moveTo>
                    <a:pt x="1716" y="63"/>
                  </a:moveTo>
                  <a:cubicBezTo>
                    <a:pt x="1716" y="63"/>
                    <a:pt x="1716" y="63"/>
                    <a:pt x="1716" y="63"/>
                  </a:cubicBezTo>
                  <a:cubicBezTo>
                    <a:pt x="1716" y="63"/>
                    <a:pt x="1716" y="63"/>
                    <a:pt x="1716" y="63"/>
                  </a:cubicBezTo>
                  <a:close/>
                  <a:moveTo>
                    <a:pt x="1732" y="63"/>
                  </a:moveTo>
                  <a:cubicBezTo>
                    <a:pt x="1732" y="63"/>
                    <a:pt x="1731" y="63"/>
                    <a:pt x="1731" y="63"/>
                  </a:cubicBezTo>
                  <a:cubicBezTo>
                    <a:pt x="1731" y="63"/>
                    <a:pt x="1732" y="63"/>
                    <a:pt x="1732" y="63"/>
                  </a:cubicBezTo>
                  <a:close/>
                  <a:moveTo>
                    <a:pt x="584" y="63"/>
                  </a:moveTo>
                  <a:cubicBezTo>
                    <a:pt x="584" y="63"/>
                    <a:pt x="584" y="64"/>
                    <a:pt x="584" y="64"/>
                  </a:cubicBezTo>
                  <a:cubicBezTo>
                    <a:pt x="584" y="63"/>
                    <a:pt x="584" y="63"/>
                    <a:pt x="584" y="63"/>
                  </a:cubicBezTo>
                  <a:close/>
                  <a:moveTo>
                    <a:pt x="1732" y="18"/>
                  </a:moveTo>
                  <a:cubicBezTo>
                    <a:pt x="1732" y="18"/>
                    <a:pt x="1732" y="18"/>
                    <a:pt x="1731" y="18"/>
                  </a:cubicBezTo>
                  <a:cubicBezTo>
                    <a:pt x="1731" y="18"/>
                    <a:pt x="1732" y="18"/>
                    <a:pt x="1732" y="18"/>
                  </a:cubicBezTo>
                  <a:close/>
                  <a:moveTo>
                    <a:pt x="584" y="93"/>
                  </a:moveTo>
                  <a:cubicBezTo>
                    <a:pt x="584" y="93"/>
                    <a:pt x="584" y="94"/>
                    <a:pt x="584" y="94"/>
                  </a:cubicBezTo>
                  <a:cubicBezTo>
                    <a:pt x="584" y="94"/>
                    <a:pt x="584" y="94"/>
                    <a:pt x="584" y="93"/>
                  </a:cubicBezTo>
                  <a:close/>
                  <a:moveTo>
                    <a:pt x="966" y="18"/>
                  </a:moveTo>
                  <a:cubicBezTo>
                    <a:pt x="966" y="18"/>
                    <a:pt x="966" y="18"/>
                    <a:pt x="966" y="18"/>
                  </a:cubicBezTo>
                  <a:cubicBezTo>
                    <a:pt x="966" y="18"/>
                    <a:pt x="966" y="18"/>
                    <a:pt x="966" y="18"/>
                  </a:cubicBezTo>
                  <a:close/>
                  <a:moveTo>
                    <a:pt x="1680" y="18"/>
                  </a:moveTo>
                  <a:cubicBezTo>
                    <a:pt x="1680" y="18"/>
                    <a:pt x="1680" y="18"/>
                    <a:pt x="1681" y="18"/>
                  </a:cubicBezTo>
                  <a:cubicBezTo>
                    <a:pt x="1680" y="18"/>
                    <a:pt x="1680" y="18"/>
                    <a:pt x="1680" y="18"/>
                  </a:cubicBezTo>
                  <a:close/>
                  <a:moveTo>
                    <a:pt x="1563" y="63"/>
                  </a:moveTo>
                  <a:cubicBezTo>
                    <a:pt x="1563" y="63"/>
                    <a:pt x="1563" y="63"/>
                    <a:pt x="1563" y="64"/>
                  </a:cubicBezTo>
                  <a:cubicBezTo>
                    <a:pt x="1563" y="63"/>
                    <a:pt x="1563" y="63"/>
                    <a:pt x="1563" y="63"/>
                  </a:cubicBezTo>
                  <a:close/>
                  <a:moveTo>
                    <a:pt x="1655" y="64"/>
                  </a:moveTo>
                  <a:cubicBezTo>
                    <a:pt x="1655" y="63"/>
                    <a:pt x="1655" y="63"/>
                    <a:pt x="1654" y="63"/>
                  </a:cubicBezTo>
                  <a:cubicBezTo>
                    <a:pt x="1655" y="63"/>
                    <a:pt x="1655" y="64"/>
                    <a:pt x="1655" y="64"/>
                  </a:cubicBezTo>
                  <a:close/>
                  <a:moveTo>
                    <a:pt x="1669" y="63"/>
                  </a:moveTo>
                  <a:cubicBezTo>
                    <a:pt x="1669" y="63"/>
                    <a:pt x="1669" y="64"/>
                    <a:pt x="1669" y="64"/>
                  </a:cubicBezTo>
                  <a:cubicBezTo>
                    <a:pt x="1669" y="63"/>
                    <a:pt x="1669" y="63"/>
                    <a:pt x="1669" y="63"/>
                  </a:cubicBezTo>
                  <a:close/>
                  <a:moveTo>
                    <a:pt x="755" y="94"/>
                  </a:moveTo>
                  <a:cubicBezTo>
                    <a:pt x="755" y="94"/>
                    <a:pt x="755" y="93"/>
                    <a:pt x="755" y="93"/>
                  </a:cubicBezTo>
                  <a:cubicBezTo>
                    <a:pt x="755" y="94"/>
                    <a:pt x="755" y="94"/>
                    <a:pt x="755" y="94"/>
                  </a:cubicBezTo>
                  <a:close/>
                  <a:moveTo>
                    <a:pt x="965" y="19"/>
                  </a:moveTo>
                  <a:cubicBezTo>
                    <a:pt x="965" y="19"/>
                    <a:pt x="966" y="19"/>
                    <a:pt x="966" y="18"/>
                  </a:cubicBezTo>
                  <a:cubicBezTo>
                    <a:pt x="965" y="18"/>
                    <a:pt x="965" y="19"/>
                    <a:pt x="965" y="19"/>
                  </a:cubicBezTo>
                  <a:close/>
                  <a:moveTo>
                    <a:pt x="967" y="94"/>
                  </a:moveTo>
                  <a:cubicBezTo>
                    <a:pt x="967" y="94"/>
                    <a:pt x="966" y="94"/>
                    <a:pt x="966" y="94"/>
                  </a:cubicBezTo>
                  <a:cubicBezTo>
                    <a:pt x="966" y="94"/>
                    <a:pt x="967" y="94"/>
                    <a:pt x="967" y="94"/>
                  </a:cubicBezTo>
                  <a:close/>
                  <a:moveTo>
                    <a:pt x="1731" y="63"/>
                  </a:moveTo>
                  <a:cubicBezTo>
                    <a:pt x="1731" y="63"/>
                    <a:pt x="1731" y="63"/>
                    <a:pt x="1731" y="64"/>
                  </a:cubicBezTo>
                  <a:cubicBezTo>
                    <a:pt x="1731" y="63"/>
                    <a:pt x="1731" y="63"/>
                    <a:pt x="1731" y="63"/>
                  </a:cubicBezTo>
                  <a:close/>
                  <a:moveTo>
                    <a:pt x="574" y="55"/>
                  </a:moveTo>
                  <a:cubicBezTo>
                    <a:pt x="574" y="55"/>
                    <a:pt x="574" y="55"/>
                    <a:pt x="574" y="55"/>
                  </a:cubicBezTo>
                  <a:cubicBezTo>
                    <a:pt x="574" y="55"/>
                    <a:pt x="574" y="55"/>
                    <a:pt x="574" y="55"/>
                  </a:cubicBezTo>
                  <a:close/>
                  <a:moveTo>
                    <a:pt x="584" y="64"/>
                  </a:moveTo>
                  <a:cubicBezTo>
                    <a:pt x="584" y="64"/>
                    <a:pt x="585" y="64"/>
                    <a:pt x="585" y="64"/>
                  </a:cubicBezTo>
                  <a:cubicBezTo>
                    <a:pt x="585" y="64"/>
                    <a:pt x="585" y="64"/>
                    <a:pt x="584" y="64"/>
                  </a:cubicBezTo>
                  <a:close/>
                  <a:moveTo>
                    <a:pt x="1394" y="18"/>
                  </a:moveTo>
                  <a:cubicBezTo>
                    <a:pt x="1394" y="19"/>
                    <a:pt x="1395" y="19"/>
                    <a:pt x="1395" y="19"/>
                  </a:cubicBezTo>
                  <a:cubicBezTo>
                    <a:pt x="1395" y="19"/>
                    <a:pt x="1395" y="18"/>
                    <a:pt x="1394" y="18"/>
                  </a:cubicBezTo>
                  <a:close/>
                  <a:moveTo>
                    <a:pt x="1417" y="19"/>
                  </a:moveTo>
                  <a:cubicBezTo>
                    <a:pt x="1418" y="19"/>
                    <a:pt x="1418" y="19"/>
                    <a:pt x="1418" y="18"/>
                  </a:cubicBezTo>
                  <a:cubicBezTo>
                    <a:pt x="1418" y="18"/>
                    <a:pt x="1417" y="19"/>
                    <a:pt x="1417" y="19"/>
                  </a:cubicBezTo>
                  <a:close/>
                  <a:moveTo>
                    <a:pt x="1419" y="94"/>
                  </a:moveTo>
                  <a:cubicBezTo>
                    <a:pt x="1419" y="94"/>
                    <a:pt x="1419" y="93"/>
                    <a:pt x="1419" y="93"/>
                  </a:cubicBezTo>
                  <a:cubicBezTo>
                    <a:pt x="1419" y="94"/>
                    <a:pt x="1419" y="94"/>
                    <a:pt x="1419" y="94"/>
                  </a:cubicBezTo>
                  <a:close/>
                  <a:moveTo>
                    <a:pt x="662" y="64"/>
                  </a:moveTo>
                  <a:cubicBezTo>
                    <a:pt x="662" y="64"/>
                    <a:pt x="662" y="64"/>
                    <a:pt x="662" y="63"/>
                  </a:cubicBezTo>
                  <a:cubicBezTo>
                    <a:pt x="662" y="64"/>
                    <a:pt x="662" y="64"/>
                    <a:pt x="662" y="64"/>
                  </a:cubicBezTo>
                  <a:close/>
                  <a:moveTo>
                    <a:pt x="1464" y="18"/>
                  </a:moveTo>
                  <a:cubicBezTo>
                    <a:pt x="1464" y="19"/>
                    <a:pt x="1464" y="19"/>
                    <a:pt x="1464" y="19"/>
                  </a:cubicBezTo>
                  <a:cubicBezTo>
                    <a:pt x="1464" y="19"/>
                    <a:pt x="1464" y="18"/>
                    <a:pt x="1464" y="18"/>
                  </a:cubicBezTo>
                  <a:close/>
                  <a:moveTo>
                    <a:pt x="584" y="94"/>
                  </a:moveTo>
                  <a:cubicBezTo>
                    <a:pt x="583" y="94"/>
                    <a:pt x="583" y="94"/>
                    <a:pt x="583" y="94"/>
                  </a:cubicBezTo>
                  <a:cubicBezTo>
                    <a:pt x="584" y="94"/>
                    <a:pt x="584" y="94"/>
                    <a:pt x="584" y="94"/>
                  </a:cubicBezTo>
                  <a:close/>
                  <a:moveTo>
                    <a:pt x="1363" y="64"/>
                  </a:moveTo>
                  <a:cubicBezTo>
                    <a:pt x="1363" y="64"/>
                    <a:pt x="1363" y="64"/>
                    <a:pt x="1363" y="64"/>
                  </a:cubicBezTo>
                  <a:cubicBezTo>
                    <a:pt x="1363" y="64"/>
                    <a:pt x="1363" y="64"/>
                    <a:pt x="1363" y="64"/>
                  </a:cubicBezTo>
                  <a:close/>
                  <a:moveTo>
                    <a:pt x="755" y="94"/>
                  </a:moveTo>
                  <a:cubicBezTo>
                    <a:pt x="755" y="94"/>
                    <a:pt x="755" y="94"/>
                    <a:pt x="755" y="94"/>
                  </a:cubicBezTo>
                  <a:cubicBezTo>
                    <a:pt x="755" y="94"/>
                    <a:pt x="755" y="94"/>
                    <a:pt x="755" y="94"/>
                  </a:cubicBezTo>
                  <a:close/>
                  <a:moveTo>
                    <a:pt x="967" y="94"/>
                  </a:moveTo>
                  <a:cubicBezTo>
                    <a:pt x="967" y="94"/>
                    <a:pt x="967" y="94"/>
                    <a:pt x="967" y="94"/>
                  </a:cubicBezTo>
                  <a:cubicBezTo>
                    <a:pt x="967" y="94"/>
                    <a:pt x="967" y="94"/>
                    <a:pt x="967" y="94"/>
                  </a:cubicBezTo>
                  <a:close/>
                  <a:moveTo>
                    <a:pt x="1419" y="94"/>
                  </a:moveTo>
                  <a:cubicBezTo>
                    <a:pt x="1419" y="94"/>
                    <a:pt x="1419" y="94"/>
                    <a:pt x="1419" y="94"/>
                  </a:cubicBezTo>
                  <a:cubicBezTo>
                    <a:pt x="1419" y="94"/>
                    <a:pt x="1419" y="94"/>
                    <a:pt x="1419" y="94"/>
                  </a:cubicBezTo>
                  <a:close/>
                  <a:moveTo>
                    <a:pt x="1460" y="94"/>
                  </a:moveTo>
                  <a:cubicBezTo>
                    <a:pt x="1460" y="94"/>
                    <a:pt x="1460" y="94"/>
                    <a:pt x="1460" y="94"/>
                  </a:cubicBezTo>
                  <a:cubicBezTo>
                    <a:pt x="1460" y="94"/>
                    <a:pt x="1460" y="94"/>
                    <a:pt x="1460" y="94"/>
                  </a:cubicBezTo>
                  <a:close/>
                  <a:moveTo>
                    <a:pt x="583" y="94"/>
                  </a:moveTo>
                  <a:cubicBezTo>
                    <a:pt x="583" y="94"/>
                    <a:pt x="583" y="94"/>
                    <a:pt x="583" y="95"/>
                  </a:cubicBezTo>
                  <a:cubicBezTo>
                    <a:pt x="583" y="94"/>
                    <a:pt x="583" y="94"/>
                    <a:pt x="583" y="94"/>
                  </a:cubicBezTo>
                  <a:close/>
                  <a:moveTo>
                    <a:pt x="1378" y="64"/>
                  </a:moveTo>
                  <a:cubicBezTo>
                    <a:pt x="1378" y="64"/>
                    <a:pt x="1378" y="64"/>
                    <a:pt x="1378" y="64"/>
                  </a:cubicBezTo>
                  <a:cubicBezTo>
                    <a:pt x="1378" y="64"/>
                    <a:pt x="1378" y="64"/>
                    <a:pt x="1378" y="64"/>
                  </a:cubicBezTo>
                  <a:close/>
                  <a:moveTo>
                    <a:pt x="696" y="94"/>
                  </a:moveTo>
                  <a:cubicBezTo>
                    <a:pt x="696" y="94"/>
                    <a:pt x="696" y="94"/>
                    <a:pt x="696" y="95"/>
                  </a:cubicBezTo>
                  <a:cubicBezTo>
                    <a:pt x="696" y="94"/>
                    <a:pt x="696" y="94"/>
                    <a:pt x="696" y="94"/>
                  </a:cubicBezTo>
                  <a:close/>
                  <a:moveTo>
                    <a:pt x="1565" y="19"/>
                  </a:moveTo>
                  <a:cubicBezTo>
                    <a:pt x="1565" y="18"/>
                    <a:pt x="1565" y="18"/>
                    <a:pt x="1564" y="18"/>
                  </a:cubicBezTo>
                  <a:cubicBezTo>
                    <a:pt x="1564" y="18"/>
                    <a:pt x="1565" y="19"/>
                    <a:pt x="1565" y="19"/>
                  </a:cubicBezTo>
                  <a:close/>
                  <a:moveTo>
                    <a:pt x="756" y="95"/>
                  </a:moveTo>
                  <a:cubicBezTo>
                    <a:pt x="756" y="94"/>
                    <a:pt x="756" y="94"/>
                    <a:pt x="755" y="94"/>
                  </a:cubicBezTo>
                  <a:cubicBezTo>
                    <a:pt x="755" y="94"/>
                    <a:pt x="756" y="94"/>
                    <a:pt x="756" y="95"/>
                  </a:cubicBezTo>
                  <a:close/>
                  <a:moveTo>
                    <a:pt x="967" y="94"/>
                  </a:moveTo>
                  <a:cubicBezTo>
                    <a:pt x="967" y="94"/>
                    <a:pt x="967" y="94"/>
                    <a:pt x="967" y="94"/>
                  </a:cubicBezTo>
                  <a:cubicBezTo>
                    <a:pt x="967" y="94"/>
                    <a:pt x="967" y="94"/>
                    <a:pt x="967" y="94"/>
                  </a:cubicBezTo>
                  <a:close/>
                  <a:moveTo>
                    <a:pt x="1733" y="19"/>
                  </a:moveTo>
                  <a:cubicBezTo>
                    <a:pt x="1733" y="18"/>
                    <a:pt x="1733" y="18"/>
                    <a:pt x="1732" y="18"/>
                  </a:cubicBezTo>
                  <a:cubicBezTo>
                    <a:pt x="1733" y="18"/>
                    <a:pt x="1733" y="19"/>
                    <a:pt x="1733" y="19"/>
                  </a:cubicBezTo>
                  <a:close/>
                  <a:moveTo>
                    <a:pt x="1216" y="94"/>
                  </a:moveTo>
                  <a:cubicBezTo>
                    <a:pt x="1216" y="94"/>
                    <a:pt x="1215" y="94"/>
                    <a:pt x="1215" y="94"/>
                  </a:cubicBezTo>
                  <a:cubicBezTo>
                    <a:pt x="1215" y="94"/>
                    <a:pt x="1215" y="94"/>
                    <a:pt x="1216" y="94"/>
                  </a:cubicBezTo>
                  <a:close/>
                  <a:moveTo>
                    <a:pt x="1669" y="64"/>
                  </a:moveTo>
                  <a:cubicBezTo>
                    <a:pt x="1669" y="64"/>
                    <a:pt x="1669" y="64"/>
                    <a:pt x="1670" y="64"/>
                  </a:cubicBezTo>
                  <a:cubicBezTo>
                    <a:pt x="1670" y="64"/>
                    <a:pt x="1670" y="64"/>
                    <a:pt x="1669" y="64"/>
                  </a:cubicBezTo>
                  <a:close/>
                  <a:moveTo>
                    <a:pt x="1460" y="94"/>
                  </a:moveTo>
                  <a:cubicBezTo>
                    <a:pt x="1460" y="94"/>
                    <a:pt x="1459" y="94"/>
                    <a:pt x="1459" y="95"/>
                  </a:cubicBezTo>
                  <a:cubicBezTo>
                    <a:pt x="1460" y="94"/>
                    <a:pt x="1460" y="94"/>
                    <a:pt x="1460" y="94"/>
                  </a:cubicBezTo>
                  <a:close/>
                  <a:moveTo>
                    <a:pt x="965" y="19"/>
                  </a:moveTo>
                  <a:cubicBezTo>
                    <a:pt x="965" y="19"/>
                    <a:pt x="965" y="19"/>
                    <a:pt x="965" y="19"/>
                  </a:cubicBezTo>
                  <a:cubicBezTo>
                    <a:pt x="965" y="19"/>
                    <a:pt x="965" y="19"/>
                    <a:pt x="965" y="19"/>
                  </a:cubicBezTo>
                  <a:close/>
                  <a:moveTo>
                    <a:pt x="583" y="95"/>
                  </a:moveTo>
                  <a:cubicBezTo>
                    <a:pt x="583" y="95"/>
                    <a:pt x="583" y="95"/>
                    <a:pt x="583" y="95"/>
                  </a:cubicBezTo>
                  <a:cubicBezTo>
                    <a:pt x="583" y="95"/>
                    <a:pt x="583" y="95"/>
                    <a:pt x="583" y="95"/>
                  </a:cubicBezTo>
                  <a:close/>
                  <a:moveTo>
                    <a:pt x="696" y="95"/>
                  </a:moveTo>
                  <a:cubicBezTo>
                    <a:pt x="696" y="95"/>
                    <a:pt x="696" y="95"/>
                    <a:pt x="696" y="95"/>
                  </a:cubicBezTo>
                  <a:cubicBezTo>
                    <a:pt x="696" y="95"/>
                    <a:pt x="696" y="95"/>
                    <a:pt x="696" y="95"/>
                  </a:cubicBezTo>
                  <a:close/>
                  <a:moveTo>
                    <a:pt x="756" y="95"/>
                  </a:moveTo>
                  <a:cubicBezTo>
                    <a:pt x="756" y="95"/>
                    <a:pt x="756" y="95"/>
                    <a:pt x="756" y="95"/>
                  </a:cubicBezTo>
                  <a:cubicBezTo>
                    <a:pt x="756" y="95"/>
                    <a:pt x="756" y="95"/>
                    <a:pt x="756" y="95"/>
                  </a:cubicBezTo>
                  <a:close/>
                  <a:moveTo>
                    <a:pt x="1381" y="19"/>
                  </a:moveTo>
                  <a:cubicBezTo>
                    <a:pt x="1381" y="19"/>
                    <a:pt x="1381" y="19"/>
                    <a:pt x="1381" y="19"/>
                  </a:cubicBezTo>
                  <a:cubicBezTo>
                    <a:pt x="1381" y="19"/>
                    <a:pt x="1381" y="19"/>
                    <a:pt x="1381" y="19"/>
                  </a:cubicBezTo>
                  <a:close/>
                  <a:moveTo>
                    <a:pt x="1038" y="95"/>
                  </a:moveTo>
                  <a:cubicBezTo>
                    <a:pt x="1038" y="95"/>
                    <a:pt x="1038" y="94"/>
                    <a:pt x="1038" y="94"/>
                  </a:cubicBezTo>
                  <a:cubicBezTo>
                    <a:pt x="1038" y="95"/>
                    <a:pt x="1038" y="95"/>
                    <a:pt x="1038" y="95"/>
                  </a:cubicBezTo>
                  <a:close/>
                  <a:moveTo>
                    <a:pt x="1216" y="95"/>
                  </a:moveTo>
                  <a:cubicBezTo>
                    <a:pt x="1216" y="95"/>
                    <a:pt x="1216" y="95"/>
                    <a:pt x="1216" y="94"/>
                  </a:cubicBezTo>
                  <a:cubicBezTo>
                    <a:pt x="1216" y="95"/>
                    <a:pt x="1216" y="95"/>
                    <a:pt x="1216" y="95"/>
                  </a:cubicBezTo>
                  <a:close/>
                  <a:moveTo>
                    <a:pt x="1459" y="94"/>
                  </a:moveTo>
                  <a:cubicBezTo>
                    <a:pt x="1459" y="95"/>
                    <a:pt x="1459" y="95"/>
                    <a:pt x="1459" y="95"/>
                  </a:cubicBezTo>
                  <a:cubicBezTo>
                    <a:pt x="1459" y="95"/>
                    <a:pt x="1459" y="95"/>
                    <a:pt x="1459" y="94"/>
                  </a:cubicBezTo>
                  <a:close/>
                  <a:moveTo>
                    <a:pt x="1541" y="19"/>
                  </a:moveTo>
                  <a:cubicBezTo>
                    <a:pt x="1540" y="19"/>
                    <a:pt x="1540" y="19"/>
                    <a:pt x="1540" y="19"/>
                  </a:cubicBezTo>
                  <a:cubicBezTo>
                    <a:pt x="1540" y="19"/>
                    <a:pt x="1541" y="19"/>
                    <a:pt x="1541" y="19"/>
                  </a:cubicBezTo>
                  <a:close/>
                  <a:moveTo>
                    <a:pt x="583" y="95"/>
                  </a:moveTo>
                  <a:cubicBezTo>
                    <a:pt x="582" y="95"/>
                    <a:pt x="582" y="95"/>
                    <a:pt x="582" y="95"/>
                  </a:cubicBezTo>
                  <a:cubicBezTo>
                    <a:pt x="582" y="95"/>
                    <a:pt x="583" y="95"/>
                    <a:pt x="583" y="95"/>
                  </a:cubicBezTo>
                  <a:close/>
                  <a:moveTo>
                    <a:pt x="1565" y="19"/>
                  </a:moveTo>
                  <a:cubicBezTo>
                    <a:pt x="1565" y="19"/>
                    <a:pt x="1565" y="19"/>
                    <a:pt x="1565" y="19"/>
                  </a:cubicBezTo>
                  <a:cubicBezTo>
                    <a:pt x="1565" y="19"/>
                    <a:pt x="1565" y="19"/>
                    <a:pt x="1565" y="19"/>
                  </a:cubicBezTo>
                  <a:close/>
                  <a:moveTo>
                    <a:pt x="662" y="64"/>
                  </a:moveTo>
                  <a:cubicBezTo>
                    <a:pt x="662" y="64"/>
                    <a:pt x="662" y="64"/>
                    <a:pt x="662" y="64"/>
                  </a:cubicBezTo>
                  <a:cubicBezTo>
                    <a:pt x="662" y="64"/>
                    <a:pt x="662" y="64"/>
                    <a:pt x="662" y="64"/>
                  </a:cubicBezTo>
                  <a:close/>
                  <a:moveTo>
                    <a:pt x="1709" y="19"/>
                  </a:moveTo>
                  <a:cubicBezTo>
                    <a:pt x="1709" y="19"/>
                    <a:pt x="1708" y="19"/>
                    <a:pt x="1708" y="19"/>
                  </a:cubicBezTo>
                  <a:cubicBezTo>
                    <a:pt x="1709" y="19"/>
                    <a:pt x="1709" y="19"/>
                    <a:pt x="1709" y="19"/>
                  </a:cubicBezTo>
                  <a:close/>
                  <a:moveTo>
                    <a:pt x="756" y="95"/>
                  </a:moveTo>
                  <a:cubicBezTo>
                    <a:pt x="756" y="95"/>
                    <a:pt x="756" y="95"/>
                    <a:pt x="756" y="95"/>
                  </a:cubicBezTo>
                  <a:cubicBezTo>
                    <a:pt x="756" y="95"/>
                    <a:pt x="756" y="95"/>
                    <a:pt x="756" y="95"/>
                  </a:cubicBezTo>
                  <a:close/>
                  <a:moveTo>
                    <a:pt x="968" y="95"/>
                  </a:moveTo>
                  <a:cubicBezTo>
                    <a:pt x="968" y="95"/>
                    <a:pt x="968" y="95"/>
                    <a:pt x="968" y="95"/>
                  </a:cubicBezTo>
                  <a:cubicBezTo>
                    <a:pt x="968" y="95"/>
                    <a:pt x="968" y="95"/>
                    <a:pt x="968" y="95"/>
                  </a:cubicBezTo>
                  <a:close/>
                  <a:moveTo>
                    <a:pt x="1038" y="95"/>
                  </a:moveTo>
                  <a:cubicBezTo>
                    <a:pt x="1038" y="95"/>
                    <a:pt x="1038" y="95"/>
                    <a:pt x="1038" y="95"/>
                  </a:cubicBezTo>
                  <a:cubicBezTo>
                    <a:pt x="1038" y="95"/>
                    <a:pt x="1038" y="95"/>
                    <a:pt x="1038" y="95"/>
                  </a:cubicBezTo>
                  <a:close/>
                  <a:moveTo>
                    <a:pt x="1733" y="19"/>
                  </a:moveTo>
                  <a:cubicBezTo>
                    <a:pt x="1733" y="19"/>
                    <a:pt x="1733" y="19"/>
                    <a:pt x="1733" y="19"/>
                  </a:cubicBezTo>
                  <a:cubicBezTo>
                    <a:pt x="1733" y="19"/>
                    <a:pt x="1733" y="19"/>
                    <a:pt x="1733" y="19"/>
                  </a:cubicBezTo>
                  <a:close/>
                  <a:moveTo>
                    <a:pt x="1216" y="95"/>
                  </a:moveTo>
                  <a:cubicBezTo>
                    <a:pt x="1216" y="95"/>
                    <a:pt x="1216" y="95"/>
                    <a:pt x="1216" y="95"/>
                  </a:cubicBezTo>
                  <a:cubicBezTo>
                    <a:pt x="1216" y="95"/>
                    <a:pt x="1216" y="95"/>
                    <a:pt x="1216" y="95"/>
                  </a:cubicBezTo>
                  <a:close/>
                  <a:moveTo>
                    <a:pt x="1459" y="95"/>
                  </a:moveTo>
                  <a:cubicBezTo>
                    <a:pt x="1459" y="95"/>
                    <a:pt x="1459" y="95"/>
                    <a:pt x="1459" y="95"/>
                  </a:cubicBezTo>
                  <a:cubicBezTo>
                    <a:pt x="1459" y="95"/>
                    <a:pt x="1459" y="95"/>
                    <a:pt x="1459" y="95"/>
                  </a:cubicBezTo>
                  <a:close/>
                  <a:moveTo>
                    <a:pt x="582" y="95"/>
                  </a:moveTo>
                  <a:cubicBezTo>
                    <a:pt x="582" y="95"/>
                    <a:pt x="582" y="95"/>
                    <a:pt x="582" y="96"/>
                  </a:cubicBezTo>
                  <a:cubicBezTo>
                    <a:pt x="582" y="96"/>
                    <a:pt x="582" y="95"/>
                    <a:pt x="582" y="95"/>
                  </a:cubicBezTo>
                  <a:close/>
                  <a:moveTo>
                    <a:pt x="1362" y="64"/>
                  </a:moveTo>
                  <a:cubicBezTo>
                    <a:pt x="1363" y="64"/>
                    <a:pt x="1363" y="64"/>
                    <a:pt x="1363" y="64"/>
                  </a:cubicBezTo>
                  <a:cubicBezTo>
                    <a:pt x="1363" y="64"/>
                    <a:pt x="1363" y="64"/>
                    <a:pt x="1362" y="64"/>
                  </a:cubicBezTo>
                  <a:close/>
                  <a:moveTo>
                    <a:pt x="757" y="96"/>
                  </a:moveTo>
                  <a:cubicBezTo>
                    <a:pt x="757" y="95"/>
                    <a:pt x="757" y="95"/>
                    <a:pt x="756" y="95"/>
                  </a:cubicBezTo>
                  <a:cubicBezTo>
                    <a:pt x="756" y="95"/>
                    <a:pt x="757" y="95"/>
                    <a:pt x="757" y="96"/>
                  </a:cubicBezTo>
                  <a:close/>
                  <a:moveTo>
                    <a:pt x="1378" y="64"/>
                  </a:moveTo>
                  <a:cubicBezTo>
                    <a:pt x="1378" y="64"/>
                    <a:pt x="1378" y="64"/>
                    <a:pt x="1378" y="64"/>
                  </a:cubicBezTo>
                  <a:cubicBezTo>
                    <a:pt x="1378" y="64"/>
                    <a:pt x="1378" y="64"/>
                    <a:pt x="1378" y="64"/>
                  </a:cubicBezTo>
                  <a:close/>
                  <a:moveTo>
                    <a:pt x="1039" y="96"/>
                  </a:moveTo>
                  <a:cubicBezTo>
                    <a:pt x="1039" y="95"/>
                    <a:pt x="1039" y="95"/>
                    <a:pt x="1038" y="95"/>
                  </a:cubicBezTo>
                  <a:cubicBezTo>
                    <a:pt x="1038" y="95"/>
                    <a:pt x="1039" y="96"/>
                    <a:pt x="1039" y="96"/>
                  </a:cubicBezTo>
                  <a:close/>
                  <a:moveTo>
                    <a:pt x="1217" y="96"/>
                  </a:moveTo>
                  <a:cubicBezTo>
                    <a:pt x="1217" y="95"/>
                    <a:pt x="1216" y="95"/>
                    <a:pt x="1216" y="95"/>
                  </a:cubicBezTo>
                  <a:cubicBezTo>
                    <a:pt x="1216" y="95"/>
                    <a:pt x="1216" y="96"/>
                    <a:pt x="1217" y="96"/>
                  </a:cubicBezTo>
                  <a:close/>
                  <a:moveTo>
                    <a:pt x="1421" y="96"/>
                  </a:moveTo>
                  <a:cubicBezTo>
                    <a:pt x="1421" y="95"/>
                    <a:pt x="1420" y="95"/>
                    <a:pt x="1420" y="95"/>
                  </a:cubicBezTo>
                  <a:cubicBezTo>
                    <a:pt x="1420" y="95"/>
                    <a:pt x="1420" y="95"/>
                    <a:pt x="1421" y="96"/>
                  </a:cubicBezTo>
                  <a:close/>
                  <a:moveTo>
                    <a:pt x="1459" y="95"/>
                  </a:moveTo>
                  <a:cubicBezTo>
                    <a:pt x="1459" y="95"/>
                    <a:pt x="1458" y="95"/>
                    <a:pt x="1458" y="96"/>
                  </a:cubicBezTo>
                  <a:cubicBezTo>
                    <a:pt x="1459" y="95"/>
                    <a:pt x="1459" y="95"/>
                    <a:pt x="1459" y="95"/>
                  </a:cubicBezTo>
                  <a:close/>
                  <a:moveTo>
                    <a:pt x="1547" y="64"/>
                  </a:moveTo>
                  <a:cubicBezTo>
                    <a:pt x="1547" y="64"/>
                    <a:pt x="1547" y="64"/>
                    <a:pt x="1547" y="64"/>
                  </a:cubicBezTo>
                  <a:cubicBezTo>
                    <a:pt x="1547" y="64"/>
                    <a:pt x="1547" y="64"/>
                    <a:pt x="1547" y="64"/>
                  </a:cubicBezTo>
                  <a:close/>
                  <a:moveTo>
                    <a:pt x="1685" y="95"/>
                  </a:moveTo>
                  <a:cubicBezTo>
                    <a:pt x="1685" y="95"/>
                    <a:pt x="1685" y="96"/>
                    <a:pt x="1685" y="96"/>
                  </a:cubicBezTo>
                  <a:cubicBezTo>
                    <a:pt x="1685" y="96"/>
                    <a:pt x="1685" y="95"/>
                    <a:pt x="1685" y="95"/>
                  </a:cubicBezTo>
                  <a:close/>
                  <a:moveTo>
                    <a:pt x="582" y="96"/>
                  </a:moveTo>
                  <a:cubicBezTo>
                    <a:pt x="582" y="96"/>
                    <a:pt x="582" y="96"/>
                    <a:pt x="582" y="96"/>
                  </a:cubicBezTo>
                  <a:cubicBezTo>
                    <a:pt x="582" y="96"/>
                    <a:pt x="582" y="96"/>
                    <a:pt x="582" y="96"/>
                  </a:cubicBezTo>
                  <a:close/>
                  <a:moveTo>
                    <a:pt x="1562" y="64"/>
                  </a:moveTo>
                  <a:cubicBezTo>
                    <a:pt x="1562" y="64"/>
                    <a:pt x="1562" y="64"/>
                    <a:pt x="1562" y="64"/>
                  </a:cubicBezTo>
                  <a:cubicBezTo>
                    <a:pt x="1562" y="64"/>
                    <a:pt x="1562" y="64"/>
                    <a:pt x="1562" y="64"/>
                  </a:cubicBezTo>
                  <a:close/>
                  <a:moveTo>
                    <a:pt x="1656" y="64"/>
                  </a:moveTo>
                  <a:cubicBezTo>
                    <a:pt x="1656" y="64"/>
                    <a:pt x="1656" y="64"/>
                    <a:pt x="1655" y="64"/>
                  </a:cubicBezTo>
                  <a:cubicBezTo>
                    <a:pt x="1656" y="64"/>
                    <a:pt x="1656" y="64"/>
                    <a:pt x="1656" y="64"/>
                  </a:cubicBezTo>
                  <a:close/>
                  <a:moveTo>
                    <a:pt x="757" y="96"/>
                  </a:moveTo>
                  <a:cubicBezTo>
                    <a:pt x="757" y="96"/>
                    <a:pt x="757" y="96"/>
                    <a:pt x="757" y="96"/>
                  </a:cubicBezTo>
                  <a:cubicBezTo>
                    <a:pt x="757" y="96"/>
                    <a:pt x="757" y="96"/>
                    <a:pt x="757" y="96"/>
                  </a:cubicBezTo>
                  <a:close/>
                  <a:moveTo>
                    <a:pt x="1039" y="96"/>
                  </a:moveTo>
                  <a:cubicBezTo>
                    <a:pt x="1039" y="96"/>
                    <a:pt x="1039" y="96"/>
                    <a:pt x="1039" y="96"/>
                  </a:cubicBezTo>
                  <a:cubicBezTo>
                    <a:pt x="1039" y="96"/>
                    <a:pt x="1039" y="96"/>
                    <a:pt x="1039" y="96"/>
                  </a:cubicBezTo>
                  <a:close/>
                  <a:moveTo>
                    <a:pt x="1177" y="96"/>
                  </a:moveTo>
                  <a:cubicBezTo>
                    <a:pt x="1177" y="96"/>
                    <a:pt x="1177" y="96"/>
                    <a:pt x="1177" y="96"/>
                  </a:cubicBezTo>
                  <a:cubicBezTo>
                    <a:pt x="1177" y="96"/>
                    <a:pt x="1177" y="96"/>
                    <a:pt x="1177" y="96"/>
                  </a:cubicBezTo>
                  <a:close/>
                  <a:moveTo>
                    <a:pt x="1217" y="96"/>
                  </a:moveTo>
                  <a:cubicBezTo>
                    <a:pt x="1217" y="96"/>
                    <a:pt x="1217" y="96"/>
                    <a:pt x="1217" y="96"/>
                  </a:cubicBezTo>
                  <a:cubicBezTo>
                    <a:pt x="1217" y="96"/>
                    <a:pt x="1217" y="96"/>
                    <a:pt x="1217" y="96"/>
                  </a:cubicBezTo>
                  <a:close/>
                  <a:moveTo>
                    <a:pt x="1421" y="96"/>
                  </a:moveTo>
                  <a:cubicBezTo>
                    <a:pt x="1421" y="96"/>
                    <a:pt x="1421" y="96"/>
                    <a:pt x="1421" y="96"/>
                  </a:cubicBezTo>
                  <a:cubicBezTo>
                    <a:pt x="1421" y="96"/>
                    <a:pt x="1421" y="96"/>
                    <a:pt x="1421" y="96"/>
                  </a:cubicBezTo>
                  <a:close/>
                  <a:moveTo>
                    <a:pt x="1458" y="96"/>
                  </a:moveTo>
                  <a:cubicBezTo>
                    <a:pt x="1458" y="96"/>
                    <a:pt x="1458" y="96"/>
                    <a:pt x="1458" y="96"/>
                  </a:cubicBezTo>
                  <a:cubicBezTo>
                    <a:pt x="1458" y="96"/>
                    <a:pt x="1458" y="96"/>
                    <a:pt x="1458" y="96"/>
                  </a:cubicBezTo>
                  <a:close/>
                  <a:moveTo>
                    <a:pt x="582" y="96"/>
                  </a:moveTo>
                  <a:cubicBezTo>
                    <a:pt x="581" y="96"/>
                    <a:pt x="581" y="96"/>
                    <a:pt x="581" y="96"/>
                  </a:cubicBezTo>
                  <a:cubicBezTo>
                    <a:pt x="581" y="96"/>
                    <a:pt x="582" y="96"/>
                    <a:pt x="582" y="96"/>
                  </a:cubicBezTo>
                  <a:close/>
                  <a:moveTo>
                    <a:pt x="540" y="19"/>
                  </a:moveTo>
                  <a:cubicBezTo>
                    <a:pt x="540" y="19"/>
                    <a:pt x="540" y="19"/>
                    <a:pt x="540" y="19"/>
                  </a:cubicBezTo>
                  <a:cubicBezTo>
                    <a:pt x="540" y="19"/>
                    <a:pt x="540" y="19"/>
                    <a:pt x="540" y="19"/>
                  </a:cubicBezTo>
                  <a:close/>
                  <a:moveTo>
                    <a:pt x="695" y="96"/>
                  </a:moveTo>
                  <a:cubicBezTo>
                    <a:pt x="695" y="96"/>
                    <a:pt x="695" y="96"/>
                    <a:pt x="695" y="96"/>
                  </a:cubicBezTo>
                  <a:cubicBezTo>
                    <a:pt x="695" y="96"/>
                    <a:pt x="695" y="96"/>
                    <a:pt x="695" y="96"/>
                  </a:cubicBezTo>
                  <a:close/>
                  <a:moveTo>
                    <a:pt x="757" y="96"/>
                  </a:moveTo>
                  <a:cubicBezTo>
                    <a:pt x="757" y="96"/>
                    <a:pt x="757" y="96"/>
                    <a:pt x="757" y="96"/>
                  </a:cubicBezTo>
                  <a:cubicBezTo>
                    <a:pt x="757" y="96"/>
                    <a:pt x="757" y="96"/>
                    <a:pt x="757" y="96"/>
                  </a:cubicBezTo>
                  <a:close/>
                  <a:moveTo>
                    <a:pt x="1715" y="64"/>
                  </a:moveTo>
                  <a:cubicBezTo>
                    <a:pt x="1715" y="64"/>
                    <a:pt x="1715" y="64"/>
                    <a:pt x="1715" y="64"/>
                  </a:cubicBezTo>
                  <a:cubicBezTo>
                    <a:pt x="1715" y="64"/>
                    <a:pt x="1715" y="64"/>
                    <a:pt x="1715" y="64"/>
                  </a:cubicBezTo>
                  <a:close/>
                  <a:moveTo>
                    <a:pt x="1039" y="96"/>
                  </a:moveTo>
                  <a:cubicBezTo>
                    <a:pt x="1039" y="96"/>
                    <a:pt x="1039" y="96"/>
                    <a:pt x="1039" y="96"/>
                  </a:cubicBezTo>
                  <a:cubicBezTo>
                    <a:pt x="1039" y="96"/>
                    <a:pt x="1039" y="96"/>
                    <a:pt x="1039" y="96"/>
                  </a:cubicBezTo>
                  <a:close/>
                  <a:moveTo>
                    <a:pt x="1730" y="64"/>
                  </a:moveTo>
                  <a:cubicBezTo>
                    <a:pt x="1730" y="64"/>
                    <a:pt x="1730" y="64"/>
                    <a:pt x="1730" y="64"/>
                  </a:cubicBezTo>
                  <a:cubicBezTo>
                    <a:pt x="1730" y="64"/>
                    <a:pt x="1730" y="64"/>
                    <a:pt x="1730" y="64"/>
                  </a:cubicBezTo>
                  <a:close/>
                  <a:moveTo>
                    <a:pt x="1217" y="96"/>
                  </a:moveTo>
                  <a:cubicBezTo>
                    <a:pt x="1217" y="96"/>
                    <a:pt x="1217" y="96"/>
                    <a:pt x="1217" y="96"/>
                  </a:cubicBezTo>
                  <a:cubicBezTo>
                    <a:pt x="1217" y="96"/>
                    <a:pt x="1217" y="96"/>
                    <a:pt x="1217" y="96"/>
                  </a:cubicBezTo>
                  <a:close/>
                  <a:moveTo>
                    <a:pt x="1421" y="96"/>
                  </a:moveTo>
                  <a:cubicBezTo>
                    <a:pt x="1421" y="96"/>
                    <a:pt x="1421" y="96"/>
                    <a:pt x="1421" y="96"/>
                  </a:cubicBezTo>
                  <a:cubicBezTo>
                    <a:pt x="1421" y="96"/>
                    <a:pt x="1421" y="96"/>
                    <a:pt x="1421" y="96"/>
                  </a:cubicBezTo>
                  <a:close/>
                  <a:moveTo>
                    <a:pt x="1458" y="96"/>
                  </a:moveTo>
                  <a:cubicBezTo>
                    <a:pt x="1458" y="96"/>
                    <a:pt x="1458" y="96"/>
                    <a:pt x="1458" y="96"/>
                  </a:cubicBezTo>
                  <a:cubicBezTo>
                    <a:pt x="1458" y="96"/>
                    <a:pt x="1458" y="96"/>
                    <a:pt x="1458" y="96"/>
                  </a:cubicBezTo>
                  <a:close/>
                  <a:moveTo>
                    <a:pt x="554" y="19"/>
                  </a:moveTo>
                  <a:cubicBezTo>
                    <a:pt x="554" y="19"/>
                    <a:pt x="554" y="19"/>
                    <a:pt x="554" y="19"/>
                  </a:cubicBezTo>
                  <a:cubicBezTo>
                    <a:pt x="554" y="19"/>
                    <a:pt x="554" y="19"/>
                    <a:pt x="554" y="19"/>
                  </a:cubicBezTo>
                  <a:close/>
                  <a:moveTo>
                    <a:pt x="663" y="65"/>
                  </a:moveTo>
                  <a:cubicBezTo>
                    <a:pt x="663" y="64"/>
                    <a:pt x="663" y="64"/>
                    <a:pt x="662" y="64"/>
                  </a:cubicBezTo>
                  <a:cubicBezTo>
                    <a:pt x="663" y="64"/>
                    <a:pt x="663" y="64"/>
                    <a:pt x="663" y="65"/>
                  </a:cubicBezTo>
                  <a:close/>
                  <a:moveTo>
                    <a:pt x="965" y="19"/>
                  </a:moveTo>
                  <a:cubicBezTo>
                    <a:pt x="965" y="19"/>
                    <a:pt x="965" y="19"/>
                    <a:pt x="965" y="19"/>
                  </a:cubicBezTo>
                  <a:cubicBezTo>
                    <a:pt x="965" y="19"/>
                    <a:pt x="965" y="19"/>
                    <a:pt x="965" y="19"/>
                  </a:cubicBezTo>
                  <a:close/>
                  <a:moveTo>
                    <a:pt x="695" y="96"/>
                  </a:moveTo>
                  <a:cubicBezTo>
                    <a:pt x="694" y="96"/>
                    <a:pt x="694" y="96"/>
                    <a:pt x="694" y="97"/>
                  </a:cubicBezTo>
                  <a:cubicBezTo>
                    <a:pt x="695" y="97"/>
                    <a:pt x="695" y="96"/>
                    <a:pt x="695" y="96"/>
                  </a:cubicBezTo>
                  <a:close/>
                  <a:moveTo>
                    <a:pt x="1356" y="19"/>
                  </a:moveTo>
                  <a:cubicBezTo>
                    <a:pt x="1356" y="19"/>
                    <a:pt x="1355" y="19"/>
                    <a:pt x="1355" y="19"/>
                  </a:cubicBezTo>
                  <a:cubicBezTo>
                    <a:pt x="1356" y="19"/>
                    <a:pt x="1356" y="19"/>
                    <a:pt x="1356" y="19"/>
                  </a:cubicBezTo>
                  <a:close/>
                  <a:moveTo>
                    <a:pt x="758" y="97"/>
                  </a:moveTo>
                  <a:cubicBezTo>
                    <a:pt x="758" y="96"/>
                    <a:pt x="758" y="96"/>
                    <a:pt x="757" y="96"/>
                  </a:cubicBezTo>
                  <a:cubicBezTo>
                    <a:pt x="758" y="96"/>
                    <a:pt x="758" y="96"/>
                    <a:pt x="758" y="97"/>
                  </a:cubicBezTo>
                  <a:close/>
                  <a:moveTo>
                    <a:pt x="1381" y="19"/>
                  </a:moveTo>
                  <a:cubicBezTo>
                    <a:pt x="1381" y="19"/>
                    <a:pt x="1381" y="19"/>
                    <a:pt x="1381" y="19"/>
                  </a:cubicBezTo>
                  <a:cubicBezTo>
                    <a:pt x="1381" y="19"/>
                    <a:pt x="1381" y="19"/>
                    <a:pt x="1381" y="19"/>
                  </a:cubicBezTo>
                  <a:close/>
                  <a:moveTo>
                    <a:pt x="1218" y="97"/>
                  </a:moveTo>
                  <a:cubicBezTo>
                    <a:pt x="1218" y="96"/>
                    <a:pt x="1218" y="96"/>
                    <a:pt x="1217" y="96"/>
                  </a:cubicBezTo>
                  <a:cubicBezTo>
                    <a:pt x="1217" y="96"/>
                    <a:pt x="1217" y="97"/>
                    <a:pt x="1218" y="97"/>
                  </a:cubicBezTo>
                  <a:close/>
                  <a:moveTo>
                    <a:pt x="1422" y="97"/>
                  </a:moveTo>
                  <a:cubicBezTo>
                    <a:pt x="1422" y="96"/>
                    <a:pt x="1421" y="96"/>
                    <a:pt x="1421" y="96"/>
                  </a:cubicBezTo>
                  <a:cubicBezTo>
                    <a:pt x="1421" y="96"/>
                    <a:pt x="1421" y="97"/>
                    <a:pt x="1422" y="97"/>
                  </a:cubicBezTo>
                  <a:close/>
                  <a:moveTo>
                    <a:pt x="1458" y="96"/>
                  </a:moveTo>
                  <a:cubicBezTo>
                    <a:pt x="1458" y="96"/>
                    <a:pt x="1457" y="96"/>
                    <a:pt x="1457" y="97"/>
                  </a:cubicBezTo>
                  <a:cubicBezTo>
                    <a:pt x="1458" y="97"/>
                    <a:pt x="1458" y="96"/>
                    <a:pt x="1458" y="96"/>
                  </a:cubicBezTo>
                  <a:close/>
                  <a:moveTo>
                    <a:pt x="581" y="97"/>
                  </a:moveTo>
                  <a:cubicBezTo>
                    <a:pt x="580" y="97"/>
                    <a:pt x="580" y="97"/>
                    <a:pt x="580" y="97"/>
                  </a:cubicBezTo>
                  <a:cubicBezTo>
                    <a:pt x="580" y="97"/>
                    <a:pt x="580" y="97"/>
                    <a:pt x="581" y="97"/>
                  </a:cubicBezTo>
                  <a:close/>
                  <a:moveTo>
                    <a:pt x="1395" y="19"/>
                  </a:moveTo>
                  <a:cubicBezTo>
                    <a:pt x="1395" y="19"/>
                    <a:pt x="1395" y="19"/>
                    <a:pt x="1395" y="20"/>
                  </a:cubicBezTo>
                  <a:cubicBezTo>
                    <a:pt x="1395" y="19"/>
                    <a:pt x="1395" y="19"/>
                    <a:pt x="1395" y="19"/>
                  </a:cubicBezTo>
                  <a:close/>
                  <a:moveTo>
                    <a:pt x="1546" y="65"/>
                  </a:moveTo>
                  <a:cubicBezTo>
                    <a:pt x="1546" y="65"/>
                    <a:pt x="1547" y="64"/>
                    <a:pt x="1547" y="64"/>
                  </a:cubicBezTo>
                  <a:cubicBezTo>
                    <a:pt x="1546" y="64"/>
                    <a:pt x="1546" y="64"/>
                    <a:pt x="1546" y="65"/>
                  </a:cubicBezTo>
                  <a:close/>
                  <a:moveTo>
                    <a:pt x="758" y="97"/>
                  </a:moveTo>
                  <a:cubicBezTo>
                    <a:pt x="758" y="97"/>
                    <a:pt x="758" y="97"/>
                    <a:pt x="758" y="97"/>
                  </a:cubicBezTo>
                  <a:cubicBezTo>
                    <a:pt x="758" y="97"/>
                    <a:pt x="758" y="97"/>
                    <a:pt x="758" y="97"/>
                  </a:cubicBezTo>
                  <a:close/>
                  <a:moveTo>
                    <a:pt x="1562" y="64"/>
                  </a:moveTo>
                  <a:cubicBezTo>
                    <a:pt x="1562" y="64"/>
                    <a:pt x="1561" y="64"/>
                    <a:pt x="1561" y="65"/>
                  </a:cubicBezTo>
                  <a:cubicBezTo>
                    <a:pt x="1562" y="65"/>
                    <a:pt x="1562" y="64"/>
                    <a:pt x="1562" y="64"/>
                  </a:cubicBezTo>
                  <a:close/>
                  <a:moveTo>
                    <a:pt x="1083" y="97"/>
                  </a:moveTo>
                  <a:cubicBezTo>
                    <a:pt x="1083" y="97"/>
                    <a:pt x="1083" y="97"/>
                    <a:pt x="1083" y="97"/>
                  </a:cubicBezTo>
                  <a:cubicBezTo>
                    <a:pt x="1083" y="97"/>
                    <a:pt x="1083" y="97"/>
                    <a:pt x="1083" y="97"/>
                  </a:cubicBezTo>
                  <a:close/>
                  <a:moveTo>
                    <a:pt x="1178" y="97"/>
                  </a:moveTo>
                  <a:cubicBezTo>
                    <a:pt x="1178" y="97"/>
                    <a:pt x="1178" y="97"/>
                    <a:pt x="1178" y="97"/>
                  </a:cubicBezTo>
                  <a:cubicBezTo>
                    <a:pt x="1178" y="97"/>
                    <a:pt x="1178" y="97"/>
                    <a:pt x="1178" y="97"/>
                  </a:cubicBezTo>
                  <a:close/>
                  <a:moveTo>
                    <a:pt x="1656" y="65"/>
                  </a:moveTo>
                  <a:cubicBezTo>
                    <a:pt x="1656" y="64"/>
                    <a:pt x="1656" y="64"/>
                    <a:pt x="1656" y="64"/>
                  </a:cubicBezTo>
                  <a:cubicBezTo>
                    <a:pt x="1656" y="64"/>
                    <a:pt x="1656" y="65"/>
                    <a:pt x="1656" y="65"/>
                  </a:cubicBezTo>
                  <a:close/>
                  <a:moveTo>
                    <a:pt x="1422" y="97"/>
                  </a:moveTo>
                  <a:cubicBezTo>
                    <a:pt x="1422" y="97"/>
                    <a:pt x="1422" y="97"/>
                    <a:pt x="1422" y="97"/>
                  </a:cubicBezTo>
                  <a:cubicBezTo>
                    <a:pt x="1422" y="97"/>
                    <a:pt x="1422" y="97"/>
                    <a:pt x="1422" y="97"/>
                  </a:cubicBezTo>
                  <a:close/>
                  <a:moveTo>
                    <a:pt x="1457" y="97"/>
                  </a:moveTo>
                  <a:cubicBezTo>
                    <a:pt x="1457" y="97"/>
                    <a:pt x="1457" y="97"/>
                    <a:pt x="1457" y="97"/>
                  </a:cubicBezTo>
                  <a:cubicBezTo>
                    <a:pt x="1457" y="97"/>
                    <a:pt x="1457" y="97"/>
                    <a:pt x="1457" y="97"/>
                  </a:cubicBezTo>
                  <a:close/>
                  <a:moveTo>
                    <a:pt x="1714" y="65"/>
                  </a:moveTo>
                  <a:cubicBezTo>
                    <a:pt x="1715" y="65"/>
                    <a:pt x="1715" y="64"/>
                    <a:pt x="1715" y="64"/>
                  </a:cubicBezTo>
                  <a:cubicBezTo>
                    <a:pt x="1715" y="64"/>
                    <a:pt x="1714" y="64"/>
                    <a:pt x="1714" y="65"/>
                  </a:cubicBezTo>
                  <a:close/>
                  <a:moveTo>
                    <a:pt x="580" y="97"/>
                  </a:moveTo>
                  <a:cubicBezTo>
                    <a:pt x="580" y="97"/>
                    <a:pt x="580" y="97"/>
                    <a:pt x="580" y="97"/>
                  </a:cubicBezTo>
                  <a:cubicBezTo>
                    <a:pt x="580" y="97"/>
                    <a:pt x="580" y="97"/>
                    <a:pt x="580" y="97"/>
                  </a:cubicBezTo>
                  <a:close/>
                  <a:moveTo>
                    <a:pt x="1730" y="64"/>
                  </a:moveTo>
                  <a:cubicBezTo>
                    <a:pt x="1730" y="64"/>
                    <a:pt x="1730" y="64"/>
                    <a:pt x="1730" y="65"/>
                  </a:cubicBezTo>
                  <a:cubicBezTo>
                    <a:pt x="1730" y="65"/>
                    <a:pt x="1730" y="64"/>
                    <a:pt x="1730" y="64"/>
                  </a:cubicBezTo>
                  <a:close/>
                  <a:moveTo>
                    <a:pt x="554" y="19"/>
                  </a:moveTo>
                  <a:cubicBezTo>
                    <a:pt x="554" y="19"/>
                    <a:pt x="554" y="19"/>
                    <a:pt x="554" y="20"/>
                  </a:cubicBezTo>
                  <a:cubicBezTo>
                    <a:pt x="554" y="20"/>
                    <a:pt x="554" y="20"/>
                    <a:pt x="554" y="19"/>
                  </a:cubicBezTo>
                  <a:close/>
                  <a:moveTo>
                    <a:pt x="972" y="97"/>
                  </a:moveTo>
                  <a:cubicBezTo>
                    <a:pt x="972" y="97"/>
                    <a:pt x="971" y="97"/>
                    <a:pt x="971" y="97"/>
                  </a:cubicBezTo>
                  <a:cubicBezTo>
                    <a:pt x="971" y="97"/>
                    <a:pt x="971" y="97"/>
                    <a:pt x="972" y="97"/>
                  </a:cubicBezTo>
                  <a:close/>
                  <a:moveTo>
                    <a:pt x="1041" y="97"/>
                  </a:moveTo>
                  <a:cubicBezTo>
                    <a:pt x="1041" y="97"/>
                    <a:pt x="1041" y="97"/>
                    <a:pt x="1040" y="97"/>
                  </a:cubicBezTo>
                  <a:cubicBezTo>
                    <a:pt x="1041" y="97"/>
                    <a:pt x="1041" y="97"/>
                    <a:pt x="1041" y="97"/>
                  </a:cubicBezTo>
                  <a:close/>
                  <a:moveTo>
                    <a:pt x="1083" y="97"/>
                  </a:moveTo>
                  <a:cubicBezTo>
                    <a:pt x="1083" y="97"/>
                    <a:pt x="1083" y="97"/>
                    <a:pt x="1082" y="97"/>
                  </a:cubicBezTo>
                  <a:cubicBezTo>
                    <a:pt x="1083" y="97"/>
                    <a:pt x="1083" y="97"/>
                    <a:pt x="1083" y="97"/>
                  </a:cubicBezTo>
                  <a:close/>
                  <a:moveTo>
                    <a:pt x="964" y="20"/>
                  </a:moveTo>
                  <a:cubicBezTo>
                    <a:pt x="964" y="20"/>
                    <a:pt x="965" y="20"/>
                    <a:pt x="965" y="19"/>
                  </a:cubicBezTo>
                  <a:cubicBezTo>
                    <a:pt x="964" y="19"/>
                    <a:pt x="964" y="20"/>
                    <a:pt x="964" y="20"/>
                  </a:cubicBezTo>
                  <a:close/>
                  <a:moveTo>
                    <a:pt x="663" y="65"/>
                  </a:moveTo>
                  <a:cubicBezTo>
                    <a:pt x="663" y="65"/>
                    <a:pt x="663" y="65"/>
                    <a:pt x="663" y="65"/>
                  </a:cubicBezTo>
                  <a:cubicBezTo>
                    <a:pt x="663" y="65"/>
                    <a:pt x="663" y="65"/>
                    <a:pt x="663" y="65"/>
                  </a:cubicBezTo>
                  <a:close/>
                  <a:moveTo>
                    <a:pt x="1382" y="20"/>
                  </a:moveTo>
                  <a:cubicBezTo>
                    <a:pt x="1382" y="19"/>
                    <a:pt x="1381" y="19"/>
                    <a:pt x="1381" y="19"/>
                  </a:cubicBezTo>
                  <a:cubicBezTo>
                    <a:pt x="1381" y="20"/>
                    <a:pt x="1381" y="20"/>
                    <a:pt x="1382" y="20"/>
                  </a:cubicBezTo>
                  <a:close/>
                  <a:moveTo>
                    <a:pt x="1457" y="97"/>
                  </a:moveTo>
                  <a:cubicBezTo>
                    <a:pt x="1457" y="97"/>
                    <a:pt x="1457" y="97"/>
                    <a:pt x="1457" y="97"/>
                  </a:cubicBezTo>
                  <a:cubicBezTo>
                    <a:pt x="1457" y="97"/>
                    <a:pt x="1457" y="97"/>
                    <a:pt x="1457" y="97"/>
                  </a:cubicBezTo>
                  <a:close/>
                  <a:moveTo>
                    <a:pt x="1361" y="65"/>
                  </a:moveTo>
                  <a:cubicBezTo>
                    <a:pt x="1362" y="65"/>
                    <a:pt x="1362" y="65"/>
                    <a:pt x="1362" y="65"/>
                  </a:cubicBezTo>
                  <a:cubicBezTo>
                    <a:pt x="1362" y="65"/>
                    <a:pt x="1361" y="65"/>
                    <a:pt x="1361" y="65"/>
                  </a:cubicBezTo>
                  <a:close/>
                  <a:moveTo>
                    <a:pt x="1377" y="65"/>
                  </a:moveTo>
                  <a:cubicBezTo>
                    <a:pt x="1377" y="65"/>
                    <a:pt x="1377" y="65"/>
                    <a:pt x="1377" y="65"/>
                  </a:cubicBezTo>
                  <a:cubicBezTo>
                    <a:pt x="1377" y="65"/>
                    <a:pt x="1377" y="65"/>
                    <a:pt x="1377" y="65"/>
                  </a:cubicBezTo>
                  <a:close/>
                  <a:moveTo>
                    <a:pt x="583" y="20"/>
                  </a:moveTo>
                  <a:cubicBezTo>
                    <a:pt x="583" y="20"/>
                    <a:pt x="583" y="20"/>
                    <a:pt x="582" y="20"/>
                  </a:cubicBezTo>
                  <a:cubicBezTo>
                    <a:pt x="582" y="20"/>
                    <a:pt x="583" y="20"/>
                    <a:pt x="583" y="20"/>
                  </a:cubicBezTo>
                  <a:close/>
                  <a:moveTo>
                    <a:pt x="718" y="98"/>
                  </a:moveTo>
                  <a:cubicBezTo>
                    <a:pt x="718" y="97"/>
                    <a:pt x="718" y="97"/>
                    <a:pt x="718" y="97"/>
                  </a:cubicBezTo>
                  <a:cubicBezTo>
                    <a:pt x="718" y="97"/>
                    <a:pt x="718" y="98"/>
                    <a:pt x="718" y="98"/>
                  </a:cubicBezTo>
                  <a:close/>
                  <a:moveTo>
                    <a:pt x="800" y="97"/>
                  </a:moveTo>
                  <a:cubicBezTo>
                    <a:pt x="800" y="97"/>
                    <a:pt x="800" y="97"/>
                    <a:pt x="800" y="98"/>
                  </a:cubicBezTo>
                  <a:cubicBezTo>
                    <a:pt x="800" y="98"/>
                    <a:pt x="800" y="98"/>
                    <a:pt x="800" y="97"/>
                  </a:cubicBezTo>
                  <a:close/>
                  <a:moveTo>
                    <a:pt x="964" y="20"/>
                  </a:moveTo>
                  <a:cubicBezTo>
                    <a:pt x="964" y="20"/>
                    <a:pt x="964" y="20"/>
                    <a:pt x="964" y="20"/>
                  </a:cubicBezTo>
                  <a:cubicBezTo>
                    <a:pt x="964" y="20"/>
                    <a:pt x="964" y="20"/>
                    <a:pt x="964" y="20"/>
                  </a:cubicBezTo>
                  <a:close/>
                  <a:moveTo>
                    <a:pt x="1041" y="98"/>
                  </a:moveTo>
                  <a:cubicBezTo>
                    <a:pt x="1041" y="97"/>
                    <a:pt x="1041" y="97"/>
                    <a:pt x="1041" y="97"/>
                  </a:cubicBezTo>
                  <a:cubicBezTo>
                    <a:pt x="1041" y="97"/>
                    <a:pt x="1041" y="98"/>
                    <a:pt x="1041" y="98"/>
                  </a:cubicBezTo>
                  <a:close/>
                  <a:moveTo>
                    <a:pt x="1382" y="20"/>
                  </a:moveTo>
                  <a:cubicBezTo>
                    <a:pt x="1382" y="20"/>
                    <a:pt x="1382" y="20"/>
                    <a:pt x="1382" y="20"/>
                  </a:cubicBezTo>
                  <a:cubicBezTo>
                    <a:pt x="1382" y="20"/>
                    <a:pt x="1382" y="20"/>
                    <a:pt x="1382" y="20"/>
                  </a:cubicBezTo>
                  <a:close/>
                  <a:moveTo>
                    <a:pt x="1219" y="98"/>
                  </a:moveTo>
                  <a:cubicBezTo>
                    <a:pt x="1219" y="97"/>
                    <a:pt x="1219" y="97"/>
                    <a:pt x="1219" y="97"/>
                  </a:cubicBezTo>
                  <a:cubicBezTo>
                    <a:pt x="1219" y="97"/>
                    <a:pt x="1219" y="98"/>
                    <a:pt x="1219" y="98"/>
                  </a:cubicBezTo>
                  <a:close/>
                  <a:moveTo>
                    <a:pt x="1260" y="97"/>
                  </a:moveTo>
                  <a:cubicBezTo>
                    <a:pt x="1260" y="97"/>
                    <a:pt x="1260" y="97"/>
                    <a:pt x="1260" y="98"/>
                  </a:cubicBezTo>
                  <a:cubicBezTo>
                    <a:pt x="1260" y="98"/>
                    <a:pt x="1260" y="97"/>
                    <a:pt x="1260" y="97"/>
                  </a:cubicBezTo>
                  <a:close/>
                  <a:moveTo>
                    <a:pt x="1670" y="65"/>
                  </a:moveTo>
                  <a:cubicBezTo>
                    <a:pt x="1670" y="65"/>
                    <a:pt x="1670" y="65"/>
                    <a:pt x="1670" y="65"/>
                  </a:cubicBezTo>
                  <a:cubicBezTo>
                    <a:pt x="1670" y="65"/>
                    <a:pt x="1670" y="65"/>
                    <a:pt x="1670" y="65"/>
                  </a:cubicBezTo>
                  <a:close/>
                  <a:moveTo>
                    <a:pt x="1539" y="20"/>
                  </a:moveTo>
                  <a:cubicBezTo>
                    <a:pt x="1539" y="20"/>
                    <a:pt x="1539" y="20"/>
                    <a:pt x="1538" y="20"/>
                  </a:cubicBezTo>
                  <a:cubicBezTo>
                    <a:pt x="1539" y="20"/>
                    <a:pt x="1539" y="20"/>
                    <a:pt x="1539" y="20"/>
                  </a:cubicBezTo>
                  <a:close/>
                  <a:moveTo>
                    <a:pt x="579" y="98"/>
                  </a:moveTo>
                  <a:cubicBezTo>
                    <a:pt x="579" y="98"/>
                    <a:pt x="579" y="98"/>
                    <a:pt x="579" y="98"/>
                  </a:cubicBezTo>
                  <a:cubicBezTo>
                    <a:pt x="579" y="98"/>
                    <a:pt x="579" y="98"/>
                    <a:pt x="579" y="98"/>
                  </a:cubicBezTo>
                  <a:close/>
                  <a:moveTo>
                    <a:pt x="1681" y="20"/>
                  </a:moveTo>
                  <a:cubicBezTo>
                    <a:pt x="1681" y="20"/>
                    <a:pt x="1681" y="20"/>
                    <a:pt x="1682" y="20"/>
                  </a:cubicBezTo>
                  <a:cubicBezTo>
                    <a:pt x="1681" y="20"/>
                    <a:pt x="1681" y="20"/>
                    <a:pt x="1681" y="20"/>
                  </a:cubicBezTo>
                  <a:close/>
                  <a:moveTo>
                    <a:pt x="693" y="98"/>
                  </a:moveTo>
                  <a:cubicBezTo>
                    <a:pt x="693" y="98"/>
                    <a:pt x="693" y="98"/>
                    <a:pt x="693" y="98"/>
                  </a:cubicBezTo>
                  <a:cubicBezTo>
                    <a:pt x="693" y="98"/>
                    <a:pt x="693" y="98"/>
                    <a:pt x="693" y="98"/>
                  </a:cubicBezTo>
                  <a:close/>
                  <a:moveTo>
                    <a:pt x="719" y="98"/>
                  </a:moveTo>
                  <a:cubicBezTo>
                    <a:pt x="719" y="98"/>
                    <a:pt x="719" y="98"/>
                    <a:pt x="718" y="98"/>
                  </a:cubicBezTo>
                  <a:cubicBezTo>
                    <a:pt x="719" y="98"/>
                    <a:pt x="719" y="98"/>
                    <a:pt x="719" y="98"/>
                  </a:cubicBezTo>
                  <a:close/>
                  <a:moveTo>
                    <a:pt x="760" y="98"/>
                  </a:moveTo>
                  <a:cubicBezTo>
                    <a:pt x="760" y="98"/>
                    <a:pt x="759" y="98"/>
                    <a:pt x="759" y="98"/>
                  </a:cubicBezTo>
                  <a:cubicBezTo>
                    <a:pt x="759" y="98"/>
                    <a:pt x="759" y="98"/>
                    <a:pt x="760" y="98"/>
                  </a:cubicBezTo>
                  <a:close/>
                  <a:moveTo>
                    <a:pt x="585" y="65"/>
                  </a:moveTo>
                  <a:cubicBezTo>
                    <a:pt x="585" y="65"/>
                    <a:pt x="586" y="65"/>
                    <a:pt x="586" y="65"/>
                  </a:cubicBezTo>
                  <a:cubicBezTo>
                    <a:pt x="586" y="65"/>
                    <a:pt x="586" y="65"/>
                    <a:pt x="585" y="65"/>
                  </a:cubicBezTo>
                  <a:close/>
                  <a:moveTo>
                    <a:pt x="1707" y="20"/>
                  </a:moveTo>
                  <a:cubicBezTo>
                    <a:pt x="1707" y="20"/>
                    <a:pt x="1707" y="20"/>
                    <a:pt x="1707" y="20"/>
                  </a:cubicBezTo>
                  <a:cubicBezTo>
                    <a:pt x="1707" y="20"/>
                    <a:pt x="1707" y="20"/>
                    <a:pt x="1707" y="20"/>
                  </a:cubicBezTo>
                  <a:close/>
                  <a:moveTo>
                    <a:pt x="1021" y="98"/>
                  </a:moveTo>
                  <a:cubicBezTo>
                    <a:pt x="1021" y="98"/>
                    <a:pt x="1021" y="98"/>
                    <a:pt x="1020" y="98"/>
                  </a:cubicBezTo>
                  <a:cubicBezTo>
                    <a:pt x="1021" y="98"/>
                    <a:pt x="1021" y="98"/>
                    <a:pt x="1021" y="98"/>
                  </a:cubicBezTo>
                  <a:close/>
                  <a:moveTo>
                    <a:pt x="663" y="65"/>
                  </a:moveTo>
                  <a:cubicBezTo>
                    <a:pt x="663" y="65"/>
                    <a:pt x="663" y="65"/>
                    <a:pt x="663" y="65"/>
                  </a:cubicBezTo>
                  <a:cubicBezTo>
                    <a:pt x="663" y="65"/>
                    <a:pt x="663" y="65"/>
                    <a:pt x="663" y="65"/>
                  </a:cubicBezTo>
                  <a:close/>
                  <a:moveTo>
                    <a:pt x="964" y="21"/>
                  </a:moveTo>
                  <a:cubicBezTo>
                    <a:pt x="964" y="20"/>
                    <a:pt x="964" y="20"/>
                    <a:pt x="964" y="20"/>
                  </a:cubicBezTo>
                  <a:cubicBezTo>
                    <a:pt x="964" y="20"/>
                    <a:pt x="964" y="20"/>
                    <a:pt x="964" y="21"/>
                  </a:cubicBezTo>
                  <a:close/>
                  <a:moveTo>
                    <a:pt x="1179" y="98"/>
                  </a:moveTo>
                  <a:cubicBezTo>
                    <a:pt x="1179" y="98"/>
                    <a:pt x="1179" y="98"/>
                    <a:pt x="1178" y="98"/>
                  </a:cubicBezTo>
                  <a:cubicBezTo>
                    <a:pt x="1178" y="98"/>
                    <a:pt x="1178" y="98"/>
                    <a:pt x="1179" y="98"/>
                  </a:cubicBezTo>
                  <a:close/>
                  <a:moveTo>
                    <a:pt x="1219" y="98"/>
                  </a:moveTo>
                  <a:cubicBezTo>
                    <a:pt x="1219" y="98"/>
                    <a:pt x="1219" y="98"/>
                    <a:pt x="1219" y="98"/>
                  </a:cubicBezTo>
                  <a:cubicBezTo>
                    <a:pt x="1219" y="98"/>
                    <a:pt x="1219" y="98"/>
                    <a:pt x="1219" y="98"/>
                  </a:cubicBezTo>
                  <a:close/>
                  <a:moveTo>
                    <a:pt x="1382" y="20"/>
                  </a:moveTo>
                  <a:cubicBezTo>
                    <a:pt x="1382" y="20"/>
                    <a:pt x="1382" y="20"/>
                    <a:pt x="1382" y="20"/>
                  </a:cubicBezTo>
                  <a:cubicBezTo>
                    <a:pt x="1382" y="20"/>
                    <a:pt x="1382" y="20"/>
                    <a:pt x="1382" y="20"/>
                  </a:cubicBezTo>
                  <a:close/>
                  <a:moveTo>
                    <a:pt x="1423" y="98"/>
                  </a:moveTo>
                  <a:cubicBezTo>
                    <a:pt x="1423" y="98"/>
                    <a:pt x="1423" y="98"/>
                    <a:pt x="1423" y="98"/>
                  </a:cubicBezTo>
                  <a:cubicBezTo>
                    <a:pt x="1423" y="98"/>
                    <a:pt x="1423" y="98"/>
                    <a:pt x="1423" y="98"/>
                  </a:cubicBezTo>
                  <a:close/>
                  <a:moveTo>
                    <a:pt x="1361" y="65"/>
                  </a:moveTo>
                  <a:cubicBezTo>
                    <a:pt x="1361" y="65"/>
                    <a:pt x="1361" y="65"/>
                    <a:pt x="1361" y="65"/>
                  </a:cubicBezTo>
                  <a:cubicBezTo>
                    <a:pt x="1361" y="65"/>
                    <a:pt x="1361" y="65"/>
                    <a:pt x="1361" y="65"/>
                  </a:cubicBezTo>
                  <a:close/>
                  <a:moveTo>
                    <a:pt x="1377" y="65"/>
                  </a:moveTo>
                  <a:cubicBezTo>
                    <a:pt x="1376" y="65"/>
                    <a:pt x="1376" y="65"/>
                    <a:pt x="1376" y="65"/>
                  </a:cubicBezTo>
                  <a:cubicBezTo>
                    <a:pt x="1376" y="65"/>
                    <a:pt x="1377" y="65"/>
                    <a:pt x="1377" y="65"/>
                  </a:cubicBezTo>
                  <a:close/>
                  <a:moveTo>
                    <a:pt x="693" y="98"/>
                  </a:moveTo>
                  <a:cubicBezTo>
                    <a:pt x="692" y="98"/>
                    <a:pt x="692" y="98"/>
                    <a:pt x="692" y="98"/>
                  </a:cubicBezTo>
                  <a:cubicBezTo>
                    <a:pt x="692" y="98"/>
                    <a:pt x="693" y="98"/>
                    <a:pt x="693" y="98"/>
                  </a:cubicBezTo>
                  <a:close/>
                  <a:moveTo>
                    <a:pt x="1545" y="65"/>
                  </a:moveTo>
                  <a:cubicBezTo>
                    <a:pt x="1545" y="65"/>
                    <a:pt x="1546" y="65"/>
                    <a:pt x="1546" y="65"/>
                  </a:cubicBezTo>
                  <a:cubicBezTo>
                    <a:pt x="1545" y="65"/>
                    <a:pt x="1545" y="65"/>
                    <a:pt x="1545" y="65"/>
                  </a:cubicBezTo>
                  <a:close/>
                  <a:moveTo>
                    <a:pt x="1561" y="65"/>
                  </a:moveTo>
                  <a:cubicBezTo>
                    <a:pt x="1561" y="65"/>
                    <a:pt x="1560" y="65"/>
                    <a:pt x="1560" y="65"/>
                  </a:cubicBezTo>
                  <a:cubicBezTo>
                    <a:pt x="1561" y="65"/>
                    <a:pt x="1561" y="65"/>
                    <a:pt x="1561" y="65"/>
                  </a:cubicBezTo>
                  <a:close/>
                  <a:moveTo>
                    <a:pt x="1416" y="21"/>
                  </a:moveTo>
                  <a:cubicBezTo>
                    <a:pt x="1417" y="20"/>
                    <a:pt x="1417" y="20"/>
                    <a:pt x="1417" y="20"/>
                  </a:cubicBezTo>
                  <a:cubicBezTo>
                    <a:pt x="1417" y="20"/>
                    <a:pt x="1416" y="20"/>
                    <a:pt x="1416" y="21"/>
                  </a:cubicBezTo>
                  <a:close/>
                  <a:moveTo>
                    <a:pt x="1713" y="65"/>
                  </a:moveTo>
                  <a:cubicBezTo>
                    <a:pt x="1714" y="65"/>
                    <a:pt x="1714" y="65"/>
                    <a:pt x="1714" y="65"/>
                  </a:cubicBezTo>
                  <a:cubicBezTo>
                    <a:pt x="1714" y="65"/>
                    <a:pt x="1713" y="65"/>
                    <a:pt x="1713" y="65"/>
                  </a:cubicBezTo>
                  <a:close/>
                  <a:moveTo>
                    <a:pt x="1020" y="98"/>
                  </a:moveTo>
                  <a:cubicBezTo>
                    <a:pt x="1020" y="98"/>
                    <a:pt x="1020" y="98"/>
                    <a:pt x="1020" y="98"/>
                  </a:cubicBezTo>
                  <a:cubicBezTo>
                    <a:pt x="1020" y="98"/>
                    <a:pt x="1020" y="98"/>
                    <a:pt x="1020" y="98"/>
                  </a:cubicBezTo>
                  <a:close/>
                  <a:moveTo>
                    <a:pt x="1042" y="98"/>
                  </a:moveTo>
                  <a:cubicBezTo>
                    <a:pt x="1042" y="98"/>
                    <a:pt x="1042" y="98"/>
                    <a:pt x="1042" y="98"/>
                  </a:cubicBezTo>
                  <a:cubicBezTo>
                    <a:pt x="1042" y="98"/>
                    <a:pt x="1042" y="98"/>
                    <a:pt x="1042" y="98"/>
                  </a:cubicBezTo>
                  <a:close/>
                  <a:moveTo>
                    <a:pt x="1081" y="98"/>
                  </a:moveTo>
                  <a:cubicBezTo>
                    <a:pt x="1081" y="98"/>
                    <a:pt x="1081" y="98"/>
                    <a:pt x="1081" y="98"/>
                  </a:cubicBezTo>
                  <a:cubicBezTo>
                    <a:pt x="1081" y="98"/>
                    <a:pt x="1081" y="98"/>
                    <a:pt x="1081" y="98"/>
                  </a:cubicBezTo>
                  <a:close/>
                  <a:moveTo>
                    <a:pt x="1179" y="98"/>
                  </a:moveTo>
                  <a:cubicBezTo>
                    <a:pt x="1179" y="98"/>
                    <a:pt x="1179" y="98"/>
                    <a:pt x="1179" y="98"/>
                  </a:cubicBezTo>
                  <a:cubicBezTo>
                    <a:pt x="1179" y="98"/>
                    <a:pt x="1179" y="98"/>
                    <a:pt x="1179" y="98"/>
                  </a:cubicBezTo>
                  <a:close/>
                  <a:moveTo>
                    <a:pt x="1729" y="65"/>
                  </a:moveTo>
                  <a:cubicBezTo>
                    <a:pt x="1729" y="65"/>
                    <a:pt x="1729" y="65"/>
                    <a:pt x="1729" y="65"/>
                  </a:cubicBezTo>
                  <a:cubicBezTo>
                    <a:pt x="1729" y="65"/>
                    <a:pt x="1729" y="65"/>
                    <a:pt x="1729" y="65"/>
                  </a:cubicBezTo>
                  <a:close/>
                  <a:moveTo>
                    <a:pt x="1259" y="98"/>
                  </a:moveTo>
                  <a:cubicBezTo>
                    <a:pt x="1259" y="98"/>
                    <a:pt x="1259" y="98"/>
                    <a:pt x="1259" y="98"/>
                  </a:cubicBezTo>
                  <a:cubicBezTo>
                    <a:pt x="1259" y="98"/>
                    <a:pt x="1259" y="98"/>
                    <a:pt x="1259" y="98"/>
                  </a:cubicBezTo>
                  <a:close/>
                  <a:moveTo>
                    <a:pt x="1424" y="98"/>
                  </a:moveTo>
                  <a:cubicBezTo>
                    <a:pt x="1424" y="98"/>
                    <a:pt x="1424" y="98"/>
                    <a:pt x="1423" y="98"/>
                  </a:cubicBezTo>
                  <a:cubicBezTo>
                    <a:pt x="1423" y="98"/>
                    <a:pt x="1424" y="98"/>
                    <a:pt x="1424" y="98"/>
                  </a:cubicBezTo>
                  <a:close/>
                  <a:moveTo>
                    <a:pt x="1456" y="98"/>
                  </a:moveTo>
                  <a:cubicBezTo>
                    <a:pt x="1455" y="98"/>
                    <a:pt x="1455" y="98"/>
                    <a:pt x="1455" y="98"/>
                  </a:cubicBezTo>
                  <a:cubicBezTo>
                    <a:pt x="1455" y="98"/>
                    <a:pt x="1456" y="98"/>
                    <a:pt x="1456" y="98"/>
                  </a:cubicBezTo>
                  <a:close/>
                  <a:moveTo>
                    <a:pt x="553" y="20"/>
                  </a:moveTo>
                  <a:cubicBezTo>
                    <a:pt x="553" y="20"/>
                    <a:pt x="552" y="21"/>
                    <a:pt x="552" y="21"/>
                  </a:cubicBezTo>
                  <a:cubicBezTo>
                    <a:pt x="553" y="21"/>
                    <a:pt x="553" y="21"/>
                    <a:pt x="553" y="20"/>
                  </a:cubicBezTo>
                  <a:close/>
                  <a:moveTo>
                    <a:pt x="578" y="98"/>
                  </a:moveTo>
                  <a:cubicBezTo>
                    <a:pt x="578" y="98"/>
                    <a:pt x="578" y="98"/>
                    <a:pt x="578" y="99"/>
                  </a:cubicBezTo>
                  <a:cubicBezTo>
                    <a:pt x="578" y="99"/>
                    <a:pt x="578" y="99"/>
                    <a:pt x="578" y="98"/>
                  </a:cubicBezTo>
                  <a:close/>
                  <a:moveTo>
                    <a:pt x="1354" y="20"/>
                  </a:moveTo>
                  <a:cubicBezTo>
                    <a:pt x="1353" y="20"/>
                    <a:pt x="1353" y="20"/>
                    <a:pt x="1353" y="21"/>
                  </a:cubicBezTo>
                  <a:cubicBezTo>
                    <a:pt x="1353" y="21"/>
                    <a:pt x="1354" y="21"/>
                    <a:pt x="1354" y="20"/>
                  </a:cubicBezTo>
                  <a:close/>
                  <a:moveTo>
                    <a:pt x="1383" y="21"/>
                  </a:moveTo>
                  <a:cubicBezTo>
                    <a:pt x="1383" y="21"/>
                    <a:pt x="1382" y="20"/>
                    <a:pt x="1382" y="20"/>
                  </a:cubicBezTo>
                  <a:cubicBezTo>
                    <a:pt x="1382" y="21"/>
                    <a:pt x="1382" y="21"/>
                    <a:pt x="1383" y="21"/>
                  </a:cubicBezTo>
                  <a:close/>
                  <a:moveTo>
                    <a:pt x="798" y="98"/>
                  </a:moveTo>
                  <a:cubicBezTo>
                    <a:pt x="798" y="98"/>
                    <a:pt x="798" y="98"/>
                    <a:pt x="798" y="99"/>
                  </a:cubicBezTo>
                  <a:cubicBezTo>
                    <a:pt x="798" y="99"/>
                    <a:pt x="798" y="99"/>
                    <a:pt x="798" y="98"/>
                  </a:cubicBezTo>
                  <a:close/>
                  <a:moveTo>
                    <a:pt x="664" y="66"/>
                  </a:moveTo>
                  <a:cubicBezTo>
                    <a:pt x="664" y="65"/>
                    <a:pt x="664" y="65"/>
                    <a:pt x="663" y="65"/>
                  </a:cubicBezTo>
                  <a:cubicBezTo>
                    <a:pt x="664" y="65"/>
                    <a:pt x="664" y="66"/>
                    <a:pt x="664" y="66"/>
                  </a:cubicBezTo>
                  <a:close/>
                  <a:moveTo>
                    <a:pt x="1020" y="98"/>
                  </a:moveTo>
                  <a:cubicBezTo>
                    <a:pt x="1019" y="98"/>
                    <a:pt x="1019" y="98"/>
                    <a:pt x="1019" y="99"/>
                  </a:cubicBezTo>
                  <a:cubicBezTo>
                    <a:pt x="1019" y="99"/>
                    <a:pt x="1019" y="99"/>
                    <a:pt x="1020" y="98"/>
                  </a:cubicBezTo>
                  <a:close/>
                  <a:moveTo>
                    <a:pt x="1538" y="20"/>
                  </a:moveTo>
                  <a:cubicBezTo>
                    <a:pt x="1538" y="20"/>
                    <a:pt x="1537" y="21"/>
                    <a:pt x="1537" y="21"/>
                  </a:cubicBezTo>
                  <a:cubicBezTo>
                    <a:pt x="1538" y="21"/>
                    <a:pt x="1538" y="21"/>
                    <a:pt x="1538" y="20"/>
                  </a:cubicBezTo>
                  <a:close/>
                  <a:moveTo>
                    <a:pt x="1706" y="20"/>
                  </a:moveTo>
                  <a:cubicBezTo>
                    <a:pt x="1706" y="20"/>
                    <a:pt x="1706" y="21"/>
                    <a:pt x="1706" y="21"/>
                  </a:cubicBezTo>
                  <a:cubicBezTo>
                    <a:pt x="1706" y="21"/>
                    <a:pt x="1706" y="21"/>
                    <a:pt x="1706" y="20"/>
                  </a:cubicBezTo>
                  <a:close/>
                  <a:moveTo>
                    <a:pt x="1179" y="99"/>
                  </a:moveTo>
                  <a:cubicBezTo>
                    <a:pt x="1179" y="99"/>
                    <a:pt x="1179" y="98"/>
                    <a:pt x="1179" y="98"/>
                  </a:cubicBezTo>
                  <a:cubicBezTo>
                    <a:pt x="1179" y="99"/>
                    <a:pt x="1179" y="99"/>
                    <a:pt x="1179" y="99"/>
                  </a:cubicBezTo>
                  <a:close/>
                  <a:moveTo>
                    <a:pt x="1220" y="99"/>
                  </a:moveTo>
                  <a:cubicBezTo>
                    <a:pt x="1220" y="98"/>
                    <a:pt x="1220" y="98"/>
                    <a:pt x="1220" y="98"/>
                  </a:cubicBezTo>
                  <a:cubicBezTo>
                    <a:pt x="1220" y="99"/>
                    <a:pt x="1220" y="99"/>
                    <a:pt x="1220" y="99"/>
                  </a:cubicBezTo>
                  <a:close/>
                  <a:moveTo>
                    <a:pt x="552" y="21"/>
                  </a:moveTo>
                  <a:cubicBezTo>
                    <a:pt x="552" y="21"/>
                    <a:pt x="552" y="21"/>
                    <a:pt x="552" y="21"/>
                  </a:cubicBezTo>
                  <a:cubicBezTo>
                    <a:pt x="552" y="21"/>
                    <a:pt x="552" y="21"/>
                    <a:pt x="552" y="21"/>
                  </a:cubicBezTo>
                  <a:close/>
                  <a:moveTo>
                    <a:pt x="1545" y="66"/>
                  </a:moveTo>
                  <a:cubicBezTo>
                    <a:pt x="1545" y="66"/>
                    <a:pt x="1545" y="66"/>
                    <a:pt x="1545" y="65"/>
                  </a:cubicBezTo>
                  <a:cubicBezTo>
                    <a:pt x="1545" y="65"/>
                    <a:pt x="1545" y="65"/>
                    <a:pt x="1545" y="66"/>
                  </a:cubicBezTo>
                  <a:close/>
                  <a:moveTo>
                    <a:pt x="1560" y="65"/>
                  </a:moveTo>
                  <a:cubicBezTo>
                    <a:pt x="1560" y="65"/>
                    <a:pt x="1560" y="65"/>
                    <a:pt x="1560" y="66"/>
                  </a:cubicBezTo>
                  <a:cubicBezTo>
                    <a:pt x="1560" y="66"/>
                    <a:pt x="1560" y="65"/>
                    <a:pt x="1560" y="65"/>
                  </a:cubicBezTo>
                  <a:close/>
                  <a:moveTo>
                    <a:pt x="1713" y="66"/>
                  </a:moveTo>
                  <a:cubicBezTo>
                    <a:pt x="1713" y="66"/>
                    <a:pt x="1713" y="66"/>
                    <a:pt x="1713" y="65"/>
                  </a:cubicBezTo>
                  <a:cubicBezTo>
                    <a:pt x="1713" y="65"/>
                    <a:pt x="1713" y="65"/>
                    <a:pt x="1713" y="66"/>
                  </a:cubicBezTo>
                  <a:close/>
                  <a:moveTo>
                    <a:pt x="584" y="21"/>
                  </a:moveTo>
                  <a:cubicBezTo>
                    <a:pt x="584" y="21"/>
                    <a:pt x="584" y="21"/>
                    <a:pt x="584" y="21"/>
                  </a:cubicBezTo>
                  <a:cubicBezTo>
                    <a:pt x="584" y="21"/>
                    <a:pt x="584" y="21"/>
                    <a:pt x="584" y="21"/>
                  </a:cubicBezTo>
                  <a:close/>
                  <a:moveTo>
                    <a:pt x="980" y="21"/>
                  </a:moveTo>
                  <a:cubicBezTo>
                    <a:pt x="980" y="21"/>
                    <a:pt x="979" y="21"/>
                    <a:pt x="979" y="21"/>
                  </a:cubicBezTo>
                  <a:cubicBezTo>
                    <a:pt x="980" y="21"/>
                    <a:pt x="980" y="21"/>
                    <a:pt x="980" y="21"/>
                  </a:cubicBezTo>
                  <a:close/>
                  <a:moveTo>
                    <a:pt x="692" y="99"/>
                  </a:moveTo>
                  <a:cubicBezTo>
                    <a:pt x="691" y="99"/>
                    <a:pt x="691" y="99"/>
                    <a:pt x="691" y="99"/>
                  </a:cubicBezTo>
                  <a:cubicBezTo>
                    <a:pt x="691" y="99"/>
                    <a:pt x="691" y="99"/>
                    <a:pt x="692" y="99"/>
                  </a:cubicBezTo>
                  <a:close/>
                  <a:moveTo>
                    <a:pt x="1383" y="21"/>
                  </a:moveTo>
                  <a:cubicBezTo>
                    <a:pt x="1383" y="21"/>
                    <a:pt x="1383" y="21"/>
                    <a:pt x="1383" y="21"/>
                  </a:cubicBezTo>
                  <a:cubicBezTo>
                    <a:pt x="1383" y="21"/>
                    <a:pt x="1383" y="21"/>
                    <a:pt x="1383" y="21"/>
                  </a:cubicBezTo>
                  <a:close/>
                  <a:moveTo>
                    <a:pt x="664" y="66"/>
                  </a:moveTo>
                  <a:cubicBezTo>
                    <a:pt x="664" y="66"/>
                    <a:pt x="664" y="66"/>
                    <a:pt x="664" y="66"/>
                  </a:cubicBezTo>
                  <a:cubicBezTo>
                    <a:pt x="664" y="66"/>
                    <a:pt x="664" y="66"/>
                    <a:pt x="664" y="66"/>
                  </a:cubicBezTo>
                  <a:close/>
                  <a:moveTo>
                    <a:pt x="1416" y="21"/>
                  </a:moveTo>
                  <a:cubicBezTo>
                    <a:pt x="1416" y="21"/>
                    <a:pt x="1416" y="21"/>
                    <a:pt x="1416" y="21"/>
                  </a:cubicBezTo>
                  <a:cubicBezTo>
                    <a:pt x="1416" y="21"/>
                    <a:pt x="1416" y="21"/>
                    <a:pt x="1416" y="21"/>
                  </a:cubicBezTo>
                  <a:close/>
                  <a:moveTo>
                    <a:pt x="1567" y="21"/>
                  </a:moveTo>
                  <a:cubicBezTo>
                    <a:pt x="1567" y="21"/>
                    <a:pt x="1567" y="21"/>
                    <a:pt x="1567" y="21"/>
                  </a:cubicBezTo>
                  <a:cubicBezTo>
                    <a:pt x="1567" y="21"/>
                    <a:pt x="1567" y="21"/>
                    <a:pt x="1567" y="21"/>
                  </a:cubicBezTo>
                  <a:close/>
                  <a:moveTo>
                    <a:pt x="1043" y="99"/>
                  </a:moveTo>
                  <a:cubicBezTo>
                    <a:pt x="1043" y="99"/>
                    <a:pt x="1043" y="99"/>
                    <a:pt x="1043" y="99"/>
                  </a:cubicBezTo>
                  <a:cubicBezTo>
                    <a:pt x="1043" y="99"/>
                    <a:pt x="1043" y="99"/>
                    <a:pt x="1043" y="99"/>
                  </a:cubicBezTo>
                  <a:close/>
                  <a:moveTo>
                    <a:pt x="1376" y="66"/>
                  </a:moveTo>
                  <a:cubicBezTo>
                    <a:pt x="1375" y="66"/>
                    <a:pt x="1375" y="66"/>
                    <a:pt x="1375" y="66"/>
                  </a:cubicBezTo>
                  <a:cubicBezTo>
                    <a:pt x="1375" y="66"/>
                    <a:pt x="1376" y="66"/>
                    <a:pt x="1376" y="66"/>
                  </a:cubicBezTo>
                  <a:close/>
                  <a:moveTo>
                    <a:pt x="1180" y="99"/>
                  </a:moveTo>
                  <a:cubicBezTo>
                    <a:pt x="1180" y="99"/>
                    <a:pt x="1180" y="99"/>
                    <a:pt x="1179" y="99"/>
                  </a:cubicBezTo>
                  <a:cubicBezTo>
                    <a:pt x="1179" y="99"/>
                    <a:pt x="1180" y="99"/>
                    <a:pt x="1180" y="99"/>
                  </a:cubicBezTo>
                  <a:close/>
                  <a:moveTo>
                    <a:pt x="1544" y="66"/>
                  </a:moveTo>
                  <a:cubicBezTo>
                    <a:pt x="1545" y="66"/>
                    <a:pt x="1545" y="66"/>
                    <a:pt x="1545" y="66"/>
                  </a:cubicBezTo>
                  <a:cubicBezTo>
                    <a:pt x="1545" y="66"/>
                    <a:pt x="1545" y="66"/>
                    <a:pt x="1544" y="66"/>
                  </a:cubicBezTo>
                  <a:close/>
                  <a:moveTo>
                    <a:pt x="1735" y="21"/>
                  </a:moveTo>
                  <a:cubicBezTo>
                    <a:pt x="1735" y="21"/>
                    <a:pt x="1735" y="21"/>
                    <a:pt x="1735" y="21"/>
                  </a:cubicBezTo>
                  <a:cubicBezTo>
                    <a:pt x="1735" y="21"/>
                    <a:pt x="1735" y="21"/>
                    <a:pt x="1735" y="21"/>
                  </a:cubicBezTo>
                  <a:close/>
                  <a:moveTo>
                    <a:pt x="1455" y="99"/>
                  </a:moveTo>
                  <a:cubicBezTo>
                    <a:pt x="1454" y="99"/>
                    <a:pt x="1454" y="99"/>
                    <a:pt x="1454" y="99"/>
                  </a:cubicBezTo>
                  <a:cubicBezTo>
                    <a:pt x="1454" y="99"/>
                    <a:pt x="1455" y="99"/>
                    <a:pt x="1455" y="99"/>
                  </a:cubicBezTo>
                  <a:close/>
                  <a:moveTo>
                    <a:pt x="552" y="21"/>
                  </a:moveTo>
                  <a:cubicBezTo>
                    <a:pt x="552" y="21"/>
                    <a:pt x="552" y="21"/>
                    <a:pt x="552" y="21"/>
                  </a:cubicBezTo>
                  <a:cubicBezTo>
                    <a:pt x="552" y="21"/>
                    <a:pt x="552" y="21"/>
                    <a:pt x="552" y="21"/>
                  </a:cubicBezTo>
                  <a:close/>
                  <a:moveTo>
                    <a:pt x="585" y="21"/>
                  </a:moveTo>
                  <a:cubicBezTo>
                    <a:pt x="585" y="21"/>
                    <a:pt x="585" y="21"/>
                    <a:pt x="584" y="21"/>
                  </a:cubicBezTo>
                  <a:cubicBezTo>
                    <a:pt x="585" y="21"/>
                    <a:pt x="585" y="21"/>
                    <a:pt x="585" y="21"/>
                  </a:cubicBezTo>
                  <a:close/>
                  <a:moveTo>
                    <a:pt x="659" y="99"/>
                  </a:moveTo>
                  <a:cubicBezTo>
                    <a:pt x="659" y="99"/>
                    <a:pt x="658" y="99"/>
                    <a:pt x="658" y="99"/>
                  </a:cubicBezTo>
                  <a:cubicBezTo>
                    <a:pt x="658" y="99"/>
                    <a:pt x="658" y="99"/>
                    <a:pt x="659" y="99"/>
                  </a:cubicBezTo>
                  <a:close/>
                  <a:moveTo>
                    <a:pt x="1353" y="21"/>
                  </a:moveTo>
                  <a:cubicBezTo>
                    <a:pt x="1352" y="21"/>
                    <a:pt x="1352" y="21"/>
                    <a:pt x="1352" y="21"/>
                  </a:cubicBezTo>
                  <a:cubicBezTo>
                    <a:pt x="1352" y="21"/>
                    <a:pt x="1353" y="21"/>
                    <a:pt x="1353" y="21"/>
                  </a:cubicBezTo>
                  <a:close/>
                  <a:moveTo>
                    <a:pt x="762" y="99"/>
                  </a:moveTo>
                  <a:cubicBezTo>
                    <a:pt x="762" y="99"/>
                    <a:pt x="761" y="99"/>
                    <a:pt x="761" y="99"/>
                  </a:cubicBezTo>
                  <a:cubicBezTo>
                    <a:pt x="761" y="99"/>
                    <a:pt x="762" y="99"/>
                    <a:pt x="762" y="99"/>
                  </a:cubicBezTo>
                  <a:close/>
                  <a:moveTo>
                    <a:pt x="1498" y="21"/>
                  </a:moveTo>
                  <a:cubicBezTo>
                    <a:pt x="1498" y="21"/>
                    <a:pt x="1498" y="21"/>
                    <a:pt x="1498" y="21"/>
                  </a:cubicBezTo>
                  <a:cubicBezTo>
                    <a:pt x="1498" y="21"/>
                    <a:pt x="1498" y="21"/>
                    <a:pt x="1498" y="21"/>
                  </a:cubicBezTo>
                  <a:close/>
                  <a:moveTo>
                    <a:pt x="665" y="66"/>
                  </a:moveTo>
                  <a:cubicBezTo>
                    <a:pt x="665" y="66"/>
                    <a:pt x="664" y="66"/>
                    <a:pt x="664" y="66"/>
                  </a:cubicBezTo>
                  <a:cubicBezTo>
                    <a:pt x="664" y="66"/>
                    <a:pt x="664" y="66"/>
                    <a:pt x="665" y="66"/>
                  </a:cubicBezTo>
                  <a:close/>
                  <a:moveTo>
                    <a:pt x="1567" y="21"/>
                  </a:moveTo>
                  <a:cubicBezTo>
                    <a:pt x="1567" y="21"/>
                    <a:pt x="1567" y="21"/>
                    <a:pt x="1567" y="21"/>
                  </a:cubicBezTo>
                  <a:cubicBezTo>
                    <a:pt x="1567" y="21"/>
                    <a:pt x="1567" y="21"/>
                    <a:pt x="1567" y="21"/>
                  </a:cubicBezTo>
                  <a:close/>
                  <a:moveTo>
                    <a:pt x="1736" y="21"/>
                  </a:moveTo>
                  <a:cubicBezTo>
                    <a:pt x="1736" y="21"/>
                    <a:pt x="1735" y="21"/>
                    <a:pt x="1735" y="21"/>
                  </a:cubicBezTo>
                  <a:cubicBezTo>
                    <a:pt x="1735" y="21"/>
                    <a:pt x="1735" y="21"/>
                    <a:pt x="1736" y="21"/>
                  </a:cubicBezTo>
                  <a:close/>
                  <a:moveTo>
                    <a:pt x="1360" y="66"/>
                  </a:moveTo>
                  <a:cubicBezTo>
                    <a:pt x="1360" y="66"/>
                    <a:pt x="1360" y="66"/>
                    <a:pt x="1360" y="66"/>
                  </a:cubicBezTo>
                  <a:cubicBezTo>
                    <a:pt x="1360" y="66"/>
                    <a:pt x="1360" y="66"/>
                    <a:pt x="1360" y="66"/>
                  </a:cubicBezTo>
                  <a:close/>
                  <a:moveTo>
                    <a:pt x="1180" y="99"/>
                  </a:moveTo>
                  <a:cubicBezTo>
                    <a:pt x="1180" y="99"/>
                    <a:pt x="1180" y="99"/>
                    <a:pt x="1180" y="99"/>
                  </a:cubicBezTo>
                  <a:cubicBezTo>
                    <a:pt x="1180" y="99"/>
                    <a:pt x="1180" y="99"/>
                    <a:pt x="1180" y="99"/>
                  </a:cubicBezTo>
                  <a:close/>
                  <a:moveTo>
                    <a:pt x="962" y="22"/>
                  </a:moveTo>
                  <a:cubicBezTo>
                    <a:pt x="963" y="22"/>
                    <a:pt x="963" y="22"/>
                    <a:pt x="963" y="21"/>
                  </a:cubicBezTo>
                  <a:cubicBezTo>
                    <a:pt x="963" y="22"/>
                    <a:pt x="963" y="22"/>
                    <a:pt x="962" y="22"/>
                  </a:cubicBezTo>
                  <a:close/>
                  <a:moveTo>
                    <a:pt x="1021" y="22"/>
                  </a:moveTo>
                  <a:cubicBezTo>
                    <a:pt x="1021" y="22"/>
                    <a:pt x="1021" y="21"/>
                    <a:pt x="1021" y="21"/>
                  </a:cubicBezTo>
                  <a:cubicBezTo>
                    <a:pt x="1021" y="21"/>
                    <a:pt x="1021" y="21"/>
                    <a:pt x="1021" y="21"/>
                  </a:cubicBezTo>
                  <a:cubicBezTo>
                    <a:pt x="1021" y="21"/>
                    <a:pt x="1021" y="22"/>
                    <a:pt x="1021" y="22"/>
                  </a:cubicBezTo>
                  <a:close/>
                  <a:moveTo>
                    <a:pt x="1425" y="99"/>
                  </a:moveTo>
                  <a:cubicBezTo>
                    <a:pt x="1425" y="99"/>
                    <a:pt x="1425" y="99"/>
                    <a:pt x="1425" y="99"/>
                  </a:cubicBezTo>
                  <a:cubicBezTo>
                    <a:pt x="1425" y="99"/>
                    <a:pt x="1425" y="99"/>
                    <a:pt x="1425" y="99"/>
                  </a:cubicBezTo>
                  <a:close/>
                  <a:moveTo>
                    <a:pt x="1352" y="21"/>
                  </a:moveTo>
                  <a:cubicBezTo>
                    <a:pt x="1352" y="21"/>
                    <a:pt x="1352" y="21"/>
                    <a:pt x="1352" y="22"/>
                  </a:cubicBezTo>
                  <a:cubicBezTo>
                    <a:pt x="1352" y="22"/>
                    <a:pt x="1352" y="22"/>
                    <a:pt x="1352" y="21"/>
                  </a:cubicBezTo>
                  <a:close/>
                  <a:moveTo>
                    <a:pt x="1559" y="66"/>
                  </a:moveTo>
                  <a:cubicBezTo>
                    <a:pt x="1559" y="66"/>
                    <a:pt x="1559" y="66"/>
                    <a:pt x="1559" y="66"/>
                  </a:cubicBezTo>
                  <a:cubicBezTo>
                    <a:pt x="1559" y="66"/>
                    <a:pt x="1559" y="66"/>
                    <a:pt x="1559" y="66"/>
                  </a:cubicBezTo>
                  <a:close/>
                  <a:moveTo>
                    <a:pt x="1728" y="66"/>
                  </a:moveTo>
                  <a:cubicBezTo>
                    <a:pt x="1727" y="66"/>
                    <a:pt x="1727" y="66"/>
                    <a:pt x="1727" y="66"/>
                  </a:cubicBezTo>
                  <a:cubicBezTo>
                    <a:pt x="1727" y="66"/>
                    <a:pt x="1727" y="66"/>
                    <a:pt x="1728" y="66"/>
                  </a:cubicBezTo>
                  <a:close/>
                  <a:moveTo>
                    <a:pt x="1536" y="21"/>
                  </a:moveTo>
                  <a:cubicBezTo>
                    <a:pt x="1536" y="21"/>
                    <a:pt x="1536" y="22"/>
                    <a:pt x="1536" y="22"/>
                  </a:cubicBezTo>
                  <a:cubicBezTo>
                    <a:pt x="1536" y="22"/>
                    <a:pt x="1536" y="22"/>
                    <a:pt x="1536" y="21"/>
                  </a:cubicBezTo>
                  <a:close/>
                  <a:moveTo>
                    <a:pt x="1705" y="21"/>
                  </a:moveTo>
                  <a:cubicBezTo>
                    <a:pt x="1704" y="21"/>
                    <a:pt x="1704" y="22"/>
                    <a:pt x="1704" y="22"/>
                  </a:cubicBezTo>
                  <a:cubicBezTo>
                    <a:pt x="1704" y="22"/>
                    <a:pt x="1704" y="22"/>
                    <a:pt x="1705" y="21"/>
                  </a:cubicBezTo>
                  <a:close/>
                  <a:moveTo>
                    <a:pt x="962" y="22"/>
                  </a:moveTo>
                  <a:cubicBezTo>
                    <a:pt x="962" y="22"/>
                    <a:pt x="962" y="22"/>
                    <a:pt x="962" y="22"/>
                  </a:cubicBezTo>
                  <a:cubicBezTo>
                    <a:pt x="962" y="22"/>
                    <a:pt x="962" y="22"/>
                    <a:pt x="962" y="22"/>
                  </a:cubicBezTo>
                  <a:close/>
                  <a:moveTo>
                    <a:pt x="691" y="99"/>
                  </a:moveTo>
                  <a:cubicBezTo>
                    <a:pt x="690" y="99"/>
                    <a:pt x="690" y="100"/>
                    <a:pt x="690" y="100"/>
                  </a:cubicBezTo>
                  <a:cubicBezTo>
                    <a:pt x="690" y="100"/>
                    <a:pt x="690" y="100"/>
                    <a:pt x="691" y="99"/>
                  </a:cubicBezTo>
                  <a:close/>
                  <a:moveTo>
                    <a:pt x="721" y="100"/>
                  </a:moveTo>
                  <a:cubicBezTo>
                    <a:pt x="721" y="100"/>
                    <a:pt x="720" y="99"/>
                    <a:pt x="720" y="99"/>
                  </a:cubicBezTo>
                  <a:cubicBezTo>
                    <a:pt x="720" y="100"/>
                    <a:pt x="720" y="100"/>
                    <a:pt x="721" y="100"/>
                  </a:cubicBezTo>
                  <a:close/>
                  <a:moveTo>
                    <a:pt x="1359" y="67"/>
                  </a:moveTo>
                  <a:cubicBezTo>
                    <a:pt x="1359" y="67"/>
                    <a:pt x="1360" y="67"/>
                    <a:pt x="1360" y="66"/>
                  </a:cubicBezTo>
                  <a:cubicBezTo>
                    <a:pt x="1360" y="66"/>
                    <a:pt x="1359" y="67"/>
                    <a:pt x="1359" y="67"/>
                  </a:cubicBezTo>
                  <a:close/>
                  <a:moveTo>
                    <a:pt x="1375" y="66"/>
                  </a:moveTo>
                  <a:cubicBezTo>
                    <a:pt x="1374" y="66"/>
                    <a:pt x="1374" y="66"/>
                    <a:pt x="1374" y="67"/>
                  </a:cubicBezTo>
                  <a:cubicBezTo>
                    <a:pt x="1374" y="67"/>
                    <a:pt x="1374" y="66"/>
                    <a:pt x="1375" y="66"/>
                  </a:cubicBezTo>
                  <a:close/>
                  <a:moveTo>
                    <a:pt x="1384" y="22"/>
                  </a:moveTo>
                  <a:cubicBezTo>
                    <a:pt x="1384" y="22"/>
                    <a:pt x="1384" y="22"/>
                    <a:pt x="1383" y="22"/>
                  </a:cubicBezTo>
                  <a:cubicBezTo>
                    <a:pt x="1383" y="22"/>
                    <a:pt x="1383" y="22"/>
                    <a:pt x="1384" y="22"/>
                  </a:cubicBezTo>
                  <a:close/>
                  <a:moveTo>
                    <a:pt x="1543" y="67"/>
                  </a:moveTo>
                  <a:cubicBezTo>
                    <a:pt x="1544" y="67"/>
                    <a:pt x="1544" y="67"/>
                    <a:pt x="1544" y="66"/>
                  </a:cubicBezTo>
                  <a:cubicBezTo>
                    <a:pt x="1544" y="66"/>
                    <a:pt x="1544" y="67"/>
                    <a:pt x="1543" y="67"/>
                  </a:cubicBezTo>
                  <a:close/>
                  <a:moveTo>
                    <a:pt x="1536" y="22"/>
                  </a:moveTo>
                  <a:cubicBezTo>
                    <a:pt x="1536" y="22"/>
                    <a:pt x="1536" y="22"/>
                    <a:pt x="1536" y="22"/>
                  </a:cubicBezTo>
                  <a:cubicBezTo>
                    <a:pt x="1536" y="22"/>
                    <a:pt x="1536" y="22"/>
                    <a:pt x="1536" y="22"/>
                  </a:cubicBezTo>
                  <a:close/>
                  <a:moveTo>
                    <a:pt x="1671" y="66"/>
                  </a:moveTo>
                  <a:cubicBezTo>
                    <a:pt x="1671" y="67"/>
                    <a:pt x="1671" y="67"/>
                    <a:pt x="1671" y="67"/>
                  </a:cubicBezTo>
                  <a:cubicBezTo>
                    <a:pt x="1671" y="67"/>
                    <a:pt x="1671" y="66"/>
                    <a:pt x="1671" y="66"/>
                  </a:cubicBezTo>
                  <a:close/>
                  <a:moveTo>
                    <a:pt x="1180" y="100"/>
                  </a:moveTo>
                  <a:cubicBezTo>
                    <a:pt x="1180" y="99"/>
                    <a:pt x="1180" y="99"/>
                    <a:pt x="1180" y="99"/>
                  </a:cubicBezTo>
                  <a:cubicBezTo>
                    <a:pt x="1180" y="100"/>
                    <a:pt x="1180" y="100"/>
                    <a:pt x="1180" y="100"/>
                  </a:cubicBezTo>
                  <a:close/>
                  <a:moveTo>
                    <a:pt x="1222" y="100"/>
                  </a:moveTo>
                  <a:cubicBezTo>
                    <a:pt x="1222" y="100"/>
                    <a:pt x="1222" y="99"/>
                    <a:pt x="1222" y="99"/>
                  </a:cubicBezTo>
                  <a:cubicBezTo>
                    <a:pt x="1222" y="100"/>
                    <a:pt x="1222" y="100"/>
                    <a:pt x="1222" y="100"/>
                  </a:cubicBezTo>
                  <a:close/>
                  <a:moveTo>
                    <a:pt x="1712" y="67"/>
                  </a:moveTo>
                  <a:cubicBezTo>
                    <a:pt x="1712" y="67"/>
                    <a:pt x="1712" y="67"/>
                    <a:pt x="1712" y="66"/>
                  </a:cubicBezTo>
                  <a:cubicBezTo>
                    <a:pt x="1712" y="66"/>
                    <a:pt x="1712" y="67"/>
                    <a:pt x="1712" y="67"/>
                  </a:cubicBezTo>
                  <a:close/>
                  <a:moveTo>
                    <a:pt x="1704" y="22"/>
                  </a:moveTo>
                  <a:cubicBezTo>
                    <a:pt x="1704" y="22"/>
                    <a:pt x="1704" y="22"/>
                    <a:pt x="1704" y="22"/>
                  </a:cubicBezTo>
                  <a:cubicBezTo>
                    <a:pt x="1704" y="22"/>
                    <a:pt x="1704" y="22"/>
                    <a:pt x="1704" y="22"/>
                  </a:cubicBezTo>
                  <a:close/>
                  <a:moveTo>
                    <a:pt x="1454" y="99"/>
                  </a:moveTo>
                  <a:cubicBezTo>
                    <a:pt x="1453" y="99"/>
                    <a:pt x="1453" y="100"/>
                    <a:pt x="1453" y="100"/>
                  </a:cubicBezTo>
                  <a:cubicBezTo>
                    <a:pt x="1453" y="100"/>
                    <a:pt x="1454" y="100"/>
                    <a:pt x="1454" y="99"/>
                  </a:cubicBezTo>
                  <a:close/>
                  <a:moveTo>
                    <a:pt x="587" y="67"/>
                  </a:moveTo>
                  <a:cubicBezTo>
                    <a:pt x="587" y="67"/>
                    <a:pt x="587" y="67"/>
                    <a:pt x="587" y="67"/>
                  </a:cubicBezTo>
                  <a:cubicBezTo>
                    <a:pt x="587" y="67"/>
                    <a:pt x="587" y="67"/>
                    <a:pt x="587" y="67"/>
                  </a:cubicBezTo>
                  <a:close/>
                  <a:moveTo>
                    <a:pt x="962" y="23"/>
                  </a:moveTo>
                  <a:cubicBezTo>
                    <a:pt x="962" y="23"/>
                    <a:pt x="962" y="22"/>
                    <a:pt x="962" y="22"/>
                  </a:cubicBezTo>
                  <a:cubicBezTo>
                    <a:pt x="962" y="22"/>
                    <a:pt x="962" y="22"/>
                    <a:pt x="962" y="23"/>
                  </a:cubicBezTo>
                  <a:close/>
                  <a:moveTo>
                    <a:pt x="978" y="22"/>
                  </a:moveTo>
                  <a:cubicBezTo>
                    <a:pt x="978" y="22"/>
                    <a:pt x="977" y="22"/>
                    <a:pt x="977" y="22"/>
                  </a:cubicBezTo>
                  <a:cubicBezTo>
                    <a:pt x="978" y="22"/>
                    <a:pt x="978" y="22"/>
                    <a:pt x="978" y="22"/>
                  </a:cubicBezTo>
                  <a:close/>
                  <a:moveTo>
                    <a:pt x="690" y="100"/>
                  </a:moveTo>
                  <a:cubicBezTo>
                    <a:pt x="690" y="100"/>
                    <a:pt x="690" y="100"/>
                    <a:pt x="689" y="100"/>
                  </a:cubicBezTo>
                  <a:cubicBezTo>
                    <a:pt x="690" y="100"/>
                    <a:pt x="690" y="100"/>
                    <a:pt x="690" y="100"/>
                  </a:cubicBezTo>
                  <a:close/>
                  <a:moveTo>
                    <a:pt x="721" y="100"/>
                  </a:moveTo>
                  <a:cubicBezTo>
                    <a:pt x="721" y="100"/>
                    <a:pt x="721" y="100"/>
                    <a:pt x="721" y="100"/>
                  </a:cubicBezTo>
                  <a:cubicBezTo>
                    <a:pt x="721" y="100"/>
                    <a:pt x="721" y="100"/>
                    <a:pt x="721" y="100"/>
                  </a:cubicBezTo>
                  <a:close/>
                  <a:moveTo>
                    <a:pt x="666" y="67"/>
                  </a:moveTo>
                  <a:cubicBezTo>
                    <a:pt x="666" y="67"/>
                    <a:pt x="665" y="67"/>
                    <a:pt x="665" y="67"/>
                  </a:cubicBezTo>
                  <a:cubicBezTo>
                    <a:pt x="665" y="67"/>
                    <a:pt x="665" y="67"/>
                    <a:pt x="666" y="67"/>
                  </a:cubicBezTo>
                  <a:close/>
                  <a:moveTo>
                    <a:pt x="689" y="67"/>
                  </a:moveTo>
                  <a:cubicBezTo>
                    <a:pt x="689" y="67"/>
                    <a:pt x="689" y="67"/>
                    <a:pt x="689" y="67"/>
                  </a:cubicBezTo>
                  <a:cubicBezTo>
                    <a:pt x="689" y="67"/>
                    <a:pt x="689" y="67"/>
                    <a:pt x="689" y="67"/>
                  </a:cubicBezTo>
                  <a:close/>
                  <a:moveTo>
                    <a:pt x="1351" y="22"/>
                  </a:moveTo>
                  <a:cubicBezTo>
                    <a:pt x="1351" y="22"/>
                    <a:pt x="1351" y="22"/>
                    <a:pt x="1351" y="22"/>
                  </a:cubicBezTo>
                  <a:cubicBezTo>
                    <a:pt x="1351" y="22"/>
                    <a:pt x="1351" y="22"/>
                    <a:pt x="1351" y="22"/>
                  </a:cubicBezTo>
                  <a:close/>
                  <a:moveTo>
                    <a:pt x="1374" y="67"/>
                  </a:moveTo>
                  <a:cubicBezTo>
                    <a:pt x="1374" y="67"/>
                    <a:pt x="1374" y="67"/>
                    <a:pt x="1374" y="67"/>
                  </a:cubicBezTo>
                  <a:cubicBezTo>
                    <a:pt x="1374" y="67"/>
                    <a:pt x="1374" y="67"/>
                    <a:pt x="1374" y="67"/>
                  </a:cubicBezTo>
                  <a:close/>
                  <a:moveTo>
                    <a:pt x="1045" y="100"/>
                  </a:moveTo>
                  <a:cubicBezTo>
                    <a:pt x="1045" y="100"/>
                    <a:pt x="1045" y="100"/>
                    <a:pt x="1045" y="100"/>
                  </a:cubicBezTo>
                  <a:cubicBezTo>
                    <a:pt x="1045" y="100"/>
                    <a:pt x="1045" y="100"/>
                    <a:pt x="1045" y="100"/>
                  </a:cubicBezTo>
                  <a:close/>
                  <a:moveTo>
                    <a:pt x="1543" y="67"/>
                  </a:moveTo>
                  <a:cubicBezTo>
                    <a:pt x="1543" y="67"/>
                    <a:pt x="1543" y="67"/>
                    <a:pt x="1543" y="67"/>
                  </a:cubicBezTo>
                  <a:cubicBezTo>
                    <a:pt x="1543" y="67"/>
                    <a:pt x="1543" y="67"/>
                    <a:pt x="1543" y="67"/>
                  </a:cubicBezTo>
                  <a:close/>
                  <a:moveTo>
                    <a:pt x="1558" y="67"/>
                  </a:moveTo>
                  <a:cubicBezTo>
                    <a:pt x="1558" y="67"/>
                    <a:pt x="1558" y="67"/>
                    <a:pt x="1558" y="67"/>
                  </a:cubicBezTo>
                  <a:cubicBezTo>
                    <a:pt x="1558" y="67"/>
                    <a:pt x="1558" y="67"/>
                    <a:pt x="1558" y="67"/>
                  </a:cubicBezTo>
                  <a:close/>
                  <a:moveTo>
                    <a:pt x="1223" y="100"/>
                  </a:moveTo>
                  <a:cubicBezTo>
                    <a:pt x="1223" y="100"/>
                    <a:pt x="1223" y="100"/>
                    <a:pt x="1222" y="100"/>
                  </a:cubicBezTo>
                  <a:cubicBezTo>
                    <a:pt x="1223" y="100"/>
                    <a:pt x="1223" y="100"/>
                    <a:pt x="1223" y="100"/>
                  </a:cubicBezTo>
                  <a:close/>
                  <a:moveTo>
                    <a:pt x="1659" y="67"/>
                  </a:moveTo>
                  <a:cubicBezTo>
                    <a:pt x="1659" y="67"/>
                    <a:pt x="1659" y="67"/>
                    <a:pt x="1658" y="67"/>
                  </a:cubicBezTo>
                  <a:cubicBezTo>
                    <a:pt x="1658" y="67"/>
                    <a:pt x="1658" y="67"/>
                    <a:pt x="1659" y="67"/>
                  </a:cubicBezTo>
                  <a:close/>
                  <a:moveTo>
                    <a:pt x="1497" y="22"/>
                  </a:moveTo>
                  <a:cubicBezTo>
                    <a:pt x="1497" y="22"/>
                    <a:pt x="1497" y="22"/>
                    <a:pt x="1497" y="22"/>
                  </a:cubicBezTo>
                  <a:cubicBezTo>
                    <a:pt x="1497" y="22"/>
                    <a:pt x="1497" y="22"/>
                    <a:pt x="1497" y="22"/>
                  </a:cubicBezTo>
                  <a:close/>
                  <a:moveTo>
                    <a:pt x="1711" y="67"/>
                  </a:moveTo>
                  <a:cubicBezTo>
                    <a:pt x="1711" y="67"/>
                    <a:pt x="1712" y="67"/>
                    <a:pt x="1712" y="67"/>
                  </a:cubicBezTo>
                  <a:cubicBezTo>
                    <a:pt x="1711" y="67"/>
                    <a:pt x="1711" y="67"/>
                    <a:pt x="1711" y="67"/>
                  </a:cubicBezTo>
                  <a:close/>
                  <a:moveTo>
                    <a:pt x="1727" y="67"/>
                  </a:moveTo>
                  <a:cubicBezTo>
                    <a:pt x="1726" y="67"/>
                    <a:pt x="1726" y="67"/>
                    <a:pt x="1726" y="67"/>
                  </a:cubicBezTo>
                  <a:cubicBezTo>
                    <a:pt x="1726" y="67"/>
                    <a:pt x="1726" y="67"/>
                    <a:pt x="1727" y="67"/>
                  </a:cubicBezTo>
                  <a:close/>
                  <a:moveTo>
                    <a:pt x="1568" y="23"/>
                  </a:moveTo>
                  <a:cubicBezTo>
                    <a:pt x="1568" y="22"/>
                    <a:pt x="1568" y="22"/>
                    <a:pt x="1568" y="22"/>
                  </a:cubicBezTo>
                  <a:cubicBezTo>
                    <a:pt x="1568" y="22"/>
                    <a:pt x="1568" y="22"/>
                    <a:pt x="1568" y="23"/>
                  </a:cubicBezTo>
                  <a:close/>
                  <a:moveTo>
                    <a:pt x="666" y="67"/>
                  </a:moveTo>
                  <a:cubicBezTo>
                    <a:pt x="666" y="67"/>
                    <a:pt x="666" y="67"/>
                    <a:pt x="666" y="67"/>
                  </a:cubicBezTo>
                  <a:cubicBezTo>
                    <a:pt x="666" y="67"/>
                    <a:pt x="666" y="67"/>
                    <a:pt x="666" y="67"/>
                  </a:cubicBezTo>
                  <a:close/>
                  <a:moveTo>
                    <a:pt x="1736" y="23"/>
                  </a:moveTo>
                  <a:cubicBezTo>
                    <a:pt x="1736" y="22"/>
                    <a:pt x="1736" y="22"/>
                    <a:pt x="1736" y="22"/>
                  </a:cubicBezTo>
                  <a:cubicBezTo>
                    <a:pt x="1736" y="22"/>
                    <a:pt x="1736" y="22"/>
                    <a:pt x="1736" y="23"/>
                  </a:cubicBezTo>
                  <a:close/>
                  <a:moveTo>
                    <a:pt x="551" y="22"/>
                  </a:moveTo>
                  <a:cubicBezTo>
                    <a:pt x="551" y="22"/>
                    <a:pt x="551" y="23"/>
                    <a:pt x="551" y="23"/>
                  </a:cubicBezTo>
                  <a:cubicBezTo>
                    <a:pt x="551" y="23"/>
                    <a:pt x="551" y="23"/>
                    <a:pt x="551" y="22"/>
                  </a:cubicBezTo>
                  <a:close/>
                  <a:moveTo>
                    <a:pt x="1543" y="67"/>
                  </a:moveTo>
                  <a:cubicBezTo>
                    <a:pt x="1543" y="67"/>
                    <a:pt x="1543" y="67"/>
                    <a:pt x="1543" y="67"/>
                  </a:cubicBezTo>
                  <a:cubicBezTo>
                    <a:pt x="1543" y="67"/>
                    <a:pt x="1543" y="67"/>
                    <a:pt x="1543" y="67"/>
                  </a:cubicBezTo>
                  <a:close/>
                  <a:moveTo>
                    <a:pt x="1558" y="67"/>
                  </a:moveTo>
                  <a:cubicBezTo>
                    <a:pt x="1558" y="67"/>
                    <a:pt x="1558" y="67"/>
                    <a:pt x="1558" y="67"/>
                  </a:cubicBezTo>
                  <a:cubicBezTo>
                    <a:pt x="1558" y="67"/>
                    <a:pt x="1558" y="67"/>
                    <a:pt x="1558" y="67"/>
                  </a:cubicBezTo>
                  <a:close/>
                  <a:moveTo>
                    <a:pt x="1659" y="67"/>
                  </a:moveTo>
                  <a:cubicBezTo>
                    <a:pt x="1659" y="67"/>
                    <a:pt x="1659" y="67"/>
                    <a:pt x="1659" y="67"/>
                  </a:cubicBezTo>
                  <a:cubicBezTo>
                    <a:pt x="1659" y="67"/>
                    <a:pt x="1659" y="67"/>
                    <a:pt x="1659" y="67"/>
                  </a:cubicBezTo>
                  <a:close/>
                  <a:moveTo>
                    <a:pt x="1711" y="67"/>
                  </a:moveTo>
                  <a:cubicBezTo>
                    <a:pt x="1711" y="67"/>
                    <a:pt x="1711" y="67"/>
                    <a:pt x="1711" y="67"/>
                  </a:cubicBezTo>
                  <a:cubicBezTo>
                    <a:pt x="1711" y="67"/>
                    <a:pt x="1711" y="67"/>
                    <a:pt x="1711" y="67"/>
                  </a:cubicBezTo>
                  <a:close/>
                  <a:moveTo>
                    <a:pt x="1046" y="100"/>
                  </a:moveTo>
                  <a:cubicBezTo>
                    <a:pt x="1046" y="100"/>
                    <a:pt x="1046" y="100"/>
                    <a:pt x="1045" y="100"/>
                  </a:cubicBezTo>
                  <a:cubicBezTo>
                    <a:pt x="1045" y="100"/>
                    <a:pt x="1046" y="100"/>
                    <a:pt x="1046" y="100"/>
                  </a:cubicBezTo>
                  <a:close/>
                  <a:moveTo>
                    <a:pt x="1726" y="67"/>
                  </a:moveTo>
                  <a:cubicBezTo>
                    <a:pt x="1726" y="67"/>
                    <a:pt x="1726" y="67"/>
                    <a:pt x="1726" y="67"/>
                  </a:cubicBezTo>
                  <a:cubicBezTo>
                    <a:pt x="1726" y="67"/>
                    <a:pt x="1726" y="67"/>
                    <a:pt x="1726" y="67"/>
                  </a:cubicBezTo>
                  <a:close/>
                  <a:moveTo>
                    <a:pt x="1181" y="100"/>
                  </a:moveTo>
                  <a:cubicBezTo>
                    <a:pt x="1181" y="100"/>
                    <a:pt x="1181" y="100"/>
                    <a:pt x="1181" y="100"/>
                  </a:cubicBezTo>
                  <a:cubicBezTo>
                    <a:pt x="1181" y="100"/>
                    <a:pt x="1181" y="100"/>
                    <a:pt x="1181" y="100"/>
                  </a:cubicBezTo>
                  <a:close/>
                  <a:moveTo>
                    <a:pt x="587" y="67"/>
                  </a:moveTo>
                  <a:cubicBezTo>
                    <a:pt x="587" y="68"/>
                    <a:pt x="587" y="68"/>
                    <a:pt x="587" y="68"/>
                  </a:cubicBezTo>
                  <a:cubicBezTo>
                    <a:pt x="587" y="68"/>
                    <a:pt x="587" y="68"/>
                    <a:pt x="587" y="67"/>
                  </a:cubicBezTo>
                  <a:close/>
                  <a:moveTo>
                    <a:pt x="1351" y="22"/>
                  </a:moveTo>
                  <a:cubicBezTo>
                    <a:pt x="1351" y="22"/>
                    <a:pt x="1351" y="23"/>
                    <a:pt x="1351" y="23"/>
                  </a:cubicBezTo>
                  <a:cubicBezTo>
                    <a:pt x="1351" y="23"/>
                    <a:pt x="1351" y="23"/>
                    <a:pt x="1351" y="22"/>
                  </a:cubicBezTo>
                  <a:close/>
                  <a:moveTo>
                    <a:pt x="1535" y="23"/>
                  </a:moveTo>
                  <a:cubicBezTo>
                    <a:pt x="1535" y="23"/>
                    <a:pt x="1535" y="23"/>
                    <a:pt x="1535" y="23"/>
                  </a:cubicBezTo>
                  <a:cubicBezTo>
                    <a:pt x="1535" y="23"/>
                    <a:pt x="1535" y="23"/>
                    <a:pt x="1535" y="23"/>
                  </a:cubicBezTo>
                  <a:close/>
                  <a:moveTo>
                    <a:pt x="1703" y="23"/>
                  </a:moveTo>
                  <a:cubicBezTo>
                    <a:pt x="1703" y="23"/>
                    <a:pt x="1703" y="23"/>
                    <a:pt x="1703" y="23"/>
                  </a:cubicBezTo>
                  <a:cubicBezTo>
                    <a:pt x="1703" y="23"/>
                    <a:pt x="1703" y="23"/>
                    <a:pt x="1703" y="23"/>
                  </a:cubicBezTo>
                  <a:close/>
                  <a:moveTo>
                    <a:pt x="977" y="23"/>
                  </a:moveTo>
                  <a:cubicBezTo>
                    <a:pt x="977" y="23"/>
                    <a:pt x="976" y="23"/>
                    <a:pt x="976" y="23"/>
                  </a:cubicBezTo>
                  <a:cubicBezTo>
                    <a:pt x="976" y="23"/>
                    <a:pt x="977" y="23"/>
                    <a:pt x="977" y="23"/>
                  </a:cubicBezTo>
                  <a:close/>
                  <a:moveTo>
                    <a:pt x="1358" y="68"/>
                  </a:moveTo>
                  <a:cubicBezTo>
                    <a:pt x="1358" y="68"/>
                    <a:pt x="1358" y="68"/>
                    <a:pt x="1358" y="67"/>
                  </a:cubicBezTo>
                  <a:cubicBezTo>
                    <a:pt x="1358" y="67"/>
                    <a:pt x="1358" y="68"/>
                    <a:pt x="1358" y="68"/>
                  </a:cubicBezTo>
                  <a:close/>
                  <a:moveTo>
                    <a:pt x="1373" y="67"/>
                  </a:moveTo>
                  <a:cubicBezTo>
                    <a:pt x="1373" y="67"/>
                    <a:pt x="1373" y="68"/>
                    <a:pt x="1373" y="68"/>
                  </a:cubicBezTo>
                  <a:cubicBezTo>
                    <a:pt x="1373" y="68"/>
                    <a:pt x="1373" y="68"/>
                    <a:pt x="1373" y="67"/>
                  </a:cubicBezTo>
                  <a:close/>
                  <a:moveTo>
                    <a:pt x="1351" y="23"/>
                  </a:moveTo>
                  <a:cubicBezTo>
                    <a:pt x="1350" y="23"/>
                    <a:pt x="1350" y="23"/>
                    <a:pt x="1350" y="23"/>
                  </a:cubicBezTo>
                  <a:cubicBezTo>
                    <a:pt x="1350" y="23"/>
                    <a:pt x="1350" y="23"/>
                    <a:pt x="1351" y="23"/>
                  </a:cubicBezTo>
                  <a:close/>
                  <a:moveTo>
                    <a:pt x="1496" y="23"/>
                  </a:moveTo>
                  <a:cubicBezTo>
                    <a:pt x="1496" y="23"/>
                    <a:pt x="1496" y="23"/>
                    <a:pt x="1496" y="23"/>
                  </a:cubicBezTo>
                  <a:cubicBezTo>
                    <a:pt x="1496" y="23"/>
                    <a:pt x="1496" y="23"/>
                    <a:pt x="1496" y="23"/>
                  </a:cubicBezTo>
                  <a:close/>
                  <a:moveTo>
                    <a:pt x="1535" y="23"/>
                  </a:moveTo>
                  <a:cubicBezTo>
                    <a:pt x="1534" y="23"/>
                    <a:pt x="1534" y="23"/>
                    <a:pt x="1534" y="23"/>
                  </a:cubicBezTo>
                  <a:cubicBezTo>
                    <a:pt x="1534" y="23"/>
                    <a:pt x="1535" y="23"/>
                    <a:pt x="1535" y="23"/>
                  </a:cubicBezTo>
                  <a:close/>
                  <a:moveTo>
                    <a:pt x="722" y="101"/>
                  </a:moveTo>
                  <a:cubicBezTo>
                    <a:pt x="722" y="101"/>
                    <a:pt x="722" y="100"/>
                    <a:pt x="722" y="100"/>
                  </a:cubicBezTo>
                  <a:cubicBezTo>
                    <a:pt x="722" y="101"/>
                    <a:pt x="722" y="101"/>
                    <a:pt x="722" y="101"/>
                  </a:cubicBezTo>
                  <a:close/>
                  <a:moveTo>
                    <a:pt x="1703" y="23"/>
                  </a:moveTo>
                  <a:cubicBezTo>
                    <a:pt x="1703" y="23"/>
                    <a:pt x="1702" y="23"/>
                    <a:pt x="1702" y="23"/>
                  </a:cubicBezTo>
                  <a:cubicBezTo>
                    <a:pt x="1703" y="23"/>
                    <a:pt x="1703" y="23"/>
                    <a:pt x="1703" y="23"/>
                  </a:cubicBezTo>
                  <a:close/>
                  <a:moveTo>
                    <a:pt x="976" y="23"/>
                  </a:moveTo>
                  <a:cubicBezTo>
                    <a:pt x="976" y="23"/>
                    <a:pt x="976" y="23"/>
                    <a:pt x="976" y="23"/>
                  </a:cubicBezTo>
                  <a:cubicBezTo>
                    <a:pt x="976" y="23"/>
                    <a:pt x="976" y="23"/>
                    <a:pt x="976" y="23"/>
                  </a:cubicBezTo>
                  <a:close/>
                  <a:moveTo>
                    <a:pt x="1350" y="23"/>
                  </a:moveTo>
                  <a:cubicBezTo>
                    <a:pt x="1350" y="23"/>
                    <a:pt x="1350" y="23"/>
                    <a:pt x="1350" y="23"/>
                  </a:cubicBezTo>
                  <a:cubicBezTo>
                    <a:pt x="1350" y="23"/>
                    <a:pt x="1350" y="23"/>
                    <a:pt x="1350" y="23"/>
                  </a:cubicBezTo>
                  <a:close/>
                  <a:moveTo>
                    <a:pt x="1534" y="23"/>
                  </a:moveTo>
                  <a:cubicBezTo>
                    <a:pt x="1534" y="23"/>
                    <a:pt x="1534" y="23"/>
                    <a:pt x="1534" y="24"/>
                  </a:cubicBezTo>
                  <a:cubicBezTo>
                    <a:pt x="1534" y="23"/>
                    <a:pt x="1534" y="23"/>
                    <a:pt x="1534" y="23"/>
                  </a:cubicBezTo>
                  <a:close/>
                  <a:moveTo>
                    <a:pt x="1702" y="23"/>
                  </a:moveTo>
                  <a:cubicBezTo>
                    <a:pt x="1702" y="23"/>
                    <a:pt x="1702" y="23"/>
                    <a:pt x="1702" y="24"/>
                  </a:cubicBezTo>
                  <a:cubicBezTo>
                    <a:pt x="1702" y="23"/>
                    <a:pt x="1702" y="23"/>
                    <a:pt x="1702" y="23"/>
                  </a:cubicBezTo>
                  <a:close/>
                  <a:moveTo>
                    <a:pt x="961" y="24"/>
                  </a:moveTo>
                  <a:cubicBezTo>
                    <a:pt x="961" y="24"/>
                    <a:pt x="961" y="24"/>
                    <a:pt x="961" y="24"/>
                  </a:cubicBezTo>
                  <a:cubicBezTo>
                    <a:pt x="961" y="24"/>
                    <a:pt x="961" y="24"/>
                    <a:pt x="961" y="24"/>
                  </a:cubicBezTo>
                  <a:close/>
                  <a:moveTo>
                    <a:pt x="667" y="68"/>
                  </a:moveTo>
                  <a:cubicBezTo>
                    <a:pt x="667" y="68"/>
                    <a:pt x="667" y="68"/>
                    <a:pt x="667" y="68"/>
                  </a:cubicBezTo>
                  <a:cubicBezTo>
                    <a:pt x="667" y="68"/>
                    <a:pt x="667" y="68"/>
                    <a:pt x="667" y="68"/>
                  </a:cubicBezTo>
                  <a:close/>
                  <a:moveTo>
                    <a:pt x="690" y="68"/>
                  </a:moveTo>
                  <a:cubicBezTo>
                    <a:pt x="691" y="68"/>
                    <a:pt x="691" y="68"/>
                    <a:pt x="691" y="68"/>
                  </a:cubicBezTo>
                  <a:cubicBezTo>
                    <a:pt x="691" y="68"/>
                    <a:pt x="691" y="68"/>
                    <a:pt x="690" y="68"/>
                  </a:cubicBezTo>
                  <a:close/>
                  <a:moveTo>
                    <a:pt x="1495" y="24"/>
                  </a:moveTo>
                  <a:cubicBezTo>
                    <a:pt x="1495" y="24"/>
                    <a:pt x="1495" y="24"/>
                    <a:pt x="1495" y="24"/>
                  </a:cubicBezTo>
                  <a:cubicBezTo>
                    <a:pt x="1495" y="24"/>
                    <a:pt x="1495" y="24"/>
                    <a:pt x="1495" y="24"/>
                  </a:cubicBezTo>
                  <a:close/>
                  <a:moveTo>
                    <a:pt x="1358" y="68"/>
                  </a:moveTo>
                  <a:cubicBezTo>
                    <a:pt x="1358" y="68"/>
                    <a:pt x="1358" y="68"/>
                    <a:pt x="1358" y="68"/>
                  </a:cubicBezTo>
                  <a:cubicBezTo>
                    <a:pt x="1358" y="68"/>
                    <a:pt x="1358" y="68"/>
                    <a:pt x="1358" y="68"/>
                  </a:cubicBezTo>
                  <a:close/>
                  <a:moveTo>
                    <a:pt x="1534" y="23"/>
                  </a:moveTo>
                  <a:cubicBezTo>
                    <a:pt x="1534" y="24"/>
                    <a:pt x="1534" y="24"/>
                    <a:pt x="1534" y="24"/>
                  </a:cubicBezTo>
                  <a:cubicBezTo>
                    <a:pt x="1534" y="24"/>
                    <a:pt x="1534" y="24"/>
                    <a:pt x="1534" y="23"/>
                  </a:cubicBezTo>
                  <a:close/>
                  <a:moveTo>
                    <a:pt x="1557" y="68"/>
                  </a:moveTo>
                  <a:cubicBezTo>
                    <a:pt x="1557" y="68"/>
                    <a:pt x="1557" y="68"/>
                    <a:pt x="1557" y="68"/>
                  </a:cubicBezTo>
                  <a:cubicBezTo>
                    <a:pt x="1557" y="68"/>
                    <a:pt x="1557" y="68"/>
                    <a:pt x="1557" y="68"/>
                  </a:cubicBezTo>
                  <a:close/>
                  <a:moveTo>
                    <a:pt x="1710" y="68"/>
                  </a:moveTo>
                  <a:cubicBezTo>
                    <a:pt x="1710" y="68"/>
                    <a:pt x="1710" y="68"/>
                    <a:pt x="1710" y="68"/>
                  </a:cubicBezTo>
                  <a:cubicBezTo>
                    <a:pt x="1710" y="68"/>
                    <a:pt x="1710" y="68"/>
                    <a:pt x="1710" y="68"/>
                  </a:cubicBezTo>
                  <a:close/>
                  <a:moveTo>
                    <a:pt x="1725" y="68"/>
                  </a:moveTo>
                  <a:cubicBezTo>
                    <a:pt x="1725" y="68"/>
                    <a:pt x="1725" y="68"/>
                    <a:pt x="1725" y="68"/>
                  </a:cubicBezTo>
                  <a:cubicBezTo>
                    <a:pt x="1725" y="68"/>
                    <a:pt x="1725" y="68"/>
                    <a:pt x="1725" y="68"/>
                  </a:cubicBezTo>
                  <a:close/>
                  <a:moveTo>
                    <a:pt x="1702" y="23"/>
                  </a:moveTo>
                  <a:cubicBezTo>
                    <a:pt x="1702" y="24"/>
                    <a:pt x="1702" y="24"/>
                    <a:pt x="1702" y="24"/>
                  </a:cubicBezTo>
                  <a:cubicBezTo>
                    <a:pt x="1702" y="24"/>
                    <a:pt x="1702" y="24"/>
                    <a:pt x="1702" y="23"/>
                  </a:cubicBezTo>
                  <a:close/>
                  <a:moveTo>
                    <a:pt x="960" y="24"/>
                  </a:moveTo>
                  <a:cubicBezTo>
                    <a:pt x="961" y="24"/>
                    <a:pt x="961" y="24"/>
                    <a:pt x="961" y="24"/>
                  </a:cubicBezTo>
                  <a:cubicBezTo>
                    <a:pt x="961" y="24"/>
                    <a:pt x="960" y="24"/>
                    <a:pt x="960" y="24"/>
                  </a:cubicBezTo>
                  <a:close/>
                  <a:moveTo>
                    <a:pt x="1534" y="24"/>
                  </a:moveTo>
                  <a:cubicBezTo>
                    <a:pt x="1533" y="24"/>
                    <a:pt x="1533" y="24"/>
                    <a:pt x="1533" y="24"/>
                  </a:cubicBezTo>
                  <a:cubicBezTo>
                    <a:pt x="1533" y="24"/>
                    <a:pt x="1534" y="24"/>
                    <a:pt x="1534" y="24"/>
                  </a:cubicBezTo>
                  <a:close/>
                  <a:moveTo>
                    <a:pt x="1702" y="24"/>
                  </a:moveTo>
                  <a:cubicBezTo>
                    <a:pt x="1702" y="24"/>
                    <a:pt x="1701" y="24"/>
                    <a:pt x="1701" y="24"/>
                  </a:cubicBezTo>
                  <a:cubicBezTo>
                    <a:pt x="1702" y="24"/>
                    <a:pt x="1702" y="24"/>
                    <a:pt x="1702" y="24"/>
                  </a:cubicBezTo>
                  <a:close/>
                  <a:moveTo>
                    <a:pt x="1357" y="68"/>
                  </a:moveTo>
                  <a:cubicBezTo>
                    <a:pt x="1357" y="68"/>
                    <a:pt x="1358" y="68"/>
                    <a:pt x="1358" y="68"/>
                  </a:cubicBezTo>
                  <a:cubicBezTo>
                    <a:pt x="1357" y="68"/>
                    <a:pt x="1357" y="68"/>
                    <a:pt x="1357" y="68"/>
                  </a:cubicBezTo>
                  <a:close/>
                  <a:moveTo>
                    <a:pt x="1541" y="68"/>
                  </a:moveTo>
                  <a:cubicBezTo>
                    <a:pt x="1542" y="68"/>
                    <a:pt x="1542" y="68"/>
                    <a:pt x="1542" y="68"/>
                  </a:cubicBezTo>
                  <a:cubicBezTo>
                    <a:pt x="1542" y="68"/>
                    <a:pt x="1541" y="68"/>
                    <a:pt x="1541" y="68"/>
                  </a:cubicBezTo>
                  <a:close/>
                  <a:moveTo>
                    <a:pt x="975" y="24"/>
                  </a:moveTo>
                  <a:cubicBezTo>
                    <a:pt x="975" y="24"/>
                    <a:pt x="975" y="24"/>
                    <a:pt x="975" y="25"/>
                  </a:cubicBezTo>
                  <a:cubicBezTo>
                    <a:pt x="975" y="24"/>
                    <a:pt x="975" y="24"/>
                    <a:pt x="975" y="24"/>
                  </a:cubicBezTo>
                  <a:close/>
                  <a:moveTo>
                    <a:pt x="1494" y="24"/>
                  </a:moveTo>
                  <a:cubicBezTo>
                    <a:pt x="1494" y="24"/>
                    <a:pt x="1494" y="24"/>
                    <a:pt x="1494" y="25"/>
                  </a:cubicBezTo>
                  <a:cubicBezTo>
                    <a:pt x="1494" y="25"/>
                    <a:pt x="1494" y="24"/>
                    <a:pt x="1494" y="24"/>
                  </a:cubicBezTo>
                  <a:close/>
                  <a:moveTo>
                    <a:pt x="1202" y="101"/>
                  </a:moveTo>
                  <a:cubicBezTo>
                    <a:pt x="1202" y="101"/>
                    <a:pt x="1202" y="101"/>
                    <a:pt x="1202" y="101"/>
                  </a:cubicBezTo>
                  <a:cubicBezTo>
                    <a:pt x="1202" y="101"/>
                    <a:pt x="1202" y="101"/>
                    <a:pt x="1202" y="101"/>
                  </a:cubicBezTo>
                  <a:close/>
                  <a:moveTo>
                    <a:pt x="1709" y="68"/>
                  </a:moveTo>
                  <a:cubicBezTo>
                    <a:pt x="1710" y="68"/>
                    <a:pt x="1710" y="68"/>
                    <a:pt x="1710" y="68"/>
                  </a:cubicBezTo>
                  <a:cubicBezTo>
                    <a:pt x="1710" y="68"/>
                    <a:pt x="1710" y="68"/>
                    <a:pt x="1709" y="68"/>
                  </a:cubicBezTo>
                  <a:close/>
                  <a:moveTo>
                    <a:pt x="1533" y="24"/>
                  </a:moveTo>
                  <a:cubicBezTo>
                    <a:pt x="1533" y="24"/>
                    <a:pt x="1533" y="24"/>
                    <a:pt x="1533" y="25"/>
                  </a:cubicBezTo>
                  <a:cubicBezTo>
                    <a:pt x="1533" y="24"/>
                    <a:pt x="1533" y="24"/>
                    <a:pt x="1533" y="24"/>
                  </a:cubicBezTo>
                  <a:close/>
                  <a:moveTo>
                    <a:pt x="1701" y="24"/>
                  </a:moveTo>
                  <a:cubicBezTo>
                    <a:pt x="1701" y="24"/>
                    <a:pt x="1701" y="24"/>
                    <a:pt x="1701" y="25"/>
                  </a:cubicBezTo>
                  <a:cubicBezTo>
                    <a:pt x="1701" y="24"/>
                    <a:pt x="1701" y="24"/>
                    <a:pt x="1701" y="24"/>
                  </a:cubicBezTo>
                  <a:close/>
                  <a:moveTo>
                    <a:pt x="692" y="69"/>
                  </a:moveTo>
                  <a:cubicBezTo>
                    <a:pt x="692" y="69"/>
                    <a:pt x="692" y="69"/>
                    <a:pt x="692" y="69"/>
                  </a:cubicBezTo>
                  <a:cubicBezTo>
                    <a:pt x="692" y="69"/>
                    <a:pt x="692" y="69"/>
                    <a:pt x="692" y="69"/>
                  </a:cubicBezTo>
                  <a:close/>
                  <a:moveTo>
                    <a:pt x="975" y="25"/>
                  </a:moveTo>
                  <a:cubicBezTo>
                    <a:pt x="974" y="25"/>
                    <a:pt x="974" y="25"/>
                    <a:pt x="974" y="25"/>
                  </a:cubicBezTo>
                  <a:cubicBezTo>
                    <a:pt x="974" y="25"/>
                    <a:pt x="975" y="25"/>
                    <a:pt x="975" y="25"/>
                  </a:cubicBezTo>
                  <a:close/>
                  <a:moveTo>
                    <a:pt x="1675" y="53"/>
                  </a:moveTo>
                  <a:cubicBezTo>
                    <a:pt x="1675" y="53"/>
                    <a:pt x="1675" y="53"/>
                    <a:pt x="1675" y="53"/>
                  </a:cubicBezTo>
                  <a:cubicBezTo>
                    <a:pt x="1675" y="53"/>
                    <a:pt x="1675" y="53"/>
                    <a:pt x="1675" y="53"/>
                  </a:cubicBezTo>
                  <a:close/>
                  <a:moveTo>
                    <a:pt x="1372" y="68"/>
                  </a:moveTo>
                  <a:cubicBezTo>
                    <a:pt x="1372" y="68"/>
                    <a:pt x="1371" y="69"/>
                    <a:pt x="1371" y="69"/>
                  </a:cubicBezTo>
                  <a:cubicBezTo>
                    <a:pt x="1372" y="69"/>
                    <a:pt x="1372" y="69"/>
                    <a:pt x="1372" y="68"/>
                  </a:cubicBezTo>
                  <a:close/>
                  <a:moveTo>
                    <a:pt x="1541" y="69"/>
                  </a:moveTo>
                  <a:cubicBezTo>
                    <a:pt x="1541" y="69"/>
                    <a:pt x="1541" y="69"/>
                    <a:pt x="1541" y="68"/>
                  </a:cubicBezTo>
                  <a:cubicBezTo>
                    <a:pt x="1541" y="69"/>
                    <a:pt x="1541" y="69"/>
                    <a:pt x="1541" y="69"/>
                  </a:cubicBezTo>
                  <a:close/>
                  <a:moveTo>
                    <a:pt x="1660" y="69"/>
                  </a:moveTo>
                  <a:cubicBezTo>
                    <a:pt x="1660" y="69"/>
                    <a:pt x="1660" y="68"/>
                    <a:pt x="1660" y="68"/>
                  </a:cubicBezTo>
                  <a:cubicBezTo>
                    <a:pt x="1660" y="69"/>
                    <a:pt x="1660" y="69"/>
                    <a:pt x="1660" y="69"/>
                  </a:cubicBezTo>
                  <a:close/>
                  <a:moveTo>
                    <a:pt x="1709" y="69"/>
                  </a:moveTo>
                  <a:cubicBezTo>
                    <a:pt x="1709" y="69"/>
                    <a:pt x="1709" y="69"/>
                    <a:pt x="1710" y="68"/>
                  </a:cubicBezTo>
                  <a:cubicBezTo>
                    <a:pt x="1709" y="69"/>
                    <a:pt x="1709" y="69"/>
                    <a:pt x="1709" y="69"/>
                  </a:cubicBezTo>
                  <a:close/>
                  <a:moveTo>
                    <a:pt x="1724" y="68"/>
                  </a:moveTo>
                  <a:cubicBezTo>
                    <a:pt x="1724" y="68"/>
                    <a:pt x="1724" y="69"/>
                    <a:pt x="1724" y="69"/>
                  </a:cubicBezTo>
                  <a:cubicBezTo>
                    <a:pt x="1724" y="69"/>
                    <a:pt x="1724" y="69"/>
                    <a:pt x="1724" y="68"/>
                  </a:cubicBezTo>
                  <a:close/>
                  <a:moveTo>
                    <a:pt x="1533" y="24"/>
                  </a:moveTo>
                  <a:cubicBezTo>
                    <a:pt x="1533" y="25"/>
                    <a:pt x="1533" y="25"/>
                    <a:pt x="1533" y="25"/>
                  </a:cubicBezTo>
                  <a:cubicBezTo>
                    <a:pt x="1533" y="25"/>
                    <a:pt x="1533" y="25"/>
                    <a:pt x="1533" y="24"/>
                  </a:cubicBezTo>
                  <a:close/>
                  <a:moveTo>
                    <a:pt x="1701" y="24"/>
                  </a:moveTo>
                  <a:cubicBezTo>
                    <a:pt x="1701" y="25"/>
                    <a:pt x="1701" y="25"/>
                    <a:pt x="1701" y="25"/>
                  </a:cubicBezTo>
                  <a:cubicBezTo>
                    <a:pt x="1701" y="25"/>
                    <a:pt x="1701" y="25"/>
                    <a:pt x="1701" y="24"/>
                  </a:cubicBezTo>
                  <a:close/>
                  <a:moveTo>
                    <a:pt x="960" y="25"/>
                  </a:moveTo>
                  <a:cubicBezTo>
                    <a:pt x="960" y="25"/>
                    <a:pt x="960" y="25"/>
                    <a:pt x="960" y="25"/>
                  </a:cubicBezTo>
                  <a:cubicBezTo>
                    <a:pt x="960" y="25"/>
                    <a:pt x="960" y="25"/>
                    <a:pt x="960" y="25"/>
                  </a:cubicBezTo>
                  <a:close/>
                  <a:moveTo>
                    <a:pt x="974" y="25"/>
                  </a:moveTo>
                  <a:cubicBezTo>
                    <a:pt x="974" y="25"/>
                    <a:pt x="974" y="25"/>
                    <a:pt x="974" y="25"/>
                  </a:cubicBezTo>
                  <a:cubicBezTo>
                    <a:pt x="974" y="25"/>
                    <a:pt x="974" y="25"/>
                    <a:pt x="974" y="25"/>
                  </a:cubicBezTo>
                  <a:close/>
                  <a:moveTo>
                    <a:pt x="669" y="69"/>
                  </a:moveTo>
                  <a:cubicBezTo>
                    <a:pt x="669" y="69"/>
                    <a:pt x="669" y="69"/>
                    <a:pt x="668" y="69"/>
                  </a:cubicBezTo>
                  <a:cubicBezTo>
                    <a:pt x="668" y="69"/>
                    <a:pt x="669" y="69"/>
                    <a:pt x="669" y="69"/>
                  </a:cubicBezTo>
                  <a:close/>
                  <a:moveTo>
                    <a:pt x="1533" y="25"/>
                  </a:moveTo>
                  <a:cubicBezTo>
                    <a:pt x="1532" y="25"/>
                    <a:pt x="1532" y="25"/>
                    <a:pt x="1532" y="25"/>
                  </a:cubicBezTo>
                  <a:cubicBezTo>
                    <a:pt x="1532" y="25"/>
                    <a:pt x="1533" y="25"/>
                    <a:pt x="1533" y="25"/>
                  </a:cubicBezTo>
                  <a:close/>
                  <a:moveTo>
                    <a:pt x="1701" y="25"/>
                  </a:moveTo>
                  <a:cubicBezTo>
                    <a:pt x="1700" y="25"/>
                    <a:pt x="1700" y="25"/>
                    <a:pt x="1700" y="25"/>
                  </a:cubicBezTo>
                  <a:cubicBezTo>
                    <a:pt x="1701" y="25"/>
                    <a:pt x="1701" y="25"/>
                    <a:pt x="1701" y="25"/>
                  </a:cubicBezTo>
                  <a:close/>
                  <a:moveTo>
                    <a:pt x="974" y="25"/>
                  </a:moveTo>
                  <a:cubicBezTo>
                    <a:pt x="974" y="25"/>
                    <a:pt x="974" y="25"/>
                    <a:pt x="974" y="26"/>
                  </a:cubicBezTo>
                  <a:cubicBezTo>
                    <a:pt x="974" y="25"/>
                    <a:pt x="974" y="25"/>
                    <a:pt x="974" y="25"/>
                  </a:cubicBezTo>
                  <a:close/>
                  <a:moveTo>
                    <a:pt x="1532" y="25"/>
                  </a:moveTo>
                  <a:cubicBezTo>
                    <a:pt x="1532" y="25"/>
                    <a:pt x="1532" y="25"/>
                    <a:pt x="1532" y="26"/>
                  </a:cubicBezTo>
                  <a:cubicBezTo>
                    <a:pt x="1532" y="26"/>
                    <a:pt x="1532" y="25"/>
                    <a:pt x="1532" y="25"/>
                  </a:cubicBezTo>
                  <a:close/>
                  <a:moveTo>
                    <a:pt x="1541" y="69"/>
                  </a:moveTo>
                  <a:cubicBezTo>
                    <a:pt x="1541" y="69"/>
                    <a:pt x="1541" y="69"/>
                    <a:pt x="1541" y="69"/>
                  </a:cubicBezTo>
                  <a:cubicBezTo>
                    <a:pt x="1541" y="69"/>
                    <a:pt x="1541" y="69"/>
                    <a:pt x="1541" y="69"/>
                  </a:cubicBezTo>
                  <a:close/>
                  <a:moveTo>
                    <a:pt x="1556" y="69"/>
                  </a:moveTo>
                  <a:cubicBezTo>
                    <a:pt x="1555" y="69"/>
                    <a:pt x="1555" y="69"/>
                    <a:pt x="1555" y="69"/>
                  </a:cubicBezTo>
                  <a:cubicBezTo>
                    <a:pt x="1555" y="69"/>
                    <a:pt x="1556" y="69"/>
                    <a:pt x="1556" y="69"/>
                  </a:cubicBezTo>
                  <a:close/>
                  <a:moveTo>
                    <a:pt x="1700" y="25"/>
                  </a:moveTo>
                  <a:cubicBezTo>
                    <a:pt x="1700" y="25"/>
                    <a:pt x="1700" y="25"/>
                    <a:pt x="1700" y="26"/>
                  </a:cubicBezTo>
                  <a:cubicBezTo>
                    <a:pt x="1700" y="26"/>
                    <a:pt x="1700" y="25"/>
                    <a:pt x="1700" y="25"/>
                  </a:cubicBezTo>
                  <a:close/>
                  <a:moveTo>
                    <a:pt x="974" y="26"/>
                  </a:moveTo>
                  <a:cubicBezTo>
                    <a:pt x="973" y="26"/>
                    <a:pt x="973" y="26"/>
                    <a:pt x="973" y="26"/>
                  </a:cubicBezTo>
                  <a:cubicBezTo>
                    <a:pt x="973" y="26"/>
                    <a:pt x="973" y="26"/>
                    <a:pt x="974" y="26"/>
                  </a:cubicBezTo>
                  <a:close/>
                  <a:moveTo>
                    <a:pt x="1709" y="69"/>
                  </a:moveTo>
                  <a:cubicBezTo>
                    <a:pt x="1709" y="69"/>
                    <a:pt x="1709" y="69"/>
                    <a:pt x="1709" y="69"/>
                  </a:cubicBezTo>
                  <a:cubicBezTo>
                    <a:pt x="1709" y="69"/>
                    <a:pt x="1709" y="69"/>
                    <a:pt x="1709" y="69"/>
                  </a:cubicBezTo>
                  <a:close/>
                  <a:moveTo>
                    <a:pt x="1724" y="69"/>
                  </a:moveTo>
                  <a:cubicBezTo>
                    <a:pt x="1724" y="69"/>
                    <a:pt x="1723" y="69"/>
                    <a:pt x="1723" y="69"/>
                  </a:cubicBezTo>
                  <a:cubicBezTo>
                    <a:pt x="1723" y="69"/>
                    <a:pt x="1724" y="69"/>
                    <a:pt x="1724" y="69"/>
                  </a:cubicBezTo>
                  <a:close/>
                  <a:moveTo>
                    <a:pt x="1492" y="26"/>
                  </a:moveTo>
                  <a:cubicBezTo>
                    <a:pt x="1491" y="26"/>
                    <a:pt x="1491" y="26"/>
                    <a:pt x="1491" y="26"/>
                  </a:cubicBezTo>
                  <a:cubicBezTo>
                    <a:pt x="1491" y="26"/>
                    <a:pt x="1491" y="26"/>
                    <a:pt x="1492" y="26"/>
                  </a:cubicBezTo>
                  <a:close/>
                  <a:moveTo>
                    <a:pt x="1532" y="26"/>
                  </a:moveTo>
                  <a:cubicBezTo>
                    <a:pt x="1532" y="26"/>
                    <a:pt x="1532" y="26"/>
                    <a:pt x="1531" y="26"/>
                  </a:cubicBezTo>
                  <a:cubicBezTo>
                    <a:pt x="1532" y="26"/>
                    <a:pt x="1532" y="26"/>
                    <a:pt x="1532" y="26"/>
                  </a:cubicBezTo>
                  <a:close/>
                  <a:moveTo>
                    <a:pt x="1356" y="70"/>
                  </a:moveTo>
                  <a:cubicBezTo>
                    <a:pt x="1356" y="70"/>
                    <a:pt x="1356" y="69"/>
                    <a:pt x="1356" y="69"/>
                  </a:cubicBezTo>
                  <a:cubicBezTo>
                    <a:pt x="1356" y="69"/>
                    <a:pt x="1356" y="69"/>
                    <a:pt x="1356" y="70"/>
                  </a:cubicBezTo>
                  <a:close/>
                  <a:moveTo>
                    <a:pt x="1371" y="69"/>
                  </a:moveTo>
                  <a:cubicBezTo>
                    <a:pt x="1371" y="69"/>
                    <a:pt x="1370" y="69"/>
                    <a:pt x="1370" y="69"/>
                  </a:cubicBezTo>
                  <a:cubicBezTo>
                    <a:pt x="1371" y="69"/>
                    <a:pt x="1371" y="69"/>
                    <a:pt x="1371" y="69"/>
                  </a:cubicBezTo>
                  <a:close/>
                  <a:moveTo>
                    <a:pt x="1700" y="26"/>
                  </a:moveTo>
                  <a:cubicBezTo>
                    <a:pt x="1700" y="26"/>
                    <a:pt x="1700" y="26"/>
                    <a:pt x="1700" y="26"/>
                  </a:cubicBezTo>
                  <a:cubicBezTo>
                    <a:pt x="1700" y="26"/>
                    <a:pt x="1700" y="26"/>
                    <a:pt x="1700" y="26"/>
                  </a:cubicBezTo>
                  <a:close/>
                  <a:moveTo>
                    <a:pt x="959" y="26"/>
                  </a:moveTo>
                  <a:cubicBezTo>
                    <a:pt x="959" y="26"/>
                    <a:pt x="959" y="26"/>
                    <a:pt x="959" y="26"/>
                  </a:cubicBezTo>
                  <a:cubicBezTo>
                    <a:pt x="959" y="26"/>
                    <a:pt x="959" y="26"/>
                    <a:pt x="959" y="26"/>
                  </a:cubicBezTo>
                  <a:close/>
                  <a:moveTo>
                    <a:pt x="973" y="26"/>
                  </a:moveTo>
                  <a:cubicBezTo>
                    <a:pt x="973" y="26"/>
                    <a:pt x="973" y="26"/>
                    <a:pt x="973" y="26"/>
                  </a:cubicBezTo>
                  <a:cubicBezTo>
                    <a:pt x="973" y="26"/>
                    <a:pt x="973" y="26"/>
                    <a:pt x="973" y="26"/>
                  </a:cubicBezTo>
                  <a:close/>
                  <a:moveTo>
                    <a:pt x="1491" y="26"/>
                  </a:moveTo>
                  <a:cubicBezTo>
                    <a:pt x="1491" y="26"/>
                    <a:pt x="1490" y="26"/>
                    <a:pt x="1490" y="26"/>
                  </a:cubicBezTo>
                  <a:cubicBezTo>
                    <a:pt x="1491" y="26"/>
                    <a:pt x="1491" y="26"/>
                    <a:pt x="1491" y="26"/>
                  </a:cubicBezTo>
                  <a:close/>
                  <a:moveTo>
                    <a:pt x="1532" y="26"/>
                  </a:moveTo>
                  <a:cubicBezTo>
                    <a:pt x="1531" y="26"/>
                    <a:pt x="1531" y="26"/>
                    <a:pt x="1531" y="26"/>
                  </a:cubicBezTo>
                  <a:cubicBezTo>
                    <a:pt x="1531" y="26"/>
                    <a:pt x="1531" y="26"/>
                    <a:pt x="1532" y="26"/>
                  </a:cubicBezTo>
                  <a:close/>
                  <a:moveTo>
                    <a:pt x="1700" y="26"/>
                  </a:moveTo>
                  <a:cubicBezTo>
                    <a:pt x="1699" y="26"/>
                    <a:pt x="1699" y="26"/>
                    <a:pt x="1699" y="26"/>
                  </a:cubicBezTo>
                  <a:cubicBezTo>
                    <a:pt x="1699" y="26"/>
                    <a:pt x="1700" y="26"/>
                    <a:pt x="1700" y="26"/>
                  </a:cubicBezTo>
                  <a:close/>
                  <a:moveTo>
                    <a:pt x="973" y="26"/>
                  </a:moveTo>
                  <a:cubicBezTo>
                    <a:pt x="973" y="26"/>
                    <a:pt x="973" y="26"/>
                    <a:pt x="973" y="27"/>
                  </a:cubicBezTo>
                  <a:cubicBezTo>
                    <a:pt x="973" y="27"/>
                    <a:pt x="973" y="26"/>
                    <a:pt x="973" y="26"/>
                  </a:cubicBezTo>
                  <a:close/>
                  <a:moveTo>
                    <a:pt x="1390" y="53"/>
                  </a:moveTo>
                  <a:cubicBezTo>
                    <a:pt x="1390" y="53"/>
                    <a:pt x="1390" y="53"/>
                    <a:pt x="1390" y="53"/>
                  </a:cubicBezTo>
                  <a:cubicBezTo>
                    <a:pt x="1390" y="53"/>
                    <a:pt x="1390" y="53"/>
                    <a:pt x="1390" y="53"/>
                  </a:cubicBezTo>
                  <a:close/>
                  <a:moveTo>
                    <a:pt x="693" y="70"/>
                  </a:moveTo>
                  <a:cubicBezTo>
                    <a:pt x="693" y="70"/>
                    <a:pt x="693" y="70"/>
                    <a:pt x="693" y="70"/>
                  </a:cubicBezTo>
                  <a:cubicBezTo>
                    <a:pt x="693" y="70"/>
                    <a:pt x="693" y="70"/>
                    <a:pt x="693" y="70"/>
                  </a:cubicBezTo>
                  <a:close/>
                  <a:moveTo>
                    <a:pt x="973" y="27"/>
                  </a:moveTo>
                  <a:cubicBezTo>
                    <a:pt x="972" y="27"/>
                    <a:pt x="972" y="27"/>
                    <a:pt x="972" y="27"/>
                  </a:cubicBezTo>
                  <a:cubicBezTo>
                    <a:pt x="972" y="27"/>
                    <a:pt x="972" y="27"/>
                    <a:pt x="973" y="27"/>
                  </a:cubicBezTo>
                  <a:close/>
                  <a:moveTo>
                    <a:pt x="958" y="27"/>
                  </a:moveTo>
                  <a:cubicBezTo>
                    <a:pt x="959" y="27"/>
                    <a:pt x="959" y="27"/>
                    <a:pt x="959" y="27"/>
                  </a:cubicBezTo>
                  <a:cubicBezTo>
                    <a:pt x="958" y="27"/>
                    <a:pt x="958" y="27"/>
                    <a:pt x="958" y="27"/>
                  </a:cubicBezTo>
                  <a:close/>
                  <a:moveTo>
                    <a:pt x="1355" y="70"/>
                  </a:moveTo>
                  <a:cubicBezTo>
                    <a:pt x="1356" y="70"/>
                    <a:pt x="1356" y="70"/>
                    <a:pt x="1356" y="70"/>
                  </a:cubicBezTo>
                  <a:cubicBezTo>
                    <a:pt x="1356" y="70"/>
                    <a:pt x="1356" y="70"/>
                    <a:pt x="1355" y="70"/>
                  </a:cubicBezTo>
                  <a:close/>
                  <a:moveTo>
                    <a:pt x="1370" y="69"/>
                  </a:moveTo>
                  <a:cubicBezTo>
                    <a:pt x="1370" y="69"/>
                    <a:pt x="1370" y="70"/>
                    <a:pt x="1370" y="70"/>
                  </a:cubicBezTo>
                  <a:cubicBezTo>
                    <a:pt x="1370" y="70"/>
                    <a:pt x="1370" y="70"/>
                    <a:pt x="1370" y="69"/>
                  </a:cubicBezTo>
                  <a:close/>
                  <a:moveTo>
                    <a:pt x="971" y="28"/>
                  </a:moveTo>
                  <a:cubicBezTo>
                    <a:pt x="971" y="28"/>
                    <a:pt x="971" y="28"/>
                    <a:pt x="971" y="28"/>
                  </a:cubicBezTo>
                  <a:cubicBezTo>
                    <a:pt x="971" y="28"/>
                    <a:pt x="971" y="28"/>
                    <a:pt x="971" y="28"/>
                  </a:cubicBezTo>
                  <a:close/>
                  <a:moveTo>
                    <a:pt x="1376" y="54"/>
                  </a:moveTo>
                  <a:cubicBezTo>
                    <a:pt x="1376" y="54"/>
                    <a:pt x="1376" y="53"/>
                    <a:pt x="1376" y="53"/>
                  </a:cubicBezTo>
                  <a:cubicBezTo>
                    <a:pt x="1376" y="53"/>
                    <a:pt x="1376" y="53"/>
                    <a:pt x="1376" y="54"/>
                  </a:cubicBezTo>
                  <a:close/>
                  <a:moveTo>
                    <a:pt x="1555" y="70"/>
                  </a:moveTo>
                  <a:cubicBezTo>
                    <a:pt x="1554" y="70"/>
                    <a:pt x="1554" y="70"/>
                    <a:pt x="1554" y="70"/>
                  </a:cubicBezTo>
                  <a:cubicBezTo>
                    <a:pt x="1554" y="70"/>
                    <a:pt x="1554" y="70"/>
                    <a:pt x="1555" y="70"/>
                  </a:cubicBezTo>
                  <a:close/>
                  <a:moveTo>
                    <a:pt x="1487" y="28"/>
                  </a:moveTo>
                  <a:cubicBezTo>
                    <a:pt x="1486" y="28"/>
                    <a:pt x="1486" y="28"/>
                    <a:pt x="1486" y="28"/>
                  </a:cubicBezTo>
                  <a:cubicBezTo>
                    <a:pt x="1486" y="28"/>
                    <a:pt x="1487" y="28"/>
                    <a:pt x="1487" y="28"/>
                  </a:cubicBezTo>
                  <a:close/>
                  <a:moveTo>
                    <a:pt x="971" y="28"/>
                  </a:moveTo>
                  <a:cubicBezTo>
                    <a:pt x="971" y="28"/>
                    <a:pt x="971" y="29"/>
                    <a:pt x="971" y="29"/>
                  </a:cubicBezTo>
                  <a:cubicBezTo>
                    <a:pt x="971" y="29"/>
                    <a:pt x="971" y="29"/>
                    <a:pt x="971" y="28"/>
                  </a:cubicBezTo>
                  <a:close/>
                  <a:moveTo>
                    <a:pt x="1723" y="70"/>
                  </a:moveTo>
                  <a:cubicBezTo>
                    <a:pt x="1722" y="70"/>
                    <a:pt x="1722" y="70"/>
                    <a:pt x="1722" y="70"/>
                  </a:cubicBezTo>
                  <a:cubicBezTo>
                    <a:pt x="1722" y="70"/>
                    <a:pt x="1723" y="70"/>
                    <a:pt x="1723" y="70"/>
                  </a:cubicBezTo>
                  <a:close/>
                  <a:moveTo>
                    <a:pt x="957" y="30"/>
                  </a:moveTo>
                  <a:cubicBezTo>
                    <a:pt x="957" y="30"/>
                    <a:pt x="957" y="30"/>
                    <a:pt x="957" y="29"/>
                  </a:cubicBezTo>
                  <a:cubicBezTo>
                    <a:pt x="957" y="30"/>
                    <a:pt x="957" y="30"/>
                    <a:pt x="957" y="30"/>
                  </a:cubicBezTo>
                  <a:close/>
                  <a:moveTo>
                    <a:pt x="970" y="30"/>
                  </a:moveTo>
                  <a:cubicBezTo>
                    <a:pt x="970" y="30"/>
                    <a:pt x="970" y="30"/>
                    <a:pt x="970" y="30"/>
                  </a:cubicBezTo>
                  <a:cubicBezTo>
                    <a:pt x="970" y="30"/>
                    <a:pt x="970" y="30"/>
                    <a:pt x="970" y="30"/>
                  </a:cubicBezTo>
                  <a:close/>
                  <a:moveTo>
                    <a:pt x="957" y="31"/>
                  </a:moveTo>
                  <a:cubicBezTo>
                    <a:pt x="957" y="31"/>
                    <a:pt x="957" y="30"/>
                    <a:pt x="957" y="30"/>
                  </a:cubicBezTo>
                  <a:cubicBezTo>
                    <a:pt x="957" y="30"/>
                    <a:pt x="957" y="30"/>
                    <a:pt x="957" y="31"/>
                  </a:cubicBezTo>
                  <a:close/>
                  <a:moveTo>
                    <a:pt x="969" y="31"/>
                  </a:moveTo>
                  <a:cubicBezTo>
                    <a:pt x="969" y="31"/>
                    <a:pt x="969" y="31"/>
                    <a:pt x="969" y="31"/>
                  </a:cubicBezTo>
                  <a:cubicBezTo>
                    <a:pt x="969" y="31"/>
                    <a:pt x="969" y="31"/>
                    <a:pt x="969" y="31"/>
                  </a:cubicBezTo>
                  <a:close/>
                  <a:moveTo>
                    <a:pt x="693" y="70"/>
                  </a:moveTo>
                  <a:cubicBezTo>
                    <a:pt x="693" y="70"/>
                    <a:pt x="694" y="70"/>
                    <a:pt x="694" y="70"/>
                  </a:cubicBezTo>
                  <a:cubicBezTo>
                    <a:pt x="694" y="70"/>
                    <a:pt x="693" y="70"/>
                    <a:pt x="693" y="70"/>
                  </a:cubicBezTo>
                  <a:close/>
                  <a:moveTo>
                    <a:pt x="969" y="32"/>
                  </a:moveTo>
                  <a:cubicBezTo>
                    <a:pt x="968" y="32"/>
                    <a:pt x="968" y="32"/>
                    <a:pt x="968" y="32"/>
                  </a:cubicBezTo>
                  <a:cubicBezTo>
                    <a:pt x="968" y="32"/>
                    <a:pt x="969" y="32"/>
                    <a:pt x="969" y="32"/>
                  </a:cubicBezTo>
                  <a:close/>
                  <a:moveTo>
                    <a:pt x="1355" y="70"/>
                  </a:moveTo>
                  <a:cubicBezTo>
                    <a:pt x="1355" y="70"/>
                    <a:pt x="1355" y="70"/>
                    <a:pt x="1355" y="70"/>
                  </a:cubicBezTo>
                  <a:cubicBezTo>
                    <a:pt x="1355" y="70"/>
                    <a:pt x="1355" y="70"/>
                    <a:pt x="1355" y="70"/>
                  </a:cubicBezTo>
                  <a:close/>
                  <a:moveTo>
                    <a:pt x="956" y="33"/>
                  </a:moveTo>
                  <a:cubicBezTo>
                    <a:pt x="956" y="33"/>
                    <a:pt x="956" y="32"/>
                    <a:pt x="956" y="32"/>
                  </a:cubicBezTo>
                  <a:cubicBezTo>
                    <a:pt x="956" y="32"/>
                    <a:pt x="956" y="33"/>
                    <a:pt x="956" y="33"/>
                  </a:cubicBezTo>
                  <a:close/>
                  <a:moveTo>
                    <a:pt x="1539" y="70"/>
                  </a:moveTo>
                  <a:cubicBezTo>
                    <a:pt x="1539" y="70"/>
                    <a:pt x="1540" y="70"/>
                    <a:pt x="1540" y="70"/>
                  </a:cubicBezTo>
                  <a:cubicBezTo>
                    <a:pt x="1539" y="70"/>
                    <a:pt x="1539" y="70"/>
                    <a:pt x="1539" y="70"/>
                  </a:cubicBezTo>
                  <a:close/>
                  <a:moveTo>
                    <a:pt x="1554" y="70"/>
                  </a:moveTo>
                  <a:cubicBezTo>
                    <a:pt x="1554" y="70"/>
                    <a:pt x="1554" y="70"/>
                    <a:pt x="1554" y="70"/>
                  </a:cubicBezTo>
                  <a:cubicBezTo>
                    <a:pt x="1554" y="70"/>
                    <a:pt x="1554" y="70"/>
                    <a:pt x="1554" y="70"/>
                  </a:cubicBezTo>
                  <a:close/>
                  <a:moveTo>
                    <a:pt x="1707" y="70"/>
                  </a:moveTo>
                  <a:cubicBezTo>
                    <a:pt x="1708" y="70"/>
                    <a:pt x="1708" y="70"/>
                    <a:pt x="1708" y="70"/>
                  </a:cubicBezTo>
                  <a:cubicBezTo>
                    <a:pt x="1708" y="70"/>
                    <a:pt x="1707" y="70"/>
                    <a:pt x="1707" y="70"/>
                  </a:cubicBezTo>
                  <a:close/>
                  <a:moveTo>
                    <a:pt x="1722" y="70"/>
                  </a:moveTo>
                  <a:cubicBezTo>
                    <a:pt x="1722" y="70"/>
                    <a:pt x="1722" y="70"/>
                    <a:pt x="1722" y="70"/>
                  </a:cubicBezTo>
                  <a:cubicBezTo>
                    <a:pt x="1722" y="70"/>
                    <a:pt x="1722" y="70"/>
                    <a:pt x="1722" y="70"/>
                  </a:cubicBezTo>
                  <a:close/>
                  <a:moveTo>
                    <a:pt x="1143" y="35"/>
                  </a:moveTo>
                  <a:cubicBezTo>
                    <a:pt x="1143" y="35"/>
                    <a:pt x="1143" y="35"/>
                    <a:pt x="1143" y="35"/>
                  </a:cubicBezTo>
                  <a:cubicBezTo>
                    <a:pt x="1143" y="35"/>
                    <a:pt x="1143" y="35"/>
                    <a:pt x="1143" y="35"/>
                  </a:cubicBezTo>
                  <a:close/>
                  <a:moveTo>
                    <a:pt x="669" y="35"/>
                  </a:moveTo>
                  <a:cubicBezTo>
                    <a:pt x="670" y="35"/>
                    <a:pt x="670" y="35"/>
                    <a:pt x="670" y="35"/>
                  </a:cubicBezTo>
                  <a:cubicBezTo>
                    <a:pt x="670" y="35"/>
                    <a:pt x="669" y="35"/>
                    <a:pt x="669" y="35"/>
                  </a:cubicBezTo>
                  <a:close/>
                  <a:moveTo>
                    <a:pt x="1355" y="71"/>
                  </a:moveTo>
                  <a:cubicBezTo>
                    <a:pt x="1355" y="71"/>
                    <a:pt x="1355" y="70"/>
                    <a:pt x="1355" y="70"/>
                  </a:cubicBezTo>
                  <a:cubicBezTo>
                    <a:pt x="1355" y="70"/>
                    <a:pt x="1355" y="70"/>
                    <a:pt x="1355" y="71"/>
                  </a:cubicBezTo>
                  <a:close/>
                  <a:moveTo>
                    <a:pt x="1369" y="70"/>
                  </a:moveTo>
                  <a:cubicBezTo>
                    <a:pt x="1369" y="70"/>
                    <a:pt x="1369" y="70"/>
                    <a:pt x="1369" y="71"/>
                  </a:cubicBezTo>
                  <a:cubicBezTo>
                    <a:pt x="1369" y="70"/>
                    <a:pt x="1369" y="70"/>
                    <a:pt x="1369" y="70"/>
                  </a:cubicBezTo>
                  <a:close/>
                  <a:moveTo>
                    <a:pt x="1539" y="71"/>
                  </a:moveTo>
                  <a:cubicBezTo>
                    <a:pt x="1539" y="71"/>
                    <a:pt x="1539" y="70"/>
                    <a:pt x="1539" y="70"/>
                  </a:cubicBezTo>
                  <a:cubicBezTo>
                    <a:pt x="1539" y="70"/>
                    <a:pt x="1539" y="70"/>
                    <a:pt x="1539" y="71"/>
                  </a:cubicBezTo>
                  <a:close/>
                  <a:moveTo>
                    <a:pt x="859" y="35"/>
                  </a:moveTo>
                  <a:cubicBezTo>
                    <a:pt x="859" y="35"/>
                    <a:pt x="859" y="35"/>
                    <a:pt x="859" y="35"/>
                  </a:cubicBezTo>
                  <a:cubicBezTo>
                    <a:pt x="859" y="35"/>
                    <a:pt x="859" y="35"/>
                    <a:pt x="859" y="35"/>
                  </a:cubicBezTo>
                  <a:close/>
                  <a:moveTo>
                    <a:pt x="1661" y="71"/>
                  </a:moveTo>
                  <a:cubicBezTo>
                    <a:pt x="1661" y="70"/>
                    <a:pt x="1661" y="70"/>
                    <a:pt x="1661" y="70"/>
                  </a:cubicBezTo>
                  <a:cubicBezTo>
                    <a:pt x="1661" y="70"/>
                    <a:pt x="1661" y="70"/>
                    <a:pt x="1661" y="71"/>
                  </a:cubicBezTo>
                  <a:close/>
                  <a:moveTo>
                    <a:pt x="879" y="35"/>
                  </a:moveTo>
                  <a:cubicBezTo>
                    <a:pt x="879" y="35"/>
                    <a:pt x="879" y="35"/>
                    <a:pt x="879" y="35"/>
                  </a:cubicBezTo>
                  <a:cubicBezTo>
                    <a:pt x="879" y="35"/>
                    <a:pt x="879" y="35"/>
                    <a:pt x="879" y="35"/>
                  </a:cubicBezTo>
                  <a:close/>
                  <a:moveTo>
                    <a:pt x="1707" y="71"/>
                  </a:moveTo>
                  <a:cubicBezTo>
                    <a:pt x="1707" y="71"/>
                    <a:pt x="1707" y="70"/>
                    <a:pt x="1707" y="70"/>
                  </a:cubicBezTo>
                  <a:cubicBezTo>
                    <a:pt x="1707" y="70"/>
                    <a:pt x="1707" y="70"/>
                    <a:pt x="1707" y="71"/>
                  </a:cubicBezTo>
                  <a:close/>
                  <a:moveTo>
                    <a:pt x="902" y="35"/>
                  </a:moveTo>
                  <a:cubicBezTo>
                    <a:pt x="902" y="35"/>
                    <a:pt x="902" y="35"/>
                    <a:pt x="902" y="35"/>
                  </a:cubicBezTo>
                  <a:cubicBezTo>
                    <a:pt x="902" y="35"/>
                    <a:pt x="902" y="35"/>
                    <a:pt x="902" y="35"/>
                  </a:cubicBezTo>
                  <a:close/>
                  <a:moveTo>
                    <a:pt x="1144" y="35"/>
                  </a:moveTo>
                  <a:cubicBezTo>
                    <a:pt x="1144" y="35"/>
                    <a:pt x="1144" y="35"/>
                    <a:pt x="1144" y="35"/>
                  </a:cubicBezTo>
                  <a:cubicBezTo>
                    <a:pt x="1144" y="35"/>
                    <a:pt x="1144" y="35"/>
                    <a:pt x="1144" y="35"/>
                  </a:cubicBezTo>
                  <a:close/>
                  <a:moveTo>
                    <a:pt x="1297" y="35"/>
                  </a:moveTo>
                  <a:cubicBezTo>
                    <a:pt x="1298" y="35"/>
                    <a:pt x="1298" y="35"/>
                    <a:pt x="1298" y="35"/>
                  </a:cubicBezTo>
                  <a:cubicBezTo>
                    <a:pt x="1298" y="35"/>
                    <a:pt x="1297" y="35"/>
                    <a:pt x="1297" y="35"/>
                  </a:cubicBezTo>
                  <a:close/>
                  <a:moveTo>
                    <a:pt x="669" y="36"/>
                  </a:moveTo>
                  <a:cubicBezTo>
                    <a:pt x="669" y="36"/>
                    <a:pt x="669" y="36"/>
                    <a:pt x="669" y="35"/>
                  </a:cubicBezTo>
                  <a:cubicBezTo>
                    <a:pt x="669" y="35"/>
                    <a:pt x="669" y="36"/>
                    <a:pt x="669" y="36"/>
                  </a:cubicBezTo>
                  <a:close/>
                  <a:moveTo>
                    <a:pt x="837" y="36"/>
                  </a:moveTo>
                  <a:cubicBezTo>
                    <a:pt x="837" y="36"/>
                    <a:pt x="837" y="36"/>
                    <a:pt x="837" y="35"/>
                  </a:cubicBezTo>
                  <a:cubicBezTo>
                    <a:pt x="837" y="36"/>
                    <a:pt x="837" y="36"/>
                    <a:pt x="837" y="36"/>
                  </a:cubicBezTo>
                  <a:close/>
                  <a:moveTo>
                    <a:pt x="878" y="36"/>
                  </a:moveTo>
                  <a:cubicBezTo>
                    <a:pt x="878" y="36"/>
                    <a:pt x="878" y="36"/>
                    <a:pt x="878" y="35"/>
                  </a:cubicBezTo>
                  <a:cubicBezTo>
                    <a:pt x="878" y="35"/>
                    <a:pt x="878" y="36"/>
                    <a:pt x="878" y="36"/>
                  </a:cubicBezTo>
                  <a:close/>
                  <a:moveTo>
                    <a:pt x="1354" y="71"/>
                  </a:moveTo>
                  <a:cubicBezTo>
                    <a:pt x="1355" y="71"/>
                    <a:pt x="1355" y="71"/>
                    <a:pt x="1355" y="71"/>
                  </a:cubicBezTo>
                  <a:cubicBezTo>
                    <a:pt x="1355" y="71"/>
                    <a:pt x="1355" y="71"/>
                    <a:pt x="1354" y="71"/>
                  </a:cubicBezTo>
                  <a:close/>
                  <a:moveTo>
                    <a:pt x="1369" y="70"/>
                  </a:moveTo>
                  <a:cubicBezTo>
                    <a:pt x="1369" y="71"/>
                    <a:pt x="1369" y="71"/>
                    <a:pt x="1369" y="71"/>
                  </a:cubicBezTo>
                  <a:cubicBezTo>
                    <a:pt x="1369" y="71"/>
                    <a:pt x="1369" y="71"/>
                    <a:pt x="1369" y="70"/>
                  </a:cubicBezTo>
                  <a:close/>
                  <a:moveTo>
                    <a:pt x="1539" y="71"/>
                  </a:moveTo>
                  <a:cubicBezTo>
                    <a:pt x="1539" y="71"/>
                    <a:pt x="1539" y="71"/>
                    <a:pt x="1539" y="71"/>
                  </a:cubicBezTo>
                  <a:cubicBezTo>
                    <a:pt x="1539" y="71"/>
                    <a:pt x="1539" y="71"/>
                    <a:pt x="1539" y="71"/>
                  </a:cubicBezTo>
                  <a:close/>
                  <a:moveTo>
                    <a:pt x="1553" y="71"/>
                  </a:moveTo>
                  <a:cubicBezTo>
                    <a:pt x="1553" y="71"/>
                    <a:pt x="1553" y="71"/>
                    <a:pt x="1553" y="71"/>
                  </a:cubicBezTo>
                  <a:cubicBezTo>
                    <a:pt x="1553" y="71"/>
                    <a:pt x="1553" y="71"/>
                    <a:pt x="1553" y="71"/>
                  </a:cubicBezTo>
                  <a:close/>
                  <a:moveTo>
                    <a:pt x="1707" y="71"/>
                  </a:moveTo>
                  <a:cubicBezTo>
                    <a:pt x="1707" y="71"/>
                    <a:pt x="1707" y="71"/>
                    <a:pt x="1707" y="71"/>
                  </a:cubicBezTo>
                  <a:cubicBezTo>
                    <a:pt x="1707" y="71"/>
                    <a:pt x="1707" y="71"/>
                    <a:pt x="1707" y="71"/>
                  </a:cubicBezTo>
                  <a:close/>
                  <a:moveTo>
                    <a:pt x="1721" y="71"/>
                  </a:moveTo>
                  <a:cubicBezTo>
                    <a:pt x="1721" y="71"/>
                    <a:pt x="1721" y="71"/>
                    <a:pt x="1721" y="71"/>
                  </a:cubicBezTo>
                  <a:cubicBezTo>
                    <a:pt x="1721" y="71"/>
                    <a:pt x="1721" y="71"/>
                    <a:pt x="1721" y="71"/>
                  </a:cubicBezTo>
                  <a:close/>
                  <a:moveTo>
                    <a:pt x="902" y="35"/>
                  </a:moveTo>
                  <a:cubicBezTo>
                    <a:pt x="903" y="36"/>
                    <a:pt x="903" y="36"/>
                    <a:pt x="903" y="36"/>
                  </a:cubicBezTo>
                  <a:cubicBezTo>
                    <a:pt x="903" y="36"/>
                    <a:pt x="903" y="35"/>
                    <a:pt x="902" y="35"/>
                  </a:cubicBezTo>
                  <a:close/>
                  <a:moveTo>
                    <a:pt x="764" y="36"/>
                  </a:moveTo>
                  <a:cubicBezTo>
                    <a:pt x="764" y="36"/>
                    <a:pt x="764" y="36"/>
                    <a:pt x="764" y="36"/>
                  </a:cubicBezTo>
                  <a:cubicBezTo>
                    <a:pt x="764" y="36"/>
                    <a:pt x="764" y="36"/>
                    <a:pt x="764" y="36"/>
                  </a:cubicBezTo>
                  <a:close/>
                  <a:moveTo>
                    <a:pt x="1074" y="36"/>
                  </a:moveTo>
                  <a:cubicBezTo>
                    <a:pt x="1074" y="36"/>
                    <a:pt x="1074" y="36"/>
                    <a:pt x="1075" y="36"/>
                  </a:cubicBezTo>
                  <a:cubicBezTo>
                    <a:pt x="1074" y="36"/>
                    <a:pt x="1074" y="36"/>
                    <a:pt x="1074" y="36"/>
                  </a:cubicBezTo>
                  <a:close/>
                  <a:moveTo>
                    <a:pt x="1145" y="36"/>
                  </a:moveTo>
                  <a:cubicBezTo>
                    <a:pt x="1145" y="36"/>
                    <a:pt x="1145" y="36"/>
                    <a:pt x="1145" y="36"/>
                  </a:cubicBezTo>
                  <a:cubicBezTo>
                    <a:pt x="1145" y="36"/>
                    <a:pt x="1145" y="36"/>
                    <a:pt x="1145" y="36"/>
                  </a:cubicBezTo>
                  <a:close/>
                  <a:moveTo>
                    <a:pt x="1252" y="36"/>
                  </a:moveTo>
                  <a:cubicBezTo>
                    <a:pt x="1252" y="36"/>
                    <a:pt x="1252" y="36"/>
                    <a:pt x="1252" y="36"/>
                  </a:cubicBezTo>
                  <a:cubicBezTo>
                    <a:pt x="1252" y="36"/>
                    <a:pt x="1252" y="36"/>
                    <a:pt x="1252" y="36"/>
                  </a:cubicBezTo>
                  <a:close/>
                  <a:moveTo>
                    <a:pt x="763" y="36"/>
                  </a:moveTo>
                  <a:cubicBezTo>
                    <a:pt x="764" y="36"/>
                    <a:pt x="764" y="36"/>
                    <a:pt x="764" y="36"/>
                  </a:cubicBezTo>
                  <a:cubicBezTo>
                    <a:pt x="764" y="36"/>
                    <a:pt x="763" y="36"/>
                    <a:pt x="763" y="36"/>
                  </a:cubicBezTo>
                  <a:close/>
                  <a:moveTo>
                    <a:pt x="861" y="36"/>
                  </a:moveTo>
                  <a:cubicBezTo>
                    <a:pt x="861" y="36"/>
                    <a:pt x="861" y="36"/>
                    <a:pt x="861" y="36"/>
                  </a:cubicBezTo>
                  <a:cubicBezTo>
                    <a:pt x="861" y="36"/>
                    <a:pt x="861" y="36"/>
                    <a:pt x="861" y="36"/>
                  </a:cubicBezTo>
                  <a:close/>
                  <a:moveTo>
                    <a:pt x="904" y="36"/>
                  </a:moveTo>
                  <a:cubicBezTo>
                    <a:pt x="904" y="36"/>
                    <a:pt x="904" y="36"/>
                    <a:pt x="904" y="36"/>
                  </a:cubicBezTo>
                  <a:cubicBezTo>
                    <a:pt x="904" y="36"/>
                    <a:pt x="904" y="36"/>
                    <a:pt x="904" y="36"/>
                  </a:cubicBezTo>
                  <a:close/>
                  <a:moveTo>
                    <a:pt x="1538" y="71"/>
                  </a:moveTo>
                  <a:cubicBezTo>
                    <a:pt x="1538" y="71"/>
                    <a:pt x="1539" y="71"/>
                    <a:pt x="1539" y="71"/>
                  </a:cubicBezTo>
                  <a:cubicBezTo>
                    <a:pt x="1538" y="71"/>
                    <a:pt x="1538" y="71"/>
                    <a:pt x="1538" y="71"/>
                  </a:cubicBezTo>
                  <a:close/>
                  <a:moveTo>
                    <a:pt x="1553" y="71"/>
                  </a:moveTo>
                  <a:cubicBezTo>
                    <a:pt x="1553" y="71"/>
                    <a:pt x="1552" y="71"/>
                    <a:pt x="1552" y="71"/>
                  </a:cubicBezTo>
                  <a:cubicBezTo>
                    <a:pt x="1553" y="71"/>
                    <a:pt x="1553" y="71"/>
                    <a:pt x="1553" y="71"/>
                  </a:cubicBezTo>
                  <a:close/>
                  <a:moveTo>
                    <a:pt x="1661" y="71"/>
                  </a:moveTo>
                  <a:cubicBezTo>
                    <a:pt x="1661" y="71"/>
                    <a:pt x="1661" y="71"/>
                    <a:pt x="1661" y="71"/>
                  </a:cubicBezTo>
                  <a:cubicBezTo>
                    <a:pt x="1661" y="71"/>
                    <a:pt x="1661" y="71"/>
                    <a:pt x="1661" y="71"/>
                  </a:cubicBezTo>
                  <a:close/>
                  <a:moveTo>
                    <a:pt x="1075" y="36"/>
                  </a:moveTo>
                  <a:cubicBezTo>
                    <a:pt x="1075" y="36"/>
                    <a:pt x="1075" y="36"/>
                    <a:pt x="1075" y="36"/>
                  </a:cubicBezTo>
                  <a:cubicBezTo>
                    <a:pt x="1075" y="36"/>
                    <a:pt x="1075" y="36"/>
                    <a:pt x="1075" y="36"/>
                  </a:cubicBezTo>
                  <a:close/>
                  <a:moveTo>
                    <a:pt x="1706" y="71"/>
                  </a:moveTo>
                  <a:cubicBezTo>
                    <a:pt x="1707" y="71"/>
                    <a:pt x="1707" y="71"/>
                    <a:pt x="1707" y="71"/>
                  </a:cubicBezTo>
                  <a:cubicBezTo>
                    <a:pt x="1707" y="71"/>
                    <a:pt x="1706" y="71"/>
                    <a:pt x="1706" y="71"/>
                  </a:cubicBezTo>
                  <a:close/>
                  <a:moveTo>
                    <a:pt x="1721" y="71"/>
                  </a:moveTo>
                  <a:cubicBezTo>
                    <a:pt x="1721" y="71"/>
                    <a:pt x="1721" y="71"/>
                    <a:pt x="1720" y="71"/>
                  </a:cubicBezTo>
                  <a:cubicBezTo>
                    <a:pt x="1721" y="71"/>
                    <a:pt x="1721" y="71"/>
                    <a:pt x="1721" y="71"/>
                  </a:cubicBezTo>
                  <a:close/>
                  <a:moveTo>
                    <a:pt x="1118" y="36"/>
                  </a:moveTo>
                  <a:cubicBezTo>
                    <a:pt x="1119" y="36"/>
                    <a:pt x="1119" y="36"/>
                    <a:pt x="1119" y="36"/>
                  </a:cubicBezTo>
                  <a:cubicBezTo>
                    <a:pt x="1119" y="36"/>
                    <a:pt x="1118" y="36"/>
                    <a:pt x="1118" y="36"/>
                  </a:cubicBezTo>
                  <a:close/>
                  <a:moveTo>
                    <a:pt x="1368" y="71"/>
                  </a:moveTo>
                  <a:cubicBezTo>
                    <a:pt x="1368" y="71"/>
                    <a:pt x="1368" y="71"/>
                    <a:pt x="1368" y="72"/>
                  </a:cubicBezTo>
                  <a:cubicBezTo>
                    <a:pt x="1368" y="71"/>
                    <a:pt x="1368" y="71"/>
                    <a:pt x="1368" y="71"/>
                  </a:cubicBezTo>
                  <a:close/>
                  <a:moveTo>
                    <a:pt x="1538" y="72"/>
                  </a:moveTo>
                  <a:cubicBezTo>
                    <a:pt x="1538" y="72"/>
                    <a:pt x="1538" y="71"/>
                    <a:pt x="1538" y="71"/>
                  </a:cubicBezTo>
                  <a:cubicBezTo>
                    <a:pt x="1538" y="71"/>
                    <a:pt x="1538" y="71"/>
                    <a:pt x="1538" y="72"/>
                  </a:cubicBezTo>
                  <a:close/>
                  <a:moveTo>
                    <a:pt x="667" y="37"/>
                  </a:moveTo>
                  <a:cubicBezTo>
                    <a:pt x="667" y="37"/>
                    <a:pt x="667" y="37"/>
                    <a:pt x="667" y="36"/>
                  </a:cubicBezTo>
                  <a:cubicBezTo>
                    <a:pt x="667" y="36"/>
                    <a:pt x="667" y="37"/>
                    <a:pt x="667" y="37"/>
                  </a:cubicBezTo>
                  <a:close/>
                  <a:moveTo>
                    <a:pt x="793" y="36"/>
                  </a:moveTo>
                  <a:cubicBezTo>
                    <a:pt x="793" y="37"/>
                    <a:pt x="793" y="37"/>
                    <a:pt x="794" y="37"/>
                  </a:cubicBezTo>
                  <a:cubicBezTo>
                    <a:pt x="794" y="37"/>
                    <a:pt x="793" y="36"/>
                    <a:pt x="793" y="36"/>
                  </a:cubicBezTo>
                  <a:close/>
                  <a:moveTo>
                    <a:pt x="1706" y="72"/>
                  </a:moveTo>
                  <a:cubicBezTo>
                    <a:pt x="1706" y="72"/>
                    <a:pt x="1706" y="71"/>
                    <a:pt x="1706" y="71"/>
                  </a:cubicBezTo>
                  <a:cubicBezTo>
                    <a:pt x="1706" y="71"/>
                    <a:pt x="1706" y="71"/>
                    <a:pt x="1706" y="72"/>
                  </a:cubicBezTo>
                  <a:close/>
                  <a:moveTo>
                    <a:pt x="861" y="36"/>
                  </a:moveTo>
                  <a:cubicBezTo>
                    <a:pt x="861" y="37"/>
                    <a:pt x="861" y="37"/>
                    <a:pt x="862" y="37"/>
                  </a:cubicBezTo>
                  <a:cubicBezTo>
                    <a:pt x="861" y="37"/>
                    <a:pt x="861" y="37"/>
                    <a:pt x="861" y="36"/>
                  </a:cubicBezTo>
                  <a:close/>
                  <a:moveTo>
                    <a:pt x="904" y="36"/>
                  </a:moveTo>
                  <a:cubicBezTo>
                    <a:pt x="904" y="37"/>
                    <a:pt x="904" y="37"/>
                    <a:pt x="904" y="37"/>
                  </a:cubicBezTo>
                  <a:cubicBezTo>
                    <a:pt x="904" y="37"/>
                    <a:pt x="904" y="37"/>
                    <a:pt x="904" y="36"/>
                  </a:cubicBezTo>
                  <a:close/>
                  <a:moveTo>
                    <a:pt x="1045" y="37"/>
                  </a:moveTo>
                  <a:cubicBezTo>
                    <a:pt x="1045" y="37"/>
                    <a:pt x="1045" y="37"/>
                    <a:pt x="1045" y="36"/>
                  </a:cubicBezTo>
                  <a:cubicBezTo>
                    <a:pt x="1045" y="37"/>
                    <a:pt x="1045" y="37"/>
                    <a:pt x="1045" y="37"/>
                  </a:cubicBezTo>
                  <a:close/>
                  <a:moveTo>
                    <a:pt x="1146" y="36"/>
                  </a:moveTo>
                  <a:cubicBezTo>
                    <a:pt x="1146" y="37"/>
                    <a:pt x="1146" y="37"/>
                    <a:pt x="1146" y="37"/>
                  </a:cubicBezTo>
                  <a:cubicBezTo>
                    <a:pt x="1146" y="37"/>
                    <a:pt x="1146" y="36"/>
                    <a:pt x="1146" y="36"/>
                  </a:cubicBezTo>
                  <a:close/>
                  <a:moveTo>
                    <a:pt x="1295" y="37"/>
                  </a:moveTo>
                  <a:cubicBezTo>
                    <a:pt x="1295" y="37"/>
                    <a:pt x="1296" y="37"/>
                    <a:pt x="1296" y="36"/>
                  </a:cubicBezTo>
                  <a:cubicBezTo>
                    <a:pt x="1295" y="36"/>
                    <a:pt x="1295" y="37"/>
                    <a:pt x="1295" y="37"/>
                  </a:cubicBezTo>
                  <a:close/>
                  <a:moveTo>
                    <a:pt x="835" y="37"/>
                  </a:moveTo>
                  <a:cubicBezTo>
                    <a:pt x="835" y="37"/>
                    <a:pt x="835" y="37"/>
                    <a:pt x="835" y="37"/>
                  </a:cubicBezTo>
                  <a:cubicBezTo>
                    <a:pt x="835" y="37"/>
                    <a:pt x="835" y="37"/>
                    <a:pt x="835" y="37"/>
                  </a:cubicBezTo>
                  <a:close/>
                  <a:moveTo>
                    <a:pt x="1368" y="72"/>
                  </a:moveTo>
                  <a:cubicBezTo>
                    <a:pt x="1367" y="72"/>
                    <a:pt x="1367" y="72"/>
                    <a:pt x="1367" y="72"/>
                  </a:cubicBezTo>
                  <a:cubicBezTo>
                    <a:pt x="1367" y="72"/>
                    <a:pt x="1368" y="72"/>
                    <a:pt x="1368" y="72"/>
                  </a:cubicBezTo>
                  <a:close/>
                  <a:moveTo>
                    <a:pt x="1537" y="72"/>
                  </a:moveTo>
                  <a:cubicBezTo>
                    <a:pt x="1538" y="72"/>
                    <a:pt x="1538" y="72"/>
                    <a:pt x="1538" y="72"/>
                  </a:cubicBezTo>
                  <a:cubicBezTo>
                    <a:pt x="1538" y="72"/>
                    <a:pt x="1538" y="72"/>
                    <a:pt x="1537" y="72"/>
                  </a:cubicBezTo>
                  <a:close/>
                  <a:moveTo>
                    <a:pt x="1552" y="72"/>
                  </a:moveTo>
                  <a:cubicBezTo>
                    <a:pt x="1552" y="72"/>
                    <a:pt x="1551" y="72"/>
                    <a:pt x="1551" y="72"/>
                  </a:cubicBezTo>
                  <a:cubicBezTo>
                    <a:pt x="1552" y="72"/>
                    <a:pt x="1552" y="72"/>
                    <a:pt x="1552" y="72"/>
                  </a:cubicBezTo>
                  <a:close/>
                  <a:moveTo>
                    <a:pt x="876" y="37"/>
                  </a:moveTo>
                  <a:cubicBezTo>
                    <a:pt x="876" y="37"/>
                    <a:pt x="876" y="37"/>
                    <a:pt x="876" y="37"/>
                  </a:cubicBezTo>
                  <a:cubicBezTo>
                    <a:pt x="876" y="37"/>
                    <a:pt x="876" y="37"/>
                    <a:pt x="876" y="37"/>
                  </a:cubicBezTo>
                  <a:close/>
                  <a:moveTo>
                    <a:pt x="1706" y="72"/>
                  </a:moveTo>
                  <a:cubicBezTo>
                    <a:pt x="1706" y="72"/>
                    <a:pt x="1706" y="72"/>
                    <a:pt x="1706" y="72"/>
                  </a:cubicBezTo>
                  <a:cubicBezTo>
                    <a:pt x="1706" y="72"/>
                    <a:pt x="1706" y="72"/>
                    <a:pt x="1706" y="72"/>
                  </a:cubicBezTo>
                  <a:close/>
                  <a:moveTo>
                    <a:pt x="1720" y="72"/>
                  </a:moveTo>
                  <a:cubicBezTo>
                    <a:pt x="1720" y="72"/>
                    <a:pt x="1720" y="72"/>
                    <a:pt x="1720" y="72"/>
                  </a:cubicBezTo>
                  <a:cubicBezTo>
                    <a:pt x="1720" y="72"/>
                    <a:pt x="1720" y="72"/>
                    <a:pt x="1720" y="72"/>
                  </a:cubicBezTo>
                  <a:close/>
                  <a:moveTo>
                    <a:pt x="1076" y="37"/>
                  </a:moveTo>
                  <a:cubicBezTo>
                    <a:pt x="1076" y="37"/>
                    <a:pt x="1076" y="37"/>
                    <a:pt x="1076" y="37"/>
                  </a:cubicBezTo>
                  <a:cubicBezTo>
                    <a:pt x="1076" y="37"/>
                    <a:pt x="1076" y="37"/>
                    <a:pt x="1076" y="37"/>
                  </a:cubicBezTo>
                  <a:close/>
                  <a:moveTo>
                    <a:pt x="1117" y="37"/>
                  </a:moveTo>
                  <a:cubicBezTo>
                    <a:pt x="1118" y="37"/>
                    <a:pt x="1118" y="37"/>
                    <a:pt x="1118" y="37"/>
                  </a:cubicBezTo>
                  <a:cubicBezTo>
                    <a:pt x="1118" y="37"/>
                    <a:pt x="1117" y="37"/>
                    <a:pt x="1117" y="37"/>
                  </a:cubicBezTo>
                  <a:close/>
                  <a:moveTo>
                    <a:pt x="1222" y="37"/>
                  </a:moveTo>
                  <a:cubicBezTo>
                    <a:pt x="1222" y="37"/>
                    <a:pt x="1222" y="37"/>
                    <a:pt x="1223" y="37"/>
                  </a:cubicBezTo>
                  <a:cubicBezTo>
                    <a:pt x="1222" y="37"/>
                    <a:pt x="1222" y="37"/>
                    <a:pt x="1222" y="37"/>
                  </a:cubicBezTo>
                  <a:close/>
                  <a:moveTo>
                    <a:pt x="1254" y="37"/>
                  </a:moveTo>
                  <a:cubicBezTo>
                    <a:pt x="1254" y="37"/>
                    <a:pt x="1254" y="37"/>
                    <a:pt x="1254" y="37"/>
                  </a:cubicBezTo>
                  <a:cubicBezTo>
                    <a:pt x="1254" y="37"/>
                    <a:pt x="1254" y="37"/>
                    <a:pt x="1254" y="37"/>
                  </a:cubicBezTo>
                  <a:close/>
                  <a:moveTo>
                    <a:pt x="1295" y="37"/>
                  </a:moveTo>
                  <a:cubicBezTo>
                    <a:pt x="1295" y="37"/>
                    <a:pt x="1295" y="37"/>
                    <a:pt x="1295" y="37"/>
                  </a:cubicBezTo>
                  <a:cubicBezTo>
                    <a:pt x="1295" y="37"/>
                    <a:pt x="1295" y="37"/>
                    <a:pt x="1295" y="37"/>
                  </a:cubicBezTo>
                  <a:close/>
                  <a:moveTo>
                    <a:pt x="666" y="38"/>
                  </a:moveTo>
                  <a:cubicBezTo>
                    <a:pt x="666" y="37"/>
                    <a:pt x="666" y="37"/>
                    <a:pt x="666" y="37"/>
                  </a:cubicBezTo>
                  <a:cubicBezTo>
                    <a:pt x="666" y="37"/>
                    <a:pt x="666" y="37"/>
                    <a:pt x="666" y="38"/>
                  </a:cubicBezTo>
                  <a:close/>
                  <a:moveTo>
                    <a:pt x="1537" y="72"/>
                  </a:moveTo>
                  <a:cubicBezTo>
                    <a:pt x="1537" y="72"/>
                    <a:pt x="1537" y="72"/>
                    <a:pt x="1538" y="72"/>
                  </a:cubicBezTo>
                  <a:cubicBezTo>
                    <a:pt x="1537" y="72"/>
                    <a:pt x="1537" y="72"/>
                    <a:pt x="1537" y="72"/>
                  </a:cubicBezTo>
                  <a:close/>
                  <a:moveTo>
                    <a:pt x="1551" y="72"/>
                  </a:moveTo>
                  <a:cubicBezTo>
                    <a:pt x="1551" y="72"/>
                    <a:pt x="1551" y="72"/>
                    <a:pt x="1551" y="72"/>
                  </a:cubicBezTo>
                  <a:cubicBezTo>
                    <a:pt x="1551" y="72"/>
                    <a:pt x="1551" y="72"/>
                    <a:pt x="1551" y="72"/>
                  </a:cubicBezTo>
                  <a:close/>
                  <a:moveTo>
                    <a:pt x="762" y="37"/>
                  </a:moveTo>
                  <a:cubicBezTo>
                    <a:pt x="762" y="37"/>
                    <a:pt x="762" y="37"/>
                    <a:pt x="762" y="37"/>
                  </a:cubicBezTo>
                  <a:cubicBezTo>
                    <a:pt x="762" y="37"/>
                    <a:pt x="762" y="37"/>
                    <a:pt x="762" y="37"/>
                  </a:cubicBezTo>
                  <a:close/>
                  <a:moveTo>
                    <a:pt x="1705" y="72"/>
                  </a:moveTo>
                  <a:cubicBezTo>
                    <a:pt x="1705" y="72"/>
                    <a:pt x="1706" y="72"/>
                    <a:pt x="1706" y="72"/>
                  </a:cubicBezTo>
                  <a:cubicBezTo>
                    <a:pt x="1706" y="72"/>
                    <a:pt x="1705" y="72"/>
                    <a:pt x="1705" y="72"/>
                  </a:cubicBezTo>
                  <a:close/>
                  <a:moveTo>
                    <a:pt x="1720" y="72"/>
                  </a:moveTo>
                  <a:cubicBezTo>
                    <a:pt x="1719" y="72"/>
                    <a:pt x="1719" y="72"/>
                    <a:pt x="1719" y="72"/>
                  </a:cubicBezTo>
                  <a:cubicBezTo>
                    <a:pt x="1719" y="72"/>
                    <a:pt x="1719" y="72"/>
                    <a:pt x="1720" y="72"/>
                  </a:cubicBezTo>
                  <a:close/>
                  <a:moveTo>
                    <a:pt x="794" y="37"/>
                  </a:moveTo>
                  <a:cubicBezTo>
                    <a:pt x="794" y="37"/>
                    <a:pt x="794" y="37"/>
                    <a:pt x="795" y="37"/>
                  </a:cubicBezTo>
                  <a:cubicBezTo>
                    <a:pt x="795" y="37"/>
                    <a:pt x="794" y="37"/>
                    <a:pt x="794" y="37"/>
                  </a:cubicBezTo>
                  <a:close/>
                  <a:moveTo>
                    <a:pt x="862" y="37"/>
                  </a:moveTo>
                  <a:cubicBezTo>
                    <a:pt x="862" y="37"/>
                    <a:pt x="862" y="38"/>
                    <a:pt x="862" y="38"/>
                  </a:cubicBezTo>
                  <a:cubicBezTo>
                    <a:pt x="862" y="37"/>
                    <a:pt x="862" y="37"/>
                    <a:pt x="862" y="37"/>
                  </a:cubicBezTo>
                  <a:close/>
                  <a:moveTo>
                    <a:pt x="1117" y="37"/>
                  </a:moveTo>
                  <a:cubicBezTo>
                    <a:pt x="1117" y="37"/>
                    <a:pt x="1117" y="37"/>
                    <a:pt x="1117" y="37"/>
                  </a:cubicBezTo>
                  <a:cubicBezTo>
                    <a:pt x="1117" y="37"/>
                    <a:pt x="1117" y="37"/>
                    <a:pt x="1117" y="37"/>
                  </a:cubicBezTo>
                  <a:close/>
                  <a:moveTo>
                    <a:pt x="1537" y="73"/>
                  </a:moveTo>
                  <a:cubicBezTo>
                    <a:pt x="1537" y="73"/>
                    <a:pt x="1537" y="72"/>
                    <a:pt x="1537" y="72"/>
                  </a:cubicBezTo>
                  <a:cubicBezTo>
                    <a:pt x="1537" y="72"/>
                    <a:pt x="1537" y="73"/>
                    <a:pt x="1537" y="73"/>
                  </a:cubicBezTo>
                  <a:close/>
                  <a:moveTo>
                    <a:pt x="1254" y="37"/>
                  </a:moveTo>
                  <a:cubicBezTo>
                    <a:pt x="1254" y="37"/>
                    <a:pt x="1254" y="37"/>
                    <a:pt x="1255" y="37"/>
                  </a:cubicBezTo>
                  <a:cubicBezTo>
                    <a:pt x="1254" y="37"/>
                    <a:pt x="1254" y="37"/>
                    <a:pt x="1254" y="37"/>
                  </a:cubicBezTo>
                  <a:close/>
                  <a:moveTo>
                    <a:pt x="1295" y="37"/>
                  </a:moveTo>
                  <a:cubicBezTo>
                    <a:pt x="1295" y="37"/>
                    <a:pt x="1295" y="37"/>
                    <a:pt x="1295" y="37"/>
                  </a:cubicBezTo>
                  <a:cubicBezTo>
                    <a:pt x="1295" y="37"/>
                    <a:pt x="1295" y="37"/>
                    <a:pt x="1295" y="37"/>
                  </a:cubicBezTo>
                  <a:close/>
                  <a:moveTo>
                    <a:pt x="1705" y="73"/>
                  </a:moveTo>
                  <a:cubicBezTo>
                    <a:pt x="1705" y="73"/>
                    <a:pt x="1705" y="72"/>
                    <a:pt x="1705" y="72"/>
                  </a:cubicBezTo>
                  <a:cubicBezTo>
                    <a:pt x="1705" y="72"/>
                    <a:pt x="1705" y="72"/>
                    <a:pt x="1705" y="73"/>
                  </a:cubicBezTo>
                  <a:close/>
                  <a:moveTo>
                    <a:pt x="666" y="38"/>
                  </a:moveTo>
                  <a:cubicBezTo>
                    <a:pt x="666" y="38"/>
                    <a:pt x="666" y="38"/>
                    <a:pt x="666" y="37"/>
                  </a:cubicBezTo>
                  <a:cubicBezTo>
                    <a:pt x="666" y="38"/>
                    <a:pt x="666" y="38"/>
                    <a:pt x="666" y="38"/>
                  </a:cubicBezTo>
                  <a:close/>
                  <a:moveTo>
                    <a:pt x="795" y="37"/>
                  </a:moveTo>
                  <a:cubicBezTo>
                    <a:pt x="795" y="38"/>
                    <a:pt x="795" y="38"/>
                    <a:pt x="795" y="38"/>
                  </a:cubicBezTo>
                  <a:cubicBezTo>
                    <a:pt x="795" y="38"/>
                    <a:pt x="795" y="38"/>
                    <a:pt x="795" y="37"/>
                  </a:cubicBezTo>
                  <a:close/>
                  <a:moveTo>
                    <a:pt x="862" y="38"/>
                  </a:moveTo>
                  <a:cubicBezTo>
                    <a:pt x="863" y="38"/>
                    <a:pt x="863" y="38"/>
                    <a:pt x="863" y="38"/>
                  </a:cubicBezTo>
                  <a:cubicBezTo>
                    <a:pt x="863" y="38"/>
                    <a:pt x="863" y="38"/>
                    <a:pt x="862" y="38"/>
                  </a:cubicBezTo>
                  <a:close/>
                  <a:moveTo>
                    <a:pt x="875" y="38"/>
                  </a:moveTo>
                  <a:cubicBezTo>
                    <a:pt x="875" y="38"/>
                    <a:pt x="875" y="38"/>
                    <a:pt x="875" y="38"/>
                  </a:cubicBezTo>
                  <a:cubicBezTo>
                    <a:pt x="875" y="38"/>
                    <a:pt x="875" y="38"/>
                    <a:pt x="875" y="38"/>
                  </a:cubicBezTo>
                  <a:close/>
                  <a:moveTo>
                    <a:pt x="905" y="38"/>
                  </a:moveTo>
                  <a:cubicBezTo>
                    <a:pt x="905" y="38"/>
                    <a:pt x="905" y="38"/>
                    <a:pt x="906" y="38"/>
                  </a:cubicBezTo>
                  <a:cubicBezTo>
                    <a:pt x="906" y="38"/>
                    <a:pt x="905" y="38"/>
                    <a:pt x="905" y="38"/>
                  </a:cubicBezTo>
                  <a:close/>
                  <a:moveTo>
                    <a:pt x="696" y="73"/>
                  </a:moveTo>
                  <a:cubicBezTo>
                    <a:pt x="696" y="73"/>
                    <a:pt x="696" y="73"/>
                    <a:pt x="696" y="73"/>
                  </a:cubicBezTo>
                  <a:cubicBezTo>
                    <a:pt x="696" y="73"/>
                    <a:pt x="696" y="73"/>
                    <a:pt x="696" y="73"/>
                  </a:cubicBezTo>
                  <a:close/>
                  <a:moveTo>
                    <a:pt x="1043" y="38"/>
                  </a:moveTo>
                  <a:cubicBezTo>
                    <a:pt x="1043" y="38"/>
                    <a:pt x="1044" y="38"/>
                    <a:pt x="1044" y="38"/>
                  </a:cubicBezTo>
                  <a:cubicBezTo>
                    <a:pt x="1043" y="38"/>
                    <a:pt x="1043" y="38"/>
                    <a:pt x="1043" y="38"/>
                  </a:cubicBezTo>
                  <a:close/>
                  <a:moveTo>
                    <a:pt x="1366" y="73"/>
                  </a:moveTo>
                  <a:cubicBezTo>
                    <a:pt x="1366" y="73"/>
                    <a:pt x="1366" y="73"/>
                    <a:pt x="1366" y="73"/>
                  </a:cubicBezTo>
                  <a:cubicBezTo>
                    <a:pt x="1366" y="73"/>
                    <a:pt x="1366" y="73"/>
                    <a:pt x="1366" y="73"/>
                  </a:cubicBezTo>
                  <a:close/>
                  <a:moveTo>
                    <a:pt x="1536" y="73"/>
                  </a:moveTo>
                  <a:cubicBezTo>
                    <a:pt x="1537" y="73"/>
                    <a:pt x="1537" y="73"/>
                    <a:pt x="1537" y="73"/>
                  </a:cubicBezTo>
                  <a:cubicBezTo>
                    <a:pt x="1537" y="73"/>
                    <a:pt x="1537" y="73"/>
                    <a:pt x="1536" y="73"/>
                  </a:cubicBezTo>
                  <a:close/>
                  <a:moveTo>
                    <a:pt x="1705" y="73"/>
                  </a:moveTo>
                  <a:cubicBezTo>
                    <a:pt x="1705" y="73"/>
                    <a:pt x="1705" y="73"/>
                    <a:pt x="1705" y="73"/>
                  </a:cubicBezTo>
                  <a:cubicBezTo>
                    <a:pt x="1705" y="73"/>
                    <a:pt x="1705" y="73"/>
                    <a:pt x="1705" y="73"/>
                  </a:cubicBezTo>
                  <a:close/>
                  <a:moveTo>
                    <a:pt x="1147" y="38"/>
                  </a:moveTo>
                  <a:cubicBezTo>
                    <a:pt x="1147" y="38"/>
                    <a:pt x="1147" y="38"/>
                    <a:pt x="1148" y="38"/>
                  </a:cubicBezTo>
                  <a:cubicBezTo>
                    <a:pt x="1148" y="38"/>
                    <a:pt x="1147" y="38"/>
                    <a:pt x="1147" y="38"/>
                  </a:cubicBezTo>
                  <a:close/>
                  <a:moveTo>
                    <a:pt x="696" y="73"/>
                  </a:moveTo>
                  <a:cubicBezTo>
                    <a:pt x="696" y="73"/>
                    <a:pt x="697" y="73"/>
                    <a:pt x="697" y="73"/>
                  </a:cubicBezTo>
                  <a:cubicBezTo>
                    <a:pt x="697" y="73"/>
                    <a:pt x="697" y="73"/>
                    <a:pt x="696" y="73"/>
                  </a:cubicBezTo>
                  <a:close/>
                  <a:moveTo>
                    <a:pt x="1366" y="73"/>
                  </a:moveTo>
                  <a:cubicBezTo>
                    <a:pt x="1366" y="73"/>
                    <a:pt x="1365" y="73"/>
                    <a:pt x="1365" y="73"/>
                  </a:cubicBezTo>
                  <a:cubicBezTo>
                    <a:pt x="1366" y="73"/>
                    <a:pt x="1366" y="73"/>
                    <a:pt x="1366" y="73"/>
                  </a:cubicBezTo>
                  <a:close/>
                  <a:moveTo>
                    <a:pt x="1221" y="38"/>
                  </a:moveTo>
                  <a:cubicBezTo>
                    <a:pt x="1221" y="38"/>
                    <a:pt x="1221" y="38"/>
                    <a:pt x="1222" y="38"/>
                  </a:cubicBezTo>
                  <a:cubicBezTo>
                    <a:pt x="1221" y="38"/>
                    <a:pt x="1221" y="38"/>
                    <a:pt x="1221" y="38"/>
                  </a:cubicBezTo>
                  <a:close/>
                  <a:moveTo>
                    <a:pt x="1536" y="73"/>
                  </a:moveTo>
                  <a:cubicBezTo>
                    <a:pt x="1536" y="73"/>
                    <a:pt x="1536" y="73"/>
                    <a:pt x="1536" y="73"/>
                  </a:cubicBezTo>
                  <a:cubicBezTo>
                    <a:pt x="1536" y="73"/>
                    <a:pt x="1536" y="73"/>
                    <a:pt x="1536" y="73"/>
                  </a:cubicBezTo>
                  <a:close/>
                  <a:moveTo>
                    <a:pt x="1550" y="73"/>
                  </a:moveTo>
                  <a:cubicBezTo>
                    <a:pt x="1550" y="73"/>
                    <a:pt x="1550" y="73"/>
                    <a:pt x="1550" y="73"/>
                  </a:cubicBezTo>
                  <a:cubicBezTo>
                    <a:pt x="1550" y="73"/>
                    <a:pt x="1550" y="73"/>
                    <a:pt x="1550" y="73"/>
                  </a:cubicBezTo>
                  <a:close/>
                  <a:moveTo>
                    <a:pt x="550" y="38"/>
                  </a:moveTo>
                  <a:cubicBezTo>
                    <a:pt x="550" y="38"/>
                    <a:pt x="550" y="38"/>
                    <a:pt x="551" y="38"/>
                  </a:cubicBezTo>
                  <a:cubicBezTo>
                    <a:pt x="551" y="38"/>
                    <a:pt x="550" y="38"/>
                    <a:pt x="550" y="38"/>
                  </a:cubicBezTo>
                  <a:close/>
                  <a:moveTo>
                    <a:pt x="1704" y="73"/>
                  </a:moveTo>
                  <a:cubicBezTo>
                    <a:pt x="1704" y="73"/>
                    <a:pt x="1705" y="73"/>
                    <a:pt x="1705" y="73"/>
                  </a:cubicBezTo>
                  <a:cubicBezTo>
                    <a:pt x="1704" y="73"/>
                    <a:pt x="1704" y="73"/>
                    <a:pt x="1704" y="73"/>
                  </a:cubicBezTo>
                  <a:close/>
                  <a:moveTo>
                    <a:pt x="1718" y="73"/>
                  </a:moveTo>
                  <a:cubicBezTo>
                    <a:pt x="1718" y="73"/>
                    <a:pt x="1718" y="73"/>
                    <a:pt x="1718" y="73"/>
                  </a:cubicBezTo>
                  <a:cubicBezTo>
                    <a:pt x="1718" y="73"/>
                    <a:pt x="1718" y="73"/>
                    <a:pt x="1718" y="73"/>
                  </a:cubicBezTo>
                  <a:close/>
                  <a:moveTo>
                    <a:pt x="611" y="118"/>
                  </a:moveTo>
                  <a:cubicBezTo>
                    <a:pt x="611" y="118"/>
                    <a:pt x="611" y="118"/>
                    <a:pt x="611" y="118"/>
                  </a:cubicBezTo>
                  <a:cubicBezTo>
                    <a:pt x="611" y="118"/>
                    <a:pt x="611" y="118"/>
                    <a:pt x="611" y="118"/>
                  </a:cubicBezTo>
                  <a:close/>
                  <a:moveTo>
                    <a:pt x="833" y="38"/>
                  </a:moveTo>
                  <a:cubicBezTo>
                    <a:pt x="834" y="38"/>
                    <a:pt x="834" y="38"/>
                    <a:pt x="834" y="38"/>
                  </a:cubicBezTo>
                  <a:cubicBezTo>
                    <a:pt x="834" y="38"/>
                    <a:pt x="833" y="38"/>
                    <a:pt x="833" y="38"/>
                  </a:cubicBezTo>
                  <a:close/>
                  <a:moveTo>
                    <a:pt x="863" y="38"/>
                  </a:moveTo>
                  <a:cubicBezTo>
                    <a:pt x="863" y="38"/>
                    <a:pt x="863" y="38"/>
                    <a:pt x="863" y="38"/>
                  </a:cubicBezTo>
                  <a:cubicBezTo>
                    <a:pt x="863" y="38"/>
                    <a:pt x="863" y="38"/>
                    <a:pt x="863" y="38"/>
                  </a:cubicBezTo>
                  <a:close/>
                  <a:moveTo>
                    <a:pt x="610" y="119"/>
                  </a:moveTo>
                  <a:cubicBezTo>
                    <a:pt x="610" y="119"/>
                    <a:pt x="611" y="119"/>
                    <a:pt x="611" y="119"/>
                  </a:cubicBezTo>
                  <a:cubicBezTo>
                    <a:pt x="610" y="119"/>
                    <a:pt x="610" y="119"/>
                    <a:pt x="610" y="119"/>
                  </a:cubicBezTo>
                  <a:close/>
                  <a:moveTo>
                    <a:pt x="874" y="38"/>
                  </a:moveTo>
                  <a:cubicBezTo>
                    <a:pt x="875" y="38"/>
                    <a:pt x="875" y="38"/>
                    <a:pt x="875" y="38"/>
                  </a:cubicBezTo>
                  <a:cubicBezTo>
                    <a:pt x="875" y="38"/>
                    <a:pt x="874" y="38"/>
                    <a:pt x="874" y="38"/>
                  </a:cubicBezTo>
                  <a:close/>
                  <a:moveTo>
                    <a:pt x="610" y="119"/>
                  </a:moveTo>
                  <a:cubicBezTo>
                    <a:pt x="610" y="119"/>
                    <a:pt x="610" y="119"/>
                    <a:pt x="610" y="119"/>
                  </a:cubicBezTo>
                  <a:cubicBezTo>
                    <a:pt x="610" y="119"/>
                    <a:pt x="610" y="119"/>
                    <a:pt x="610" y="119"/>
                  </a:cubicBezTo>
                  <a:close/>
                  <a:moveTo>
                    <a:pt x="610" y="120"/>
                  </a:moveTo>
                  <a:cubicBezTo>
                    <a:pt x="610" y="120"/>
                    <a:pt x="610" y="120"/>
                    <a:pt x="610" y="119"/>
                  </a:cubicBezTo>
                  <a:cubicBezTo>
                    <a:pt x="610" y="119"/>
                    <a:pt x="610" y="119"/>
                    <a:pt x="610" y="120"/>
                  </a:cubicBezTo>
                  <a:close/>
                  <a:moveTo>
                    <a:pt x="906" y="38"/>
                  </a:moveTo>
                  <a:cubicBezTo>
                    <a:pt x="906" y="38"/>
                    <a:pt x="906" y="38"/>
                    <a:pt x="906" y="38"/>
                  </a:cubicBezTo>
                  <a:cubicBezTo>
                    <a:pt x="906" y="38"/>
                    <a:pt x="906" y="38"/>
                    <a:pt x="906" y="38"/>
                  </a:cubicBezTo>
                  <a:close/>
                  <a:moveTo>
                    <a:pt x="609" y="120"/>
                  </a:moveTo>
                  <a:cubicBezTo>
                    <a:pt x="609" y="120"/>
                    <a:pt x="610" y="120"/>
                    <a:pt x="610" y="120"/>
                  </a:cubicBezTo>
                  <a:cubicBezTo>
                    <a:pt x="609" y="120"/>
                    <a:pt x="609" y="120"/>
                    <a:pt x="609" y="120"/>
                  </a:cubicBezTo>
                  <a:close/>
                  <a:moveTo>
                    <a:pt x="609" y="120"/>
                  </a:moveTo>
                  <a:cubicBezTo>
                    <a:pt x="609" y="120"/>
                    <a:pt x="609" y="120"/>
                    <a:pt x="609" y="120"/>
                  </a:cubicBezTo>
                  <a:cubicBezTo>
                    <a:pt x="609" y="120"/>
                    <a:pt x="609" y="120"/>
                    <a:pt x="609" y="120"/>
                  </a:cubicBezTo>
                  <a:close/>
                  <a:moveTo>
                    <a:pt x="621" y="120"/>
                  </a:moveTo>
                  <a:cubicBezTo>
                    <a:pt x="621" y="120"/>
                    <a:pt x="621" y="120"/>
                    <a:pt x="621" y="120"/>
                  </a:cubicBezTo>
                  <a:cubicBezTo>
                    <a:pt x="621" y="120"/>
                    <a:pt x="621" y="120"/>
                    <a:pt x="621" y="120"/>
                  </a:cubicBezTo>
                  <a:close/>
                  <a:moveTo>
                    <a:pt x="609" y="121"/>
                  </a:moveTo>
                  <a:cubicBezTo>
                    <a:pt x="609" y="121"/>
                    <a:pt x="609" y="121"/>
                    <a:pt x="609" y="120"/>
                  </a:cubicBezTo>
                  <a:cubicBezTo>
                    <a:pt x="609" y="120"/>
                    <a:pt x="609" y="121"/>
                    <a:pt x="609" y="121"/>
                  </a:cubicBezTo>
                  <a:close/>
                  <a:moveTo>
                    <a:pt x="1043" y="38"/>
                  </a:moveTo>
                  <a:cubicBezTo>
                    <a:pt x="1043" y="38"/>
                    <a:pt x="1043" y="38"/>
                    <a:pt x="1043" y="38"/>
                  </a:cubicBezTo>
                  <a:cubicBezTo>
                    <a:pt x="1043" y="38"/>
                    <a:pt x="1043" y="38"/>
                    <a:pt x="1043" y="38"/>
                  </a:cubicBezTo>
                  <a:close/>
                  <a:moveTo>
                    <a:pt x="608" y="121"/>
                  </a:moveTo>
                  <a:cubicBezTo>
                    <a:pt x="608" y="121"/>
                    <a:pt x="608" y="121"/>
                    <a:pt x="609" y="121"/>
                  </a:cubicBezTo>
                  <a:cubicBezTo>
                    <a:pt x="608" y="121"/>
                    <a:pt x="608" y="121"/>
                    <a:pt x="608" y="121"/>
                  </a:cubicBezTo>
                  <a:close/>
                  <a:moveTo>
                    <a:pt x="608" y="121"/>
                  </a:moveTo>
                  <a:cubicBezTo>
                    <a:pt x="608" y="121"/>
                    <a:pt x="608" y="121"/>
                    <a:pt x="608" y="121"/>
                  </a:cubicBezTo>
                  <a:cubicBezTo>
                    <a:pt x="608" y="121"/>
                    <a:pt x="608" y="121"/>
                    <a:pt x="608" y="121"/>
                  </a:cubicBezTo>
                  <a:close/>
                  <a:moveTo>
                    <a:pt x="1077" y="38"/>
                  </a:moveTo>
                  <a:cubicBezTo>
                    <a:pt x="1077" y="38"/>
                    <a:pt x="1077" y="38"/>
                    <a:pt x="1078" y="38"/>
                  </a:cubicBezTo>
                  <a:cubicBezTo>
                    <a:pt x="1078" y="38"/>
                    <a:pt x="1077" y="38"/>
                    <a:pt x="1077" y="38"/>
                  </a:cubicBezTo>
                  <a:close/>
                  <a:moveTo>
                    <a:pt x="1148" y="38"/>
                  </a:moveTo>
                  <a:cubicBezTo>
                    <a:pt x="1148" y="38"/>
                    <a:pt x="1148" y="38"/>
                    <a:pt x="1148" y="38"/>
                  </a:cubicBezTo>
                  <a:cubicBezTo>
                    <a:pt x="1148" y="38"/>
                    <a:pt x="1148" y="38"/>
                    <a:pt x="1148" y="38"/>
                  </a:cubicBezTo>
                  <a:close/>
                  <a:moveTo>
                    <a:pt x="620" y="122"/>
                  </a:moveTo>
                  <a:cubicBezTo>
                    <a:pt x="620" y="122"/>
                    <a:pt x="620" y="122"/>
                    <a:pt x="620" y="122"/>
                  </a:cubicBezTo>
                  <a:cubicBezTo>
                    <a:pt x="620" y="122"/>
                    <a:pt x="620" y="122"/>
                    <a:pt x="620" y="122"/>
                  </a:cubicBezTo>
                  <a:close/>
                  <a:moveTo>
                    <a:pt x="1255" y="38"/>
                  </a:moveTo>
                  <a:cubicBezTo>
                    <a:pt x="1255" y="38"/>
                    <a:pt x="1255" y="38"/>
                    <a:pt x="1256" y="38"/>
                  </a:cubicBezTo>
                  <a:cubicBezTo>
                    <a:pt x="1255" y="38"/>
                    <a:pt x="1255" y="38"/>
                    <a:pt x="1255" y="38"/>
                  </a:cubicBezTo>
                  <a:close/>
                  <a:moveTo>
                    <a:pt x="760" y="39"/>
                  </a:moveTo>
                  <a:cubicBezTo>
                    <a:pt x="760" y="38"/>
                    <a:pt x="761" y="38"/>
                    <a:pt x="761" y="38"/>
                  </a:cubicBezTo>
                  <a:cubicBezTo>
                    <a:pt x="760" y="38"/>
                    <a:pt x="760" y="38"/>
                    <a:pt x="760" y="39"/>
                  </a:cubicBezTo>
                  <a:close/>
                  <a:moveTo>
                    <a:pt x="796" y="38"/>
                  </a:moveTo>
                  <a:cubicBezTo>
                    <a:pt x="796" y="38"/>
                    <a:pt x="796" y="39"/>
                    <a:pt x="796" y="39"/>
                  </a:cubicBezTo>
                  <a:cubicBezTo>
                    <a:pt x="796" y="38"/>
                    <a:pt x="796" y="38"/>
                    <a:pt x="796" y="38"/>
                  </a:cubicBezTo>
                  <a:close/>
                  <a:moveTo>
                    <a:pt x="1536" y="74"/>
                  </a:moveTo>
                  <a:cubicBezTo>
                    <a:pt x="1536" y="74"/>
                    <a:pt x="1536" y="74"/>
                    <a:pt x="1536" y="73"/>
                  </a:cubicBezTo>
                  <a:cubicBezTo>
                    <a:pt x="1536" y="73"/>
                    <a:pt x="1536" y="74"/>
                    <a:pt x="1536" y="74"/>
                  </a:cubicBezTo>
                  <a:close/>
                  <a:moveTo>
                    <a:pt x="1550" y="73"/>
                  </a:moveTo>
                  <a:cubicBezTo>
                    <a:pt x="1549" y="73"/>
                    <a:pt x="1549" y="73"/>
                    <a:pt x="1549" y="74"/>
                  </a:cubicBezTo>
                  <a:cubicBezTo>
                    <a:pt x="1549" y="74"/>
                    <a:pt x="1550" y="73"/>
                    <a:pt x="1550" y="73"/>
                  </a:cubicBezTo>
                  <a:close/>
                  <a:moveTo>
                    <a:pt x="1675" y="73"/>
                  </a:moveTo>
                  <a:cubicBezTo>
                    <a:pt x="1675" y="74"/>
                    <a:pt x="1675" y="74"/>
                    <a:pt x="1675" y="74"/>
                  </a:cubicBezTo>
                  <a:cubicBezTo>
                    <a:pt x="1675" y="74"/>
                    <a:pt x="1675" y="73"/>
                    <a:pt x="1675" y="73"/>
                  </a:cubicBezTo>
                  <a:close/>
                  <a:moveTo>
                    <a:pt x="620" y="123"/>
                  </a:moveTo>
                  <a:cubicBezTo>
                    <a:pt x="619" y="123"/>
                    <a:pt x="619" y="123"/>
                    <a:pt x="619" y="123"/>
                  </a:cubicBezTo>
                  <a:cubicBezTo>
                    <a:pt x="619" y="123"/>
                    <a:pt x="619" y="123"/>
                    <a:pt x="620" y="123"/>
                  </a:cubicBezTo>
                  <a:close/>
                  <a:moveTo>
                    <a:pt x="1704" y="74"/>
                  </a:moveTo>
                  <a:cubicBezTo>
                    <a:pt x="1704" y="74"/>
                    <a:pt x="1704" y="74"/>
                    <a:pt x="1704" y="73"/>
                  </a:cubicBezTo>
                  <a:cubicBezTo>
                    <a:pt x="1704" y="73"/>
                    <a:pt x="1704" y="74"/>
                    <a:pt x="1704" y="74"/>
                  </a:cubicBezTo>
                  <a:close/>
                  <a:moveTo>
                    <a:pt x="1718" y="73"/>
                  </a:moveTo>
                  <a:cubicBezTo>
                    <a:pt x="1718" y="73"/>
                    <a:pt x="1717" y="73"/>
                    <a:pt x="1717" y="74"/>
                  </a:cubicBezTo>
                  <a:cubicBezTo>
                    <a:pt x="1718" y="74"/>
                    <a:pt x="1718" y="73"/>
                    <a:pt x="1718" y="73"/>
                  </a:cubicBezTo>
                  <a:close/>
                  <a:moveTo>
                    <a:pt x="833" y="39"/>
                  </a:moveTo>
                  <a:cubicBezTo>
                    <a:pt x="833" y="39"/>
                    <a:pt x="833" y="38"/>
                    <a:pt x="833" y="38"/>
                  </a:cubicBezTo>
                  <a:cubicBezTo>
                    <a:pt x="833" y="38"/>
                    <a:pt x="833" y="38"/>
                    <a:pt x="833" y="39"/>
                  </a:cubicBezTo>
                  <a:close/>
                  <a:moveTo>
                    <a:pt x="863" y="38"/>
                  </a:moveTo>
                  <a:cubicBezTo>
                    <a:pt x="863" y="38"/>
                    <a:pt x="863" y="39"/>
                    <a:pt x="864" y="39"/>
                  </a:cubicBezTo>
                  <a:cubicBezTo>
                    <a:pt x="864" y="38"/>
                    <a:pt x="863" y="38"/>
                    <a:pt x="863" y="38"/>
                  </a:cubicBezTo>
                  <a:close/>
                  <a:moveTo>
                    <a:pt x="618" y="124"/>
                  </a:moveTo>
                  <a:cubicBezTo>
                    <a:pt x="618" y="124"/>
                    <a:pt x="618" y="124"/>
                    <a:pt x="618" y="124"/>
                  </a:cubicBezTo>
                  <a:cubicBezTo>
                    <a:pt x="618" y="124"/>
                    <a:pt x="618" y="124"/>
                    <a:pt x="618" y="124"/>
                  </a:cubicBezTo>
                  <a:close/>
                  <a:moveTo>
                    <a:pt x="618" y="124"/>
                  </a:moveTo>
                  <a:cubicBezTo>
                    <a:pt x="618" y="125"/>
                    <a:pt x="618" y="125"/>
                    <a:pt x="618" y="125"/>
                  </a:cubicBezTo>
                  <a:cubicBezTo>
                    <a:pt x="618" y="125"/>
                    <a:pt x="618" y="125"/>
                    <a:pt x="618" y="124"/>
                  </a:cubicBezTo>
                  <a:close/>
                  <a:moveTo>
                    <a:pt x="874" y="39"/>
                  </a:moveTo>
                  <a:cubicBezTo>
                    <a:pt x="874" y="38"/>
                    <a:pt x="874" y="38"/>
                    <a:pt x="874" y="38"/>
                  </a:cubicBezTo>
                  <a:cubicBezTo>
                    <a:pt x="874" y="38"/>
                    <a:pt x="874" y="38"/>
                    <a:pt x="874" y="39"/>
                  </a:cubicBezTo>
                  <a:close/>
                  <a:moveTo>
                    <a:pt x="617" y="126"/>
                  </a:moveTo>
                  <a:cubicBezTo>
                    <a:pt x="617" y="126"/>
                    <a:pt x="617" y="126"/>
                    <a:pt x="617" y="126"/>
                  </a:cubicBezTo>
                  <a:cubicBezTo>
                    <a:pt x="617" y="126"/>
                    <a:pt x="617" y="126"/>
                    <a:pt x="617" y="126"/>
                  </a:cubicBezTo>
                  <a:close/>
                  <a:moveTo>
                    <a:pt x="617" y="126"/>
                  </a:moveTo>
                  <a:cubicBezTo>
                    <a:pt x="617" y="126"/>
                    <a:pt x="616" y="126"/>
                    <a:pt x="616" y="127"/>
                  </a:cubicBezTo>
                  <a:cubicBezTo>
                    <a:pt x="617" y="126"/>
                    <a:pt x="617" y="126"/>
                    <a:pt x="617" y="126"/>
                  </a:cubicBezTo>
                  <a:close/>
                  <a:moveTo>
                    <a:pt x="616" y="126"/>
                  </a:moveTo>
                  <a:cubicBezTo>
                    <a:pt x="616" y="127"/>
                    <a:pt x="616" y="127"/>
                    <a:pt x="616" y="127"/>
                  </a:cubicBezTo>
                  <a:cubicBezTo>
                    <a:pt x="616" y="127"/>
                    <a:pt x="616" y="127"/>
                    <a:pt x="616" y="126"/>
                  </a:cubicBezTo>
                  <a:close/>
                  <a:moveTo>
                    <a:pt x="616" y="127"/>
                  </a:moveTo>
                  <a:cubicBezTo>
                    <a:pt x="616" y="127"/>
                    <a:pt x="616" y="127"/>
                    <a:pt x="616" y="127"/>
                  </a:cubicBezTo>
                  <a:cubicBezTo>
                    <a:pt x="616" y="127"/>
                    <a:pt x="616" y="127"/>
                    <a:pt x="616" y="127"/>
                  </a:cubicBezTo>
                  <a:close/>
                  <a:moveTo>
                    <a:pt x="616" y="127"/>
                  </a:moveTo>
                  <a:cubicBezTo>
                    <a:pt x="615" y="127"/>
                    <a:pt x="615" y="127"/>
                    <a:pt x="615" y="128"/>
                  </a:cubicBezTo>
                  <a:cubicBezTo>
                    <a:pt x="616" y="128"/>
                    <a:pt x="616" y="127"/>
                    <a:pt x="616" y="127"/>
                  </a:cubicBezTo>
                  <a:close/>
                  <a:moveTo>
                    <a:pt x="615" y="128"/>
                  </a:moveTo>
                  <a:cubicBezTo>
                    <a:pt x="615" y="128"/>
                    <a:pt x="615" y="128"/>
                    <a:pt x="615" y="128"/>
                  </a:cubicBezTo>
                  <a:cubicBezTo>
                    <a:pt x="615" y="128"/>
                    <a:pt x="615" y="128"/>
                    <a:pt x="615" y="128"/>
                  </a:cubicBezTo>
                  <a:close/>
                  <a:moveTo>
                    <a:pt x="1365" y="74"/>
                  </a:moveTo>
                  <a:cubicBezTo>
                    <a:pt x="1365" y="74"/>
                    <a:pt x="1365" y="74"/>
                    <a:pt x="1364" y="74"/>
                  </a:cubicBezTo>
                  <a:cubicBezTo>
                    <a:pt x="1365" y="74"/>
                    <a:pt x="1365" y="74"/>
                    <a:pt x="1365" y="74"/>
                  </a:cubicBezTo>
                  <a:close/>
                  <a:moveTo>
                    <a:pt x="614" y="129"/>
                  </a:moveTo>
                  <a:cubicBezTo>
                    <a:pt x="614" y="129"/>
                    <a:pt x="614" y="129"/>
                    <a:pt x="614" y="129"/>
                  </a:cubicBezTo>
                  <a:cubicBezTo>
                    <a:pt x="614" y="129"/>
                    <a:pt x="614" y="129"/>
                    <a:pt x="614" y="129"/>
                  </a:cubicBezTo>
                  <a:close/>
                  <a:moveTo>
                    <a:pt x="614" y="129"/>
                  </a:moveTo>
                  <a:cubicBezTo>
                    <a:pt x="613" y="129"/>
                    <a:pt x="613" y="129"/>
                    <a:pt x="613" y="129"/>
                  </a:cubicBezTo>
                  <a:cubicBezTo>
                    <a:pt x="613" y="129"/>
                    <a:pt x="614" y="129"/>
                    <a:pt x="614" y="129"/>
                  </a:cubicBezTo>
                  <a:close/>
                  <a:moveTo>
                    <a:pt x="1535" y="74"/>
                  </a:moveTo>
                  <a:cubicBezTo>
                    <a:pt x="1536" y="74"/>
                    <a:pt x="1536" y="74"/>
                    <a:pt x="1536" y="74"/>
                  </a:cubicBezTo>
                  <a:cubicBezTo>
                    <a:pt x="1536" y="74"/>
                    <a:pt x="1536" y="74"/>
                    <a:pt x="1535" y="74"/>
                  </a:cubicBezTo>
                  <a:close/>
                  <a:moveTo>
                    <a:pt x="613" y="130"/>
                  </a:moveTo>
                  <a:cubicBezTo>
                    <a:pt x="612" y="130"/>
                    <a:pt x="612" y="130"/>
                    <a:pt x="612" y="130"/>
                  </a:cubicBezTo>
                  <a:cubicBezTo>
                    <a:pt x="612" y="130"/>
                    <a:pt x="612" y="130"/>
                    <a:pt x="613" y="130"/>
                  </a:cubicBezTo>
                  <a:close/>
                  <a:moveTo>
                    <a:pt x="906" y="38"/>
                  </a:moveTo>
                  <a:cubicBezTo>
                    <a:pt x="906" y="38"/>
                    <a:pt x="906" y="39"/>
                    <a:pt x="906" y="39"/>
                  </a:cubicBezTo>
                  <a:cubicBezTo>
                    <a:pt x="906" y="38"/>
                    <a:pt x="906" y="38"/>
                    <a:pt x="906" y="38"/>
                  </a:cubicBezTo>
                  <a:close/>
                  <a:moveTo>
                    <a:pt x="612" y="130"/>
                  </a:moveTo>
                  <a:cubicBezTo>
                    <a:pt x="611" y="130"/>
                    <a:pt x="611" y="130"/>
                    <a:pt x="611" y="131"/>
                  </a:cubicBezTo>
                  <a:cubicBezTo>
                    <a:pt x="611" y="131"/>
                    <a:pt x="611" y="131"/>
                    <a:pt x="612" y="130"/>
                  </a:cubicBezTo>
                  <a:close/>
                  <a:moveTo>
                    <a:pt x="611" y="131"/>
                  </a:moveTo>
                  <a:cubicBezTo>
                    <a:pt x="611" y="131"/>
                    <a:pt x="611" y="131"/>
                    <a:pt x="610" y="131"/>
                  </a:cubicBezTo>
                  <a:cubicBezTo>
                    <a:pt x="611" y="131"/>
                    <a:pt x="611" y="131"/>
                    <a:pt x="611" y="131"/>
                  </a:cubicBezTo>
                  <a:close/>
                  <a:moveTo>
                    <a:pt x="1078" y="38"/>
                  </a:moveTo>
                  <a:cubicBezTo>
                    <a:pt x="1078" y="38"/>
                    <a:pt x="1078" y="38"/>
                    <a:pt x="1078" y="38"/>
                  </a:cubicBezTo>
                  <a:cubicBezTo>
                    <a:pt x="1078" y="38"/>
                    <a:pt x="1078" y="38"/>
                    <a:pt x="1078" y="38"/>
                  </a:cubicBezTo>
                  <a:close/>
                  <a:moveTo>
                    <a:pt x="1704" y="74"/>
                  </a:moveTo>
                  <a:cubicBezTo>
                    <a:pt x="1704" y="74"/>
                    <a:pt x="1704" y="74"/>
                    <a:pt x="1704" y="74"/>
                  </a:cubicBezTo>
                  <a:cubicBezTo>
                    <a:pt x="1704" y="74"/>
                    <a:pt x="1704" y="74"/>
                    <a:pt x="1704" y="74"/>
                  </a:cubicBezTo>
                  <a:close/>
                  <a:moveTo>
                    <a:pt x="1116" y="39"/>
                  </a:moveTo>
                  <a:cubicBezTo>
                    <a:pt x="1116" y="39"/>
                    <a:pt x="1116" y="38"/>
                    <a:pt x="1116" y="38"/>
                  </a:cubicBezTo>
                  <a:cubicBezTo>
                    <a:pt x="1116" y="38"/>
                    <a:pt x="1116" y="38"/>
                    <a:pt x="1116" y="39"/>
                  </a:cubicBezTo>
                  <a:close/>
                  <a:moveTo>
                    <a:pt x="1148" y="38"/>
                  </a:moveTo>
                  <a:cubicBezTo>
                    <a:pt x="1148" y="38"/>
                    <a:pt x="1148" y="39"/>
                    <a:pt x="1148" y="39"/>
                  </a:cubicBezTo>
                  <a:cubicBezTo>
                    <a:pt x="1148" y="38"/>
                    <a:pt x="1148" y="38"/>
                    <a:pt x="1148" y="38"/>
                  </a:cubicBezTo>
                  <a:close/>
                  <a:moveTo>
                    <a:pt x="1255" y="38"/>
                  </a:moveTo>
                  <a:cubicBezTo>
                    <a:pt x="1256" y="38"/>
                    <a:pt x="1256" y="39"/>
                    <a:pt x="1256" y="39"/>
                  </a:cubicBezTo>
                  <a:cubicBezTo>
                    <a:pt x="1256" y="38"/>
                    <a:pt x="1256" y="38"/>
                    <a:pt x="1255" y="38"/>
                  </a:cubicBezTo>
                  <a:close/>
                  <a:moveTo>
                    <a:pt x="664" y="39"/>
                  </a:moveTo>
                  <a:cubicBezTo>
                    <a:pt x="664" y="39"/>
                    <a:pt x="665" y="39"/>
                    <a:pt x="665" y="39"/>
                  </a:cubicBezTo>
                  <a:cubicBezTo>
                    <a:pt x="664" y="39"/>
                    <a:pt x="664" y="39"/>
                    <a:pt x="664" y="39"/>
                  </a:cubicBezTo>
                  <a:close/>
                  <a:moveTo>
                    <a:pt x="1044" y="84"/>
                  </a:moveTo>
                  <a:cubicBezTo>
                    <a:pt x="1044" y="84"/>
                    <a:pt x="1044" y="84"/>
                    <a:pt x="1044" y="84"/>
                  </a:cubicBezTo>
                  <a:cubicBezTo>
                    <a:pt x="1044" y="84"/>
                    <a:pt x="1044" y="84"/>
                    <a:pt x="1044" y="84"/>
                  </a:cubicBezTo>
                  <a:close/>
                  <a:moveTo>
                    <a:pt x="1638" y="50"/>
                  </a:moveTo>
                  <a:cubicBezTo>
                    <a:pt x="1638" y="51"/>
                    <a:pt x="1639" y="51"/>
                    <a:pt x="1639" y="51"/>
                  </a:cubicBezTo>
                  <a:cubicBezTo>
                    <a:pt x="1645" y="51"/>
                    <a:pt x="1650" y="52"/>
                    <a:pt x="1655" y="51"/>
                  </a:cubicBezTo>
                  <a:cubicBezTo>
                    <a:pt x="1659" y="51"/>
                    <a:pt x="1663" y="50"/>
                    <a:pt x="1665" y="48"/>
                  </a:cubicBezTo>
                  <a:cubicBezTo>
                    <a:pt x="1672" y="43"/>
                    <a:pt x="1673" y="37"/>
                    <a:pt x="1672" y="30"/>
                  </a:cubicBezTo>
                  <a:cubicBezTo>
                    <a:pt x="1671" y="24"/>
                    <a:pt x="1668" y="21"/>
                    <a:pt x="1663" y="19"/>
                  </a:cubicBezTo>
                  <a:cubicBezTo>
                    <a:pt x="1661" y="18"/>
                    <a:pt x="1659" y="18"/>
                    <a:pt x="1657" y="18"/>
                  </a:cubicBezTo>
                  <a:cubicBezTo>
                    <a:pt x="1651" y="17"/>
                    <a:pt x="1646" y="17"/>
                    <a:pt x="1640" y="17"/>
                  </a:cubicBezTo>
                  <a:cubicBezTo>
                    <a:pt x="1639" y="17"/>
                    <a:pt x="1639" y="17"/>
                    <a:pt x="1639" y="19"/>
                  </a:cubicBezTo>
                  <a:cubicBezTo>
                    <a:pt x="1638" y="24"/>
                    <a:pt x="1638" y="29"/>
                    <a:pt x="1638" y="34"/>
                  </a:cubicBezTo>
                  <a:cubicBezTo>
                    <a:pt x="1638" y="40"/>
                    <a:pt x="1639" y="45"/>
                    <a:pt x="1638" y="50"/>
                  </a:cubicBezTo>
                  <a:close/>
                  <a:moveTo>
                    <a:pt x="1422" y="75"/>
                  </a:moveTo>
                  <a:cubicBezTo>
                    <a:pt x="1423" y="79"/>
                    <a:pt x="1425" y="84"/>
                    <a:pt x="1427" y="87"/>
                  </a:cubicBezTo>
                  <a:cubicBezTo>
                    <a:pt x="1432" y="94"/>
                    <a:pt x="1439" y="95"/>
                    <a:pt x="1445" y="93"/>
                  </a:cubicBezTo>
                  <a:cubicBezTo>
                    <a:pt x="1450" y="92"/>
                    <a:pt x="1452" y="89"/>
                    <a:pt x="1455" y="85"/>
                  </a:cubicBezTo>
                  <a:cubicBezTo>
                    <a:pt x="1457" y="80"/>
                    <a:pt x="1458" y="75"/>
                    <a:pt x="1459" y="70"/>
                  </a:cubicBezTo>
                  <a:cubicBezTo>
                    <a:pt x="1460" y="64"/>
                    <a:pt x="1460" y="57"/>
                    <a:pt x="1460" y="51"/>
                  </a:cubicBezTo>
                  <a:cubicBezTo>
                    <a:pt x="1459" y="45"/>
                    <a:pt x="1459" y="38"/>
                    <a:pt x="1457" y="32"/>
                  </a:cubicBezTo>
                  <a:cubicBezTo>
                    <a:pt x="1456" y="28"/>
                    <a:pt x="1455" y="25"/>
                    <a:pt x="1453" y="21"/>
                  </a:cubicBezTo>
                  <a:cubicBezTo>
                    <a:pt x="1449" y="16"/>
                    <a:pt x="1444" y="14"/>
                    <a:pt x="1437" y="15"/>
                  </a:cubicBezTo>
                  <a:cubicBezTo>
                    <a:pt x="1432" y="16"/>
                    <a:pt x="1429" y="19"/>
                    <a:pt x="1427" y="23"/>
                  </a:cubicBezTo>
                  <a:cubicBezTo>
                    <a:pt x="1425" y="26"/>
                    <a:pt x="1424" y="30"/>
                    <a:pt x="1423" y="34"/>
                  </a:cubicBezTo>
                  <a:cubicBezTo>
                    <a:pt x="1421" y="41"/>
                    <a:pt x="1421" y="48"/>
                    <a:pt x="1421" y="54"/>
                  </a:cubicBezTo>
                  <a:cubicBezTo>
                    <a:pt x="1421" y="62"/>
                    <a:pt x="1421" y="69"/>
                    <a:pt x="1422" y="75"/>
                  </a:cubicBezTo>
                  <a:close/>
                  <a:moveTo>
                    <a:pt x="1043" y="61"/>
                  </a:moveTo>
                  <a:cubicBezTo>
                    <a:pt x="1052" y="61"/>
                    <a:pt x="1062" y="61"/>
                    <a:pt x="1072" y="61"/>
                  </a:cubicBezTo>
                  <a:cubicBezTo>
                    <a:pt x="1073" y="61"/>
                    <a:pt x="1075" y="61"/>
                    <a:pt x="1076" y="61"/>
                  </a:cubicBezTo>
                  <a:cubicBezTo>
                    <a:pt x="1077" y="61"/>
                    <a:pt x="1077" y="61"/>
                    <a:pt x="1077" y="60"/>
                  </a:cubicBezTo>
                  <a:cubicBezTo>
                    <a:pt x="1077" y="57"/>
                    <a:pt x="1076" y="54"/>
                    <a:pt x="1075" y="51"/>
                  </a:cubicBezTo>
                  <a:cubicBezTo>
                    <a:pt x="1073" y="47"/>
                    <a:pt x="1070" y="44"/>
                    <a:pt x="1066" y="43"/>
                  </a:cubicBezTo>
                  <a:cubicBezTo>
                    <a:pt x="1062" y="42"/>
                    <a:pt x="1059" y="42"/>
                    <a:pt x="1055" y="43"/>
                  </a:cubicBezTo>
                  <a:cubicBezTo>
                    <a:pt x="1048" y="44"/>
                    <a:pt x="1042" y="52"/>
                    <a:pt x="1041" y="61"/>
                  </a:cubicBezTo>
                  <a:cubicBezTo>
                    <a:pt x="1041" y="61"/>
                    <a:pt x="1042" y="61"/>
                    <a:pt x="1043" y="61"/>
                  </a:cubicBezTo>
                  <a:close/>
                  <a:moveTo>
                    <a:pt x="760" y="61"/>
                  </a:moveTo>
                  <a:cubicBezTo>
                    <a:pt x="771" y="61"/>
                    <a:pt x="782" y="61"/>
                    <a:pt x="793" y="61"/>
                  </a:cubicBezTo>
                  <a:cubicBezTo>
                    <a:pt x="793" y="61"/>
                    <a:pt x="793" y="61"/>
                    <a:pt x="794" y="61"/>
                  </a:cubicBezTo>
                  <a:cubicBezTo>
                    <a:pt x="794" y="62"/>
                    <a:pt x="795" y="61"/>
                    <a:pt x="795" y="60"/>
                  </a:cubicBezTo>
                  <a:cubicBezTo>
                    <a:pt x="794" y="57"/>
                    <a:pt x="794" y="53"/>
                    <a:pt x="792" y="49"/>
                  </a:cubicBezTo>
                  <a:cubicBezTo>
                    <a:pt x="790" y="47"/>
                    <a:pt x="788" y="44"/>
                    <a:pt x="785" y="43"/>
                  </a:cubicBezTo>
                  <a:cubicBezTo>
                    <a:pt x="779" y="41"/>
                    <a:pt x="773" y="41"/>
                    <a:pt x="767" y="45"/>
                  </a:cubicBezTo>
                  <a:cubicBezTo>
                    <a:pt x="762" y="49"/>
                    <a:pt x="760" y="55"/>
                    <a:pt x="758" y="61"/>
                  </a:cubicBezTo>
                  <a:cubicBezTo>
                    <a:pt x="759" y="62"/>
                    <a:pt x="760" y="61"/>
                    <a:pt x="760" y="61"/>
                  </a:cubicBezTo>
                  <a:close/>
                  <a:moveTo>
                    <a:pt x="1221" y="61"/>
                  </a:moveTo>
                  <a:cubicBezTo>
                    <a:pt x="1229" y="61"/>
                    <a:pt x="1238" y="61"/>
                    <a:pt x="1247" y="61"/>
                  </a:cubicBezTo>
                  <a:cubicBezTo>
                    <a:pt x="1249" y="61"/>
                    <a:pt x="1251" y="61"/>
                    <a:pt x="1254" y="61"/>
                  </a:cubicBezTo>
                  <a:cubicBezTo>
                    <a:pt x="1254" y="61"/>
                    <a:pt x="1255" y="61"/>
                    <a:pt x="1255" y="60"/>
                  </a:cubicBezTo>
                  <a:cubicBezTo>
                    <a:pt x="1254" y="57"/>
                    <a:pt x="1254" y="53"/>
                    <a:pt x="1252" y="50"/>
                  </a:cubicBezTo>
                  <a:cubicBezTo>
                    <a:pt x="1250" y="47"/>
                    <a:pt x="1248" y="44"/>
                    <a:pt x="1245" y="43"/>
                  </a:cubicBezTo>
                  <a:cubicBezTo>
                    <a:pt x="1239" y="41"/>
                    <a:pt x="1234" y="41"/>
                    <a:pt x="1229" y="45"/>
                  </a:cubicBezTo>
                  <a:cubicBezTo>
                    <a:pt x="1222" y="48"/>
                    <a:pt x="1220" y="54"/>
                    <a:pt x="1218" y="61"/>
                  </a:cubicBezTo>
                  <a:cubicBezTo>
                    <a:pt x="1219" y="61"/>
                    <a:pt x="1220" y="61"/>
                    <a:pt x="1221" y="61"/>
                  </a:cubicBezTo>
                  <a:close/>
                  <a:moveTo>
                    <a:pt x="248" y="73"/>
                  </a:moveTo>
                  <a:cubicBezTo>
                    <a:pt x="248" y="75"/>
                    <a:pt x="248" y="77"/>
                    <a:pt x="249" y="78"/>
                  </a:cubicBezTo>
                  <a:cubicBezTo>
                    <a:pt x="251" y="85"/>
                    <a:pt x="255" y="90"/>
                    <a:pt x="262" y="93"/>
                  </a:cubicBezTo>
                  <a:cubicBezTo>
                    <a:pt x="265" y="94"/>
                    <a:pt x="269" y="94"/>
                    <a:pt x="272" y="94"/>
                  </a:cubicBezTo>
                  <a:cubicBezTo>
                    <a:pt x="281" y="93"/>
                    <a:pt x="286" y="89"/>
                    <a:pt x="289" y="81"/>
                  </a:cubicBezTo>
                  <a:cubicBezTo>
                    <a:pt x="290" y="78"/>
                    <a:pt x="291" y="75"/>
                    <a:pt x="291" y="72"/>
                  </a:cubicBezTo>
                  <a:cubicBezTo>
                    <a:pt x="292" y="66"/>
                    <a:pt x="291" y="60"/>
                    <a:pt x="289" y="55"/>
                  </a:cubicBezTo>
                  <a:cubicBezTo>
                    <a:pt x="287" y="49"/>
                    <a:pt x="283" y="45"/>
                    <a:pt x="277" y="43"/>
                  </a:cubicBezTo>
                  <a:cubicBezTo>
                    <a:pt x="274" y="42"/>
                    <a:pt x="271" y="42"/>
                    <a:pt x="269" y="42"/>
                  </a:cubicBezTo>
                  <a:cubicBezTo>
                    <a:pt x="260" y="42"/>
                    <a:pt x="253" y="47"/>
                    <a:pt x="250" y="55"/>
                  </a:cubicBezTo>
                  <a:cubicBezTo>
                    <a:pt x="248" y="59"/>
                    <a:pt x="247" y="64"/>
                    <a:pt x="247" y="68"/>
                  </a:cubicBezTo>
                  <a:cubicBezTo>
                    <a:pt x="247" y="70"/>
                    <a:pt x="247" y="72"/>
                    <a:pt x="248" y="73"/>
                  </a:cubicBezTo>
                  <a:close/>
                  <a:moveTo>
                    <a:pt x="370" y="78"/>
                  </a:moveTo>
                  <a:cubicBezTo>
                    <a:pt x="372" y="86"/>
                    <a:pt x="377" y="91"/>
                    <a:pt x="384" y="93"/>
                  </a:cubicBezTo>
                  <a:cubicBezTo>
                    <a:pt x="387" y="94"/>
                    <a:pt x="391" y="94"/>
                    <a:pt x="394" y="94"/>
                  </a:cubicBezTo>
                  <a:cubicBezTo>
                    <a:pt x="402" y="93"/>
                    <a:pt x="408" y="89"/>
                    <a:pt x="411" y="81"/>
                  </a:cubicBezTo>
                  <a:cubicBezTo>
                    <a:pt x="412" y="78"/>
                    <a:pt x="412" y="75"/>
                    <a:pt x="413" y="71"/>
                  </a:cubicBezTo>
                  <a:cubicBezTo>
                    <a:pt x="413" y="65"/>
                    <a:pt x="413" y="60"/>
                    <a:pt x="410" y="54"/>
                  </a:cubicBezTo>
                  <a:cubicBezTo>
                    <a:pt x="408" y="48"/>
                    <a:pt x="404" y="45"/>
                    <a:pt x="398" y="43"/>
                  </a:cubicBezTo>
                  <a:cubicBezTo>
                    <a:pt x="395" y="42"/>
                    <a:pt x="393" y="42"/>
                    <a:pt x="390" y="42"/>
                  </a:cubicBezTo>
                  <a:cubicBezTo>
                    <a:pt x="381" y="42"/>
                    <a:pt x="374" y="47"/>
                    <a:pt x="371" y="55"/>
                  </a:cubicBezTo>
                  <a:cubicBezTo>
                    <a:pt x="369" y="59"/>
                    <a:pt x="369" y="64"/>
                    <a:pt x="369" y="68"/>
                  </a:cubicBezTo>
                  <a:cubicBezTo>
                    <a:pt x="369" y="72"/>
                    <a:pt x="369" y="75"/>
                    <a:pt x="370" y="78"/>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solidFill>
                  <a:srgbClr val="505050"/>
                </a:solidFill>
              </a:endParaRPr>
            </a:p>
          </p:txBody>
        </p:sp>
        <p:pic>
          <p:nvPicPr>
            <p:cNvPr id="28" name="Picture 2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69239" y="4219720"/>
              <a:ext cx="412401" cy="412402"/>
            </a:xfrm>
            <a:prstGeom prst="rect">
              <a:avLst/>
            </a:prstGeom>
          </p:spPr>
        </p:pic>
      </p:grpSp>
    </p:spTree>
    <p:extLst>
      <p:ext uri="{BB962C8B-B14F-4D97-AF65-F5344CB8AC3E}">
        <p14:creationId xmlns:p14="http://schemas.microsoft.com/office/powerpoint/2010/main" val="3470495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Who Am I?</a:t>
            </a:r>
            <a:endParaRPr lang="en-US" dirty="0"/>
          </a:p>
        </p:txBody>
      </p:sp>
      <p:sp>
        <p:nvSpPr>
          <p:cNvPr id="9" name="Rectangle 8"/>
          <p:cNvSpPr/>
          <p:nvPr/>
        </p:nvSpPr>
        <p:spPr bwMode="auto">
          <a:xfrm>
            <a:off x="268686" y="2120232"/>
            <a:ext cx="2318685" cy="365548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400" dirty="0" smtClean="0">
                <a:gradFill>
                  <a:gsLst>
                    <a:gs pos="0">
                      <a:srgbClr val="FFFFFF"/>
                    </a:gs>
                    <a:gs pos="100000">
                      <a:srgbClr val="FFFFFF"/>
                    </a:gs>
                  </a:gsLst>
                  <a:lin ang="5400000" scaled="0"/>
                </a:gradFill>
                <a:ea typeface="Segoe UI" pitchFamily="34" charset="0"/>
                <a:cs typeface="Segoe UI" pitchFamily="34" charset="0"/>
              </a:rPr>
              <a:t>Joao Botto</a:t>
            </a:r>
          </a:p>
          <a:p>
            <a:pPr defTabSz="932472" fontAlgn="base">
              <a:lnSpc>
                <a:spcPct val="90000"/>
              </a:lnSpc>
              <a:spcBef>
                <a:spcPct val="0"/>
              </a:spcBef>
              <a:spcAft>
                <a:spcPts val="612"/>
              </a:spcAft>
            </a:pPr>
            <a:r>
              <a:rPr lang="en-US" sz="2400" dirty="0" smtClean="0">
                <a:gradFill>
                  <a:gsLst>
                    <a:gs pos="0">
                      <a:srgbClr val="FFFFFF"/>
                    </a:gs>
                    <a:gs pos="100000">
                      <a:srgbClr val="FFFFFF"/>
                    </a:gs>
                  </a:gsLst>
                  <a:lin ang="5400000" scaled="0"/>
                </a:gradFill>
                <a:ea typeface="Segoe UI" pitchFamily="34" charset="0"/>
                <a:cs typeface="Segoe UI" pitchFamily="34" charset="0"/>
              </a:rPr>
              <a:t>(“Joe Wow”) </a:t>
            </a:r>
          </a:p>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2648760" y="2120232"/>
            <a:ext cx="2318685" cy="365548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410844" y="2118116"/>
            <a:ext cx="2318685" cy="365548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790918" y="2118116"/>
            <a:ext cx="2318685" cy="3655484"/>
          </a:xfrm>
          <a:prstGeom prst="rect">
            <a:avLst/>
          </a:prstGeom>
          <a:blipFill dpi="0" rotWithShape="1">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5030770" y="2118116"/>
            <a:ext cx="2322576" cy="3655484"/>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266750" y="2118116"/>
            <a:ext cx="2318685" cy="365548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400" dirty="0" smtClean="0">
                <a:gradFill>
                  <a:gsLst>
                    <a:gs pos="0">
                      <a:srgbClr val="FFFFFF"/>
                    </a:gs>
                    <a:gs pos="100000">
                      <a:srgbClr val="FFFFFF"/>
                    </a:gs>
                  </a:gsLst>
                  <a:lin ang="5400000" scaled="0"/>
                </a:gradFill>
                <a:ea typeface="Segoe UI" pitchFamily="34" charset="0"/>
                <a:cs typeface="Segoe UI" pitchFamily="34" charset="0"/>
              </a:rPr>
              <a:t>Joao Botto</a:t>
            </a:r>
          </a:p>
          <a:p>
            <a:pPr defTabSz="932472" fontAlgn="base">
              <a:lnSpc>
                <a:spcPct val="90000"/>
              </a:lnSpc>
              <a:spcBef>
                <a:spcPct val="0"/>
              </a:spcBef>
              <a:spcAft>
                <a:spcPts val="612"/>
              </a:spcAft>
            </a:pPr>
            <a:r>
              <a:rPr lang="en-US" sz="2400" dirty="0" smtClean="0">
                <a:gradFill>
                  <a:gsLst>
                    <a:gs pos="0">
                      <a:srgbClr val="FFFFFF"/>
                    </a:gs>
                    <a:gs pos="100000">
                      <a:srgbClr val="FFFFFF"/>
                    </a:gs>
                  </a:gsLst>
                  <a:lin ang="5400000" scaled="0"/>
                </a:gradFill>
                <a:ea typeface="Segoe UI" pitchFamily="34" charset="0"/>
                <a:cs typeface="Segoe UI" pitchFamily="34" charset="0"/>
              </a:rPr>
              <a:t>(“Joe Wow”) </a:t>
            </a:r>
          </a:p>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2651760" y="2118116"/>
            <a:ext cx="2315685" cy="3658776"/>
          </a:xfrm>
          <a:prstGeom prst="rect">
            <a:avLst/>
          </a:prstGeom>
          <a:solidFill>
            <a:schemeClr val="accent3">
              <a:alpha val="6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5028834" y="2118116"/>
            <a:ext cx="2326448" cy="3655484"/>
          </a:xfrm>
          <a:prstGeom prst="rect">
            <a:avLst/>
          </a:prstGeom>
          <a:solidFill>
            <a:schemeClr val="accent3">
              <a:alpha val="6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7408908" y="2118116"/>
            <a:ext cx="2318685" cy="3655484"/>
          </a:xfrm>
          <a:prstGeom prst="rect">
            <a:avLst/>
          </a:prstGeom>
          <a:solidFill>
            <a:schemeClr val="accent3">
              <a:alpha val="6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148509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64567" y="1214472"/>
            <a:ext cx="4762500" cy="4762500"/>
          </a:xfrm>
          <a:prstGeom prst="rect">
            <a:avLst/>
          </a:prstGeom>
        </p:spPr>
      </p:pic>
    </p:spTree>
    <p:extLst>
      <p:ext uri="{BB962C8B-B14F-4D97-AF65-F5344CB8AC3E}">
        <p14:creationId xmlns:p14="http://schemas.microsoft.com/office/powerpoint/2010/main" val="4153616141"/>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320" y="296897"/>
            <a:ext cx="4252524" cy="917575"/>
          </a:xfrm>
        </p:spPr>
        <p:txBody>
          <a:bodyPr/>
          <a:lstStyle/>
          <a:p>
            <a:r>
              <a:rPr lang="en-US" dirty="0" smtClean="0"/>
              <a:t>Big changes…</a:t>
            </a:r>
            <a:endParaRPr lang="en-US" dirty="0"/>
          </a:p>
        </p:txBody>
      </p:sp>
      <p:sp>
        <p:nvSpPr>
          <p:cNvPr id="9" name="Rectangle 8"/>
          <p:cNvSpPr/>
          <p:nvPr/>
        </p:nvSpPr>
        <p:spPr bwMode="auto">
          <a:xfrm>
            <a:off x="268686" y="2120232"/>
            <a:ext cx="2318685" cy="365548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400" dirty="0" smtClean="0">
                <a:gradFill>
                  <a:gsLst>
                    <a:gs pos="0">
                      <a:srgbClr val="FFFFFF"/>
                    </a:gs>
                    <a:gs pos="100000">
                      <a:srgbClr val="FFFFFF"/>
                    </a:gs>
                  </a:gsLst>
                  <a:lin ang="5400000" scaled="0"/>
                </a:gradFill>
                <a:ea typeface="Segoe UI" pitchFamily="34" charset="0"/>
                <a:cs typeface="Segoe UI" pitchFamily="34" charset="0"/>
              </a:rPr>
              <a:t>Home</a:t>
            </a:r>
          </a:p>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2648760" y="2120232"/>
            <a:ext cx="4698759" cy="3655484"/>
          </a:xfrm>
          <a:prstGeom prst="rect">
            <a:avLst/>
          </a:prstGeom>
          <a:blipFill dpi="0" rotWithShape="1">
            <a:blip r:embed="rId2"/>
            <a:srcRec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7408908" y="2118116"/>
            <a:ext cx="4752459" cy="3655484"/>
          </a:xfrm>
          <a:prstGeom prst="rect">
            <a:avLst/>
          </a:prstGeom>
          <a:blipFill>
            <a:blip r:embed="rId3"/>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8" name="Title 2"/>
          <p:cNvSpPr txBox="1">
            <a:spLocks/>
          </p:cNvSpPr>
          <p:nvPr/>
        </p:nvSpPr>
        <p:spPr>
          <a:xfrm>
            <a:off x="4526844" y="296897"/>
            <a:ext cx="425252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Not Really</a:t>
            </a:r>
            <a:endParaRPr lang="en-US" dirty="0"/>
          </a:p>
        </p:txBody>
      </p:sp>
    </p:spTree>
    <p:extLst>
      <p:ext uri="{BB962C8B-B14F-4D97-AF65-F5344CB8AC3E}">
        <p14:creationId xmlns:p14="http://schemas.microsoft.com/office/powerpoint/2010/main" val="15321784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Now the topic that brought us here</a:t>
            </a:r>
            <a:endParaRPr lang="en-US" dirty="0"/>
          </a:p>
        </p:txBody>
      </p:sp>
    </p:spTree>
    <p:extLst>
      <p:ext uri="{BB962C8B-B14F-4D97-AF65-F5344CB8AC3E}">
        <p14:creationId xmlns:p14="http://schemas.microsoft.com/office/powerpoint/2010/main" val="2058671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3338" y="2945110"/>
            <a:ext cx="1098550" cy="1098550"/>
          </a:xfrm>
          <a:prstGeom prst="rect">
            <a:avLst/>
          </a:prstGeom>
        </p:spPr>
      </p:pic>
    </p:spTree>
    <p:extLst>
      <p:ext uri="{BB962C8B-B14F-4D97-AF65-F5344CB8AC3E}">
        <p14:creationId xmlns:p14="http://schemas.microsoft.com/office/powerpoint/2010/main" val="11450697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620"/>
          <p:cNvPicPr>
            <a:picLocks noChangeAspect="1" noChangeArrowheads="1"/>
          </p:cNvPicPr>
          <p:nvPr/>
        </p:nvPicPr>
        <p:blipFill rotWithShape="1">
          <a:blip r:embed="rId3">
            <a:extLst>
              <a:ext uri="{28A0092B-C50C-407E-A947-70E740481C1C}">
                <a14:useLocalDpi xmlns:a14="http://schemas.microsoft.com/office/drawing/2010/main" val="0"/>
              </a:ext>
            </a:extLst>
          </a:blip>
          <a:srcRect l="4859" t="10388" r="5474"/>
          <a:stretch/>
        </p:blipFill>
        <p:spPr bwMode="auto">
          <a:xfrm>
            <a:off x="0" y="-9525"/>
            <a:ext cx="12439651" cy="700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747706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Feel Like </a:t>
            </a:r>
            <a:r>
              <a:rPr lang="en-US" dirty="0"/>
              <a:t>S</a:t>
            </a:r>
            <a:r>
              <a:rPr lang="en-US" dirty="0" smtClean="0"/>
              <a:t>omething is Missing?</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6371" y="2052839"/>
            <a:ext cx="5919077" cy="3692349"/>
          </a:xfrm>
          <a:prstGeom prst="rect">
            <a:avLst/>
          </a:prstGeom>
        </p:spPr>
      </p:pic>
      <p:sp>
        <p:nvSpPr>
          <p:cNvPr id="8" name="Rectangle 7"/>
          <p:cNvSpPr/>
          <p:nvPr/>
        </p:nvSpPr>
        <p:spPr bwMode="auto">
          <a:xfrm>
            <a:off x="7942769" y="4312174"/>
            <a:ext cx="866775" cy="571499"/>
          </a:xfrm>
          <a:prstGeom prst="rect">
            <a:avLst/>
          </a:prstGeom>
          <a:solidFill>
            <a:schemeClr val="accent3">
              <a:lumMod val="40000"/>
              <a:lumOff val="60000"/>
            </a:schemeClr>
          </a:solidFill>
          <a:ln w="12700">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latin typeface="+mj-lt"/>
                <a:ea typeface="Segoe UI" pitchFamily="34" charset="0"/>
                <a:cs typeface="Segoe UI" pitchFamily="34" charset="0"/>
              </a:rPr>
              <a:t>NEED</a:t>
            </a:r>
          </a:p>
        </p:txBody>
      </p:sp>
      <p:sp>
        <p:nvSpPr>
          <p:cNvPr id="12" name="Rectangle 11"/>
          <p:cNvSpPr/>
          <p:nvPr/>
        </p:nvSpPr>
        <p:spPr bwMode="auto">
          <a:xfrm>
            <a:off x="7942769" y="3708513"/>
            <a:ext cx="866775" cy="571499"/>
          </a:xfrm>
          <a:prstGeom prst="rect">
            <a:avLst/>
          </a:prstGeom>
          <a:solidFill>
            <a:schemeClr val="accent3">
              <a:lumMod val="40000"/>
              <a:lumOff val="60000"/>
            </a:schemeClr>
          </a:solidFill>
          <a:ln w="12700">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latin typeface="+mj-lt"/>
                <a:ea typeface="Segoe UI" pitchFamily="34" charset="0"/>
                <a:cs typeface="Segoe UI" pitchFamily="34" charset="0"/>
              </a:rPr>
              <a:t>YOU</a:t>
            </a:r>
          </a:p>
        </p:txBody>
      </p:sp>
      <p:sp>
        <p:nvSpPr>
          <p:cNvPr id="13" name="Rectangle 12"/>
          <p:cNvSpPr/>
          <p:nvPr/>
        </p:nvSpPr>
        <p:spPr bwMode="auto">
          <a:xfrm>
            <a:off x="7942769" y="3104852"/>
            <a:ext cx="866775" cy="571499"/>
          </a:xfrm>
          <a:prstGeom prst="rect">
            <a:avLst/>
          </a:prstGeom>
          <a:solidFill>
            <a:schemeClr val="accent3">
              <a:lumMod val="40000"/>
              <a:lumOff val="60000"/>
            </a:schemeClr>
          </a:solidFill>
          <a:ln w="12700">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latin typeface="+mj-lt"/>
                <a:ea typeface="Segoe UI" pitchFamily="34" charset="0"/>
                <a:cs typeface="Segoe UI" pitchFamily="34" charset="0"/>
              </a:rPr>
              <a:t>APPS</a:t>
            </a:r>
          </a:p>
        </p:txBody>
      </p:sp>
      <p:sp>
        <p:nvSpPr>
          <p:cNvPr id="9" name="Rectangle 8"/>
          <p:cNvSpPr/>
          <p:nvPr/>
        </p:nvSpPr>
        <p:spPr bwMode="auto">
          <a:xfrm>
            <a:off x="8799921" y="3047730"/>
            <a:ext cx="254794" cy="232886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25805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fill="remove" grpId="0" nodeType="afterEffect">
                                  <p:stCondLst>
                                    <p:cond delay="0"/>
                                  </p:stCondLst>
                                  <p:childTnLst>
                                    <p:animClr clrSpc="rgb" dir="cw">
                                      <p:cBhvr override="childStyle">
                                        <p:cTn id="6" dur="500" autoRev="1" fill="remove"/>
                                        <p:tgtEl>
                                          <p:spTgt spid="13"/>
                                        </p:tgtEl>
                                        <p:attrNameLst>
                                          <p:attrName>style.color</p:attrName>
                                        </p:attrNameLst>
                                      </p:cBhvr>
                                      <p:to>
                                        <a:srgbClr val="FFFFFF"/>
                                      </p:to>
                                    </p:animClr>
                                    <p:animClr clrSpc="rgb" dir="cw">
                                      <p:cBhvr>
                                        <p:cTn id="7" dur="500" autoRev="1" fill="remove"/>
                                        <p:tgtEl>
                                          <p:spTgt spid="13"/>
                                        </p:tgtEl>
                                        <p:attrNameLst>
                                          <p:attrName>fillcolor</p:attrName>
                                        </p:attrNameLst>
                                      </p:cBhvr>
                                      <p:to>
                                        <a:srgbClr val="FFFFFF"/>
                                      </p:to>
                                    </p:animClr>
                                    <p:set>
                                      <p:cBhvr>
                                        <p:cTn id="8" dur="500" autoRev="1" fill="remove"/>
                                        <p:tgtEl>
                                          <p:spTgt spid="13"/>
                                        </p:tgtEl>
                                        <p:attrNameLst>
                                          <p:attrName>fill.type</p:attrName>
                                        </p:attrNameLst>
                                      </p:cBhvr>
                                      <p:to>
                                        <p:strVal val="solid"/>
                                      </p:to>
                                    </p:set>
                                    <p:set>
                                      <p:cBhvr>
                                        <p:cTn id="9" dur="500" autoRev="1" fill="remove"/>
                                        <p:tgtEl>
                                          <p:spTgt spid="13"/>
                                        </p:tgtEl>
                                        <p:attrNameLst>
                                          <p:attrName>fill.on</p:attrName>
                                        </p:attrNameLst>
                                      </p:cBhvr>
                                      <p:to>
                                        <p:strVal val="true"/>
                                      </p:to>
                                    </p:set>
                                  </p:childTnLst>
                                </p:cTn>
                              </p:par>
                            </p:childTnLst>
                          </p:cTn>
                        </p:par>
                        <p:par>
                          <p:cTn id="10" fill="hold">
                            <p:stCondLst>
                              <p:cond delay="1000"/>
                            </p:stCondLst>
                            <p:childTnLst>
                              <p:par>
                                <p:cTn id="11" presetID="27" presetClass="emph" presetSubtype="0" fill="remove" grpId="0" nodeType="afterEffect">
                                  <p:stCondLst>
                                    <p:cond delay="0"/>
                                  </p:stCondLst>
                                  <p:childTnLst>
                                    <p:animClr clrSpc="rgb" dir="cw">
                                      <p:cBhvr override="childStyle">
                                        <p:cTn id="12" dur="500" autoRev="1" fill="remove"/>
                                        <p:tgtEl>
                                          <p:spTgt spid="12"/>
                                        </p:tgtEl>
                                        <p:attrNameLst>
                                          <p:attrName>style.color</p:attrName>
                                        </p:attrNameLst>
                                      </p:cBhvr>
                                      <p:to>
                                        <a:srgbClr val="FFFFFF"/>
                                      </p:to>
                                    </p:animClr>
                                    <p:animClr clrSpc="rgb" dir="cw">
                                      <p:cBhvr>
                                        <p:cTn id="13" dur="500" autoRev="1" fill="remove"/>
                                        <p:tgtEl>
                                          <p:spTgt spid="12"/>
                                        </p:tgtEl>
                                        <p:attrNameLst>
                                          <p:attrName>fillcolor</p:attrName>
                                        </p:attrNameLst>
                                      </p:cBhvr>
                                      <p:to>
                                        <a:srgbClr val="FFFFFF"/>
                                      </p:to>
                                    </p:animClr>
                                    <p:set>
                                      <p:cBhvr>
                                        <p:cTn id="14" dur="500" autoRev="1" fill="remove"/>
                                        <p:tgtEl>
                                          <p:spTgt spid="12"/>
                                        </p:tgtEl>
                                        <p:attrNameLst>
                                          <p:attrName>fill.type</p:attrName>
                                        </p:attrNameLst>
                                      </p:cBhvr>
                                      <p:to>
                                        <p:strVal val="solid"/>
                                      </p:to>
                                    </p:set>
                                    <p:set>
                                      <p:cBhvr>
                                        <p:cTn id="15" dur="500" autoRev="1" fill="remove"/>
                                        <p:tgtEl>
                                          <p:spTgt spid="12"/>
                                        </p:tgtEl>
                                        <p:attrNameLst>
                                          <p:attrName>fill.on</p:attrName>
                                        </p:attrNameLst>
                                      </p:cBhvr>
                                      <p:to>
                                        <p:strVal val="true"/>
                                      </p:to>
                                    </p:set>
                                  </p:childTnLst>
                                </p:cTn>
                              </p:par>
                            </p:childTnLst>
                          </p:cTn>
                        </p:par>
                        <p:par>
                          <p:cTn id="16" fill="hold">
                            <p:stCondLst>
                              <p:cond delay="2000"/>
                            </p:stCondLst>
                            <p:childTnLst>
                              <p:par>
                                <p:cTn id="17" presetID="27" presetClass="emph" presetSubtype="0" fill="remove" grpId="0" nodeType="afterEffect">
                                  <p:stCondLst>
                                    <p:cond delay="0"/>
                                  </p:stCondLst>
                                  <p:childTnLst>
                                    <p:animClr clrSpc="rgb" dir="cw">
                                      <p:cBhvr override="childStyle">
                                        <p:cTn id="18" dur="500" autoRev="1" fill="remove"/>
                                        <p:tgtEl>
                                          <p:spTgt spid="8"/>
                                        </p:tgtEl>
                                        <p:attrNameLst>
                                          <p:attrName>style.color</p:attrName>
                                        </p:attrNameLst>
                                      </p:cBhvr>
                                      <p:to>
                                        <a:srgbClr val="FFFFFF"/>
                                      </p:to>
                                    </p:animClr>
                                    <p:animClr clrSpc="rgb" dir="cw">
                                      <p:cBhvr>
                                        <p:cTn id="19" dur="500" autoRev="1" fill="remove"/>
                                        <p:tgtEl>
                                          <p:spTgt spid="8"/>
                                        </p:tgtEl>
                                        <p:attrNameLst>
                                          <p:attrName>fillcolor</p:attrName>
                                        </p:attrNameLst>
                                      </p:cBhvr>
                                      <p:to>
                                        <a:srgbClr val="FFFFFF"/>
                                      </p:to>
                                    </p:animClr>
                                    <p:set>
                                      <p:cBhvr>
                                        <p:cTn id="20" dur="500" autoRev="1" fill="remove"/>
                                        <p:tgtEl>
                                          <p:spTgt spid="8"/>
                                        </p:tgtEl>
                                        <p:attrNameLst>
                                          <p:attrName>fill.type</p:attrName>
                                        </p:attrNameLst>
                                      </p:cBhvr>
                                      <p:to>
                                        <p:strVal val="solid"/>
                                      </p:to>
                                    </p:set>
                                    <p:set>
                                      <p:cBhvr>
                                        <p:cTn id="21" dur="500" autoRev="1" fill="remove"/>
                                        <p:tgtEl>
                                          <p:spTgt spid="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80"/>
          <p:cNvSpPr>
            <a:spLocks noEditPoints="1"/>
          </p:cNvSpPr>
          <p:nvPr/>
        </p:nvSpPr>
        <p:spPr bwMode="black">
          <a:xfrm>
            <a:off x="3896906" y="1081118"/>
            <a:ext cx="4638005" cy="5826288"/>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6371" y="2052839"/>
            <a:ext cx="5919077" cy="3692349"/>
          </a:xfrm>
          <a:prstGeom prst="rect">
            <a:avLst/>
          </a:prstGeom>
        </p:spPr>
      </p:pic>
      <p:sp>
        <p:nvSpPr>
          <p:cNvPr id="2" name="Title 1"/>
          <p:cNvSpPr>
            <a:spLocks noGrp="1"/>
          </p:cNvSpPr>
          <p:nvPr>
            <p:ph type="title"/>
          </p:nvPr>
        </p:nvSpPr>
        <p:spPr/>
        <p:txBody>
          <a:bodyPr/>
          <a:lstStyle/>
          <a:p>
            <a:r>
              <a:rPr lang="en-US" dirty="0" smtClean="0"/>
              <a:t>You Feel Like </a:t>
            </a:r>
            <a:r>
              <a:rPr lang="en-US" dirty="0"/>
              <a:t>S</a:t>
            </a:r>
            <a:r>
              <a:rPr lang="en-US" dirty="0" smtClean="0"/>
              <a:t>omething is Missing?</a:t>
            </a:r>
            <a:endParaRPr lang="en-US" dirty="0"/>
          </a:p>
        </p:txBody>
      </p:sp>
      <p:sp>
        <p:nvSpPr>
          <p:cNvPr id="8" name="Rectangle 7"/>
          <p:cNvSpPr/>
          <p:nvPr/>
        </p:nvSpPr>
        <p:spPr bwMode="auto">
          <a:xfrm>
            <a:off x="7942769" y="4312174"/>
            <a:ext cx="866775" cy="571499"/>
          </a:xfrm>
          <a:prstGeom prst="rect">
            <a:avLst/>
          </a:prstGeom>
          <a:solidFill>
            <a:schemeClr val="accent3">
              <a:lumMod val="40000"/>
              <a:lumOff val="60000"/>
            </a:schemeClr>
          </a:solidFill>
          <a:ln w="12700">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latin typeface="+mj-lt"/>
                <a:ea typeface="Segoe UI" pitchFamily="34" charset="0"/>
                <a:cs typeface="Segoe UI" pitchFamily="34" charset="0"/>
              </a:rPr>
              <a:t>NEED</a:t>
            </a:r>
          </a:p>
        </p:txBody>
      </p:sp>
      <p:sp>
        <p:nvSpPr>
          <p:cNvPr id="12" name="Rectangle 11"/>
          <p:cNvSpPr/>
          <p:nvPr/>
        </p:nvSpPr>
        <p:spPr bwMode="auto">
          <a:xfrm>
            <a:off x="7942769" y="3708513"/>
            <a:ext cx="866775" cy="571499"/>
          </a:xfrm>
          <a:prstGeom prst="rect">
            <a:avLst/>
          </a:prstGeom>
          <a:solidFill>
            <a:schemeClr val="accent3">
              <a:lumMod val="40000"/>
              <a:lumOff val="60000"/>
            </a:schemeClr>
          </a:solidFill>
          <a:ln w="12700">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latin typeface="+mj-lt"/>
                <a:ea typeface="Segoe UI" pitchFamily="34" charset="0"/>
                <a:cs typeface="Segoe UI" pitchFamily="34" charset="0"/>
              </a:rPr>
              <a:t>YOU</a:t>
            </a:r>
          </a:p>
        </p:txBody>
      </p:sp>
      <p:sp>
        <p:nvSpPr>
          <p:cNvPr id="13" name="Rectangle 12"/>
          <p:cNvSpPr/>
          <p:nvPr/>
        </p:nvSpPr>
        <p:spPr bwMode="auto">
          <a:xfrm>
            <a:off x="7942769" y="3104852"/>
            <a:ext cx="866775" cy="571499"/>
          </a:xfrm>
          <a:prstGeom prst="rect">
            <a:avLst/>
          </a:prstGeom>
          <a:solidFill>
            <a:schemeClr val="accent3">
              <a:lumMod val="40000"/>
              <a:lumOff val="60000"/>
            </a:schemeClr>
          </a:solidFill>
          <a:ln w="12700">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latin typeface="+mj-lt"/>
                <a:ea typeface="Segoe UI" pitchFamily="34" charset="0"/>
                <a:cs typeface="Segoe UI" pitchFamily="34" charset="0"/>
              </a:rPr>
              <a:t>APPS</a:t>
            </a:r>
          </a:p>
        </p:txBody>
      </p:sp>
      <p:sp>
        <p:nvSpPr>
          <p:cNvPr id="9" name="Rectangle 8"/>
          <p:cNvSpPr/>
          <p:nvPr/>
        </p:nvSpPr>
        <p:spPr bwMode="auto">
          <a:xfrm>
            <a:off x="8799921" y="3047730"/>
            <a:ext cx="254794" cy="232886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Oval 13"/>
          <p:cNvSpPr/>
          <p:nvPr/>
        </p:nvSpPr>
        <p:spPr bwMode="auto">
          <a:xfrm>
            <a:off x="6492453" y="5710236"/>
            <a:ext cx="178593" cy="180975"/>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Oval 14"/>
          <p:cNvSpPr/>
          <p:nvPr/>
        </p:nvSpPr>
        <p:spPr bwMode="auto">
          <a:xfrm>
            <a:off x="8203357" y="5707852"/>
            <a:ext cx="178593" cy="180975"/>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Oval 3"/>
          <p:cNvSpPr/>
          <p:nvPr/>
        </p:nvSpPr>
        <p:spPr bwMode="auto">
          <a:xfrm>
            <a:off x="4776787" y="5710237"/>
            <a:ext cx="178593" cy="180975"/>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p:nvPicPr>
        <p:blipFill rotWithShape="1">
          <a:blip r:embed="rId4"/>
          <a:srcRect l="8254" r="11698" b="14232"/>
          <a:stretch/>
        </p:blipFill>
        <p:spPr>
          <a:xfrm>
            <a:off x="3668749" y="386471"/>
            <a:ext cx="5151865" cy="2836231"/>
          </a:xfrm>
          <a:prstGeom prst="rect">
            <a:avLst/>
          </a:prstGeom>
        </p:spPr>
      </p:pic>
    </p:spTree>
    <p:extLst>
      <p:ext uri="{BB962C8B-B14F-4D97-AF65-F5344CB8AC3E}">
        <p14:creationId xmlns:p14="http://schemas.microsoft.com/office/powerpoint/2010/main" val="2451892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par>
                                <p:cTn id="8" presetID="1" presetClass="exit"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hidden"/>
                                      </p:to>
                                    </p:set>
                                  </p:childTnLst>
                                </p:cTn>
                              </p:par>
                              <p:par>
                                <p:cTn id="10" presetID="1" presetClass="exit"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hidden"/>
                                      </p:to>
                                    </p:set>
                                  </p:childTnLst>
                                </p:cTn>
                              </p:par>
                              <p:par>
                                <p:cTn id="12" presetID="1" presetClass="exit"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hidden"/>
                                      </p:to>
                                    </p:set>
                                  </p:childTnLst>
                                </p:cTn>
                              </p:par>
                              <p:par>
                                <p:cTn id="14" presetID="1" presetClass="exit"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hidden"/>
                                      </p:to>
                                    </p:set>
                                  </p:childTnLst>
                                </p:cTn>
                              </p:par>
                              <p:par>
                                <p:cTn id="16" presetID="42" presetClass="path" presetSubtype="0" accel="50000" decel="50000" fill="hold" nodeType="withEffect">
                                  <p:stCondLst>
                                    <p:cond delay="0"/>
                                  </p:stCondLst>
                                  <p:childTnLst>
                                    <p:animMotion origin="layout" path="M -4.70258E-6 -1.69768E-6 L 0.00064 -0.29596 " pathEditMode="relative" rAng="0" ptsTypes="AA">
                                      <p:cBhvr>
                                        <p:cTn id="17" dur="2000" fill="hold"/>
                                        <p:tgtEl>
                                          <p:spTgt spid="7"/>
                                        </p:tgtEl>
                                        <p:attrNameLst>
                                          <p:attrName>ppt_x</p:attrName>
                                          <p:attrName>ppt_y</p:attrName>
                                        </p:attrNameLst>
                                      </p:cBhvr>
                                      <p:rCtr x="26" y="-14798"/>
                                    </p:animMotion>
                                  </p:childTnLst>
                                </p:cTn>
                              </p:par>
                              <p:par>
                                <p:cTn id="18" presetID="22" presetClass="entr" presetSubtype="4" fill="hold" grpId="0" nodeType="withEffect">
                                  <p:stCondLst>
                                    <p:cond delay="150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2000"/>
                                        <p:tgtEl>
                                          <p:spTgt spid="11"/>
                                        </p:tgtEl>
                                      </p:cBhvr>
                                    </p:animEffect>
                                  </p:childTnLst>
                                </p:cTn>
                              </p:par>
                            </p:childTnLst>
                          </p:cTn>
                        </p:par>
                        <p:par>
                          <p:cTn id="21" fill="hold">
                            <p:stCondLst>
                              <p:cond delay="3500"/>
                            </p:stCondLst>
                            <p:childTnLst>
                              <p:par>
                                <p:cTn id="22" presetID="1"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childTnLst>
                                </p:cTn>
                              </p:par>
                            </p:childTnLst>
                          </p:cTn>
                        </p:par>
                        <p:par>
                          <p:cTn id="24" fill="hold">
                            <p:stCondLst>
                              <p:cond delay="3500"/>
                            </p:stCondLst>
                            <p:childTnLst>
                              <p:par>
                                <p:cTn id="25" presetID="1"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par>
                          <p:cTn id="27" fill="hold">
                            <p:stCondLst>
                              <p:cond delay="3500"/>
                            </p:stCondLst>
                            <p:childTnLst>
                              <p:par>
                                <p:cTn id="28" presetID="1"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8" grpId="0" animBg="1"/>
      <p:bldP spid="12" grpId="0" animBg="1"/>
      <p:bldP spid="13" grpId="0" animBg="1"/>
      <p:bldP spid="9" grpId="0" animBg="1"/>
      <p:bldP spid="14" grpId="0" animBg="1"/>
      <p:bldP spid="15" grpId="0" animBg="1"/>
      <p:bldP spid="4" grpId="0" animBg="1"/>
    </p:bld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1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3.xml><?xml version="1.0" encoding="utf-8"?>
<a:theme xmlns:a="http://schemas.openxmlformats.org/drawingml/2006/main" name="2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potx" id="{E8DFABE4-88D1-4ACE-A455-2F0815ECCC87}" vid="{87B015FB-85AC-4804-97B7-86A6F472A39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1838</TotalTime>
  <Words>4014</Words>
  <Application>Microsoft Office PowerPoint</Application>
  <PresentationFormat>Custom</PresentationFormat>
  <Paragraphs>240</Paragraphs>
  <Slides>31</Slides>
  <Notes>30</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31</vt:i4>
      </vt:variant>
    </vt:vector>
  </HeadingPairs>
  <TitlesOfParts>
    <vt:vector size="40" baseType="lpstr">
      <vt:lpstr>Arial</vt:lpstr>
      <vt:lpstr>Consolas</vt:lpstr>
      <vt:lpstr>Segoe Light</vt:lpstr>
      <vt:lpstr>Segoe UI</vt:lpstr>
      <vt:lpstr>Segoe UI Light</vt:lpstr>
      <vt:lpstr>Wingdings</vt:lpstr>
      <vt:lpstr>TechEd_2013_Template_16x9</vt:lpstr>
      <vt:lpstr>1_TechEd_2013_Template_16x9</vt:lpstr>
      <vt:lpstr>2_TechEd_2013_Template_16x9</vt:lpstr>
      <vt:lpstr>PowerPoint Presentation</vt:lpstr>
      <vt:lpstr>x86, x64 or ARM?  Forget the details and use Remote Resources to run any app on your Windows Device </vt:lpstr>
      <vt:lpstr>Who Am I?</vt:lpstr>
      <vt:lpstr>Big changes…</vt:lpstr>
      <vt:lpstr>Now the topic that brought us here</vt:lpstr>
      <vt:lpstr>PowerPoint Presentation</vt:lpstr>
      <vt:lpstr>PowerPoint Presentation</vt:lpstr>
      <vt:lpstr>You Feel Like Something is Missing?</vt:lpstr>
      <vt:lpstr>You Feel Like Something is Missing?</vt:lpstr>
      <vt:lpstr>PowerPoint Presentation</vt:lpstr>
      <vt:lpstr>PowerPoint Presentation</vt:lpstr>
      <vt:lpstr>PowerPoint Presentation</vt:lpstr>
      <vt:lpstr>Let’s get technical</vt:lpstr>
      <vt:lpstr>Remote Resources</vt:lpstr>
      <vt:lpstr>Remote Resources with Server 2012</vt:lpstr>
      <vt:lpstr>RemoteFX Progressive Rendering</vt:lpstr>
      <vt:lpstr>Chart Example</vt:lpstr>
      <vt:lpstr>PowerPoint Presentation</vt:lpstr>
      <vt:lpstr>Demo</vt:lpstr>
      <vt:lpstr>Remote Apps</vt:lpstr>
      <vt:lpstr>Demo</vt:lpstr>
      <vt:lpstr>Connecting to the Feed</vt:lpstr>
      <vt:lpstr>Demo</vt:lpstr>
      <vt:lpstr>Must be very EXPENSIVE…</vt:lpstr>
      <vt:lpstr>Legalese</vt:lpstr>
      <vt:lpstr>Windows Track Resources</vt:lpstr>
      <vt:lpstr>Resources</vt:lpstr>
      <vt:lpstr>For More Information</vt:lpstr>
      <vt:lpstr>Complete an evaluation on CommNet and enter to win!</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WCA-B316 x86, x64 or ARM? Forget the details and use Remote Resources to run any app on your Windows Device</dc:title>
  <dc:subject>TechEd 2013</dc:subject>
  <dc:creator>Joao Botto</dc:creator>
  <cp:keywords>TechEd 2013</cp:keywords>
  <dc:description>Template by: Jordan Cayabyab, Artitudes Design, Inc.
Formatting by: Ryan Gordon, Silverfox Productions, Inc. 
Audience Type: Internal/External</dc:description>
  <cp:lastModifiedBy>Shows</cp:lastModifiedBy>
  <cp:revision>53</cp:revision>
  <dcterms:created xsi:type="dcterms:W3CDTF">2013-05-10T02:03:39Z</dcterms:created>
  <dcterms:modified xsi:type="dcterms:W3CDTF">2013-06-04T16:34:51Z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